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60" r:id="rId3"/>
    <p:sldId id="441" r:id="rId4"/>
    <p:sldId id="457" r:id="rId5"/>
    <p:sldId id="442" r:id="rId6"/>
    <p:sldId id="452" r:id="rId7"/>
    <p:sldId id="447" r:id="rId8"/>
    <p:sldId id="448" r:id="rId9"/>
    <p:sldId id="445" r:id="rId10"/>
    <p:sldId id="44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4FE1"/>
    <a:srgbClr val="403B5F"/>
    <a:srgbClr val="1715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55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d-ID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7D4FE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D931-4989-85C2-AD0F34F7AA35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D931-4989-85C2-AD0F34F7AA35}"/>
              </c:ext>
            </c:extLst>
          </c:dPt>
          <c:dPt>
            <c:idx val="4"/>
            <c:invertIfNegative val="0"/>
            <c:bubble3D val="0"/>
            <c:spPr>
              <a:solidFill>
                <a:srgbClr val="7D4FE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931-4989-85C2-AD0F34F7AA35}"/>
              </c:ext>
            </c:extLst>
          </c:dPt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Mei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Des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</c:v>
                </c:pt>
                <c:pt idx="1">
                  <c:v>5</c:v>
                </c:pt>
                <c:pt idx="2">
                  <c:v>4</c:v>
                </c:pt>
                <c:pt idx="3">
                  <c:v>1</c:v>
                </c:pt>
                <c:pt idx="4">
                  <c:v>5</c:v>
                </c:pt>
                <c:pt idx="5">
                  <c:v>4</c:v>
                </c:pt>
                <c:pt idx="6">
                  <c:v>6</c:v>
                </c:pt>
                <c:pt idx="7">
                  <c:v>7</c:v>
                </c:pt>
                <c:pt idx="8">
                  <c:v>6</c:v>
                </c:pt>
                <c:pt idx="9">
                  <c:v>5</c:v>
                </c:pt>
                <c:pt idx="10">
                  <c:v>3</c:v>
                </c:pt>
                <c:pt idx="11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931-4989-85C2-AD0F34F7AA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5"/>
        <c:overlap val="-27"/>
        <c:axId val="73134080"/>
        <c:axId val="73135616"/>
      </c:barChart>
      <c:catAx>
        <c:axId val="73134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479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1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73135616"/>
        <c:crosses val="autoZero"/>
        <c:auto val="1"/>
        <c:lblAlgn val="ctr"/>
        <c:lblOffset val="100"/>
        <c:noMultiLvlLbl val="0"/>
      </c:catAx>
      <c:valAx>
        <c:axId val="73135616"/>
        <c:scaling>
          <c:orientation val="minMax"/>
        </c:scaling>
        <c:delete val="0"/>
        <c:axPos val="l"/>
        <c:majorGridlines>
          <c:spPr>
            <a:ln w="9479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ln w="6333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191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73134080"/>
        <c:crosses val="autoZero"/>
        <c:crossBetween val="between"/>
      </c:valAx>
      <c:spPr>
        <a:noFill/>
        <a:ln w="25361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C16B10-CEC5-49E5-8A60-54D451FC914E}" type="datetimeFigureOut">
              <a:rPr lang="en-ID" smtClean="0"/>
              <a:t>12/17/2022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30EC10-A271-4FAE-BD77-ED79E8AD389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1438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7302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E2FB639C-909D-4622-9BA3-64F8698218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291465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55776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A8CFD9C3-36A7-49A7-9541-F05359B220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00273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23915F90-5AF2-448C-835C-DF66737EED1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27969" y="877490"/>
            <a:ext cx="3224981" cy="5103019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8088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AE61C616-35D9-4A87-A797-1DAA378A42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571500"/>
            <a:ext cx="5249333" cy="5715000"/>
          </a:xfrm>
          <a:prstGeom prst="roundRect">
            <a:avLst>
              <a:gd name="adj" fmla="val 7374"/>
            </a:avLst>
          </a:prstGeo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79192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407422E0-297C-4EFE-AA56-6CA4EA8FE1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429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71291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5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4F12AFF2-D172-4BAE-9D20-AEFDF2CF2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3174A1F-A9FB-4D03-8AA3-D71B0CD687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CF39CC8-2B3B-4914-9ED6-045F136257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40C2F-9396-45F0-8F53-872E02646F69}" type="datetimeFigureOut">
              <a:rPr lang="en-ID" smtClean="0"/>
              <a:t>12/17/2022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9FD75F0-8A10-4A5B-947E-1FF1971B35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6977244-EE89-4EDC-8B16-CC0C51C645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D7DB1-D71A-4117-B6A9-2316A4F0BC2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44782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0" r:id="rId3"/>
    <p:sldLayoutId id="2147483651" r:id="rId4"/>
    <p:sldLayoutId id="2147483653" r:id="rId5"/>
    <p:sldLayoutId id="2147483662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70247692-E069-49B9-A0E5-7BA026C5A3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C8F60A4D-0EFB-4887-8EAF-A5F3E9C1C07D}"/>
              </a:ext>
            </a:extLst>
          </p:cNvPr>
          <p:cNvSpPr txBox="1">
            <a:spLocks/>
          </p:cNvSpPr>
          <p:nvPr/>
        </p:nvSpPr>
        <p:spPr>
          <a:xfrm>
            <a:off x="3200398" y="4272692"/>
            <a:ext cx="5791202" cy="584167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en-US" sz="2400" kern="0" smtClean="0">
                <a:solidFill>
                  <a:srgbClr val="DD2067"/>
                </a:solidFill>
                <a:latin typeface="+mj-lt"/>
                <a:ea typeface="+mj-ea"/>
                <a:cs typeface="Arial" pitchFamily="-109" charset="0"/>
                <a:sym typeface="Calibri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9pPr>
          </a:lstStyle>
          <a:p>
            <a:r>
              <a:rPr lang="en-US" sz="1400" b="0" i="0" dirty="0">
                <a:solidFill>
                  <a:schemeClr val="bg1"/>
                </a:solidFill>
                <a:effectLst/>
                <a:latin typeface="Montserrat" panose="00000500000000000000" pitchFamily="50" charset="0"/>
              </a:rPr>
              <a:t>If you want to succeed you should strike out on new paths, rather than travel the worn paths of accepted success.</a:t>
            </a:r>
            <a:endParaRPr lang="en-US" sz="1800" b="1" dirty="0">
              <a:solidFill>
                <a:schemeClr val="bg1"/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E8CF8231-E505-459E-95C1-DD6B70FBE866}"/>
              </a:ext>
            </a:extLst>
          </p:cNvPr>
          <p:cNvSpPr txBox="1">
            <a:spLocks/>
          </p:cNvSpPr>
          <p:nvPr/>
        </p:nvSpPr>
        <p:spPr>
          <a:xfrm>
            <a:off x="2206885" y="2861516"/>
            <a:ext cx="7832466" cy="1172009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en-US" sz="2400" kern="0" smtClean="0">
                <a:solidFill>
                  <a:srgbClr val="DD2067"/>
                </a:solidFill>
                <a:latin typeface="+mj-lt"/>
                <a:ea typeface="+mj-ea"/>
                <a:cs typeface="Arial" pitchFamily="-109" charset="0"/>
                <a:sym typeface="Calibri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9pPr>
          </a:lstStyle>
          <a:p>
            <a:r>
              <a:rPr lang="en-US" sz="8800" spc="-151" dirty="0">
                <a:solidFill>
                  <a:schemeClr val="bg1"/>
                </a:solidFill>
                <a:latin typeface="Montserrat ExtraBold" panose="000009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SUNSHINE</a:t>
            </a:r>
            <a:r>
              <a:rPr lang="en-US" sz="8800" spc="-151" dirty="0">
                <a:solidFill>
                  <a:srgbClr val="7D4FE1"/>
                </a:solidFill>
                <a:latin typeface="Montserrat ExtraBold" panose="000009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F7B1E94B-7318-4F4C-9268-0CE1C27888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470" y="5765855"/>
            <a:ext cx="2079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Preseted</a:t>
            </a:r>
            <a:r>
              <a:rPr lang="en-US" alt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by: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E7B81892-1A0D-4E16-98B1-401DE55B35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470" y="6005022"/>
            <a:ext cx="2079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200" b="1" dirty="0" err="1">
                <a:solidFill>
                  <a:schemeClr val="bg1"/>
                </a:solidFill>
                <a:latin typeface="Montserrat Medium" panose="00000600000000000000" pitchFamily="50" charset="0"/>
              </a:rPr>
              <a:t>Creavora</a:t>
            </a:r>
            <a:endParaRPr lang="en-US" altLang="en-US" sz="1200" b="1" dirty="0">
              <a:solidFill>
                <a:schemeClr val="bg1"/>
              </a:solidFill>
              <a:latin typeface="Montserrat Medium" panose="00000600000000000000" pitchFamily="50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919DCCE8-E0B5-4337-8024-FD5CDCAA7032}"/>
              </a:ext>
            </a:extLst>
          </p:cNvPr>
          <p:cNvCxnSpPr>
            <a:cxnSpLocks/>
          </p:cNvCxnSpPr>
          <p:nvPr/>
        </p:nvCxnSpPr>
        <p:spPr>
          <a:xfrm>
            <a:off x="1811085" y="6216160"/>
            <a:ext cx="925696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0FE8B4DD-61B3-455A-B2A2-C108B56154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469" y="365614"/>
            <a:ext cx="38338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Business Presentation Template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797A7314-7E97-4B62-B817-88C2DA605B86}"/>
              </a:ext>
            </a:extLst>
          </p:cNvPr>
          <p:cNvSpPr/>
          <p:nvPr/>
        </p:nvSpPr>
        <p:spPr>
          <a:xfrm>
            <a:off x="27118" y="0"/>
            <a:ext cx="12192000" cy="6858000"/>
          </a:xfrm>
          <a:prstGeom prst="rect">
            <a:avLst/>
          </a:prstGeom>
          <a:solidFill>
            <a:srgbClr val="171522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594734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056">
            <a:extLst>
              <a:ext uri="{FF2B5EF4-FFF2-40B4-BE49-F238E27FC236}">
                <a16:creationId xmlns:a16="http://schemas.microsoft.com/office/drawing/2014/main" xmlns="" id="{F8B2A362-6E8A-42EA-B9E0-3BC1CD11D2FE}"/>
              </a:ext>
            </a:extLst>
          </p:cNvPr>
          <p:cNvSpPr/>
          <p:nvPr/>
        </p:nvSpPr>
        <p:spPr>
          <a:xfrm>
            <a:off x="8126296" y="2210851"/>
            <a:ext cx="245107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2134"/>
                </a:moveTo>
                <a:lnTo>
                  <a:pt x="107837" y="12134"/>
                </a:lnTo>
                <a:cubicBezTo>
                  <a:pt x="95945" y="0"/>
                  <a:pt x="79189" y="0"/>
                  <a:pt x="67027" y="12134"/>
                </a:cubicBezTo>
                <a:cubicBezTo>
                  <a:pt x="59729" y="20898"/>
                  <a:pt x="59729" y="20898"/>
                  <a:pt x="59729" y="20898"/>
                </a:cubicBezTo>
                <a:cubicBezTo>
                  <a:pt x="52702" y="12134"/>
                  <a:pt x="52702" y="12134"/>
                  <a:pt x="52702" y="12134"/>
                </a:cubicBezTo>
                <a:cubicBezTo>
                  <a:pt x="40810" y="0"/>
                  <a:pt x="24054" y="0"/>
                  <a:pt x="12162" y="12134"/>
                </a:cubicBezTo>
                <a:cubicBezTo>
                  <a:pt x="0" y="26966"/>
                  <a:pt x="0" y="50898"/>
                  <a:pt x="12162" y="62696"/>
                </a:cubicBezTo>
                <a:cubicBezTo>
                  <a:pt x="59729" y="119662"/>
                  <a:pt x="59729" y="119662"/>
                  <a:pt x="59729" y="119662"/>
                </a:cubicBezTo>
                <a:cubicBezTo>
                  <a:pt x="107837" y="62696"/>
                  <a:pt x="107837" y="62696"/>
                  <a:pt x="107837" y="62696"/>
                </a:cubicBezTo>
                <a:cubicBezTo>
                  <a:pt x="119729" y="50898"/>
                  <a:pt x="119729" y="26966"/>
                  <a:pt x="107837" y="12134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Shape 5057">
            <a:extLst>
              <a:ext uri="{FF2B5EF4-FFF2-40B4-BE49-F238E27FC236}">
                <a16:creationId xmlns:a16="http://schemas.microsoft.com/office/drawing/2014/main" xmlns="" id="{A3A875D9-B685-49BB-B135-58A99E392BCC}"/>
              </a:ext>
            </a:extLst>
          </p:cNvPr>
          <p:cNvSpPr/>
          <p:nvPr/>
        </p:nvSpPr>
        <p:spPr>
          <a:xfrm>
            <a:off x="3815536" y="2201121"/>
            <a:ext cx="136170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240" y="0"/>
                </a:moveTo>
                <a:lnTo>
                  <a:pt x="60240" y="0"/>
                </a:lnTo>
                <a:cubicBezTo>
                  <a:pt x="25542" y="0"/>
                  <a:pt x="0" y="16200"/>
                  <a:pt x="0" y="37500"/>
                </a:cubicBezTo>
                <a:cubicBezTo>
                  <a:pt x="0" y="72000"/>
                  <a:pt x="60240" y="119700"/>
                  <a:pt x="60240" y="119700"/>
                </a:cubicBezTo>
                <a:cubicBezTo>
                  <a:pt x="60240" y="119700"/>
                  <a:pt x="119518" y="72000"/>
                  <a:pt x="119518" y="37500"/>
                </a:cubicBezTo>
                <a:cubicBezTo>
                  <a:pt x="119518" y="16200"/>
                  <a:pt x="93975" y="0"/>
                  <a:pt x="60240" y="0"/>
                </a:cubicBezTo>
                <a:close/>
                <a:moveTo>
                  <a:pt x="60240" y="58800"/>
                </a:moveTo>
                <a:lnTo>
                  <a:pt x="60240" y="58800"/>
                </a:lnTo>
                <a:cubicBezTo>
                  <a:pt x="42409" y="58800"/>
                  <a:pt x="25542" y="48000"/>
                  <a:pt x="25542" y="37500"/>
                </a:cubicBezTo>
                <a:cubicBezTo>
                  <a:pt x="25542" y="26700"/>
                  <a:pt x="42409" y="16200"/>
                  <a:pt x="60240" y="16200"/>
                </a:cubicBezTo>
                <a:cubicBezTo>
                  <a:pt x="76626" y="16200"/>
                  <a:pt x="93975" y="26700"/>
                  <a:pt x="93975" y="37500"/>
                </a:cubicBezTo>
                <a:cubicBezTo>
                  <a:pt x="93975" y="48000"/>
                  <a:pt x="76626" y="58800"/>
                  <a:pt x="60240" y="588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Shape 5058">
            <a:extLst>
              <a:ext uri="{FF2B5EF4-FFF2-40B4-BE49-F238E27FC236}">
                <a16:creationId xmlns:a16="http://schemas.microsoft.com/office/drawing/2014/main" xmlns="" id="{31798890-723D-4680-A996-AD7BDD8EFC91}"/>
              </a:ext>
            </a:extLst>
          </p:cNvPr>
          <p:cNvSpPr/>
          <p:nvPr/>
        </p:nvSpPr>
        <p:spPr>
          <a:xfrm>
            <a:off x="4294077" y="22011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5" y="21300"/>
                </a:moveTo>
                <a:lnTo>
                  <a:pt x="117585" y="21300"/>
                </a:lnTo>
                <a:cubicBezTo>
                  <a:pt x="89818" y="0"/>
                  <a:pt x="89818" y="0"/>
                  <a:pt x="89818" y="0"/>
                </a:cubicBezTo>
                <a:cubicBezTo>
                  <a:pt x="87645" y="0"/>
                  <a:pt x="87645" y="0"/>
                  <a:pt x="85472" y="0"/>
                </a:cubicBezTo>
                <a:cubicBezTo>
                  <a:pt x="59879" y="21300"/>
                  <a:pt x="59879" y="21300"/>
                  <a:pt x="59879" y="21300"/>
                </a:cubicBezTo>
                <a:cubicBezTo>
                  <a:pt x="34285" y="0"/>
                  <a:pt x="34285" y="0"/>
                  <a:pt x="34285" y="0"/>
                </a:cubicBezTo>
                <a:cubicBezTo>
                  <a:pt x="31871" y="0"/>
                  <a:pt x="31871" y="0"/>
                  <a:pt x="29698" y="0"/>
                </a:cubicBezTo>
                <a:cubicBezTo>
                  <a:pt x="1931" y="21300"/>
                  <a:pt x="1931" y="21300"/>
                  <a:pt x="1931" y="21300"/>
                </a:cubicBezTo>
                <a:cubicBezTo>
                  <a:pt x="0" y="24000"/>
                  <a:pt x="0" y="24000"/>
                  <a:pt x="0" y="26700"/>
                </a:cubicBezTo>
                <a:cubicBezTo>
                  <a:pt x="0" y="114600"/>
                  <a:pt x="0" y="114600"/>
                  <a:pt x="0" y="114600"/>
                </a:cubicBezTo>
                <a:cubicBezTo>
                  <a:pt x="0" y="114600"/>
                  <a:pt x="0" y="117000"/>
                  <a:pt x="1931" y="117000"/>
                </a:cubicBezTo>
                <a:cubicBezTo>
                  <a:pt x="1931" y="119700"/>
                  <a:pt x="4104" y="119700"/>
                  <a:pt x="6277" y="117000"/>
                </a:cubicBezTo>
                <a:cubicBezTo>
                  <a:pt x="31871" y="98400"/>
                  <a:pt x="31871" y="98400"/>
                  <a:pt x="31871" y="98400"/>
                </a:cubicBezTo>
                <a:cubicBezTo>
                  <a:pt x="57706" y="117000"/>
                  <a:pt x="57706" y="117000"/>
                  <a:pt x="57706" y="117000"/>
                </a:cubicBezTo>
                <a:cubicBezTo>
                  <a:pt x="59879" y="119700"/>
                  <a:pt x="59879" y="119700"/>
                  <a:pt x="62052" y="117000"/>
                </a:cubicBezTo>
                <a:cubicBezTo>
                  <a:pt x="87645" y="98400"/>
                  <a:pt x="87645" y="98400"/>
                  <a:pt x="87645" y="98400"/>
                </a:cubicBezTo>
                <a:cubicBezTo>
                  <a:pt x="113480" y="117000"/>
                  <a:pt x="113480" y="117000"/>
                  <a:pt x="113480" y="117000"/>
                </a:cubicBezTo>
                <a:cubicBezTo>
                  <a:pt x="113480" y="119700"/>
                  <a:pt x="115412" y="119700"/>
                  <a:pt x="115412" y="119700"/>
                </a:cubicBezTo>
                <a:cubicBezTo>
                  <a:pt x="115412" y="119700"/>
                  <a:pt x="117585" y="119700"/>
                  <a:pt x="117585" y="117000"/>
                </a:cubicBezTo>
                <a:cubicBezTo>
                  <a:pt x="119758" y="117000"/>
                  <a:pt x="119758" y="114600"/>
                  <a:pt x="119758" y="114600"/>
                </a:cubicBezTo>
                <a:cubicBezTo>
                  <a:pt x="119758" y="26700"/>
                  <a:pt x="119758" y="26700"/>
                  <a:pt x="119758" y="26700"/>
                </a:cubicBezTo>
                <a:cubicBezTo>
                  <a:pt x="119758" y="24000"/>
                  <a:pt x="119758" y="24000"/>
                  <a:pt x="117585" y="21300"/>
                </a:cubicBezTo>
                <a:close/>
                <a:moveTo>
                  <a:pt x="27766" y="87900"/>
                </a:moveTo>
                <a:lnTo>
                  <a:pt x="27766" y="87900"/>
                </a:lnTo>
                <a:cubicBezTo>
                  <a:pt x="8450" y="103800"/>
                  <a:pt x="8450" y="103800"/>
                  <a:pt x="8450" y="103800"/>
                </a:cubicBezTo>
                <a:cubicBezTo>
                  <a:pt x="8450" y="29400"/>
                  <a:pt x="8450" y="29400"/>
                  <a:pt x="8450" y="29400"/>
                </a:cubicBezTo>
                <a:cubicBezTo>
                  <a:pt x="27766" y="13200"/>
                  <a:pt x="27766" y="13200"/>
                  <a:pt x="27766" y="13200"/>
                </a:cubicBezTo>
                <a:lnTo>
                  <a:pt x="27766" y="87900"/>
                </a:lnTo>
                <a:close/>
                <a:moveTo>
                  <a:pt x="55533" y="103800"/>
                </a:moveTo>
                <a:lnTo>
                  <a:pt x="55533" y="103800"/>
                </a:lnTo>
                <a:cubicBezTo>
                  <a:pt x="36217" y="87900"/>
                  <a:pt x="36217" y="87900"/>
                  <a:pt x="36217" y="87900"/>
                </a:cubicBezTo>
                <a:cubicBezTo>
                  <a:pt x="36217" y="13200"/>
                  <a:pt x="36217" y="13200"/>
                  <a:pt x="36217" y="13200"/>
                </a:cubicBezTo>
                <a:cubicBezTo>
                  <a:pt x="55533" y="29400"/>
                  <a:pt x="55533" y="29400"/>
                  <a:pt x="55533" y="29400"/>
                </a:cubicBezTo>
                <a:lnTo>
                  <a:pt x="55533" y="103800"/>
                </a:lnTo>
                <a:close/>
                <a:moveTo>
                  <a:pt x="83299" y="87900"/>
                </a:moveTo>
                <a:lnTo>
                  <a:pt x="83299" y="87900"/>
                </a:lnTo>
                <a:cubicBezTo>
                  <a:pt x="64225" y="103800"/>
                  <a:pt x="64225" y="103800"/>
                  <a:pt x="64225" y="103800"/>
                </a:cubicBezTo>
                <a:cubicBezTo>
                  <a:pt x="64225" y="29400"/>
                  <a:pt x="64225" y="29400"/>
                  <a:pt x="64225" y="29400"/>
                </a:cubicBezTo>
                <a:cubicBezTo>
                  <a:pt x="83299" y="13200"/>
                  <a:pt x="83299" y="13200"/>
                  <a:pt x="83299" y="13200"/>
                </a:cubicBezTo>
                <a:lnTo>
                  <a:pt x="83299" y="87900"/>
                </a:lnTo>
                <a:close/>
                <a:moveTo>
                  <a:pt x="111307" y="103800"/>
                </a:moveTo>
                <a:lnTo>
                  <a:pt x="111307" y="103800"/>
                </a:lnTo>
                <a:cubicBezTo>
                  <a:pt x="91750" y="87900"/>
                  <a:pt x="91750" y="87900"/>
                  <a:pt x="91750" y="87900"/>
                </a:cubicBezTo>
                <a:cubicBezTo>
                  <a:pt x="91750" y="13200"/>
                  <a:pt x="91750" y="13200"/>
                  <a:pt x="91750" y="13200"/>
                </a:cubicBezTo>
                <a:cubicBezTo>
                  <a:pt x="111307" y="29400"/>
                  <a:pt x="111307" y="29400"/>
                  <a:pt x="111307" y="29400"/>
                </a:cubicBezTo>
                <a:lnTo>
                  <a:pt x="111307" y="1038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Shape 5059">
            <a:extLst>
              <a:ext uri="{FF2B5EF4-FFF2-40B4-BE49-F238E27FC236}">
                <a16:creationId xmlns:a16="http://schemas.microsoft.com/office/drawing/2014/main" xmlns="" id="{D740AB16-3D92-4B10-9C54-49A9FDAF4A67}"/>
              </a:ext>
            </a:extLst>
          </p:cNvPr>
          <p:cNvSpPr/>
          <p:nvPr/>
        </p:nvSpPr>
        <p:spPr>
          <a:xfrm>
            <a:off x="2658090" y="2201122"/>
            <a:ext cx="272340" cy="2159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638" y="103427"/>
                </a:moveTo>
                <a:lnTo>
                  <a:pt x="89638" y="103427"/>
                </a:lnTo>
                <a:cubicBezTo>
                  <a:pt x="12771" y="103427"/>
                  <a:pt x="12771" y="103427"/>
                  <a:pt x="12771" y="103427"/>
                </a:cubicBezTo>
                <a:cubicBezTo>
                  <a:pt x="12771" y="35601"/>
                  <a:pt x="12771" y="35601"/>
                  <a:pt x="12771" y="35601"/>
                </a:cubicBezTo>
                <a:cubicBezTo>
                  <a:pt x="27951" y="35601"/>
                  <a:pt x="27951" y="35601"/>
                  <a:pt x="27951" y="35601"/>
                </a:cubicBezTo>
                <a:cubicBezTo>
                  <a:pt x="27951" y="35601"/>
                  <a:pt x="32048" y="30076"/>
                  <a:pt x="40722" y="21790"/>
                </a:cubicBezTo>
                <a:cubicBezTo>
                  <a:pt x="6506" y="21790"/>
                  <a:pt x="6506" y="21790"/>
                  <a:pt x="6506" y="21790"/>
                </a:cubicBezTo>
                <a:cubicBezTo>
                  <a:pt x="2168" y="21790"/>
                  <a:pt x="0" y="24552"/>
                  <a:pt x="0" y="27314"/>
                </a:cubicBezTo>
                <a:cubicBezTo>
                  <a:pt x="0" y="111406"/>
                  <a:pt x="0" y="111406"/>
                  <a:pt x="0" y="111406"/>
                </a:cubicBezTo>
                <a:cubicBezTo>
                  <a:pt x="0" y="117237"/>
                  <a:pt x="2168" y="119693"/>
                  <a:pt x="6506" y="119693"/>
                </a:cubicBezTo>
                <a:cubicBezTo>
                  <a:pt x="96144" y="119693"/>
                  <a:pt x="96144" y="119693"/>
                  <a:pt x="96144" y="119693"/>
                </a:cubicBezTo>
                <a:cubicBezTo>
                  <a:pt x="98313" y="119693"/>
                  <a:pt x="102650" y="117237"/>
                  <a:pt x="102650" y="111406"/>
                </a:cubicBezTo>
                <a:cubicBezTo>
                  <a:pt x="102650" y="84398"/>
                  <a:pt x="102650" y="84398"/>
                  <a:pt x="102650" y="84398"/>
                </a:cubicBezTo>
                <a:cubicBezTo>
                  <a:pt x="89638" y="95140"/>
                  <a:pt x="89638" y="95140"/>
                  <a:pt x="89638" y="95140"/>
                </a:cubicBezTo>
                <a:lnTo>
                  <a:pt x="89638" y="103427"/>
                </a:lnTo>
                <a:close/>
                <a:moveTo>
                  <a:pt x="79036" y="51867"/>
                </a:moveTo>
                <a:lnTo>
                  <a:pt x="79036" y="51867"/>
                </a:lnTo>
                <a:cubicBezTo>
                  <a:pt x="79036" y="78874"/>
                  <a:pt x="79036" y="78874"/>
                  <a:pt x="79036" y="78874"/>
                </a:cubicBezTo>
                <a:cubicBezTo>
                  <a:pt x="119759" y="38363"/>
                  <a:pt x="119759" y="38363"/>
                  <a:pt x="119759" y="38363"/>
                </a:cubicBezTo>
                <a:cubicBezTo>
                  <a:pt x="79036" y="0"/>
                  <a:pt x="79036" y="0"/>
                  <a:pt x="79036" y="0"/>
                </a:cubicBezTo>
                <a:cubicBezTo>
                  <a:pt x="79036" y="24552"/>
                  <a:pt x="79036" y="24552"/>
                  <a:pt x="79036" y="24552"/>
                </a:cubicBezTo>
                <a:cubicBezTo>
                  <a:pt x="32048" y="24552"/>
                  <a:pt x="32048" y="84398"/>
                  <a:pt x="32048" y="84398"/>
                </a:cubicBezTo>
                <a:cubicBezTo>
                  <a:pt x="44819" y="57391"/>
                  <a:pt x="53493" y="51867"/>
                  <a:pt x="79036" y="518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" name="Shape 5060">
            <a:extLst>
              <a:ext uri="{FF2B5EF4-FFF2-40B4-BE49-F238E27FC236}">
                <a16:creationId xmlns:a16="http://schemas.microsoft.com/office/drawing/2014/main" xmlns="" id="{AE737168-17F7-4A96-B3D0-61E6E0505828}"/>
              </a:ext>
            </a:extLst>
          </p:cNvPr>
          <p:cNvSpPr/>
          <p:nvPr/>
        </p:nvSpPr>
        <p:spPr>
          <a:xfrm>
            <a:off x="4844595" y="2175826"/>
            <a:ext cx="264560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0"/>
                </a:moveTo>
                <a:lnTo>
                  <a:pt x="59750" y="0"/>
                </a:lnTo>
                <a:cubicBezTo>
                  <a:pt x="26750" y="2250"/>
                  <a:pt x="0" y="28750"/>
                  <a:pt x="0" y="62000"/>
                </a:cubicBezTo>
                <a:cubicBezTo>
                  <a:pt x="0" y="93000"/>
                  <a:pt x="26750" y="119750"/>
                  <a:pt x="59750" y="119750"/>
                </a:cubicBezTo>
                <a:cubicBezTo>
                  <a:pt x="93000" y="119750"/>
                  <a:pt x="119750" y="93000"/>
                  <a:pt x="119750" y="60000"/>
                </a:cubicBezTo>
                <a:cubicBezTo>
                  <a:pt x="119750" y="26750"/>
                  <a:pt x="90750" y="0"/>
                  <a:pt x="59750" y="0"/>
                </a:cubicBezTo>
                <a:close/>
                <a:moveTo>
                  <a:pt x="59750" y="106500"/>
                </a:moveTo>
                <a:lnTo>
                  <a:pt x="59750" y="106500"/>
                </a:lnTo>
                <a:cubicBezTo>
                  <a:pt x="35500" y="108500"/>
                  <a:pt x="13250" y="86500"/>
                  <a:pt x="13250" y="62000"/>
                </a:cubicBezTo>
                <a:cubicBezTo>
                  <a:pt x="13250" y="35500"/>
                  <a:pt x="33250" y="13250"/>
                  <a:pt x="59750" y="13250"/>
                </a:cubicBezTo>
                <a:cubicBezTo>
                  <a:pt x="84000" y="13250"/>
                  <a:pt x="106500" y="33250"/>
                  <a:pt x="106500" y="60000"/>
                </a:cubicBezTo>
                <a:cubicBezTo>
                  <a:pt x="106500" y="86500"/>
                  <a:pt x="86250" y="106500"/>
                  <a:pt x="59750" y="106500"/>
                </a:cubicBezTo>
                <a:close/>
                <a:moveTo>
                  <a:pt x="30750" y="88500"/>
                </a:moveTo>
                <a:lnTo>
                  <a:pt x="30750" y="88500"/>
                </a:lnTo>
                <a:cubicBezTo>
                  <a:pt x="30750" y="88500"/>
                  <a:pt x="59750" y="84250"/>
                  <a:pt x="70750" y="73250"/>
                </a:cubicBezTo>
                <a:cubicBezTo>
                  <a:pt x="84000" y="60000"/>
                  <a:pt x="88500" y="31000"/>
                  <a:pt x="88500" y="31000"/>
                </a:cubicBezTo>
                <a:cubicBezTo>
                  <a:pt x="88500" y="31000"/>
                  <a:pt x="59750" y="35500"/>
                  <a:pt x="46500" y="48750"/>
                </a:cubicBezTo>
                <a:cubicBezTo>
                  <a:pt x="35500" y="60000"/>
                  <a:pt x="30750" y="88500"/>
                  <a:pt x="30750" y="88500"/>
                </a:cubicBezTo>
                <a:close/>
                <a:moveTo>
                  <a:pt x="53250" y="53250"/>
                </a:moveTo>
                <a:lnTo>
                  <a:pt x="53250" y="53250"/>
                </a:lnTo>
                <a:cubicBezTo>
                  <a:pt x="59750" y="48750"/>
                  <a:pt x="68500" y="44500"/>
                  <a:pt x="77500" y="42250"/>
                </a:cubicBezTo>
                <a:cubicBezTo>
                  <a:pt x="75250" y="51000"/>
                  <a:pt x="70750" y="62000"/>
                  <a:pt x="66500" y="66500"/>
                </a:cubicBezTo>
                <a:cubicBezTo>
                  <a:pt x="62000" y="68750"/>
                  <a:pt x="57500" y="68750"/>
                  <a:pt x="53250" y="66500"/>
                </a:cubicBezTo>
                <a:cubicBezTo>
                  <a:pt x="51000" y="62000"/>
                  <a:pt x="51000" y="57750"/>
                  <a:pt x="53250" y="532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Shape 5061">
            <a:extLst>
              <a:ext uri="{FF2B5EF4-FFF2-40B4-BE49-F238E27FC236}">
                <a16:creationId xmlns:a16="http://schemas.microsoft.com/office/drawing/2014/main" xmlns="" id="{EF7E7800-A007-42E2-A12B-FBD13E52E361}"/>
              </a:ext>
            </a:extLst>
          </p:cNvPr>
          <p:cNvSpPr/>
          <p:nvPr/>
        </p:nvSpPr>
        <p:spPr>
          <a:xfrm>
            <a:off x="5404838" y="2185555"/>
            <a:ext cx="243161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864" y="4689"/>
                </a:moveTo>
                <a:lnTo>
                  <a:pt x="114864" y="4689"/>
                </a:lnTo>
                <a:cubicBezTo>
                  <a:pt x="110270" y="0"/>
                  <a:pt x="107837" y="4689"/>
                  <a:pt x="93243" y="9655"/>
                </a:cubicBezTo>
                <a:cubicBezTo>
                  <a:pt x="59729" y="26758"/>
                  <a:pt x="0" y="61241"/>
                  <a:pt x="0" y="61241"/>
                </a:cubicBezTo>
                <a:cubicBezTo>
                  <a:pt x="52702" y="68413"/>
                  <a:pt x="52702" y="68413"/>
                  <a:pt x="52702" y="68413"/>
                </a:cubicBezTo>
                <a:cubicBezTo>
                  <a:pt x="59729" y="119724"/>
                  <a:pt x="59729" y="119724"/>
                  <a:pt x="59729" y="119724"/>
                </a:cubicBezTo>
                <a:cubicBezTo>
                  <a:pt x="59729" y="119724"/>
                  <a:pt x="93243" y="61241"/>
                  <a:pt x="107837" y="24551"/>
                </a:cubicBezTo>
                <a:cubicBezTo>
                  <a:pt x="114864" y="12137"/>
                  <a:pt x="119729" y="7172"/>
                  <a:pt x="114864" y="4689"/>
                </a:cubicBezTo>
                <a:close/>
                <a:moveTo>
                  <a:pt x="102972" y="17103"/>
                </a:moveTo>
                <a:lnTo>
                  <a:pt x="102972" y="17103"/>
                </a:lnTo>
                <a:cubicBezTo>
                  <a:pt x="64594" y="88000"/>
                  <a:pt x="64594" y="88000"/>
                  <a:pt x="64594" y="88000"/>
                </a:cubicBezTo>
                <a:cubicBezTo>
                  <a:pt x="62162" y="56275"/>
                  <a:pt x="62162" y="56275"/>
                  <a:pt x="62162" y="56275"/>
                </a:cubicBezTo>
                <a:lnTo>
                  <a:pt x="102972" y="171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Shape 5062">
            <a:extLst>
              <a:ext uri="{FF2B5EF4-FFF2-40B4-BE49-F238E27FC236}">
                <a16:creationId xmlns:a16="http://schemas.microsoft.com/office/drawing/2014/main" xmlns="" id="{A503AB4B-2C22-44E1-86E3-BAD091B97604}"/>
              </a:ext>
            </a:extLst>
          </p:cNvPr>
          <p:cNvSpPr/>
          <p:nvPr/>
        </p:nvSpPr>
        <p:spPr>
          <a:xfrm>
            <a:off x="7050552" y="2185556"/>
            <a:ext cx="213981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53" y="81351"/>
                </a:moveTo>
                <a:lnTo>
                  <a:pt x="98153" y="81351"/>
                </a:lnTo>
                <a:cubicBezTo>
                  <a:pt x="92615" y="81351"/>
                  <a:pt x="87076" y="81351"/>
                  <a:pt x="84307" y="83783"/>
                </a:cubicBezTo>
                <a:cubicBezTo>
                  <a:pt x="43692" y="64594"/>
                  <a:pt x="43692" y="64594"/>
                  <a:pt x="43692" y="64594"/>
                </a:cubicBezTo>
                <a:cubicBezTo>
                  <a:pt x="43692" y="62162"/>
                  <a:pt x="43692" y="62162"/>
                  <a:pt x="43692" y="60000"/>
                </a:cubicBezTo>
                <a:lnTo>
                  <a:pt x="43692" y="57567"/>
                </a:lnTo>
                <a:cubicBezTo>
                  <a:pt x="84307" y="35945"/>
                  <a:pt x="84307" y="35945"/>
                  <a:pt x="84307" y="35945"/>
                </a:cubicBezTo>
                <a:cubicBezTo>
                  <a:pt x="87076" y="38378"/>
                  <a:pt x="92615" y="40810"/>
                  <a:pt x="98153" y="40810"/>
                </a:cubicBezTo>
                <a:cubicBezTo>
                  <a:pt x="111692" y="40810"/>
                  <a:pt x="119692" y="31081"/>
                  <a:pt x="119692" y="18918"/>
                </a:cubicBezTo>
                <a:cubicBezTo>
                  <a:pt x="119692" y="9459"/>
                  <a:pt x="111692" y="0"/>
                  <a:pt x="98153" y="0"/>
                </a:cubicBezTo>
                <a:cubicBezTo>
                  <a:pt x="84307" y="0"/>
                  <a:pt x="76307" y="9459"/>
                  <a:pt x="76307" y="18918"/>
                </a:cubicBezTo>
                <a:cubicBezTo>
                  <a:pt x="76307" y="21621"/>
                  <a:pt x="76307" y="21621"/>
                  <a:pt x="76307" y="24054"/>
                </a:cubicBezTo>
                <a:cubicBezTo>
                  <a:pt x="35384" y="45675"/>
                  <a:pt x="35384" y="45675"/>
                  <a:pt x="35384" y="45675"/>
                </a:cubicBezTo>
                <a:cubicBezTo>
                  <a:pt x="32923" y="40810"/>
                  <a:pt x="27076" y="40810"/>
                  <a:pt x="21538" y="40810"/>
                </a:cubicBezTo>
                <a:cubicBezTo>
                  <a:pt x="8000" y="40810"/>
                  <a:pt x="0" y="50270"/>
                  <a:pt x="0" y="60000"/>
                </a:cubicBezTo>
                <a:cubicBezTo>
                  <a:pt x="0" y="71891"/>
                  <a:pt x="8000" y="81351"/>
                  <a:pt x="21538" y="81351"/>
                </a:cubicBezTo>
                <a:cubicBezTo>
                  <a:pt x="27076" y="81351"/>
                  <a:pt x="32923" y="78918"/>
                  <a:pt x="35384" y="76486"/>
                </a:cubicBezTo>
                <a:cubicBezTo>
                  <a:pt x="76307" y="98108"/>
                  <a:pt x="76307" y="98108"/>
                  <a:pt x="76307" y="98108"/>
                </a:cubicBezTo>
                <a:lnTo>
                  <a:pt x="76307" y="100540"/>
                </a:lnTo>
                <a:cubicBezTo>
                  <a:pt x="76307" y="112432"/>
                  <a:pt x="84307" y="119729"/>
                  <a:pt x="98153" y="119729"/>
                </a:cubicBezTo>
                <a:cubicBezTo>
                  <a:pt x="111692" y="119729"/>
                  <a:pt x="119692" y="112432"/>
                  <a:pt x="119692" y="100540"/>
                </a:cubicBezTo>
                <a:cubicBezTo>
                  <a:pt x="119692" y="88648"/>
                  <a:pt x="111692" y="81351"/>
                  <a:pt x="98153" y="8135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Shape 5063">
            <a:extLst>
              <a:ext uri="{FF2B5EF4-FFF2-40B4-BE49-F238E27FC236}">
                <a16:creationId xmlns:a16="http://schemas.microsoft.com/office/drawing/2014/main" xmlns="" id="{C85B217C-869C-44C5-85E2-6254D0E98637}"/>
              </a:ext>
            </a:extLst>
          </p:cNvPr>
          <p:cNvSpPr/>
          <p:nvPr/>
        </p:nvSpPr>
        <p:spPr>
          <a:xfrm>
            <a:off x="1566782" y="2185556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4849" y="90810"/>
                </a:moveTo>
                <a:lnTo>
                  <a:pt x="74849" y="90810"/>
                </a:lnTo>
                <a:cubicBezTo>
                  <a:pt x="59879" y="83783"/>
                  <a:pt x="53360" y="78918"/>
                  <a:pt x="53360" y="69459"/>
                </a:cubicBezTo>
                <a:cubicBezTo>
                  <a:pt x="53360" y="62162"/>
                  <a:pt x="57706" y="64594"/>
                  <a:pt x="59879" y="52702"/>
                </a:cubicBezTo>
                <a:cubicBezTo>
                  <a:pt x="62052" y="47837"/>
                  <a:pt x="66156" y="52702"/>
                  <a:pt x="66156" y="40810"/>
                </a:cubicBezTo>
                <a:cubicBezTo>
                  <a:pt x="66156" y="35945"/>
                  <a:pt x="64225" y="35945"/>
                  <a:pt x="64225" y="35945"/>
                </a:cubicBezTo>
                <a:cubicBezTo>
                  <a:pt x="64225" y="35945"/>
                  <a:pt x="66156" y="28648"/>
                  <a:pt x="66156" y="24054"/>
                </a:cubicBezTo>
                <a:cubicBezTo>
                  <a:pt x="66156" y="16756"/>
                  <a:pt x="62052" y="0"/>
                  <a:pt x="42736" y="0"/>
                </a:cubicBezTo>
                <a:cubicBezTo>
                  <a:pt x="21247" y="0"/>
                  <a:pt x="16901" y="16756"/>
                  <a:pt x="16901" y="24054"/>
                </a:cubicBezTo>
                <a:cubicBezTo>
                  <a:pt x="16901" y="28648"/>
                  <a:pt x="19074" y="35945"/>
                  <a:pt x="19074" y="35945"/>
                </a:cubicBezTo>
                <a:cubicBezTo>
                  <a:pt x="19074" y="35945"/>
                  <a:pt x="16901" y="35945"/>
                  <a:pt x="16901" y="40810"/>
                </a:cubicBezTo>
                <a:cubicBezTo>
                  <a:pt x="16901" y="52702"/>
                  <a:pt x="21247" y="47837"/>
                  <a:pt x="23420" y="52702"/>
                </a:cubicBezTo>
                <a:cubicBezTo>
                  <a:pt x="25593" y="64594"/>
                  <a:pt x="29698" y="62162"/>
                  <a:pt x="29698" y="69459"/>
                </a:cubicBezTo>
                <a:cubicBezTo>
                  <a:pt x="29698" y="78918"/>
                  <a:pt x="23420" y="83783"/>
                  <a:pt x="8450" y="90810"/>
                </a:cubicBezTo>
                <a:cubicBezTo>
                  <a:pt x="8450" y="90810"/>
                  <a:pt x="4104" y="90810"/>
                  <a:pt x="0" y="93243"/>
                </a:cubicBezTo>
                <a:cubicBezTo>
                  <a:pt x="0" y="119729"/>
                  <a:pt x="0" y="119729"/>
                  <a:pt x="0" y="119729"/>
                </a:cubicBezTo>
                <a:cubicBezTo>
                  <a:pt x="96096" y="119729"/>
                  <a:pt x="96096" y="119729"/>
                  <a:pt x="96096" y="119729"/>
                </a:cubicBezTo>
                <a:cubicBezTo>
                  <a:pt x="96096" y="119729"/>
                  <a:pt x="96096" y="110270"/>
                  <a:pt x="96096" y="107837"/>
                </a:cubicBezTo>
                <a:cubicBezTo>
                  <a:pt x="96096" y="102972"/>
                  <a:pt x="89818" y="95675"/>
                  <a:pt x="74849" y="90810"/>
                </a:cubicBezTo>
                <a:close/>
                <a:moveTo>
                  <a:pt x="102615" y="52702"/>
                </a:moveTo>
                <a:lnTo>
                  <a:pt x="102615" y="52702"/>
                </a:lnTo>
                <a:cubicBezTo>
                  <a:pt x="102615" y="33513"/>
                  <a:pt x="102615" y="33513"/>
                  <a:pt x="102615" y="33513"/>
                </a:cubicBezTo>
                <a:cubicBezTo>
                  <a:pt x="89818" y="33513"/>
                  <a:pt x="89818" y="33513"/>
                  <a:pt x="89818" y="33513"/>
                </a:cubicBezTo>
                <a:cubicBezTo>
                  <a:pt x="89818" y="52702"/>
                  <a:pt x="89818" y="52702"/>
                  <a:pt x="89818" y="52702"/>
                </a:cubicBezTo>
                <a:cubicBezTo>
                  <a:pt x="72676" y="52702"/>
                  <a:pt x="72676" y="52702"/>
                  <a:pt x="72676" y="52702"/>
                </a:cubicBezTo>
                <a:cubicBezTo>
                  <a:pt x="72676" y="67027"/>
                  <a:pt x="72676" y="67027"/>
                  <a:pt x="72676" y="67027"/>
                </a:cubicBezTo>
                <a:cubicBezTo>
                  <a:pt x="89818" y="67027"/>
                  <a:pt x="89818" y="67027"/>
                  <a:pt x="89818" y="67027"/>
                </a:cubicBezTo>
                <a:cubicBezTo>
                  <a:pt x="89818" y="86216"/>
                  <a:pt x="89818" y="86216"/>
                  <a:pt x="89818" y="86216"/>
                </a:cubicBezTo>
                <a:cubicBezTo>
                  <a:pt x="102615" y="86216"/>
                  <a:pt x="102615" y="86216"/>
                  <a:pt x="102615" y="86216"/>
                </a:cubicBezTo>
                <a:cubicBezTo>
                  <a:pt x="102615" y="67027"/>
                  <a:pt x="102615" y="67027"/>
                  <a:pt x="102615" y="67027"/>
                </a:cubicBezTo>
                <a:cubicBezTo>
                  <a:pt x="119758" y="67027"/>
                  <a:pt x="119758" y="67027"/>
                  <a:pt x="119758" y="67027"/>
                </a:cubicBezTo>
                <a:cubicBezTo>
                  <a:pt x="119758" y="52702"/>
                  <a:pt x="119758" y="52702"/>
                  <a:pt x="119758" y="52702"/>
                </a:cubicBezTo>
                <a:lnTo>
                  <a:pt x="102615" y="527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" name="Shape 5064">
            <a:extLst>
              <a:ext uri="{FF2B5EF4-FFF2-40B4-BE49-F238E27FC236}">
                <a16:creationId xmlns:a16="http://schemas.microsoft.com/office/drawing/2014/main" xmlns="" id="{0B1AE835-4D80-495B-B72C-E9F24CE116FC}"/>
              </a:ext>
            </a:extLst>
          </p:cNvPr>
          <p:cNvSpPr/>
          <p:nvPr/>
        </p:nvSpPr>
        <p:spPr>
          <a:xfrm>
            <a:off x="5949519" y="2191393"/>
            <a:ext cx="235380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18" y="0"/>
                </a:moveTo>
                <a:lnTo>
                  <a:pt x="59718" y="0"/>
                </a:lnTo>
                <a:cubicBezTo>
                  <a:pt x="27323" y="0"/>
                  <a:pt x="0" y="27323"/>
                  <a:pt x="0" y="59999"/>
                </a:cubicBezTo>
                <a:cubicBezTo>
                  <a:pt x="0" y="94647"/>
                  <a:pt x="27323" y="119718"/>
                  <a:pt x="59718" y="119718"/>
                </a:cubicBezTo>
                <a:cubicBezTo>
                  <a:pt x="92112" y="119718"/>
                  <a:pt x="119718" y="94647"/>
                  <a:pt x="119718" y="59999"/>
                </a:cubicBezTo>
                <a:cubicBezTo>
                  <a:pt x="119718" y="27323"/>
                  <a:pt x="92112" y="0"/>
                  <a:pt x="59718" y="0"/>
                </a:cubicBezTo>
                <a:close/>
                <a:moveTo>
                  <a:pt x="64507" y="109859"/>
                </a:moveTo>
                <a:lnTo>
                  <a:pt x="64507" y="109859"/>
                </a:lnTo>
                <a:cubicBezTo>
                  <a:pt x="64507" y="82253"/>
                  <a:pt x="64507" y="82253"/>
                  <a:pt x="64507" y="82253"/>
                </a:cubicBezTo>
                <a:cubicBezTo>
                  <a:pt x="54647" y="82253"/>
                  <a:pt x="54647" y="82253"/>
                  <a:pt x="54647" y="82253"/>
                </a:cubicBezTo>
                <a:cubicBezTo>
                  <a:pt x="54647" y="109859"/>
                  <a:pt x="54647" y="109859"/>
                  <a:pt x="54647" y="109859"/>
                </a:cubicBezTo>
                <a:cubicBezTo>
                  <a:pt x="32112" y="107042"/>
                  <a:pt x="12394" y="87323"/>
                  <a:pt x="9859" y="64788"/>
                </a:cubicBezTo>
                <a:cubicBezTo>
                  <a:pt x="37183" y="64788"/>
                  <a:pt x="37183" y="64788"/>
                  <a:pt x="37183" y="64788"/>
                </a:cubicBezTo>
                <a:cubicBezTo>
                  <a:pt x="37183" y="54929"/>
                  <a:pt x="37183" y="54929"/>
                  <a:pt x="37183" y="54929"/>
                </a:cubicBezTo>
                <a:cubicBezTo>
                  <a:pt x="9859" y="54929"/>
                  <a:pt x="9859" y="54929"/>
                  <a:pt x="9859" y="54929"/>
                </a:cubicBezTo>
                <a:cubicBezTo>
                  <a:pt x="12394" y="32394"/>
                  <a:pt x="32112" y="14929"/>
                  <a:pt x="54647" y="12394"/>
                </a:cubicBezTo>
                <a:cubicBezTo>
                  <a:pt x="54647" y="40000"/>
                  <a:pt x="54647" y="40000"/>
                  <a:pt x="54647" y="40000"/>
                </a:cubicBezTo>
                <a:cubicBezTo>
                  <a:pt x="64507" y="40000"/>
                  <a:pt x="64507" y="40000"/>
                  <a:pt x="64507" y="40000"/>
                </a:cubicBezTo>
                <a:cubicBezTo>
                  <a:pt x="64507" y="12394"/>
                  <a:pt x="64507" y="12394"/>
                  <a:pt x="64507" y="12394"/>
                </a:cubicBezTo>
                <a:cubicBezTo>
                  <a:pt x="87323" y="14929"/>
                  <a:pt x="107042" y="32394"/>
                  <a:pt x="107042" y="54929"/>
                </a:cubicBezTo>
                <a:cubicBezTo>
                  <a:pt x="82253" y="54929"/>
                  <a:pt x="82253" y="54929"/>
                  <a:pt x="82253" y="54929"/>
                </a:cubicBezTo>
                <a:cubicBezTo>
                  <a:pt x="82253" y="64788"/>
                  <a:pt x="82253" y="64788"/>
                  <a:pt x="82253" y="64788"/>
                </a:cubicBezTo>
                <a:cubicBezTo>
                  <a:pt x="107042" y="64788"/>
                  <a:pt x="107042" y="64788"/>
                  <a:pt x="107042" y="64788"/>
                </a:cubicBezTo>
                <a:cubicBezTo>
                  <a:pt x="107042" y="87323"/>
                  <a:pt x="87323" y="107042"/>
                  <a:pt x="64507" y="1098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" name="Shape 5065">
            <a:extLst>
              <a:ext uri="{FF2B5EF4-FFF2-40B4-BE49-F238E27FC236}">
                <a16:creationId xmlns:a16="http://schemas.microsoft.com/office/drawing/2014/main" xmlns="" id="{D3E39504-BE0C-40A1-80EC-60D66DB3DD9C}"/>
              </a:ext>
            </a:extLst>
          </p:cNvPr>
          <p:cNvSpPr/>
          <p:nvPr/>
        </p:nvSpPr>
        <p:spPr>
          <a:xfrm>
            <a:off x="10330308" y="2222525"/>
            <a:ext cx="229543" cy="2315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8564" y="0"/>
                </a:moveTo>
                <a:lnTo>
                  <a:pt x="58564" y="0"/>
                </a:lnTo>
                <a:cubicBezTo>
                  <a:pt x="25550" y="0"/>
                  <a:pt x="0" y="25323"/>
                  <a:pt x="0" y="58705"/>
                </a:cubicBezTo>
                <a:cubicBezTo>
                  <a:pt x="0" y="91798"/>
                  <a:pt x="25550" y="119712"/>
                  <a:pt x="58564" y="119712"/>
                </a:cubicBezTo>
                <a:cubicBezTo>
                  <a:pt x="91578" y="119712"/>
                  <a:pt x="119712" y="91798"/>
                  <a:pt x="119712" y="58705"/>
                </a:cubicBezTo>
                <a:cubicBezTo>
                  <a:pt x="119712" y="25323"/>
                  <a:pt x="91578" y="0"/>
                  <a:pt x="58564" y="0"/>
                </a:cubicBezTo>
                <a:close/>
                <a:moveTo>
                  <a:pt x="94162" y="50935"/>
                </a:moveTo>
                <a:lnTo>
                  <a:pt x="94162" y="50935"/>
                </a:lnTo>
                <a:cubicBezTo>
                  <a:pt x="94162" y="66187"/>
                  <a:pt x="94162" y="66187"/>
                  <a:pt x="94162" y="66187"/>
                </a:cubicBezTo>
                <a:cubicBezTo>
                  <a:pt x="22966" y="66187"/>
                  <a:pt x="22966" y="66187"/>
                  <a:pt x="22966" y="66187"/>
                </a:cubicBezTo>
                <a:cubicBezTo>
                  <a:pt x="22966" y="50935"/>
                  <a:pt x="22966" y="50935"/>
                  <a:pt x="22966" y="50935"/>
                </a:cubicBezTo>
                <a:lnTo>
                  <a:pt x="94162" y="509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Shape 5066">
            <a:extLst>
              <a:ext uri="{FF2B5EF4-FFF2-40B4-BE49-F238E27FC236}">
                <a16:creationId xmlns:a16="http://schemas.microsoft.com/office/drawing/2014/main" xmlns="" id="{2AC074B5-B105-471D-8710-28B7F7478952}"/>
              </a:ext>
            </a:extLst>
          </p:cNvPr>
          <p:cNvSpPr/>
          <p:nvPr/>
        </p:nvSpPr>
        <p:spPr>
          <a:xfrm>
            <a:off x="3196934" y="2759565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2342"/>
                </a:moveTo>
                <a:lnTo>
                  <a:pt x="59740" y="2342"/>
                </a:lnTo>
                <a:cubicBezTo>
                  <a:pt x="25454" y="2342"/>
                  <a:pt x="0" y="27592"/>
                  <a:pt x="0" y="62212"/>
                </a:cubicBezTo>
                <a:cubicBezTo>
                  <a:pt x="0" y="94490"/>
                  <a:pt x="27792" y="119739"/>
                  <a:pt x="59740" y="119739"/>
                </a:cubicBezTo>
                <a:cubicBezTo>
                  <a:pt x="94285" y="119739"/>
                  <a:pt x="119740" y="92147"/>
                  <a:pt x="119740" y="59869"/>
                </a:cubicBezTo>
                <a:cubicBezTo>
                  <a:pt x="119740" y="27592"/>
                  <a:pt x="92207" y="0"/>
                  <a:pt x="59740" y="2342"/>
                </a:cubicBezTo>
                <a:close/>
                <a:moveTo>
                  <a:pt x="64415" y="20563"/>
                </a:moveTo>
                <a:lnTo>
                  <a:pt x="64415" y="20563"/>
                </a:lnTo>
                <a:cubicBezTo>
                  <a:pt x="71428" y="20563"/>
                  <a:pt x="73506" y="25249"/>
                  <a:pt x="73506" y="27592"/>
                </a:cubicBezTo>
                <a:cubicBezTo>
                  <a:pt x="73506" y="34360"/>
                  <a:pt x="69090" y="39045"/>
                  <a:pt x="62077" y="39045"/>
                </a:cubicBezTo>
                <a:cubicBezTo>
                  <a:pt x="57662" y="39045"/>
                  <a:pt x="55324" y="34360"/>
                  <a:pt x="55324" y="29934"/>
                </a:cubicBezTo>
                <a:cubicBezTo>
                  <a:pt x="55324" y="27592"/>
                  <a:pt x="57662" y="20563"/>
                  <a:pt x="64415" y="20563"/>
                </a:cubicBezTo>
                <a:close/>
                <a:moveTo>
                  <a:pt x="50649" y="96832"/>
                </a:moveTo>
                <a:lnTo>
                  <a:pt x="50649" y="96832"/>
                </a:lnTo>
                <a:cubicBezTo>
                  <a:pt x="45974" y="96832"/>
                  <a:pt x="43896" y="94490"/>
                  <a:pt x="45974" y="85119"/>
                </a:cubicBezTo>
                <a:cubicBezTo>
                  <a:pt x="50649" y="64555"/>
                  <a:pt x="50649" y="64555"/>
                  <a:pt x="50649" y="64555"/>
                </a:cubicBezTo>
                <a:cubicBezTo>
                  <a:pt x="50649" y="62212"/>
                  <a:pt x="50649" y="59869"/>
                  <a:pt x="50649" y="59869"/>
                </a:cubicBezTo>
                <a:cubicBezTo>
                  <a:pt x="48311" y="59869"/>
                  <a:pt x="43896" y="62212"/>
                  <a:pt x="41558" y="64555"/>
                </a:cubicBezTo>
                <a:cubicBezTo>
                  <a:pt x="39220" y="62212"/>
                  <a:pt x="39220" y="62212"/>
                  <a:pt x="39220" y="62212"/>
                </a:cubicBezTo>
                <a:cubicBezTo>
                  <a:pt x="48311" y="53101"/>
                  <a:pt x="59740" y="48156"/>
                  <a:pt x="64415" y="48156"/>
                </a:cubicBezTo>
                <a:cubicBezTo>
                  <a:pt x="69090" y="48156"/>
                  <a:pt x="69090" y="53101"/>
                  <a:pt x="69090" y="59869"/>
                </a:cubicBezTo>
                <a:cubicBezTo>
                  <a:pt x="62077" y="80694"/>
                  <a:pt x="62077" y="80694"/>
                  <a:pt x="62077" y="80694"/>
                </a:cubicBezTo>
                <a:cubicBezTo>
                  <a:pt x="62077" y="85119"/>
                  <a:pt x="62077" y="85119"/>
                  <a:pt x="62077" y="85119"/>
                </a:cubicBezTo>
                <a:cubicBezTo>
                  <a:pt x="64415" y="85119"/>
                  <a:pt x="69090" y="85119"/>
                  <a:pt x="71428" y="80694"/>
                </a:cubicBezTo>
                <a:cubicBezTo>
                  <a:pt x="73506" y="85119"/>
                  <a:pt x="73506" y="85119"/>
                  <a:pt x="73506" y="85119"/>
                </a:cubicBezTo>
                <a:cubicBezTo>
                  <a:pt x="64415" y="94490"/>
                  <a:pt x="55324" y="96832"/>
                  <a:pt x="50649" y="968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" name="Shape 5067">
            <a:extLst>
              <a:ext uri="{FF2B5EF4-FFF2-40B4-BE49-F238E27FC236}">
                <a16:creationId xmlns:a16="http://schemas.microsoft.com/office/drawing/2014/main" xmlns="" id="{238A6BA4-3BC3-4B61-874A-1095D6FF98CC}"/>
              </a:ext>
            </a:extLst>
          </p:cNvPr>
          <p:cNvSpPr/>
          <p:nvPr/>
        </p:nvSpPr>
        <p:spPr>
          <a:xfrm>
            <a:off x="3233895" y="2140802"/>
            <a:ext cx="128388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68" y="0"/>
                </a:moveTo>
                <a:lnTo>
                  <a:pt x="92068" y="0"/>
                </a:lnTo>
                <a:cubicBezTo>
                  <a:pt x="110172" y="0"/>
                  <a:pt x="114827" y="6506"/>
                  <a:pt x="114827" y="12771"/>
                </a:cubicBezTo>
                <a:cubicBezTo>
                  <a:pt x="114827" y="19277"/>
                  <a:pt x="101379" y="27710"/>
                  <a:pt x="82758" y="27710"/>
                </a:cubicBezTo>
                <a:cubicBezTo>
                  <a:pt x="64655" y="27710"/>
                  <a:pt x="55344" y="23373"/>
                  <a:pt x="55344" y="14939"/>
                </a:cubicBezTo>
                <a:cubicBezTo>
                  <a:pt x="55344" y="8433"/>
                  <a:pt x="69310" y="0"/>
                  <a:pt x="92068" y="0"/>
                </a:cubicBezTo>
                <a:close/>
                <a:moveTo>
                  <a:pt x="37241" y="119759"/>
                </a:moveTo>
                <a:lnTo>
                  <a:pt x="37241" y="119759"/>
                </a:lnTo>
                <a:cubicBezTo>
                  <a:pt x="23275" y="119759"/>
                  <a:pt x="14482" y="115180"/>
                  <a:pt x="23275" y="98072"/>
                </a:cubicBezTo>
                <a:cubicBezTo>
                  <a:pt x="41896" y="68433"/>
                  <a:pt x="41896" y="68433"/>
                  <a:pt x="41896" y="68433"/>
                </a:cubicBezTo>
                <a:cubicBezTo>
                  <a:pt x="41896" y="64096"/>
                  <a:pt x="41896" y="61927"/>
                  <a:pt x="41896" y="61927"/>
                </a:cubicBezTo>
                <a:cubicBezTo>
                  <a:pt x="37241" y="61927"/>
                  <a:pt x="19137" y="66265"/>
                  <a:pt x="9827" y="68433"/>
                </a:cubicBezTo>
                <a:cubicBezTo>
                  <a:pt x="0" y="64096"/>
                  <a:pt x="0" y="64096"/>
                  <a:pt x="0" y="64096"/>
                </a:cubicBezTo>
                <a:cubicBezTo>
                  <a:pt x="32586" y="51325"/>
                  <a:pt x="73965" y="42891"/>
                  <a:pt x="87413" y="42891"/>
                </a:cubicBezTo>
                <a:cubicBezTo>
                  <a:pt x="101379" y="42891"/>
                  <a:pt x="106034" y="51325"/>
                  <a:pt x="96724" y="61927"/>
                </a:cubicBezTo>
                <a:cubicBezTo>
                  <a:pt x="78103" y="93975"/>
                  <a:pt x="78103" y="93975"/>
                  <a:pt x="78103" y="93975"/>
                </a:cubicBezTo>
                <a:cubicBezTo>
                  <a:pt x="78103" y="100240"/>
                  <a:pt x="78103" y="102409"/>
                  <a:pt x="82758" y="102409"/>
                </a:cubicBezTo>
                <a:cubicBezTo>
                  <a:pt x="82758" y="102409"/>
                  <a:pt x="96724" y="98072"/>
                  <a:pt x="110172" y="93975"/>
                </a:cubicBezTo>
                <a:cubicBezTo>
                  <a:pt x="119482" y="98072"/>
                  <a:pt x="119482" y="98072"/>
                  <a:pt x="119482" y="98072"/>
                </a:cubicBezTo>
                <a:cubicBezTo>
                  <a:pt x="87413" y="115180"/>
                  <a:pt x="50689" y="119759"/>
                  <a:pt x="37241" y="1197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Shape 5068">
            <a:extLst>
              <a:ext uri="{FF2B5EF4-FFF2-40B4-BE49-F238E27FC236}">
                <a16:creationId xmlns:a16="http://schemas.microsoft.com/office/drawing/2014/main" xmlns="" id="{AFD4AB83-AFE9-462C-A401-2A74F519209C}"/>
              </a:ext>
            </a:extLst>
          </p:cNvPr>
          <p:cNvSpPr/>
          <p:nvPr/>
        </p:nvSpPr>
        <p:spPr>
          <a:xfrm>
            <a:off x="9746721" y="2759566"/>
            <a:ext cx="231489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294" y="0"/>
                </a:moveTo>
                <a:lnTo>
                  <a:pt x="61294" y="0"/>
                </a:lnTo>
                <a:cubicBezTo>
                  <a:pt x="27913" y="0"/>
                  <a:pt x="0" y="25611"/>
                  <a:pt x="0" y="58705"/>
                </a:cubicBezTo>
                <a:cubicBezTo>
                  <a:pt x="0" y="91798"/>
                  <a:pt x="27913" y="119712"/>
                  <a:pt x="61294" y="119712"/>
                </a:cubicBezTo>
                <a:cubicBezTo>
                  <a:pt x="94388" y="119712"/>
                  <a:pt x="119712" y="91798"/>
                  <a:pt x="119712" y="58705"/>
                </a:cubicBezTo>
                <a:cubicBezTo>
                  <a:pt x="119712" y="25611"/>
                  <a:pt x="94388" y="0"/>
                  <a:pt x="61294" y="0"/>
                </a:cubicBezTo>
                <a:close/>
                <a:moveTo>
                  <a:pt x="73956" y="58705"/>
                </a:moveTo>
                <a:lnTo>
                  <a:pt x="73956" y="58705"/>
                </a:lnTo>
                <a:cubicBezTo>
                  <a:pt x="94388" y="81726"/>
                  <a:pt x="94388" y="81726"/>
                  <a:pt x="94388" y="81726"/>
                </a:cubicBezTo>
                <a:cubicBezTo>
                  <a:pt x="81726" y="94388"/>
                  <a:pt x="81726" y="94388"/>
                  <a:pt x="81726" y="94388"/>
                </a:cubicBezTo>
                <a:cubicBezTo>
                  <a:pt x="61294" y="71366"/>
                  <a:pt x="61294" y="71366"/>
                  <a:pt x="61294" y="71366"/>
                </a:cubicBezTo>
                <a:cubicBezTo>
                  <a:pt x="37985" y="94388"/>
                  <a:pt x="37985" y="94388"/>
                  <a:pt x="37985" y="94388"/>
                </a:cubicBezTo>
                <a:cubicBezTo>
                  <a:pt x="25323" y="81726"/>
                  <a:pt x="25323" y="81726"/>
                  <a:pt x="25323" y="81726"/>
                </a:cubicBezTo>
                <a:cubicBezTo>
                  <a:pt x="48345" y="58705"/>
                  <a:pt x="48345" y="58705"/>
                  <a:pt x="48345" y="58705"/>
                </a:cubicBezTo>
                <a:cubicBezTo>
                  <a:pt x="25323" y="38561"/>
                  <a:pt x="25323" y="38561"/>
                  <a:pt x="25323" y="38561"/>
                </a:cubicBezTo>
                <a:cubicBezTo>
                  <a:pt x="37985" y="25611"/>
                  <a:pt x="37985" y="25611"/>
                  <a:pt x="37985" y="25611"/>
                </a:cubicBezTo>
                <a:cubicBezTo>
                  <a:pt x="61294" y="45755"/>
                  <a:pt x="61294" y="45755"/>
                  <a:pt x="61294" y="45755"/>
                </a:cubicBezTo>
                <a:cubicBezTo>
                  <a:pt x="81726" y="25611"/>
                  <a:pt x="81726" y="25611"/>
                  <a:pt x="81726" y="25611"/>
                </a:cubicBezTo>
                <a:cubicBezTo>
                  <a:pt x="94388" y="38561"/>
                  <a:pt x="94388" y="38561"/>
                  <a:pt x="94388" y="38561"/>
                </a:cubicBezTo>
                <a:lnTo>
                  <a:pt x="73956" y="587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Shape 5069">
            <a:extLst>
              <a:ext uri="{FF2B5EF4-FFF2-40B4-BE49-F238E27FC236}">
                <a16:creationId xmlns:a16="http://schemas.microsoft.com/office/drawing/2014/main" xmlns="" id="{10C3F768-9A61-4F42-A4FA-8F190080170C}"/>
              </a:ext>
            </a:extLst>
          </p:cNvPr>
          <p:cNvSpPr/>
          <p:nvPr/>
        </p:nvSpPr>
        <p:spPr>
          <a:xfrm>
            <a:off x="5399001" y="2732324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30" y="2342"/>
                </a:moveTo>
                <a:lnTo>
                  <a:pt x="60130" y="2342"/>
                </a:lnTo>
                <a:cubicBezTo>
                  <a:pt x="25249" y="2342"/>
                  <a:pt x="0" y="27592"/>
                  <a:pt x="0" y="62212"/>
                </a:cubicBezTo>
                <a:cubicBezTo>
                  <a:pt x="0" y="94490"/>
                  <a:pt x="27592" y="119739"/>
                  <a:pt x="60130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60130" y="2342"/>
                </a:cubicBezTo>
                <a:close/>
                <a:moveTo>
                  <a:pt x="60130" y="96832"/>
                </a:moveTo>
                <a:lnTo>
                  <a:pt x="60130" y="96832"/>
                </a:lnTo>
                <a:cubicBezTo>
                  <a:pt x="57527" y="96832"/>
                  <a:pt x="57527" y="96832"/>
                  <a:pt x="57527" y="96832"/>
                </a:cubicBezTo>
                <a:cubicBezTo>
                  <a:pt x="53101" y="96832"/>
                  <a:pt x="50759" y="92147"/>
                  <a:pt x="50759" y="87462"/>
                </a:cubicBezTo>
                <a:cubicBezTo>
                  <a:pt x="50759" y="83036"/>
                  <a:pt x="53101" y="78351"/>
                  <a:pt x="60130" y="78351"/>
                </a:cubicBezTo>
                <a:lnTo>
                  <a:pt x="60130" y="78351"/>
                </a:lnTo>
                <a:cubicBezTo>
                  <a:pt x="64555" y="80694"/>
                  <a:pt x="66898" y="83036"/>
                  <a:pt x="66898" y="87462"/>
                </a:cubicBezTo>
                <a:cubicBezTo>
                  <a:pt x="66898" y="94490"/>
                  <a:pt x="64555" y="96832"/>
                  <a:pt x="60130" y="96832"/>
                </a:cubicBezTo>
                <a:close/>
                <a:moveTo>
                  <a:pt x="80694" y="55444"/>
                </a:moveTo>
                <a:lnTo>
                  <a:pt x="80694" y="55444"/>
                </a:lnTo>
                <a:cubicBezTo>
                  <a:pt x="78351" y="55444"/>
                  <a:pt x="76268" y="57527"/>
                  <a:pt x="73926" y="59869"/>
                </a:cubicBezTo>
                <a:cubicBezTo>
                  <a:pt x="69240" y="64555"/>
                  <a:pt x="69240" y="64555"/>
                  <a:pt x="69240" y="64555"/>
                </a:cubicBezTo>
                <a:cubicBezTo>
                  <a:pt x="66898" y="64555"/>
                  <a:pt x="66898" y="66898"/>
                  <a:pt x="66898" y="66898"/>
                </a:cubicBezTo>
                <a:cubicBezTo>
                  <a:pt x="64555" y="69240"/>
                  <a:pt x="64555" y="69240"/>
                  <a:pt x="64555" y="71323"/>
                </a:cubicBezTo>
                <a:lnTo>
                  <a:pt x="64555" y="71323"/>
                </a:lnTo>
                <a:cubicBezTo>
                  <a:pt x="50759" y="71323"/>
                  <a:pt x="50759" y="71323"/>
                  <a:pt x="50759" y="71323"/>
                </a:cubicBezTo>
                <a:lnTo>
                  <a:pt x="50759" y="71323"/>
                </a:lnTo>
                <a:cubicBezTo>
                  <a:pt x="50759" y="66898"/>
                  <a:pt x="50759" y="64555"/>
                  <a:pt x="53101" y="59869"/>
                </a:cubicBezTo>
                <a:cubicBezTo>
                  <a:pt x="57527" y="57527"/>
                  <a:pt x="64555" y="53101"/>
                  <a:pt x="64555" y="53101"/>
                </a:cubicBezTo>
                <a:lnTo>
                  <a:pt x="66898" y="50759"/>
                </a:lnTo>
                <a:cubicBezTo>
                  <a:pt x="66898" y="48156"/>
                  <a:pt x="69240" y="45813"/>
                  <a:pt x="69240" y="45813"/>
                </a:cubicBezTo>
                <a:cubicBezTo>
                  <a:pt x="69240" y="43731"/>
                  <a:pt x="66898" y="41648"/>
                  <a:pt x="66898" y="39045"/>
                </a:cubicBezTo>
                <a:cubicBezTo>
                  <a:pt x="64555" y="36702"/>
                  <a:pt x="62472" y="36702"/>
                  <a:pt x="60130" y="36702"/>
                </a:cubicBezTo>
                <a:cubicBezTo>
                  <a:pt x="57527" y="36702"/>
                  <a:pt x="55444" y="36702"/>
                  <a:pt x="53101" y="39045"/>
                </a:cubicBezTo>
                <a:cubicBezTo>
                  <a:pt x="50759" y="41648"/>
                  <a:pt x="50759" y="43731"/>
                  <a:pt x="50759" y="45813"/>
                </a:cubicBezTo>
                <a:cubicBezTo>
                  <a:pt x="50759" y="48156"/>
                  <a:pt x="50759" y="48156"/>
                  <a:pt x="50759" y="48156"/>
                </a:cubicBezTo>
                <a:cubicBezTo>
                  <a:pt x="36963" y="48156"/>
                  <a:pt x="36963" y="48156"/>
                  <a:pt x="36963" y="48156"/>
                </a:cubicBezTo>
                <a:cubicBezTo>
                  <a:pt x="36963" y="45813"/>
                  <a:pt x="36963" y="45813"/>
                  <a:pt x="36963" y="45813"/>
                </a:cubicBezTo>
                <a:cubicBezTo>
                  <a:pt x="36963" y="36702"/>
                  <a:pt x="39045" y="32017"/>
                  <a:pt x="46073" y="27592"/>
                </a:cubicBezTo>
                <a:cubicBezTo>
                  <a:pt x="48416" y="25249"/>
                  <a:pt x="53101" y="25249"/>
                  <a:pt x="60130" y="25249"/>
                </a:cubicBezTo>
                <a:cubicBezTo>
                  <a:pt x="66898" y="25249"/>
                  <a:pt x="71583" y="25249"/>
                  <a:pt x="76268" y="29934"/>
                </a:cubicBezTo>
                <a:cubicBezTo>
                  <a:pt x="80694" y="32017"/>
                  <a:pt x="83036" y="36702"/>
                  <a:pt x="83036" y="43731"/>
                </a:cubicBezTo>
                <a:cubicBezTo>
                  <a:pt x="83036" y="48156"/>
                  <a:pt x="83036" y="50759"/>
                  <a:pt x="80694" y="554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Shape 5070">
            <a:extLst>
              <a:ext uri="{FF2B5EF4-FFF2-40B4-BE49-F238E27FC236}">
                <a16:creationId xmlns:a16="http://schemas.microsoft.com/office/drawing/2014/main" xmlns="" id="{8CAAF01E-791E-4F26-8A64-FD5200AB6BDF}"/>
              </a:ext>
            </a:extLst>
          </p:cNvPr>
          <p:cNvSpPr/>
          <p:nvPr/>
        </p:nvSpPr>
        <p:spPr>
          <a:xfrm>
            <a:off x="10876934" y="2792642"/>
            <a:ext cx="157569" cy="16344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51020"/>
                </a:moveTo>
                <a:lnTo>
                  <a:pt x="111578" y="51020"/>
                </a:lnTo>
                <a:cubicBezTo>
                  <a:pt x="70736" y="51020"/>
                  <a:pt x="70736" y="51020"/>
                  <a:pt x="70736" y="51020"/>
                </a:cubicBezTo>
                <a:cubicBezTo>
                  <a:pt x="70736" y="7346"/>
                  <a:pt x="70736" y="7346"/>
                  <a:pt x="70736" y="7346"/>
                </a:cubicBezTo>
                <a:cubicBezTo>
                  <a:pt x="70736" y="0"/>
                  <a:pt x="63157" y="0"/>
                  <a:pt x="59368" y="0"/>
                </a:cubicBezTo>
                <a:cubicBezTo>
                  <a:pt x="52210" y="0"/>
                  <a:pt x="48421" y="0"/>
                  <a:pt x="48421" y="7346"/>
                </a:cubicBezTo>
                <a:cubicBezTo>
                  <a:pt x="48421" y="51020"/>
                  <a:pt x="48421" y="51020"/>
                  <a:pt x="48421" y="51020"/>
                </a:cubicBezTo>
                <a:cubicBezTo>
                  <a:pt x="3789" y="51020"/>
                  <a:pt x="3789" y="51020"/>
                  <a:pt x="3789" y="51020"/>
                </a:cubicBezTo>
                <a:cubicBezTo>
                  <a:pt x="0" y="51020"/>
                  <a:pt x="0" y="54285"/>
                  <a:pt x="0" y="57959"/>
                </a:cubicBezTo>
                <a:cubicBezTo>
                  <a:pt x="0" y="65306"/>
                  <a:pt x="0" y="68979"/>
                  <a:pt x="3789" y="68979"/>
                </a:cubicBezTo>
                <a:cubicBezTo>
                  <a:pt x="48421" y="68979"/>
                  <a:pt x="48421" y="68979"/>
                  <a:pt x="48421" y="68979"/>
                </a:cubicBezTo>
                <a:cubicBezTo>
                  <a:pt x="48421" y="112244"/>
                  <a:pt x="48421" y="112244"/>
                  <a:pt x="48421" y="112244"/>
                </a:cubicBezTo>
                <a:cubicBezTo>
                  <a:pt x="48421" y="115918"/>
                  <a:pt x="52210" y="119591"/>
                  <a:pt x="59368" y="119591"/>
                </a:cubicBezTo>
                <a:cubicBezTo>
                  <a:pt x="63157" y="119591"/>
                  <a:pt x="70736" y="115918"/>
                  <a:pt x="70736" y="112244"/>
                </a:cubicBezTo>
                <a:cubicBezTo>
                  <a:pt x="70736" y="68979"/>
                  <a:pt x="70736" y="68979"/>
                  <a:pt x="70736" y="68979"/>
                </a:cubicBezTo>
                <a:cubicBezTo>
                  <a:pt x="111578" y="68979"/>
                  <a:pt x="111578" y="68979"/>
                  <a:pt x="111578" y="68979"/>
                </a:cubicBezTo>
                <a:cubicBezTo>
                  <a:pt x="119578" y="68979"/>
                  <a:pt x="119578" y="65306"/>
                  <a:pt x="119578" y="57959"/>
                </a:cubicBezTo>
                <a:cubicBezTo>
                  <a:pt x="119578" y="54285"/>
                  <a:pt x="119578" y="51020"/>
                  <a:pt x="111578" y="5102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Shape 5071">
            <a:extLst>
              <a:ext uri="{FF2B5EF4-FFF2-40B4-BE49-F238E27FC236}">
                <a16:creationId xmlns:a16="http://schemas.microsoft.com/office/drawing/2014/main" xmlns="" id="{7AF77912-F968-4118-9CAF-AD9F0446C181}"/>
              </a:ext>
            </a:extLst>
          </p:cNvPr>
          <p:cNvSpPr/>
          <p:nvPr/>
        </p:nvSpPr>
        <p:spPr>
          <a:xfrm>
            <a:off x="10332253" y="2860747"/>
            <a:ext cx="155623" cy="252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67" y="0"/>
                </a:moveTo>
                <a:lnTo>
                  <a:pt x="112367" y="0"/>
                </a:lnTo>
                <a:cubicBezTo>
                  <a:pt x="3816" y="0"/>
                  <a:pt x="3816" y="0"/>
                  <a:pt x="3816" y="0"/>
                </a:cubicBezTo>
                <a:cubicBezTo>
                  <a:pt x="0" y="0"/>
                  <a:pt x="0" y="21333"/>
                  <a:pt x="0" y="45333"/>
                </a:cubicBezTo>
                <a:cubicBezTo>
                  <a:pt x="0" y="93333"/>
                  <a:pt x="0" y="117333"/>
                  <a:pt x="3816" y="117333"/>
                </a:cubicBezTo>
                <a:cubicBezTo>
                  <a:pt x="112367" y="117333"/>
                  <a:pt x="112367" y="117333"/>
                  <a:pt x="112367" y="117333"/>
                </a:cubicBezTo>
                <a:cubicBezTo>
                  <a:pt x="119575" y="117333"/>
                  <a:pt x="119575" y="93333"/>
                  <a:pt x="119575" y="45333"/>
                </a:cubicBezTo>
                <a:cubicBezTo>
                  <a:pt x="119575" y="21333"/>
                  <a:pt x="119575" y="0"/>
                  <a:pt x="11236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Shape 5072">
            <a:extLst>
              <a:ext uri="{FF2B5EF4-FFF2-40B4-BE49-F238E27FC236}">
                <a16:creationId xmlns:a16="http://schemas.microsoft.com/office/drawing/2014/main" xmlns="" id="{EDDF0E07-DD68-439F-9848-BF85FB0BC89E}"/>
              </a:ext>
            </a:extLst>
          </p:cNvPr>
          <p:cNvSpPr/>
          <p:nvPr/>
        </p:nvSpPr>
        <p:spPr>
          <a:xfrm>
            <a:off x="3753287" y="3263526"/>
            <a:ext cx="274286" cy="2782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1900"/>
                </a:moveTo>
                <a:lnTo>
                  <a:pt x="113239" y="1900"/>
                </a:lnTo>
                <a:cubicBezTo>
                  <a:pt x="113239" y="1900"/>
                  <a:pt x="111307" y="0"/>
                  <a:pt x="109134" y="0"/>
                </a:cubicBezTo>
                <a:cubicBezTo>
                  <a:pt x="106961" y="1900"/>
                  <a:pt x="106961" y="4039"/>
                  <a:pt x="106961" y="4039"/>
                </a:cubicBezTo>
                <a:cubicBezTo>
                  <a:pt x="111307" y="20910"/>
                  <a:pt x="100442" y="33504"/>
                  <a:pt x="91991" y="39920"/>
                </a:cubicBezTo>
                <a:cubicBezTo>
                  <a:pt x="89818" y="33504"/>
                  <a:pt x="89818" y="33504"/>
                  <a:pt x="89818" y="33504"/>
                </a:cubicBezTo>
                <a:cubicBezTo>
                  <a:pt x="87645" y="33504"/>
                  <a:pt x="85714" y="31366"/>
                  <a:pt x="83541" y="31366"/>
                </a:cubicBezTo>
                <a:cubicBezTo>
                  <a:pt x="63983" y="31366"/>
                  <a:pt x="63983" y="31366"/>
                  <a:pt x="63983" y="31366"/>
                </a:cubicBezTo>
                <a:cubicBezTo>
                  <a:pt x="62052" y="31366"/>
                  <a:pt x="59879" y="31366"/>
                  <a:pt x="57947" y="33504"/>
                </a:cubicBezTo>
                <a:cubicBezTo>
                  <a:pt x="2173" y="71287"/>
                  <a:pt x="2173" y="71287"/>
                  <a:pt x="2173" y="71287"/>
                </a:cubicBezTo>
                <a:cubicBezTo>
                  <a:pt x="0" y="73425"/>
                  <a:pt x="0" y="77702"/>
                  <a:pt x="2173" y="79841"/>
                </a:cubicBezTo>
                <a:cubicBezTo>
                  <a:pt x="25593" y="115485"/>
                  <a:pt x="25593" y="115485"/>
                  <a:pt x="25593" y="115485"/>
                </a:cubicBezTo>
                <a:cubicBezTo>
                  <a:pt x="27766" y="119762"/>
                  <a:pt x="32112" y="117623"/>
                  <a:pt x="34285" y="117623"/>
                </a:cubicBezTo>
                <a:cubicBezTo>
                  <a:pt x="89818" y="77702"/>
                  <a:pt x="89818" y="77702"/>
                  <a:pt x="89818" y="77702"/>
                </a:cubicBezTo>
                <a:cubicBezTo>
                  <a:pt x="91991" y="77702"/>
                  <a:pt x="94164" y="73425"/>
                  <a:pt x="94164" y="73425"/>
                </a:cubicBezTo>
                <a:cubicBezTo>
                  <a:pt x="100442" y="54415"/>
                  <a:pt x="100442" y="54415"/>
                  <a:pt x="100442" y="54415"/>
                </a:cubicBezTo>
                <a:cubicBezTo>
                  <a:pt x="100442" y="52514"/>
                  <a:pt x="100442" y="50376"/>
                  <a:pt x="98511" y="48237"/>
                </a:cubicBezTo>
                <a:cubicBezTo>
                  <a:pt x="96338" y="43960"/>
                  <a:pt x="96338" y="43960"/>
                  <a:pt x="96338" y="43960"/>
                </a:cubicBezTo>
                <a:cubicBezTo>
                  <a:pt x="109134" y="35643"/>
                  <a:pt x="119758" y="20910"/>
                  <a:pt x="113239" y="1900"/>
                </a:cubicBezTo>
                <a:close/>
                <a:moveTo>
                  <a:pt x="87645" y="58693"/>
                </a:moveTo>
                <a:lnTo>
                  <a:pt x="87645" y="58693"/>
                </a:lnTo>
                <a:cubicBezTo>
                  <a:pt x="83541" y="60831"/>
                  <a:pt x="77022" y="60831"/>
                  <a:pt x="74849" y="54415"/>
                </a:cubicBezTo>
                <a:cubicBezTo>
                  <a:pt x="70744" y="50376"/>
                  <a:pt x="72676" y="46099"/>
                  <a:pt x="77022" y="41821"/>
                </a:cubicBezTo>
                <a:cubicBezTo>
                  <a:pt x="79195" y="39920"/>
                  <a:pt x="83541" y="39920"/>
                  <a:pt x="87645" y="41821"/>
                </a:cubicBezTo>
                <a:cubicBezTo>
                  <a:pt x="85714" y="43960"/>
                  <a:pt x="85714" y="43960"/>
                  <a:pt x="85714" y="43960"/>
                </a:cubicBezTo>
                <a:cubicBezTo>
                  <a:pt x="83541" y="43960"/>
                  <a:pt x="81368" y="46099"/>
                  <a:pt x="83541" y="48237"/>
                </a:cubicBezTo>
                <a:cubicBezTo>
                  <a:pt x="83541" y="50376"/>
                  <a:pt x="85714" y="50376"/>
                  <a:pt x="85714" y="50376"/>
                </a:cubicBezTo>
                <a:cubicBezTo>
                  <a:pt x="87645" y="50376"/>
                  <a:pt x="87645" y="50376"/>
                  <a:pt x="87645" y="50376"/>
                </a:cubicBezTo>
                <a:cubicBezTo>
                  <a:pt x="89818" y="50376"/>
                  <a:pt x="89818" y="50376"/>
                  <a:pt x="91991" y="48237"/>
                </a:cubicBezTo>
                <a:cubicBezTo>
                  <a:pt x="91991" y="52514"/>
                  <a:pt x="89818" y="56554"/>
                  <a:pt x="87645" y="586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Shape 5073">
            <a:extLst>
              <a:ext uri="{FF2B5EF4-FFF2-40B4-BE49-F238E27FC236}">
                <a16:creationId xmlns:a16="http://schemas.microsoft.com/office/drawing/2014/main" xmlns="" id="{F6AA3FDB-60F2-47B9-96E0-9559B3A79B09}"/>
              </a:ext>
            </a:extLst>
          </p:cNvPr>
          <p:cNvSpPr/>
          <p:nvPr/>
        </p:nvSpPr>
        <p:spPr>
          <a:xfrm>
            <a:off x="3747452" y="3870613"/>
            <a:ext cx="274285" cy="15371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20" y="0"/>
                </a:moveTo>
                <a:lnTo>
                  <a:pt x="60120" y="0"/>
                </a:lnTo>
                <a:cubicBezTo>
                  <a:pt x="21488" y="0"/>
                  <a:pt x="0" y="50000"/>
                  <a:pt x="0" y="57826"/>
                </a:cubicBezTo>
                <a:cubicBezTo>
                  <a:pt x="0" y="65652"/>
                  <a:pt x="21488" y="119565"/>
                  <a:pt x="60120" y="119565"/>
                </a:cubicBezTo>
                <a:cubicBezTo>
                  <a:pt x="98511" y="119565"/>
                  <a:pt x="119758" y="65652"/>
                  <a:pt x="119758" y="57826"/>
                </a:cubicBezTo>
                <a:cubicBezTo>
                  <a:pt x="119758" y="50000"/>
                  <a:pt x="98511" y="0"/>
                  <a:pt x="60120" y="0"/>
                </a:cubicBezTo>
                <a:close/>
                <a:moveTo>
                  <a:pt x="60120" y="103913"/>
                </a:moveTo>
                <a:lnTo>
                  <a:pt x="60120" y="103913"/>
                </a:lnTo>
                <a:cubicBezTo>
                  <a:pt x="44909" y="103913"/>
                  <a:pt x="34285" y="84782"/>
                  <a:pt x="34285" y="57826"/>
                </a:cubicBezTo>
                <a:cubicBezTo>
                  <a:pt x="34285" y="34347"/>
                  <a:pt x="44909" y="11304"/>
                  <a:pt x="60120" y="11304"/>
                </a:cubicBezTo>
                <a:cubicBezTo>
                  <a:pt x="74849" y="11304"/>
                  <a:pt x="85714" y="34347"/>
                  <a:pt x="85714" y="57826"/>
                </a:cubicBezTo>
                <a:cubicBezTo>
                  <a:pt x="85714" y="84782"/>
                  <a:pt x="74849" y="103913"/>
                  <a:pt x="60120" y="103913"/>
                </a:cubicBezTo>
                <a:close/>
                <a:moveTo>
                  <a:pt x="60120" y="57826"/>
                </a:moveTo>
                <a:lnTo>
                  <a:pt x="60120" y="57826"/>
                </a:lnTo>
                <a:cubicBezTo>
                  <a:pt x="57706" y="53478"/>
                  <a:pt x="64225" y="34347"/>
                  <a:pt x="60120" y="34347"/>
                </a:cubicBezTo>
                <a:cubicBezTo>
                  <a:pt x="53360" y="34347"/>
                  <a:pt x="47082" y="46521"/>
                  <a:pt x="47082" y="57826"/>
                </a:cubicBezTo>
                <a:cubicBezTo>
                  <a:pt x="47082" y="73043"/>
                  <a:pt x="53360" y="80869"/>
                  <a:pt x="60120" y="80869"/>
                </a:cubicBezTo>
                <a:cubicBezTo>
                  <a:pt x="66156" y="80869"/>
                  <a:pt x="72917" y="73043"/>
                  <a:pt x="72917" y="57826"/>
                </a:cubicBezTo>
                <a:cubicBezTo>
                  <a:pt x="72917" y="53478"/>
                  <a:pt x="62052" y="61739"/>
                  <a:pt x="60120" y="578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Shape 5074">
            <a:extLst>
              <a:ext uri="{FF2B5EF4-FFF2-40B4-BE49-F238E27FC236}">
                <a16:creationId xmlns:a16="http://schemas.microsoft.com/office/drawing/2014/main" xmlns="" id="{5C9907E4-5919-4CCF-B7D5-58B3CD0A9D6E}"/>
              </a:ext>
            </a:extLst>
          </p:cNvPr>
          <p:cNvSpPr/>
          <p:nvPr/>
        </p:nvSpPr>
        <p:spPr>
          <a:xfrm>
            <a:off x="3212497" y="3818077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69" y="2082"/>
                </a:moveTo>
                <a:lnTo>
                  <a:pt x="59869" y="2082"/>
                </a:lnTo>
                <a:cubicBezTo>
                  <a:pt x="25249" y="2082"/>
                  <a:pt x="0" y="27592"/>
                  <a:pt x="0" y="62212"/>
                </a:cubicBezTo>
                <a:cubicBezTo>
                  <a:pt x="0" y="94490"/>
                  <a:pt x="27592" y="119739"/>
                  <a:pt x="59869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59869" y="2082"/>
                </a:cubicBezTo>
                <a:close/>
                <a:moveTo>
                  <a:pt x="59869" y="9110"/>
                </a:moveTo>
                <a:lnTo>
                  <a:pt x="59869" y="9110"/>
                </a:lnTo>
                <a:cubicBezTo>
                  <a:pt x="66637" y="9110"/>
                  <a:pt x="75748" y="11453"/>
                  <a:pt x="83036" y="13796"/>
                </a:cubicBezTo>
                <a:cubicBezTo>
                  <a:pt x="75748" y="27592"/>
                  <a:pt x="75748" y="27592"/>
                  <a:pt x="75748" y="27592"/>
                </a:cubicBezTo>
                <a:cubicBezTo>
                  <a:pt x="71583" y="25249"/>
                  <a:pt x="64295" y="25249"/>
                  <a:pt x="59869" y="25249"/>
                </a:cubicBezTo>
                <a:cubicBezTo>
                  <a:pt x="52841" y="25249"/>
                  <a:pt x="48156" y="25249"/>
                  <a:pt x="43731" y="27592"/>
                </a:cubicBezTo>
                <a:cubicBezTo>
                  <a:pt x="36702" y="13796"/>
                  <a:pt x="36702" y="13796"/>
                  <a:pt x="36702" y="13796"/>
                </a:cubicBezTo>
                <a:cubicBezTo>
                  <a:pt x="43731" y="11453"/>
                  <a:pt x="50498" y="9110"/>
                  <a:pt x="59869" y="9110"/>
                </a:cubicBezTo>
                <a:close/>
                <a:moveTo>
                  <a:pt x="27592" y="76008"/>
                </a:moveTo>
                <a:lnTo>
                  <a:pt x="27592" y="76008"/>
                </a:lnTo>
                <a:cubicBezTo>
                  <a:pt x="13796" y="85119"/>
                  <a:pt x="13796" y="85119"/>
                  <a:pt x="13796" y="85119"/>
                </a:cubicBezTo>
                <a:cubicBezTo>
                  <a:pt x="9110" y="78351"/>
                  <a:pt x="9110" y="68980"/>
                  <a:pt x="9110" y="62212"/>
                </a:cubicBezTo>
                <a:cubicBezTo>
                  <a:pt x="6767" y="53101"/>
                  <a:pt x="9110" y="43470"/>
                  <a:pt x="13796" y="36702"/>
                </a:cubicBezTo>
                <a:cubicBezTo>
                  <a:pt x="27592" y="43470"/>
                  <a:pt x="27592" y="43470"/>
                  <a:pt x="27592" y="43470"/>
                </a:cubicBezTo>
                <a:cubicBezTo>
                  <a:pt x="25249" y="48156"/>
                  <a:pt x="22906" y="55184"/>
                  <a:pt x="22906" y="59869"/>
                </a:cubicBezTo>
                <a:cubicBezTo>
                  <a:pt x="22906" y="66898"/>
                  <a:pt x="25249" y="71323"/>
                  <a:pt x="27592" y="76008"/>
                </a:cubicBezTo>
                <a:close/>
                <a:moveTo>
                  <a:pt x="59869" y="112711"/>
                </a:moveTo>
                <a:lnTo>
                  <a:pt x="59869" y="112711"/>
                </a:lnTo>
                <a:cubicBezTo>
                  <a:pt x="50498" y="112711"/>
                  <a:pt x="43731" y="110629"/>
                  <a:pt x="36702" y="105943"/>
                </a:cubicBezTo>
                <a:cubicBezTo>
                  <a:pt x="43731" y="92147"/>
                  <a:pt x="43731" y="92147"/>
                  <a:pt x="43731" y="92147"/>
                </a:cubicBezTo>
                <a:cubicBezTo>
                  <a:pt x="48156" y="94490"/>
                  <a:pt x="52841" y="96832"/>
                  <a:pt x="59869" y="96832"/>
                </a:cubicBezTo>
                <a:cubicBezTo>
                  <a:pt x="64295" y="96832"/>
                  <a:pt x="71583" y="94490"/>
                  <a:pt x="75748" y="92147"/>
                </a:cubicBezTo>
                <a:cubicBezTo>
                  <a:pt x="83036" y="105943"/>
                  <a:pt x="83036" y="105943"/>
                  <a:pt x="83036" y="105943"/>
                </a:cubicBezTo>
                <a:cubicBezTo>
                  <a:pt x="75748" y="110629"/>
                  <a:pt x="69240" y="112711"/>
                  <a:pt x="59869" y="112711"/>
                </a:cubicBezTo>
                <a:close/>
                <a:moveTo>
                  <a:pt x="59869" y="89804"/>
                </a:moveTo>
                <a:lnTo>
                  <a:pt x="59869" y="89804"/>
                </a:lnTo>
                <a:cubicBezTo>
                  <a:pt x="43731" y="89804"/>
                  <a:pt x="32277" y="76008"/>
                  <a:pt x="32277" y="59869"/>
                </a:cubicBezTo>
                <a:cubicBezTo>
                  <a:pt x="32277" y="43470"/>
                  <a:pt x="43731" y="32017"/>
                  <a:pt x="59869" y="32017"/>
                </a:cubicBezTo>
                <a:cubicBezTo>
                  <a:pt x="75748" y="32017"/>
                  <a:pt x="87462" y="43470"/>
                  <a:pt x="87462" y="59869"/>
                </a:cubicBezTo>
                <a:cubicBezTo>
                  <a:pt x="87462" y="76008"/>
                  <a:pt x="75748" y="89804"/>
                  <a:pt x="59869" y="89804"/>
                </a:cubicBezTo>
                <a:close/>
                <a:moveTo>
                  <a:pt x="92147" y="76008"/>
                </a:moveTo>
                <a:lnTo>
                  <a:pt x="92147" y="76008"/>
                </a:lnTo>
                <a:cubicBezTo>
                  <a:pt x="94490" y="71323"/>
                  <a:pt x="96832" y="66898"/>
                  <a:pt x="96832" y="59869"/>
                </a:cubicBezTo>
                <a:cubicBezTo>
                  <a:pt x="96832" y="55184"/>
                  <a:pt x="94490" y="48156"/>
                  <a:pt x="92147" y="43470"/>
                </a:cubicBezTo>
                <a:cubicBezTo>
                  <a:pt x="105943" y="36702"/>
                  <a:pt x="105943" y="36702"/>
                  <a:pt x="105943" y="36702"/>
                </a:cubicBezTo>
                <a:cubicBezTo>
                  <a:pt x="108286" y="43470"/>
                  <a:pt x="110629" y="50759"/>
                  <a:pt x="110629" y="59869"/>
                </a:cubicBezTo>
                <a:cubicBezTo>
                  <a:pt x="110629" y="68980"/>
                  <a:pt x="108286" y="76008"/>
                  <a:pt x="105943" y="85119"/>
                </a:cubicBezTo>
                <a:lnTo>
                  <a:pt x="92147" y="760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Shape 5075">
            <a:extLst>
              <a:ext uri="{FF2B5EF4-FFF2-40B4-BE49-F238E27FC236}">
                <a16:creationId xmlns:a16="http://schemas.microsoft.com/office/drawing/2014/main" xmlns="" id="{3699469F-FE00-48BC-A8EE-B2D121AE3305}"/>
              </a:ext>
            </a:extLst>
          </p:cNvPr>
          <p:cNvSpPr/>
          <p:nvPr/>
        </p:nvSpPr>
        <p:spPr>
          <a:xfrm>
            <a:off x="2130916" y="3831699"/>
            <a:ext cx="235380" cy="23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08" y="15251"/>
                </a:moveTo>
                <a:lnTo>
                  <a:pt x="116908" y="15251"/>
                </a:lnTo>
                <a:cubicBezTo>
                  <a:pt x="114660" y="12661"/>
                  <a:pt x="102014" y="2589"/>
                  <a:pt x="99484" y="2589"/>
                </a:cubicBezTo>
                <a:cubicBezTo>
                  <a:pt x="99484" y="0"/>
                  <a:pt x="94707" y="0"/>
                  <a:pt x="92177" y="0"/>
                </a:cubicBezTo>
                <a:cubicBezTo>
                  <a:pt x="25011" y="0"/>
                  <a:pt x="25011" y="0"/>
                  <a:pt x="25011" y="0"/>
                </a:cubicBezTo>
                <a:cubicBezTo>
                  <a:pt x="25011" y="0"/>
                  <a:pt x="20234" y="0"/>
                  <a:pt x="17423" y="2589"/>
                </a:cubicBezTo>
                <a:cubicBezTo>
                  <a:pt x="17423" y="2589"/>
                  <a:pt x="5058" y="12661"/>
                  <a:pt x="2529" y="15251"/>
                </a:cubicBezTo>
                <a:cubicBezTo>
                  <a:pt x="0" y="15251"/>
                  <a:pt x="0" y="17841"/>
                  <a:pt x="0" y="23021"/>
                </a:cubicBezTo>
                <a:cubicBezTo>
                  <a:pt x="0" y="25323"/>
                  <a:pt x="12365" y="114820"/>
                  <a:pt x="12365" y="114820"/>
                </a:cubicBezTo>
                <a:cubicBezTo>
                  <a:pt x="14894" y="117122"/>
                  <a:pt x="17423" y="119712"/>
                  <a:pt x="20234" y="119712"/>
                </a:cubicBezTo>
                <a:cubicBezTo>
                  <a:pt x="99484" y="119712"/>
                  <a:pt x="99484" y="119712"/>
                  <a:pt x="99484" y="119712"/>
                </a:cubicBezTo>
                <a:cubicBezTo>
                  <a:pt x="102014" y="119712"/>
                  <a:pt x="104543" y="117122"/>
                  <a:pt x="107072" y="114820"/>
                </a:cubicBezTo>
                <a:cubicBezTo>
                  <a:pt x="107072" y="114820"/>
                  <a:pt x="119718" y="25323"/>
                  <a:pt x="119718" y="23021"/>
                </a:cubicBezTo>
                <a:cubicBezTo>
                  <a:pt x="119718" y="17841"/>
                  <a:pt x="116908" y="15251"/>
                  <a:pt x="116908" y="15251"/>
                </a:cubicBezTo>
                <a:close/>
                <a:moveTo>
                  <a:pt x="59859" y="76546"/>
                </a:moveTo>
                <a:lnTo>
                  <a:pt x="59859" y="76546"/>
                </a:lnTo>
                <a:cubicBezTo>
                  <a:pt x="37377" y="76546"/>
                  <a:pt x="32599" y="43165"/>
                  <a:pt x="30070" y="35683"/>
                </a:cubicBezTo>
                <a:cubicBezTo>
                  <a:pt x="44964" y="35683"/>
                  <a:pt x="44964" y="35683"/>
                  <a:pt x="44964" y="35683"/>
                </a:cubicBezTo>
                <a:cubicBezTo>
                  <a:pt x="44964" y="45755"/>
                  <a:pt x="50023" y="63884"/>
                  <a:pt x="59859" y="63884"/>
                </a:cubicBezTo>
                <a:cubicBezTo>
                  <a:pt x="69695" y="63884"/>
                  <a:pt x="72224" y="45755"/>
                  <a:pt x="74754" y="35683"/>
                </a:cubicBezTo>
                <a:cubicBezTo>
                  <a:pt x="87119" y="35683"/>
                  <a:pt x="87119" y="35683"/>
                  <a:pt x="87119" y="35683"/>
                </a:cubicBezTo>
                <a:cubicBezTo>
                  <a:pt x="87119" y="43165"/>
                  <a:pt x="82341" y="76546"/>
                  <a:pt x="59859" y="76546"/>
                </a:cubicBezTo>
                <a:close/>
                <a:moveTo>
                  <a:pt x="10117" y="23021"/>
                </a:moveTo>
                <a:lnTo>
                  <a:pt x="10117" y="23021"/>
                </a:lnTo>
                <a:cubicBezTo>
                  <a:pt x="25011" y="7769"/>
                  <a:pt x="25011" y="7769"/>
                  <a:pt x="25011" y="7769"/>
                </a:cubicBezTo>
                <a:cubicBezTo>
                  <a:pt x="92177" y="7769"/>
                  <a:pt x="92177" y="7769"/>
                  <a:pt x="92177" y="7769"/>
                </a:cubicBezTo>
                <a:cubicBezTo>
                  <a:pt x="109882" y="23021"/>
                  <a:pt x="109882" y="23021"/>
                  <a:pt x="109882" y="23021"/>
                </a:cubicBezTo>
                <a:lnTo>
                  <a:pt x="10117" y="230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Shape 5076">
            <a:extLst>
              <a:ext uri="{FF2B5EF4-FFF2-40B4-BE49-F238E27FC236}">
                <a16:creationId xmlns:a16="http://schemas.microsoft.com/office/drawing/2014/main" xmlns="" id="{976FEE76-25F1-40AD-BD56-08BDBD3B797E}"/>
              </a:ext>
            </a:extLst>
          </p:cNvPr>
          <p:cNvSpPr/>
          <p:nvPr/>
        </p:nvSpPr>
        <p:spPr>
          <a:xfrm>
            <a:off x="4294077" y="3292713"/>
            <a:ext cx="274286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9" y="45112"/>
                </a:moveTo>
                <a:lnTo>
                  <a:pt x="59879" y="45112"/>
                </a:lnTo>
                <a:cubicBezTo>
                  <a:pt x="49014" y="45112"/>
                  <a:pt x="42736" y="52932"/>
                  <a:pt x="42736" y="66466"/>
                </a:cubicBezTo>
                <a:cubicBezTo>
                  <a:pt x="42736" y="80000"/>
                  <a:pt x="49014" y="87819"/>
                  <a:pt x="59879" y="87819"/>
                </a:cubicBezTo>
                <a:cubicBezTo>
                  <a:pt x="70503" y="87819"/>
                  <a:pt x="77022" y="80000"/>
                  <a:pt x="77022" y="66466"/>
                </a:cubicBezTo>
                <a:cubicBezTo>
                  <a:pt x="77022" y="52932"/>
                  <a:pt x="70503" y="45112"/>
                  <a:pt x="59879" y="45112"/>
                </a:cubicBezTo>
                <a:close/>
                <a:moveTo>
                  <a:pt x="106720" y="21052"/>
                </a:moveTo>
                <a:lnTo>
                  <a:pt x="106720" y="21052"/>
                </a:lnTo>
                <a:cubicBezTo>
                  <a:pt x="93923" y="21052"/>
                  <a:pt x="93923" y="21052"/>
                  <a:pt x="93923" y="21052"/>
                </a:cubicBezTo>
                <a:cubicBezTo>
                  <a:pt x="91750" y="21052"/>
                  <a:pt x="89818" y="21052"/>
                  <a:pt x="87645" y="18345"/>
                </a:cubicBezTo>
                <a:cubicBezTo>
                  <a:pt x="85472" y="2406"/>
                  <a:pt x="85472" y="2406"/>
                  <a:pt x="85472" y="2406"/>
                </a:cubicBezTo>
                <a:cubicBezTo>
                  <a:pt x="83299" y="2406"/>
                  <a:pt x="81126" y="0"/>
                  <a:pt x="78953" y="0"/>
                </a:cubicBezTo>
                <a:cubicBezTo>
                  <a:pt x="38390" y="0"/>
                  <a:pt x="38390" y="0"/>
                  <a:pt x="38390" y="0"/>
                </a:cubicBezTo>
                <a:cubicBezTo>
                  <a:pt x="38390" y="0"/>
                  <a:pt x="36217" y="2406"/>
                  <a:pt x="34285" y="2406"/>
                </a:cubicBezTo>
                <a:cubicBezTo>
                  <a:pt x="29698" y="18345"/>
                  <a:pt x="29698" y="18345"/>
                  <a:pt x="29698" y="18345"/>
                </a:cubicBezTo>
                <a:cubicBezTo>
                  <a:pt x="29698" y="21052"/>
                  <a:pt x="27766" y="21052"/>
                  <a:pt x="25593" y="21052"/>
                </a:cubicBezTo>
                <a:cubicBezTo>
                  <a:pt x="12796" y="21052"/>
                  <a:pt x="12796" y="21052"/>
                  <a:pt x="12796" y="21052"/>
                </a:cubicBezTo>
                <a:cubicBezTo>
                  <a:pt x="4104" y="21052"/>
                  <a:pt x="0" y="29172"/>
                  <a:pt x="0" y="36992"/>
                </a:cubicBezTo>
                <a:cubicBezTo>
                  <a:pt x="0" y="103759"/>
                  <a:pt x="0" y="103759"/>
                  <a:pt x="0" y="103759"/>
                </a:cubicBezTo>
                <a:cubicBezTo>
                  <a:pt x="0" y="111879"/>
                  <a:pt x="4104" y="119699"/>
                  <a:pt x="12796" y="119699"/>
                </a:cubicBezTo>
                <a:cubicBezTo>
                  <a:pt x="106720" y="119699"/>
                  <a:pt x="106720" y="119699"/>
                  <a:pt x="106720" y="119699"/>
                </a:cubicBezTo>
                <a:cubicBezTo>
                  <a:pt x="113480" y="119699"/>
                  <a:pt x="119758" y="111879"/>
                  <a:pt x="119758" y="103759"/>
                </a:cubicBezTo>
                <a:cubicBezTo>
                  <a:pt x="119758" y="36992"/>
                  <a:pt x="119758" y="36992"/>
                  <a:pt x="119758" y="36992"/>
                </a:cubicBezTo>
                <a:cubicBezTo>
                  <a:pt x="119758" y="29172"/>
                  <a:pt x="113480" y="21052"/>
                  <a:pt x="106720" y="21052"/>
                </a:cubicBezTo>
                <a:close/>
                <a:moveTo>
                  <a:pt x="59879" y="103759"/>
                </a:moveTo>
                <a:lnTo>
                  <a:pt x="59879" y="103759"/>
                </a:lnTo>
                <a:cubicBezTo>
                  <a:pt x="42736" y="103759"/>
                  <a:pt x="29698" y="87819"/>
                  <a:pt x="29698" y="66466"/>
                </a:cubicBezTo>
                <a:cubicBezTo>
                  <a:pt x="29698" y="45112"/>
                  <a:pt x="42736" y="29172"/>
                  <a:pt x="59879" y="29172"/>
                </a:cubicBezTo>
                <a:cubicBezTo>
                  <a:pt x="77022" y="29172"/>
                  <a:pt x="89818" y="45112"/>
                  <a:pt x="89818" y="66466"/>
                </a:cubicBezTo>
                <a:cubicBezTo>
                  <a:pt x="89818" y="87819"/>
                  <a:pt x="77022" y="103759"/>
                  <a:pt x="59879" y="103759"/>
                </a:cubicBezTo>
                <a:close/>
                <a:moveTo>
                  <a:pt x="102615" y="47819"/>
                </a:moveTo>
                <a:lnTo>
                  <a:pt x="102615" y="47819"/>
                </a:lnTo>
                <a:cubicBezTo>
                  <a:pt x="100442" y="47819"/>
                  <a:pt x="98269" y="45112"/>
                  <a:pt x="98269" y="42406"/>
                </a:cubicBezTo>
                <a:cubicBezTo>
                  <a:pt x="98269" y="39699"/>
                  <a:pt x="100442" y="36992"/>
                  <a:pt x="102615" y="36992"/>
                </a:cubicBezTo>
                <a:cubicBezTo>
                  <a:pt x="104547" y="36992"/>
                  <a:pt x="106720" y="39699"/>
                  <a:pt x="106720" y="42406"/>
                </a:cubicBezTo>
                <a:cubicBezTo>
                  <a:pt x="106720" y="45112"/>
                  <a:pt x="104547" y="47819"/>
                  <a:pt x="102615" y="478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Shape 5077">
            <a:extLst>
              <a:ext uri="{FF2B5EF4-FFF2-40B4-BE49-F238E27FC236}">
                <a16:creationId xmlns:a16="http://schemas.microsoft.com/office/drawing/2014/main" xmlns="" id="{0E2C61E1-C0A5-4B6E-8D89-3EB3737AA6F6}"/>
              </a:ext>
            </a:extLst>
          </p:cNvPr>
          <p:cNvSpPr/>
          <p:nvPr/>
        </p:nvSpPr>
        <p:spPr>
          <a:xfrm>
            <a:off x="7073895" y="3273255"/>
            <a:ext cx="190639" cy="26268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630" y="0"/>
                </a:moveTo>
                <a:lnTo>
                  <a:pt x="67630" y="0"/>
                </a:lnTo>
                <a:cubicBezTo>
                  <a:pt x="55491" y="0"/>
                  <a:pt x="55491" y="0"/>
                  <a:pt x="55491" y="0"/>
                </a:cubicBezTo>
                <a:cubicBezTo>
                  <a:pt x="55491" y="82171"/>
                  <a:pt x="55491" y="82171"/>
                  <a:pt x="55491" y="82171"/>
                </a:cubicBezTo>
                <a:cubicBezTo>
                  <a:pt x="46127" y="79916"/>
                  <a:pt x="37109" y="79916"/>
                  <a:pt x="27745" y="82171"/>
                </a:cubicBezTo>
                <a:cubicBezTo>
                  <a:pt x="9017" y="86680"/>
                  <a:pt x="0" y="97703"/>
                  <a:pt x="3468" y="106471"/>
                </a:cubicBezTo>
                <a:cubicBezTo>
                  <a:pt x="9017" y="115490"/>
                  <a:pt x="24624" y="119749"/>
                  <a:pt x="43005" y="115490"/>
                </a:cubicBezTo>
                <a:cubicBezTo>
                  <a:pt x="58612" y="110981"/>
                  <a:pt x="67630" y="102212"/>
                  <a:pt x="67630" y="93194"/>
                </a:cubicBezTo>
                <a:cubicBezTo>
                  <a:pt x="67630" y="26555"/>
                  <a:pt x="67630" y="26555"/>
                  <a:pt x="67630" y="26555"/>
                </a:cubicBezTo>
                <a:cubicBezTo>
                  <a:pt x="92254" y="31064"/>
                  <a:pt x="92254" y="53110"/>
                  <a:pt x="89132" y="57620"/>
                </a:cubicBezTo>
                <a:cubicBezTo>
                  <a:pt x="89132" y="59874"/>
                  <a:pt x="92254" y="62129"/>
                  <a:pt x="95375" y="57620"/>
                </a:cubicBezTo>
                <a:cubicBezTo>
                  <a:pt x="119653" y="28810"/>
                  <a:pt x="67630" y="15532"/>
                  <a:pt x="67630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" name="Shape 5078">
            <a:extLst>
              <a:ext uri="{FF2B5EF4-FFF2-40B4-BE49-F238E27FC236}">
                <a16:creationId xmlns:a16="http://schemas.microsoft.com/office/drawing/2014/main" xmlns="" id="{580ABFEB-6866-4AC9-A421-3221C21B94F2}"/>
              </a:ext>
            </a:extLst>
          </p:cNvPr>
          <p:cNvSpPr/>
          <p:nvPr/>
        </p:nvSpPr>
        <p:spPr>
          <a:xfrm>
            <a:off x="5408728" y="3286876"/>
            <a:ext cx="235380" cy="239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2112" y="73103"/>
                </a:moveTo>
                <a:lnTo>
                  <a:pt x="72112" y="73103"/>
                </a:lnTo>
                <a:cubicBezTo>
                  <a:pt x="52394" y="92689"/>
                  <a:pt x="22535" y="95172"/>
                  <a:pt x="0" y="83034"/>
                </a:cubicBezTo>
                <a:cubicBezTo>
                  <a:pt x="2535" y="88000"/>
                  <a:pt x="4788" y="90482"/>
                  <a:pt x="9859" y="95172"/>
                </a:cubicBezTo>
                <a:cubicBezTo>
                  <a:pt x="34929" y="119724"/>
                  <a:pt x="72112" y="119724"/>
                  <a:pt x="97464" y="95172"/>
                </a:cubicBezTo>
                <a:cubicBezTo>
                  <a:pt x="119718" y="70620"/>
                  <a:pt x="119718" y="34206"/>
                  <a:pt x="97464" y="9655"/>
                </a:cubicBezTo>
                <a:cubicBezTo>
                  <a:pt x="92394" y="7172"/>
                  <a:pt x="87323" y="2482"/>
                  <a:pt x="82253" y="0"/>
                </a:cubicBezTo>
                <a:cubicBezTo>
                  <a:pt x="97464" y="24275"/>
                  <a:pt x="92394" y="53517"/>
                  <a:pt x="72112" y="7310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Shape 5079">
            <a:extLst>
              <a:ext uri="{FF2B5EF4-FFF2-40B4-BE49-F238E27FC236}">
                <a16:creationId xmlns:a16="http://schemas.microsoft.com/office/drawing/2014/main" xmlns="" id="{1CABCA48-C019-4563-B7BF-4835AAC8BCBD}"/>
              </a:ext>
            </a:extLst>
          </p:cNvPr>
          <p:cNvSpPr/>
          <p:nvPr/>
        </p:nvSpPr>
        <p:spPr>
          <a:xfrm>
            <a:off x="5930065" y="3286875"/>
            <a:ext cx="278176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924" y="21052"/>
                </a:moveTo>
                <a:lnTo>
                  <a:pt x="102924" y="21052"/>
                </a:lnTo>
                <a:cubicBezTo>
                  <a:pt x="83952" y="5112"/>
                  <a:pt x="62845" y="0"/>
                  <a:pt x="39841" y="10526"/>
                </a:cubicBezTo>
                <a:cubicBezTo>
                  <a:pt x="21106" y="15939"/>
                  <a:pt x="2134" y="42406"/>
                  <a:pt x="2134" y="66466"/>
                </a:cubicBezTo>
                <a:cubicBezTo>
                  <a:pt x="0" y="95939"/>
                  <a:pt x="16837" y="119699"/>
                  <a:pt x="46245" y="119699"/>
                </a:cubicBezTo>
                <a:cubicBezTo>
                  <a:pt x="79920" y="119699"/>
                  <a:pt x="90355" y="98646"/>
                  <a:pt x="90355" y="93233"/>
                </a:cubicBezTo>
                <a:cubicBezTo>
                  <a:pt x="92490" y="87819"/>
                  <a:pt x="77786" y="74586"/>
                  <a:pt x="86086" y="63759"/>
                </a:cubicBezTo>
                <a:cubicBezTo>
                  <a:pt x="96758" y="50526"/>
                  <a:pt x="107193" y="61052"/>
                  <a:pt x="111225" y="61052"/>
                </a:cubicBezTo>
                <a:cubicBezTo>
                  <a:pt x="117628" y="58345"/>
                  <a:pt x="119762" y="37293"/>
                  <a:pt x="102924" y="21052"/>
                </a:cubicBezTo>
                <a:close/>
                <a:moveTo>
                  <a:pt x="64980" y="90526"/>
                </a:moveTo>
                <a:lnTo>
                  <a:pt x="64980" y="90526"/>
                </a:lnTo>
                <a:cubicBezTo>
                  <a:pt x="58814" y="90526"/>
                  <a:pt x="56679" y="85112"/>
                  <a:pt x="56679" y="79699"/>
                </a:cubicBezTo>
                <a:cubicBezTo>
                  <a:pt x="56679" y="74586"/>
                  <a:pt x="58814" y="69172"/>
                  <a:pt x="64980" y="69172"/>
                </a:cubicBezTo>
                <a:cubicBezTo>
                  <a:pt x="69486" y="69172"/>
                  <a:pt x="73280" y="74586"/>
                  <a:pt x="73280" y="79699"/>
                </a:cubicBezTo>
                <a:cubicBezTo>
                  <a:pt x="73280" y="85112"/>
                  <a:pt x="69486" y="90526"/>
                  <a:pt x="64980" y="905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Shape 5080">
            <a:extLst>
              <a:ext uri="{FF2B5EF4-FFF2-40B4-BE49-F238E27FC236}">
                <a16:creationId xmlns:a16="http://schemas.microsoft.com/office/drawing/2014/main" xmlns="" id="{192ECE1C-5CCE-4041-977D-6CC61851DA21}"/>
              </a:ext>
            </a:extLst>
          </p:cNvPr>
          <p:cNvSpPr/>
          <p:nvPr/>
        </p:nvSpPr>
        <p:spPr>
          <a:xfrm>
            <a:off x="6480582" y="3277147"/>
            <a:ext cx="274286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9" y="23253"/>
                </a:moveTo>
                <a:lnTo>
                  <a:pt x="29879" y="23253"/>
                </a:lnTo>
                <a:cubicBezTo>
                  <a:pt x="6506" y="38468"/>
                  <a:pt x="8674" y="63732"/>
                  <a:pt x="8674" y="74066"/>
                </a:cubicBezTo>
                <a:cubicBezTo>
                  <a:pt x="38313" y="30717"/>
                  <a:pt x="83373" y="33301"/>
                  <a:pt x="83373" y="33301"/>
                </a:cubicBezTo>
                <a:cubicBezTo>
                  <a:pt x="83373" y="33301"/>
                  <a:pt x="19277" y="58564"/>
                  <a:pt x="2168" y="109665"/>
                </a:cubicBezTo>
                <a:cubicBezTo>
                  <a:pt x="0" y="114832"/>
                  <a:pt x="8674" y="119712"/>
                  <a:pt x="10602" y="114832"/>
                </a:cubicBezTo>
                <a:cubicBezTo>
                  <a:pt x="14939" y="101913"/>
                  <a:pt x="23373" y="89282"/>
                  <a:pt x="23373" y="89282"/>
                </a:cubicBezTo>
                <a:cubicBezTo>
                  <a:pt x="36385" y="94449"/>
                  <a:pt x="55421" y="101913"/>
                  <a:pt x="70602" y="89282"/>
                </a:cubicBezTo>
                <a:cubicBezTo>
                  <a:pt x="87469" y="74066"/>
                  <a:pt x="87469" y="38468"/>
                  <a:pt x="113012" y="20669"/>
                </a:cubicBezTo>
                <a:cubicBezTo>
                  <a:pt x="119759" y="18086"/>
                  <a:pt x="60000" y="0"/>
                  <a:pt x="29879" y="2325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" name="Shape 5081">
            <a:extLst>
              <a:ext uri="{FF2B5EF4-FFF2-40B4-BE49-F238E27FC236}">
                <a16:creationId xmlns:a16="http://schemas.microsoft.com/office/drawing/2014/main" xmlns="" id="{0AA8F170-E54E-4D8B-BC40-A5C254784850}"/>
              </a:ext>
            </a:extLst>
          </p:cNvPr>
          <p:cNvSpPr/>
          <p:nvPr/>
        </p:nvSpPr>
        <p:spPr>
          <a:xfrm>
            <a:off x="3216388" y="3273256"/>
            <a:ext cx="245107" cy="2529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027" y="87532"/>
                </a:moveTo>
                <a:lnTo>
                  <a:pt x="67027" y="87532"/>
                </a:lnTo>
                <a:cubicBezTo>
                  <a:pt x="67027" y="78441"/>
                  <a:pt x="74324" y="73506"/>
                  <a:pt x="86486" y="66753"/>
                </a:cubicBezTo>
                <a:cubicBezTo>
                  <a:pt x="100810" y="57402"/>
                  <a:pt x="119729" y="45974"/>
                  <a:pt x="119729" y="18441"/>
                </a:cubicBezTo>
                <a:cubicBezTo>
                  <a:pt x="119729" y="16103"/>
                  <a:pt x="117297" y="13766"/>
                  <a:pt x="115135" y="13766"/>
                </a:cubicBezTo>
                <a:cubicBezTo>
                  <a:pt x="93513" y="13766"/>
                  <a:pt x="93513" y="13766"/>
                  <a:pt x="93513" y="13766"/>
                </a:cubicBezTo>
                <a:cubicBezTo>
                  <a:pt x="88648" y="7012"/>
                  <a:pt x="79189" y="0"/>
                  <a:pt x="60000" y="0"/>
                </a:cubicBezTo>
                <a:cubicBezTo>
                  <a:pt x="40810" y="0"/>
                  <a:pt x="31351" y="7012"/>
                  <a:pt x="26486" y="13766"/>
                </a:cubicBezTo>
                <a:cubicBezTo>
                  <a:pt x="4864" y="13766"/>
                  <a:pt x="4864" y="13766"/>
                  <a:pt x="4864" y="13766"/>
                </a:cubicBezTo>
                <a:cubicBezTo>
                  <a:pt x="2432" y="13766"/>
                  <a:pt x="0" y="16103"/>
                  <a:pt x="0" y="18441"/>
                </a:cubicBezTo>
                <a:cubicBezTo>
                  <a:pt x="0" y="45974"/>
                  <a:pt x="16756" y="57402"/>
                  <a:pt x="33513" y="66753"/>
                </a:cubicBezTo>
                <a:cubicBezTo>
                  <a:pt x="45675" y="73506"/>
                  <a:pt x="52702" y="78441"/>
                  <a:pt x="52702" y="87532"/>
                </a:cubicBezTo>
                <a:cubicBezTo>
                  <a:pt x="52702" y="96623"/>
                  <a:pt x="52702" y="96623"/>
                  <a:pt x="52702" y="96623"/>
                </a:cubicBezTo>
                <a:cubicBezTo>
                  <a:pt x="38378" y="98961"/>
                  <a:pt x="28918" y="103636"/>
                  <a:pt x="28918" y="108051"/>
                </a:cubicBezTo>
                <a:cubicBezTo>
                  <a:pt x="28918" y="115064"/>
                  <a:pt x="43243" y="119740"/>
                  <a:pt x="60000" y="119740"/>
                </a:cubicBezTo>
                <a:cubicBezTo>
                  <a:pt x="76486" y="119740"/>
                  <a:pt x="88648" y="115064"/>
                  <a:pt x="88648" y="108051"/>
                </a:cubicBezTo>
                <a:cubicBezTo>
                  <a:pt x="88648" y="103636"/>
                  <a:pt x="81621" y="98961"/>
                  <a:pt x="67027" y="96623"/>
                </a:cubicBezTo>
                <a:lnTo>
                  <a:pt x="67027" y="87532"/>
                </a:lnTo>
                <a:close/>
                <a:moveTo>
                  <a:pt x="86486" y="55064"/>
                </a:moveTo>
                <a:lnTo>
                  <a:pt x="86486" y="55064"/>
                </a:lnTo>
                <a:cubicBezTo>
                  <a:pt x="91081" y="48311"/>
                  <a:pt x="93513" y="36883"/>
                  <a:pt x="93513" y="23116"/>
                </a:cubicBezTo>
                <a:cubicBezTo>
                  <a:pt x="110270" y="23116"/>
                  <a:pt x="110270" y="23116"/>
                  <a:pt x="110270" y="23116"/>
                </a:cubicBezTo>
                <a:cubicBezTo>
                  <a:pt x="107837" y="39220"/>
                  <a:pt x="98378" y="48311"/>
                  <a:pt x="86486" y="55064"/>
                </a:cubicBezTo>
                <a:close/>
                <a:moveTo>
                  <a:pt x="60000" y="9350"/>
                </a:moveTo>
                <a:lnTo>
                  <a:pt x="60000" y="9350"/>
                </a:lnTo>
                <a:cubicBezTo>
                  <a:pt x="79189" y="9350"/>
                  <a:pt x="86486" y="16103"/>
                  <a:pt x="86486" y="18441"/>
                </a:cubicBezTo>
                <a:cubicBezTo>
                  <a:pt x="86486" y="20779"/>
                  <a:pt x="79189" y="27532"/>
                  <a:pt x="60000" y="29870"/>
                </a:cubicBezTo>
                <a:cubicBezTo>
                  <a:pt x="40810" y="27532"/>
                  <a:pt x="33513" y="20779"/>
                  <a:pt x="33513" y="18441"/>
                </a:cubicBezTo>
                <a:cubicBezTo>
                  <a:pt x="33513" y="16103"/>
                  <a:pt x="40810" y="9350"/>
                  <a:pt x="60000" y="9350"/>
                </a:cubicBezTo>
                <a:close/>
                <a:moveTo>
                  <a:pt x="9729" y="23116"/>
                </a:moveTo>
                <a:lnTo>
                  <a:pt x="9729" y="23116"/>
                </a:lnTo>
                <a:cubicBezTo>
                  <a:pt x="26486" y="23116"/>
                  <a:pt x="26486" y="23116"/>
                  <a:pt x="26486" y="23116"/>
                </a:cubicBezTo>
                <a:cubicBezTo>
                  <a:pt x="26486" y="36883"/>
                  <a:pt x="28918" y="48311"/>
                  <a:pt x="33513" y="55064"/>
                </a:cubicBezTo>
                <a:cubicBezTo>
                  <a:pt x="21621" y="48311"/>
                  <a:pt x="9729" y="39220"/>
                  <a:pt x="9729" y="231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" name="Shape 5082">
            <a:extLst>
              <a:ext uri="{FF2B5EF4-FFF2-40B4-BE49-F238E27FC236}">
                <a16:creationId xmlns:a16="http://schemas.microsoft.com/office/drawing/2014/main" xmlns="" id="{5BBB3D2F-2B6A-4669-ACB3-9BDEC032C67F}"/>
              </a:ext>
            </a:extLst>
          </p:cNvPr>
          <p:cNvSpPr/>
          <p:nvPr/>
        </p:nvSpPr>
        <p:spPr>
          <a:xfrm>
            <a:off x="2658090" y="3818079"/>
            <a:ext cx="272340" cy="25879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048" y="119744"/>
                </a:moveTo>
                <a:lnTo>
                  <a:pt x="32048" y="119744"/>
                </a:lnTo>
                <a:cubicBezTo>
                  <a:pt x="44819" y="119744"/>
                  <a:pt x="44819" y="119744"/>
                  <a:pt x="44819" y="119744"/>
                </a:cubicBezTo>
                <a:cubicBezTo>
                  <a:pt x="70602" y="67659"/>
                  <a:pt x="70602" y="67659"/>
                  <a:pt x="70602" y="67659"/>
                </a:cubicBezTo>
                <a:cubicBezTo>
                  <a:pt x="102650" y="67659"/>
                  <a:pt x="102650" y="67659"/>
                  <a:pt x="102650" y="67659"/>
                </a:cubicBezTo>
                <a:cubicBezTo>
                  <a:pt x="102650" y="67659"/>
                  <a:pt x="119759" y="67659"/>
                  <a:pt x="119759" y="58723"/>
                </a:cubicBezTo>
                <a:cubicBezTo>
                  <a:pt x="119759" y="49787"/>
                  <a:pt x="102650" y="49787"/>
                  <a:pt x="102650" y="49787"/>
                </a:cubicBezTo>
                <a:cubicBezTo>
                  <a:pt x="70602" y="49787"/>
                  <a:pt x="70602" y="49787"/>
                  <a:pt x="70602" y="49787"/>
                </a:cubicBezTo>
                <a:cubicBezTo>
                  <a:pt x="44819" y="0"/>
                  <a:pt x="44819" y="0"/>
                  <a:pt x="44819" y="0"/>
                </a:cubicBezTo>
                <a:cubicBezTo>
                  <a:pt x="32048" y="0"/>
                  <a:pt x="32048" y="0"/>
                  <a:pt x="32048" y="0"/>
                </a:cubicBezTo>
                <a:cubicBezTo>
                  <a:pt x="46987" y="49787"/>
                  <a:pt x="46987" y="49787"/>
                  <a:pt x="46987" y="49787"/>
                </a:cubicBezTo>
                <a:cubicBezTo>
                  <a:pt x="25783" y="49787"/>
                  <a:pt x="25783" y="49787"/>
                  <a:pt x="25783" y="49787"/>
                </a:cubicBezTo>
                <a:cubicBezTo>
                  <a:pt x="12771" y="38297"/>
                  <a:pt x="12771" y="38297"/>
                  <a:pt x="12771" y="38297"/>
                </a:cubicBezTo>
                <a:cubicBezTo>
                  <a:pt x="0" y="38297"/>
                  <a:pt x="0" y="38297"/>
                  <a:pt x="0" y="38297"/>
                </a:cubicBezTo>
                <a:cubicBezTo>
                  <a:pt x="8674" y="58723"/>
                  <a:pt x="8674" y="58723"/>
                  <a:pt x="8674" y="58723"/>
                </a:cubicBezTo>
                <a:cubicBezTo>
                  <a:pt x="0" y="81446"/>
                  <a:pt x="0" y="81446"/>
                  <a:pt x="0" y="81446"/>
                </a:cubicBezTo>
                <a:cubicBezTo>
                  <a:pt x="12771" y="81446"/>
                  <a:pt x="12771" y="81446"/>
                  <a:pt x="12771" y="81446"/>
                </a:cubicBezTo>
                <a:cubicBezTo>
                  <a:pt x="25783" y="67659"/>
                  <a:pt x="25783" y="67659"/>
                  <a:pt x="25783" y="67659"/>
                </a:cubicBezTo>
                <a:cubicBezTo>
                  <a:pt x="46987" y="67659"/>
                  <a:pt x="46987" y="67659"/>
                  <a:pt x="46987" y="67659"/>
                </a:cubicBezTo>
                <a:lnTo>
                  <a:pt x="32048" y="119744"/>
                </a:ln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9" name="Shape 5083">
            <a:extLst>
              <a:ext uri="{FF2B5EF4-FFF2-40B4-BE49-F238E27FC236}">
                <a16:creationId xmlns:a16="http://schemas.microsoft.com/office/drawing/2014/main" xmlns="" id="{6E994108-687B-4E03-8443-F7126F7FE659}"/>
              </a:ext>
            </a:extLst>
          </p:cNvPr>
          <p:cNvGrpSpPr/>
          <p:nvPr/>
        </p:nvGrpSpPr>
        <p:grpSpPr>
          <a:xfrm>
            <a:off x="4303804" y="3821969"/>
            <a:ext cx="254833" cy="251008"/>
            <a:chOff x="7197121" y="8332915"/>
            <a:chExt cx="553829" cy="543285"/>
          </a:xfrm>
          <a:solidFill>
            <a:schemeClr val="bg1"/>
          </a:solidFill>
        </p:grpSpPr>
        <p:sp>
          <p:nvSpPr>
            <p:cNvPr id="30" name="Shape 5084">
              <a:extLst>
                <a:ext uri="{FF2B5EF4-FFF2-40B4-BE49-F238E27FC236}">
                  <a16:creationId xmlns:a16="http://schemas.microsoft.com/office/drawing/2014/main" xmlns="" id="{5ECA364C-7540-4A5E-9921-0842B9B1E84D}"/>
                </a:ext>
              </a:extLst>
            </p:cNvPr>
            <p:cNvSpPr/>
            <p:nvPr/>
          </p:nvSpPr>
          <p:spPr>
            <a:xfrm>
              <a:off x="7197121" y="8332915"/>
              <a:ext cx="553829" cy="54328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999" y="0"/>
                  </a:moveTo>
                  <a:lnTo>
                    <a:pt x="59999" y="0"/>
                  </a:lnTo>
                  <a:cubicBezTo>
                    <a:pt x="27532" y="0"/>
                    <a:pt x="0" y="25960"/>
                    <a:pt x="0" y="58807"/>
                  </a:cubicBezTo>
                  <a:cubicBezTo>
                    <a:pt x="0" y="91655"/>
                    <a:pt x="27532" y="119735"/>
                    <a:pt x="59999" y="119735"/>
                  </a:cubicBezTo>
                  <a:cubicBezTo>
                    <a:pt x="92207" y="119735"/>
                    <a:pt x="119740" y="91655"/>
                    <a:pt x="119740" y="58807"/>
                  </a:cubicBezTo>
                  <a:cubicBezTo>
                    <a:pt x="119740" y="25960"/>
                    <a:pt x="92207" y="0"/>
                    <a:pt x="59999" y="0"/>
                  </a:cubicBezTo>
                  <a:close/>
                  <a:moveTo>
                    <a:pt x="59999" y="105695"/>
                  </a:moveTo>
                  <a:lnTo>
                    <a:pt x="59999" y="105695"/>
                  </a:lnTo>
                  <a:cubicBezTo>
                    <a:pt x="34545" y="105695"/>
                    <a:pt x="13766" y="84503"/>
                    <a:pt x="13766" y="58807"/>
                  </a:cubicBezTo>
                  <a:cubicBezTo>
                    <a:pt x="13766" y="32847"/>
                    <a:pt x="34545" y="11920"/>
                    <a:pt x="59999" y="11920"/>
                  </a:cubicBezTo>
                  <a:cubicBezTo>
                    <a:pt x="85194" y="11920"/>
                    <a:pt x="105974" y="32847"/>
                    <a:pt x="105974" y="58807"/>
                  </a:cubicBezTo>
                  <a:cubicBezTo>
                    <a:pt x="105974" y="84503"/>
                    <a:pt x="85194" y="105695"/>
                    <a:pt x="59999" y="1056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1" name="Shape 5085">
              <a:extLst>
                <a:ext uri="{FF2B5EF4-FFF2-40B4-BE49-F238E27FC236}">
                  <a16:creationId xmlns:a16="http://schemas.microsoft.com/office/drawing/2014/main" xmlns="" id="{A8A1256C-25C9-4DDF-9F98-1F14242C2337}"/>
                </a:ext>
              </a:extLst>
            </p:cNvPr>
            <p:cNvSpPr/>
            <p:nvPr/>
          </p:nvSpPr>
          <p:spPr>
            <a:xfrm>
              <a:off x="7450784" y="8450839"/>
              <a:ext cx="126831" cy="26111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373" y="0"/>
                  </a:moveTo>
                  <a:lnTo>
                    <a:pt x="0" y="0"/>
                  </a:lnTo>
                  <a:lnTo>
                    <a:pt x="0" y="71891"/>
                  </a:lnTo>
                  <a:lnTo>
                    <a:pt x="99813" y="119459"/>
                  </a:lnTo>
                  <a:lnTo>
                    <a:pt x="118878" y="105405"/>
                  </a:lnTo>
                  <a:lnTo>
                    <a:pt x="40373" y="61621"/>
                  </a:lnTo>
                  <a:lnTo>
                    <a:pt x="40373" y="0"/>
                  </a:lnTo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32" name="Shape 5086">
            <a:extLst>
              <a:ext uri="{FF2B5EF4-FFF2-40B4-BE49-F238E27FC236}">
                <a16:creationId xmlns:a16="http://schemas.microsoft.com/office/drawing/2014/main" xmlns="" id="{EFDE055E-73D2-4635-B75C-FE1EB31CEEEE}"/>
              </a:ext>
            </a:extLst>
          </p:cNvPr>
          <p:cNvSpPr/>
          <p:nvPr/>
        </p:nvSpPr>
        <p:spPr>
          <a:xfrm>
            <a:off x="10330308" y="4942748"/>
            <a:ext cx="186748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023" y="119662"/>
                </a:moveTo>
                <a:lnTo>
                  <a:pt x="44023" y="119662"/>
                </a:lnTo>
                <a:cubicBezTo>
                  <a:pt x="40828" y="119662"/>
                  <a:pt x="37988" y="116629"/>
                  <a:pt x="34792" y="113595"/>
                </a:cubicBezTo>
                <a:cubicBezTo>
                  <a:pt x="3195" y="74831"/>
                  <a:pt x="3195" y="74831"/>
                  <a:pt x="3195" y="74831"/>
                </a:cubicBezTo>
                <a:cubicBezTo>
                  <a:pt x="0" y="68764"/>
                  <a:pt x="0" y="63033"/>
                  <a:pt x="6390" y="60000"/>
                </a:cubicBezTo>
                <a:cubicBezTo>
                  <a:pt x="12781" y="53932"/>
                  <a:pt x="18816" y="56629"/>
                  <a:pt x="22011" y="60000"/>
                </a:cubicBezTo>
                <a:cubicBezTo>
                  <a:pt x="44023" y="86966"/>
                  <a:pt x="44023" y="86966"/>
                  <a:pt x="44023" y="86966"/>
                </a:cubicBezTo>
                <a:cubicBezTo>
                  <a:pt x="94437" y="9101"/>
                  <a:pt x="94437" y="9101"/>
                  <a:pt x="94437" y="9101"/>
                </a:cubicBezTo>
                <a:cubicBezTo>
                  <a:pt x="100828" y="3033"/>
                  <a:pt x="106863" y="0"/>
                  <a:pt x="113254" y="3033"/>
                </a:cubicBezTo>
                <a:cubicBezTo>
                  <a:pt x="119644" y="6067"/>
                  <a:pt x="119644" y="15168"/>
                  <a:pt x="116449" y="20898"/>
                </a:cubicBezTo>
                <a:cubicBezTo>
                  <a:pt x="56804" y="113595"/>
                  <a:pt x="56804" y="113595"/>
                  <a:pt x="56804" y="113595"/>
                </a:cubicBezTo>
                <a:cubicBezTo>
                  <a:pt x="53609" y="116629"/>
                  <a:pt x="50414" y="119662"/>
                  <a:pt x="44023" y="11966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" name="Shape 5087">
            <a:extLst>
              <a:ext uri="{FF2B5EF4-FFF2-40B4-BE49-F238E27FC236}">
                <a16:creationId xmlns:a16="http://schemas.microsoft.com/office/drawing/2014/main" xmlns="" id="{4B1B1ADB-DC2C-4D48-80D9-1DB1FDFFF103}"/>
              </a:ext>
            </a:extLst>
          </p:cNvPr>
          <p:cNvSpPr/>
          <p:nvPr/>
        </p:nvSpPr>
        <p:spPr>
          <a:xfrm>
            <a:off x="9260399" y="3808347"/>
            <a:ext cx="155623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77" y="27766"/>
                </a:moveTo>
                <a:lnTo>
                  <a:pt x="119577" y="27766"/>
                </a:lnTo>
                <a:cubicBezTo>
                  <a:pt x="119577" y="14969"/>
                  <a:pt x="119577" y="14969"/>
                  <a:pt x="119577" y="14969"/>
                </a:cubicBezTo>
                <a:cubicBezTo>
                  <a:pt x="119577" y="8450"/>
                  <a:pt x="93380" y="0"/>
                  <a:pt x="60000" y="0"/>
                </a:cubicBezTo>
                <a:cubicBezTo>
                  <a:pt x="25774" y="0"/>
                  <a:pt x="0" y="8450"/>
                  <a:pt x="0" y="14969"/>
                </a:cubicBezTo>
                <a:cubicBezTo>
                  <a:pt x="0" y="14969"/>
                  <a:pt x="0" y="14969"/>
                  <a:pt x="0" y="27766"/>
                </a:cubicBezTo>
                <a:cubicBezTo>
                  <a:pt x="0" y="40563"/>
                  <a:pt x="40985" y="51428"/>
                  <a:pt x="40985" y="59879"/>
                </a:cubicBezTo>
                <a:cubicBezTo>
                  <a:pt x="40985" y="70503"/>
                  <a:pt x="0" y="79195"/>
                  <a:pt x="0" y="91991"/>
                </a:cubicBezTo>
                <a:cubicBezTo>
                  <a:pt x="0" y="104788"/>
                  <a:pt x="0" y="106961"/>
                  <a:pt x="0" y="106961"/>
                </a:cubicBezTo>
                <a:cubicBezTo>
                  <a:pt x="0" y="111066"/>
                  <a:pt x="25774" y="119758"/>
                  <a:pt x="60000" y="119758"/>
                </a:cubicBezTo>
                <a:cubicBezTo>
                  <a:pt x="93380" y="119758"/>
                  <a:pt x="119577" y="111066"/>
                  <a:pt x="119577" y="106961"/>
                </a:cubicBezTo>
                <a:cubicBezTo>
                  <a:pt x="119577" y="106961"/>
                  <a:pt x="119577" y="104788"/>
                  <a:pt x="119577" y="91991"/>
                </a:cubicBezTo>
                <a:cubicBezTo>
                  <a:pt x="119577" y="79195"/>
                  <a:pt x="78591" y="70503"/>
                  <a:pt x="78591" y="59879"/>
                </a:cubicBezTo>
                <a:cubicBezTo>
                  <a:pt x="78591" y="51428"/>
                  <a:pt x="119577" y="40563"/>
                  <a:pt x="119577" y="27766"/>
                </a:cubicBezTo>
                <a:close/>
                <a:moveTo>
                  <a:pt x="18591" y="14969"/>
                </a:moveTo>
                <a:lnTo>
                  <a:pt x="18591" y="14969"/>
                </a:lnTo>
                <a:cubicBezTo>
                  <a:pt x="25774" y="12796"/>
                  <a:pt x="37183" y="8450"/>
                  <a:pt x="60000" y="8450"/>
                </a:cubicBezTo>
                <a:cubicBezTo>
                  <a:pt x="82394" y="8450"/>
                  <a:pt x="100985" y="14969"/>
                  <a:pt x="100985" y="14969"/>
                </a:cubicBezTo>
                <a:cubicBezTo>
                  <a:pt x="104788" y="14969"/>
                  <a:pt x="108591" y="17142"/>
                  <a:pt x="104788" y="17142"/>
                </a:cubicBezTo>
                <a:cubicBezTo>
                  <a:pt x="97183" y="21247"/>
                  <a:pt x="78591" y="23420"/>
                  <a:pt x="60000" y="23420"/>
                </a:cubicBezTo>
                <a:cubicBezTo>
                  <a:pt x="40985" y="23420"/>
                  <a:pt x="22394" y="21247"/>
                  <a:pt x="14788" y="17142"/>
                </a:cubicBezTo>
                <a:cubicBezTo>
                  <a:pt x="10985" y="17142"/>
                  <a:pt x="18591" y="14969"/>
                  <a:pt x="18591" y="14969"/>
                </a:cubicBezTo>
                <a:close/>
                <a:moveTo>
                  <a:pt x="63802" y="59879"/>
                </a:moveTo>
                <a:lnTo>
                  <a:pt x="63802" y="59879"/>
                </a:lnTo>
                <a:cubicBezTo>
                  <a:pt x="63802" y="68329"/>
                  <a:pt x="74788" y="72676"/>
                  <a:pt x="86197" y="79195"/>
                </a:cubicBezTo>
                <a:cubicBezTo>
                  <a:pt x="93380" y="83299"/>
                  <a:pt x="104788" y="89818"/>
                  <a:pt x="104788" y="91991"/>
                </a:cubicBezTo>
                <a:cubicBezTo>
                  <a:pt x="104788" y="100442"/>
                  <a:pt x="104788" y="100442"/>
                  <a:pt x="104788" y="100442"/>
                </a:cubicBezTo>
                <a:cubicBezTo>
                  <a:pt x="97183" y="98269"/>
                  <a:pt x="63802" y="94164"/>
                  <a:pt x="63802" y="85472"/>
                </a:cubicBezTo>
                <a:cubicBezTo>
                  <a:pt x="63802" y="81368"/>
                  <a:pt x="56197" y="81368"/>
                  <a:pt x="56197" y="85472"/>
                </a:cubicBezTo>
                <a:cubicBezTo>
                  <a:pt x="56197" y="94164"/>
                  <a:pt x="25774" y="98269"/>
                  <a:pt x="14788" y="100442"/>
                </a:cubicBezTo>
                <a:cubicBezTo>
                  <a:pt x="14788" y="91991"/>
                  <a:pt x="14788" y="91991"/>
                  <a:pt x="14788" y="91991"/>
                </a:cubicBezTo>
                <a:cubicBezTo>
                  <a:pt x="14788" y="89818"/>
                  <a:pt x="25774" y="83299"/>
                  <a:pt x="33802" y="79195"/>
                </a:cubicBezTo>
                <a:cubicBezTo>
                  <a:pt x="44788" y="72676"/>
                  <a:pt x="56197" y="68329"/>
                  <a:pt x="56197" y="59879"/>
                </a:cubicBezTo>
                <a:cubicBezTo>
                  <a:pt x="56197" y="53601"/>
                  <a:pt x="44788" y="49014"/>
                  <a:pt x="33802" y="42736"/>
                </a:cubicBezTo>
                <a:cubicBezTo>
                  <a:pt x="25774" y="38390"/>
                  <a:pt x="14788" y="31871"/>
                  <a:pt x="14788" y="27766"/>
                </a:cubicBezTo>
                <a:cubicBezTo>
                  <a:pt x="14788" y="21247"/>
                  <a:pt x="14788" y="21247"/>
                  <a:pt x="14788" y="21247"/>
                </a:cubicBezTo>
                <a:cubicBezTo>
                  <a:pt x="25774" y="25593"/>
                  <a:pt x="40985" y="27766"/>
                  <a:pt x="60000" y="27766"/>
                </a:cubicBezTo>
                <a:cubicBezTo>
                  <a:pt x="78591" y="27766"/>
                  <a:pt x="97183" y="25593"/>
                  <a:pt x="104788" y="21247"/>
                </a:cubicBezTo>
                <a:cubicBezTo>
                  <a:pt x="104788" y="27766"/>
                  <a:pt x="104788" y="27766"/>
                  <a:pt x="104788" y="27766"/>
                </a:cubicBezTo>
                <a:cubicBezTo>
                  <a:pt x="104788" y="31871"/>
                  <a:pt x="93380" y="38390"/>
                  <a:pt x="86197" y="42736"/>
                </a:cubicBezTo>
                <a:cubicBezTo>
                  <a:pt x="74788" y="49014"/>
                  <a:pt x="63802" y="53601"/>
                  <a:pt x="63802" y="598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" name="Shape 5088">
            <a:extLst>
              <a:ext uri="{FF2B5EF4-FFF2-40B4-BE49-F238E27FC236}">
                <a16:creationId xmlns:a16="http://schemas.microsoft.com/office/drawing/2014/main" xmlns="" id="{D8DA2072-5B71-4596-9BBA-E3F00091D504}"/>
              </a:ext>
            </a:extLst>
          </p:cNvPr>
          <p:cNvSpPr/>
          <p:nvPr/>
        </p:nvSpPr>
        <p:spPr>
          <a:xfrm>
            <a:off x="10857481" y="2214743"/>
            <a:ext cx="196474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0" y="40575"/>
                </a:moveTo>
                <a:lnTo>
                  <a:pt x="107830" y="40575"/>
                </a:lnTo>
                <a:cubicBezTo>
                  <a:pt x="92619" y="40575"/>
                  <a:pt x="92619" y="40575"/>
                  <a:pt x="92619" y="40575"/>
                </a:cubicBezTo>
                <a:cubicBezTo>
                  <a:pt x="92619" y="30503"/>
                  <a:pt x="92619" y="30503"/>
                  <a:pt x="92619" y="30503"/>
                </a:cubicBezTo>
                <a:cubicBezTo>
                  <a:pt x="92619" y="10071"/>
                  <a:pt x="80450" y="0"/>
                  <a:pt x="59492" y="0"/>
                </a:cubicBezTo>
                <a:cubicBezTo>
                  <a:pt x="35830" y="0"/>
                  <a:pt x="26704" y="10071"/>
                  <a:pt x="26704" y="30503"/>
                </a:cubicBezTo>
                <a:cubicBezTo>
                  <a:pt x="26704" y="40575"/>
                  <a:pt x="26704" y="40575"/>
                  <a:pt x="26704" y="40575"/>
                </a:cubicBezTo>
                <a:cubicBezTo>
                  <a:pt x="8450" y="40575"/>
                  <a:pt x="8450" y="40575"/>
                  <a:pt x="8450" y="40575"/>
                </a:cubicBezTo>
                <a:cubicBezTo>
                  <a:pt x="5746" y="40575"/>
                  <a:pt x="0" y="45755"/>
                  <a:pt x="0" y="50935"/>
                </a:cubicBezTo>
                <a:cubicBezTo>
                  <a:pt x="0" y="107050"/>
                  <a:pt x="0" y="107050"/>
                  <a:pt x="0" y="107050"/>
                </a:cubicBezTo>
                <a:cubicBezTo>
                  <a:pt x="0" y="109640"/>
                  <a:pt x="5746" y="114532"/>
                  <a:pt x="8450" y="114532"/>
                </a:cubicBezTo>
                <a:cubicBezTo>
                  <a:pt x="17915" y="117122"/>
                  <a:pt x="17915" y="117122"/>
                  <a:pt x="17915" y="117122"/>
                </a:cubicBezTo>
                <a:cubicBezTo>
                  <a:pt x="23661" y="119712"/>
                  <a:pt x="29746" y="119712"/>
                  <a:pt x="35830" y="119712"/>
                </a:cubicBezTo>
                <a:cubicBezTo>
                  <a:pt x="83492" y="119712"/>
                  <a:pt x="83492" y="119712"/>
                  <a:pt x="83492" y="119712"/>
                </a:cubicBezTo>
                <a:cubicBezTo>
                  <a:pt x="89577" y="119712"/>
                  <a:pt x="95661" y="119712"/>
                  <a:pt x="101408" y="117122"/>
                </a:cubicBezTo>
                <a:cubicBezTo>
                  <a:pt x="110535" y="114532"/>
                  <a:pt x="110535" y="114532"/>
                  <a:pt x="110535" y="114532"/>
                </a:cubicBezTo>
                <a:cubicBezTo>
                  <a:pt x="113577" y="114532"/>
                  <a:pt x="119661" y="109640"/>
                  <a:pt x="119661" y="107050"/>
                </a:cubicBezTo>
                <a:cubicBezTo>
                  <a:pt x="119661" y="50935"/>
                  <a:pt x="119661" y="50935"/>
                  <a:pt x="119661" y="50935"/>
                </a:cubicBezTo>
                <a:cubicBezTo>
                  <a:pt x="119661" y="45755"/>
                  <a:pt x="113577" y="40575"/>
                  <a:pt x="107830" y="40575"/>
                </a:cubicBezTo>
                <a:close/>
                <a:moveTo>
                  <a:pt x="41577" y="27913"/>
                </a:moveTo>
                <a:lnTo>
                  <a:pt x="41577" y="27913"/>
                </a:lnTo>
                <a:cubicBezTo>
                  <a:pt x="41577" y="17841"/>
                  <a:pt x="50704" y="12661"/>
                  <a:pt x="59492" y="12661"/>
                </a:cubicBezTo>
                <a:cubicBezTo>
                  <a:pt x="68619" y="12661"/>
                  <a:pt x="77408" y="17841"/>
                  <a:pt x="77408" y="27913"/>
                </a:cubicBezTo>
                <a:cubicBezTo>
                  <a:pt x="77408" y="40575"/>
                  <a:pt x="77408" y="40575"/>
                  <a:pt x="77408" y="40575"/>
                </a:cubicBezTo>
                <a:cubicBezTo>
                  <a:pt x="41577" y="40575"/>
                  <a:pt x="41577" y="40575"/>
                  <a:pt x="41577" y="40575"/>
                </a:cubicBezTo>
                <a:lnTo>
                  <a:pt x="41577" y="279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" name="Shape 5089">
            <a:extLst>
              <a:ext uri="{FF2B5EF4-FFF2-40B4-BE49-F238E27FC236}">
                <a16:creationId xmlns:a16="http://schemas.microsoft.com/office/drawing/2014/main" xmlns="" id="{222BEF76-1151-4FE9-90E0-92D8796B27D1}"/>
              </a:ext>
            </a:extLst>
          </p:cNvPr>
          <p:cNvSpPr/>
          <p:nvPr/>
        </p:nvSpPr>
        <p:spPr>
          <a:xfrm>
            <a:off x="9744776" y="4368738"/>
            <a:ext cx="264560" cy="239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90275"/>
                </a:moveTo>
                <a:lnTo>
                  <a:pt x="59750" y="90275"/>
                </a:lnTo>
                <a:cubicBezTo>
                  <a:pt x="53250" y="90275"/>
                  <a:pt x="46500" y="97706"/>
                  <a:pt x="46500" y="105137"/>
                </a:cubicBezTo>
                <a:cubicBezTo>
                  <a:pt x="46500" y="112568"/>
                  <a:pt x="53250" y="119724"/>
                  <a:pt x="59750" y="119724"/>
                </a:cubicBezTo>
                <a:cubicBezTo>
                  <a:pt x="66500" y="119724"/>
                  <a:pt x="73000" y="112568"/>
                  <a:pt x="73000" y="105137"/>
                </a:cubicBezTo>
                <a:cubicBezTo>
                  <a:pt x="73000" y="97706"/>
                  <a:pt x="66500" y="90275"/>
                  <a:pt x="59750" y="90275"/>
                </a:cubicBezTo>
                <a:close/>
                <a:moveTo>
                  <a:pt x="33250" y="75688"/>
                </a:moveTo>
                <a:lnTo>
                  <a:pt x="33250" y="75688"/>
                </a:lnTo>
                <a:cubicBezTo>
                  <a:pt x="42000" y="85596"/>
                  <a:pt x="42000" y="85596"/>
                  <a:pt x="42000" y="85596"/>
                </a:cubicBezTo>
                <a:cubicBezTo>
                  <a:pt x="51000" y="75688"/>
                  <a:pt x="66500" y="75688"/>
                  <a:pt x="77500" y="85596"/>
                </a:cubicBezTo>
                <a:cubicBezTo>
                  <a:pt x="86250" y="75688"/>
                  <a:pt x="86250" y="75688"/>
                  <a:pt x="86250" y="75688"/>
                </a:cubicBezTo>
                <a:cubicBezTo>
                  <a:pt x="70750" y="61100"/>
                  <a:pt x="48750" y="61100"/>
                  <a:pt x="33250" y="75688"/>
                </a:cubicBezTo>
                <a:close/>
                <a:moveTo>
                  <a:pt x="15500" y="56146"/>
                </a:moveTo>
                <a:lnTo>
                  <a:pt x="15500" y="56146"/>
                </a:lnTo>
                <a:cubicBezTo>
                  <a:pt x="24500" y="66055"/>
                  <a:pt x="24500" y="66055"/>
                  <a:pt x="24500" y="66055"/>
                </a:cubicBezTo>
                <a:cubicBezTo>
                  <a:pt x="44250" y="46513"/>
                  <a:pt x="75250" y="46513"/>
                  <a:pt x="95250" y="66055"/>
                </a:cubicBezTo>
                <a:cubicBezTo>
                  <a:pt x="104250" y="56146"/>
                  <a:pt x="104250" y="56146"/>
                  <a:pt x="104250" y="56146"/>
                </a:cubicBezTo>
                <a:cubicBezTo>
                  <a:pt x="79750" y="29449"/>
                  <a:pt x="40000" y="29449"/>
                  <a:pt x="15500" y="56146"/>
                </a:cubicBezTo>
                <a:close/>
                <a:moveTo>
                  <a:pt x="0" y="36880"/>
                </a:moveTo>
                <a:lnTo>
                  <a:pt x="0" y="36880"/>
                </a:lnTo>
                <a:cubicBezTo>
                  <a:pt x="6500" y="46513"/>
                  <a:pt x="6500" y="46513"/>
                  <a:pt x="6500" y="46513"/>
                </a:cubicBezTo>
                <a:cubicBezTo>
                  <a:pt x="35500" y="14862"/>
                  <a:pt x="82000" y="14862"/>
                  <a:pt x="110750" y="46513"/>
                </a:cubicBezTo>
                <a:cubicBezTo>
                  <a:pt x="119750" y="36880"/>
                  <a:pt x="119750" y="36880"/>
                  <a:pt x="119750" y="36880"/>
                </a:cubicBezTo>
                <a:cubicBezTo>
                  <a:pt x="86250" y="0"/>
                  <a:pt x="33250" y="0"/>
                  <a:pt x="0" y="368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" name="Shape 5090">
            <a:extLst>
              <a:ext uri="{FF2B5EF4-FFF2-40B4-BE49-F238E27FC236}">
                <a16:creationId xmlns:a16="http://schemas.microsoft.com/office/drawing/2014/main" xmlns="" id="{849FB30D-61D2-49EA-BD26-EF1A85B7F982}"/>
              </a:ext>
            </a:extLst>
          </p:cNvPr>
          <p:cNvSpPr/>
          <p:nvPr/>
        </p:nvSpPr>
        <p:spPr>
          <a:xfrm>
            <a:off x="10900277" y="4968042"/>
            <a:ext cx="130335" cy="14788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00" y="95730"/>
                </a:moveTo>
                <a:lnTo>
                  <a:pt x="115000" y="95730"/>
                </a:lnTo>
                <a:cubicBezTo>
                  <a:pt x="80000" y="59775"/>
                  <a:pt x="80000" y="59775"/>
                  <a:pt x="80000" y="59775"/>
                </a:cubicBezTo>
                <a:cubicBezTo>
                  <a:pt x="115000" y="23820"/>
                  <a:pt x="115000" y="23820"/>
                  <a:pt x="115000" y="23820"/>
                </a:cubicBezTo>
                <a:cubicBezTo>
                  <a:pt x="119500" y="19775"/>
                  <a:pt x="119500" y="11685"/>
                  <a:pt x="115000" y="7640"/>
                </a:cubicBezTo>
                <a:cubicBezTo>
                  <a:pt x="111000" y="0"/>
                  <a:pt x="102000" y="0"/>
                  <a:pt x="92500" y="7640"/>
                </a:cubicBezTo>
                <a:cubicBezTo>
                  <a:pt x="62000" y="39550"/>
                  <a:pt x="62000" y="39550"/>
                  <a:pt x="62000" y="39550"/>
                </a:cubicBezTo>
                <a:cubicBezTo>
                  <a:pt x="31000" y="7640"/>
                  <a:pt x="31000" y="7640"/>
                  <a:pt x="31000" y="7640"/>
                </a:cubicBezTo>
                <a:cubicBezTo>
                  <a:pt x="22000" y="0"/>
                  <a:pt x="13000" y="0"/>
                  <a:pt x="9000" y="7640"/>
                </a:cubicBezTo>
                <a:cubicBezTo>
                  <a:pt x="0" y="11685"/>
                  <a:pt x="0" y="19775"/>
                  <a:pt x="9000" y="23820"/>
                </a:cubicBezTo>
                <a:cubicBezTo>
                  <a:pt x="44000" y="59775"/>
                  <a:pt x="44000" y="59775"/>
                  <a:pt x="44000" y="59775"/>
                </a:cubicBezTo>
                <a:cubicBezTo>
                  <a:pt x="9000" y="95730"/>
                  <a:pt x="9000" y="95730"/>
                  <a:pt x="9000" y="95730"/>
                </a:cubicBezTo>
                <a:cubicBezTo>
                  <a:pt x="0" y="99325"/>
                  <a:pt x="0" y="111460"/>
                  <a:pt x="9000" y="115505"/>
                </a:cubicBezTo>
                <a:cubicBezTo>
                  <a:pt x="13000" y="119550"/>
                  <a:pt x="22000" y="119550"/>
                  <a:pt x="31000" y="115505"/>
                </a:cubicBezTo>
                <a:cubicBezTo>
                  <a:pt x="62000" y="79550"/>
                  <a:pt x="62000" y="79550"/>
                  <a:pt x="62000" y="79550"/>
                </a:cubicBezTo>
                <a:cubicBezTo>
                  <a:pt x="92500" y="115505"/>
                  <a:pt x="92500" y="115505"/>
                  <a:pt x="92500" y="115505"/>
                </a:cubicBezTo>
                <a:cubicBezTo>
                  <a:pt x="102000" y="119550"/>
                  <a:pt x="111000" y="119550"/>
                  <a:pt x="115000" y="115505"/>
                </a:cubicBezTo>
                <a:cubicBezTo>
                  <a:pt x="119500" y="111460"/>
                  <a:pt x="119500" y="99325"/>
                  <a:pt x="115000" y="9573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" name="Shape 5091">
            <a:extLst>
              <a:ext uri="{FF2B5EF4-FFF2-40B4-BE49-F238E27FC236}">
                <a16:creationId xmlns:a16="http://schemas.microsoft.com/office/drawing/2014/main" xmlns="" id="{D50DC7AB-B03B-46C9-8668-DD41AD4DFE1D}"/>
              </a:ext>
            </a:extLst>
          </p:cNvPr>
          <p:cNvSpPr/>
          <p:nvPr/>
        </p:nvSpPr>
        <p:spPr>
          <a:xfrm>
            <a:off x="6007877" y="3821969"/>
            <a:ext cx="110881" cy="25100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219" y="117350"/>
                </a:moveTo>
                <a:lnTo>
                  <a:pt x="15219" y="117350"/>
                </a:lnTo>
                <a:cubicBezTo>
                  <a:pt x="9951" y="117350"/>
                  <a:pt x="62048" y="70463"/>
                  <a:pt x="62048" y="70463"/>
                </a:cubicBezTo>
                <a:cubicBezTo>
                  <a:pt x="56780" y="68079"/>
                  <a:pt x="4682" y="61192"/>
                  <a:pt x="4682" y="56158"/>
                </a:cubicBezTo>
                <a:cubicBezTo>
                  <a:pt x="0" y="51920"/>
                  <a:pt x="103609" y="0"/>
                  <a:pt x="108878" y="0"/>
                </a:cubicBezTo>
                <a:cubicBezTo>
                  <a:pt x="108878" y="2384"/>
                  <a:pt x="62048" y="46887"/>
                  <a:pt x="62048" y="49536"/>
                </a:cubicBezTo>
                <a:cubicBezTo>
                  <a:pt x="66731" y="51920"/>
                  <a:pt x="119414" y="58807"/>
                  <a:pt x="119414" y="63576"/>
                </a:cubicBezTo>
                <a:cubicBezTo>
                  <a:pt x="119414" y="65960"/>
                  <a:pt x="20487" y="119735"/>
                  <a:pt x="15219" y="11735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" name="Shape 5092">
            <a:extLst>
              <a:ext uri="{FF2B5EF4-FFF2-40B4-BE49-F238E27FC236}">
                <a16:creationId xmlns:a16="http://schemas.microsoft.com/office/drawing/2014/main" xmlns="" id="{B2245BA5-8FF8-4110-A5AE-E8CC6B41EB8D}"/>
              </a:ext>
            </a:extLst>
          </p:cNvPr>
          <p:cNvSpPr/>
          <p:nvPr/>
        </p:nvSpPr>
        <p:spPr>
          <a:xfrm>
            <a:off x="5399001" y="3821969"/>
            <a:ext cx="245107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4324"/>
                </a:moveTo>
                <a:lnTo>
                  <a:pt x="107837" y="14324"/>
                </a:lnTo>
                <a:cubicBezTo>
                  <a:pt x="100540" y="14324"/>
                  <a:pt x="100540" y="14324"/>
                  <a:pt x="100540" y="14324"/>
                </a:cubicBezTo>
                <a:cubicBezTo>
                  <a:pt x="100540" y="26486"/>
                  <a:pt x="100540" y="26486"/>
                  <a:pt x="100540" y="26486"/>
                </a:cubicBezTo>
                <a:cubicBezTo>
                  <a:pt x="79189" y="26486"/>
                  <a:pt x="79189" y="26486"/>
                  <a:pt x="79189" y="26486"/>
                </a:cubicBezTo>
                <a:cubicBezTo>
                  <a:pt x="79189" y="14324"/>
                  <a:pt x="79189" y="14324"/>
                  <a:pt x="79189" y="14324"/>
                </a:cubicBezTo>
                <a:cubicBezTo>
                  <a:pt x="40810" y="14324"/>
                  <a:pt x="40810" y="14324"/>
                  <a:pt x="40810" y="14324"/>
                </a:cubicBezTo>
                <a:cubicBezTo>
                  <a:pt x="40810" y="26486"/>
                  <a:pt x="40810" y="26486"/>
                  <a:pt x="40810" y="26486"/>
                </a:cubicBezTo>
                <a:cubicBezTo>
                  <a:pt x="19189" y="26486"/>
                  <a:pt x="19189" y="26486"/>
                  <a:pt x="19189" y="26486"/>
                </a:cubicBezTo>
                <a:cubicBezTo>
                  <a:pt x="19189" y="14324"/>
                  <a:pt x="19189" y="14324"/>
                  <a:pt x="19189" y="14324"/>
                </a:cubicBezTo>
                <a:cubicBezTo>
                  <a:pt x="12162" y="14324"/>
                  <a:pt x="12162" y="14324"/>
                  <a:pt x="12162" y="14324"/>
                </a:cubicBezTo>
                <a:cubicBezTo>
                  <a:pt x="4864" y="14324"/>
                  <a:pt x="0" y="19189"/>
                  <a:pt x="0" y="26486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4864" y="119729"/>
                  <a:pt x="12162" y="119729"/>
                </a:cubicBezTo>
                <a:cubicBezTo>
                  <a:pt x="107837" y="119729"/>
                  <a:pt x="107837" y="119729"/>
                  <a:pt x="107837" y="119729"/>
                </a:cubicBezTo>
                <a:cubicBezTo>
                  <a:pt x="114864" y="119729"/>
                  <a:pt x="119729" y="114864"/>
                  <a:pt x="119729" y="107837"/>
                </a:cubicBezTo>
                <a:cubicBezTo>
                  <a:pt x="119729" y="26486"/>
                  <a:pt x="119729" y="26486"/>
                  <a:pt x="119729" y="26486"/>
                </a:cubicBezTo>
                <a:cubicBezTo>
                  <a:pt x="119729" y="19189"/>
                  <a:pt x="114864" y="14324"/>
                  <a:pt x="107837" y="14324"/>
                </a:cubicBezTo>
                <a:close/>
                <a:moveTo>
                  <a:pt x="107837" y="107837"/>
                </a:moveTo>
                <a:lnTo>
                  <a:pt x="107837" y="107837"/>
                </a:lnTo>
                <a:cubicBezTo>
                  <a:pt x="12162" y="107837"/>
                  <a:pt x="12162" y="107837"/>
                  <a:pt x="12162" y="107837"/>
                </a:cubicBezTo>
                <a:cubicBezTo>
                  <a:pt x="12162" y="52972"/>
                  <a:pt x="12162" y="52972"/>
                  <a:pt x="12162" y="52972"/>
                </a:cubicBezTo>
                <a:cubicBezTo>
                  <a:pt x="107837" y="52972"/>
                  <a:pt x="107837" y="52972"/>
                  <a:pt x="107837" y="52972"/>
                </a:cubicBezTo>
                <a:lnTo>
                  <a:pt x="107837" y="107837"/>
                </a:lnTo>
                <a:close/>
                <a:moveTo>
                  <a:pt x="33513" y="0"/>
                </a:moveTo>
                <a:lnTo>
                  <a:pt x="33513" y="0"/>
                </a:lnTo>
                <a:cubicBezTo>
                  <a:pt x="24054" y="0"/>
                  <a:pt x="24054" y="0"/>
                  <a:pt x="24054" y="0"/>
                </a:cubicBezTo>
                <a:cubicBezTo>
                  <a:pt x="24054" y="24054"/>
                  <a:pt x="24054" y="24054"/>
                  <a:pt x="24054" y="24054"/>
                </a:cubicBezTo>
                <a:cubicBezTo>
                  <a:pt x="33513" y="24054"/>
                  <a:pt x="33513" y="24054"/>
                  <a:pt x="33513" y="24054"/>
                </a:cubicBezTo>
                <a:lnTo>
                  <a:pt x="33513" y="0"/>
                </a:lnTo>
                <a:close/>
                <a:moveTo>
                  <a:pt x="95675" y="0"/>
                </a:moveTo>
                <a:lnTo>
                  <a:pt x="95675" y="0"/>
                </a:lnTo>
                <a:cubicBezTo>
                  <a:pt x="86216" y="0"/>
                  <a:pt x="86216" y="0"/>
                  <a:pt x="86216" y="0"/>
                </a:cubicBezTo>
                <a:cubicBezTo>
                  <a:pt x="86216" y="24054"/>
                  <a:pt x="86216" y="24054"/>
                  <a:pt x="86216" y="24054"/>
                </a:cubicBezTo>
                <a:cubicBezTo>
                  <a:pt x="95675" y="24054"/>
                  <a:pt x="95675" y="24054"/>
                  <a:pt x="95675" y="24054"/>
                </a:cubicBezTo>
                <a:lnTo>
                  <a:pt x="9567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39" name="Shape 5093">
            <a:extLst>
              <a:ext uri="{FF2B5EF4-FFF2-40B4-BE49-F238E27FC236}">
                <a16:creationId xmlns:a16="http://schemas.microsoft.com/office/drawing/2014/main" xmlns="" id="{DB90E8C9-4C79-4038-AD29-0124E49FC93D}"/>
              </a:ext>
            </a:extLst>
          </p:cNvPr>
          <p:cNvGrpSpPr/>
          <p:nvPr/>
        </p:nvGrpSpPr>
        <p:grpSpPr>
          <a:xfrm>
            <a:off x="4887391" y="3808349"/>
            <a:ext cx="177021" cy="274357"/>
            <a:chOff x="8527946" y="7535335"/>
            <a:chExt cx="385131" cy="596900"/>
          </a:xfrm>
          <a:solidFill>
            <a:schemeClr val="bg1"/>
          </a:solidFill>
        </p:grpSpPr>
        <p:sp>
          <p:nvSpPr>
            <p:cNvPr id="40" name="Shape 5094">
              <a:extLst>
                <a:ext uri="{FF2B5EF4-FFF2-40B4-BE49-F238E27FC236}">
                  <a16:creationId xmlns:a16="http://schemas.microsoft.com/office/drawing/2014/main" xmlns="" id="{5B43204C-4114-46D2-AB2D-F939BFEBA1F3}"/>
                </a:ext>
              </a:extLst>
            </p:cNvPr>
            <p:cNvSpPr/>
            <p:nvPr/>
          </p:nvSpPr>
          <p:spPr>
            <a:xfrm>
              <a:off x="8527946" y="7755467"/>
              <a:ext cx="385131" cy="3767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625" y="0"/>
                  </a:moveTo>
                  <a:lnTo>
                    <a:pt x="116625" y="0"/>
                  </a:lnTo>
                  <a:cubicBezTo>
                    <a:pt x="109875" y="0"/>
                    <a:pt x="109875" y="0"/>
                    <a:pt x="109875" y="0"/>
                  </a:cubicBezTo>
                  <a:cubicBezTo>
                    <a:pt x="106500" y="0"/>
                    <a:pt x="106500" y="0"/>
                    <a:pt x="106500" y="3461"/>
                  </a:cubicBezTo>
                  <a:cubicBezTo>
                    <a:pt x="106500" y="27692"/>
                    <a:pt x="106500" y="27692"/>
                    <a:pt x="106500" y="27692"/>
                  </a:cubicBezTo>
                  <a:cubicBezTo>
                    <a:pt x="106500" y="41153"/>
                    <a:pt x="96375" y="61538"/>
                    <a:pt x="60000" y="61538"/>
                  </a:cubicBezTo>
                  <a:cubicBezTo>
                    <a:pt x="23625" y="61538"/>
                    <a:pt x="13500" y="41153"/>
                    <a:pt x="13500" y="27692"/>
                  </a:cubicBezTo>
                  <a:cubicBezTo>
                    <a:pt x="13500" y="3461"/>
                    <a:pt x="13500" y="3461"/>
                    <a:pt x="13500" y="3461"/>
                  </a:cubicBezTo>
                  <a:cubicBezTo>
                    <a:pt x="13500" y="0"/>
                    <a:pt x="10500" y="0"/>
                    <a:pt x="10500" y="0"/>
                  </a:cubicBezTo>
                  <a:cubicBezTo>
                    <a:pt x="3375" y="0"/>
                    <a:pt x="3375" y="0"/>
                    <a:pt x="3375" y="0"/>
                  </a:cubicBezTo>
                  <a:cubicBezTo>
                    <a:pt x="3375" y="0"/>
                    <a:pt x="0" y="0"/>
                    <a:pt x="0" y="3461"/>
                  </a:cubicBezTo>
                  <a:cubicBezTo>
                    <a:pt x="0" y="27692"/>
                    <a:pt x="0" y="27692"/>
                    <a:pt x="0" y="27692"/>
                  </a:cubicBezTo>
                  <a:cubicBezTo>
                    <a:pt x="0" y="51538"/>
                    <a:pt x="16500" y="71923"/>
                    <a:pt x="50250" y="75384"/>
                  </a:cubicBezTo>
                  <a:cubicBezTo>
                    <a:pt x="50250" y="102307"/>
                    <a:pt x="50250" y="102307"/>
                    <a:pt x="50250" y="102307"/>
                  </a:cubicBezTo>
                  <a:cubicBezTo>
                    <a:pt x="27000" y="102307"/>
                    <a:pt x="27000" y="102307"/>
                    <a:pt x="27000" y="102307"/>
                  </a:cubicBezTo>
                  <a:cubicBezTo>
                    <a:pt x="23625" y="102307"/>
                    <a:pt x="23625" y="102307"/>
                    <a:pt x="23625" y="105769"/>
                  </a:cubicBezTo>
                  <a:cubicBezTo>
                    <a:pt x="23625" y="116153"/>
                    <a:pt x="23625" y="116153"/>
                    <a:pt x="23625" y="116153"/>
                  </a:cubicBezTo>
                  <a:cubicBezTo>
                    <a:pt x="23625" y="119615"/>
                    <a:pt x="23625" y="119615"/>
                    <a:pt x="27000" y="119615"/>
                  </a:cubicBezTo>
                  <a:cubicBezTo>
                    <a:pt x="93375" y="119615"/>
                    <a:pt x="93375" y="119615"/>
                    <a:pt x="93375" y="119615"/>
                  </a:cubicBezTo>
                  <a:cubicBezTo>
                    <a:pt x="96375" y="119615"/>
                    <a:pt x="96375" y="119615"/>
                    <a:pt x="96375" y="116153"/>
                  </a:cubicBezTo>
                  <a:cubicBezTo>
                    <a:pt x="96375" y="105769"/>
                    <a:pt x="96375" y="105769"/>
                    <a:pt x="96375" y="105769"/>
                  </a:cubicBezTo>
                  <a:cubicBezTo>
                    <a:pt x="96375" y="102307"/>
                    <a:pt x="96375" y="102307"/>
                    <a:pt x="93375" y="102307"/>
                  </a:cubicBezTo>
                  <a:cubicBezTo>
                    <a:pt x="70125" y="102307"/>
                    <a:pt x="70125" y="102307"/>
                    <a:pt x="70125" y="102307"/>
                  </a:cubicBezTo>
                  <a:cubicBezTo>
                    <a:pt x="70125" y="75384"/>
                    <a:pt x="70125" y="75384"/>
                    <a:pt x="70125" y="75384"/>
                  </a:cubicBezTo>
                  <a:cubicBezTo>
                    <a:pt x="103125" y="71923"/>
                    <a:pt x="119625" y="51538"/>
                    <a:pt x="119625" y="27692"/>
                  </a:cubicBezTo>
                  <a:cubicBezTo>
                    <a:pt x="119625" y="3461"/>
                    <a:pt x="119625" y="3461"/>
                    <a:pt x="119625" y="3461"/>
                  </a:cubicBezTo>
                  <a:cubicBezTo>
                    <a:pt x="119625" y="0"/>
                    <a:pt x="116625" y="0"/>
                    <a:pt x="116625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1" name="Shape 5095">
              <a:extLst>
                <a:ext uri="{FF2B5EF4-FFF2-40B4-BE49-F238E27FC236}">
                  <a16:creationId xmlns:a16="http://schemas.microsoft.com/office/drawing/2014/main" xmlns="" id="{6F3DA6B9-557E-44AE-843E-B4D972F80462}"/>
                </a:ext>
              </a:extLst>
            </p:cNvPr>
            <p:cNvSpPr/>
            <p:nvPr/>
          </p:nvSpPr>
          <p:spPr>
            <a:xfrm>
              <a:off x="8633750" y="7755467"/>
              <a:ext cx="169288" cy="14393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580" y="118974"/>
                  </a:moveTo>
                  <a:lnTo>
                    <a:pt x="59580" y="118974"/>
                  </a:lnTo>
                  <a:cubicBezTo>
                    <a:pt x="111608" y="118974"/>
                    <a:pt x="119160" y="92307"/>
                    <a:pt x="119160" y="73846"/>
                  </a:cubicBezTo>
                  <a:cubicBezTo>
                    <a:pt x="119160" y="0"/>
                    <a:pt x="119160" y="0"/>
                    <a:pt x="1191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3846"/>
                    <a:pt x="0" y="73846"/>
                    <a:pt x="0" y="73846"/>
                  </a:cubicBezTo>
                  <a:cubicBezTo>
                    <a:pt x="0" y="92307"/>
                    <a:pt x="7552" y="118974"/>
                    <a:pt x="59580" y="118974"/>
                  </a:cubicBez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2" name="Shape 5096">
              <a:extLst>
                <a:ext uri="{FF2B5EF4-FFF2-40B4-BE49-F238E27FC236}">
                  <a16:creationId xmlns:a16="http://schemas.microsoft.com/office/drawing/2014/main" xmlns="" id="{178056FB-1291-4A06-9840-8D6EE51D56B9}"/>
                </a:ext>
              </a:extLst>
            </p:cNvPr>
            <p:cNvSpPr/>
            <p:nvPr/>
          </p:nvSpPr>
          <p:spPr>
            <a:xfrm>
              <a:off x="8633750" y="7535335"/>
              <a:ext cx="169288" cy="177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160" y="34966"/>
                  </a:moveTo>
                  <a:lnTo>
                    <a:pt x="119160" y="34966"/>
                  </a:lnTo>
                  <a:cubicBezTo>
                    <a:pt x="119160" y="20662"/>
                    <a:pt x="111608" y="0"/>
                    <a:pt x="59580" y="0"/>
                  </a:cubicBezTo>
                  <a:cubicBezTo>
                    <a:pt x="7552" y="0"/>
                    <a:pt x="0" y="20662"/>
                    <a:pt x="0" y="34966"/>
                  </a:cubicBezTo>
                  <a:cubicBezTo>
                    <a:pt x="0" y="119205"/>
                    <a:pt x="0" y="119205"/>
                    <a:pt x="0" y="119205"/>
                  </a:cubicBezTo>
                  <a:cubicBezTo>
                    <a:pt x="119160" y="119205"/>
                    <a:pt x="119160" y="119205"/>
                    <a:pt x="119160" y="119205"/>
                  </a:cubicBezTo>
                  <a:lnTo>
                    <a:pt x="119160" y="34966"/>
                  </a:ln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43" name="Shape 5098">
            <a:extLst>
              <a:ext uri="{FF2B5EF4-FFF2-40B4-BE49-F238E27FC236}">
                <a16:creationId xmlns:a16="http://schemas.microsoft.com/office/drawing/2014/main" xmlns="" id="{326C9741-C7F1-4EB0-B7E7-CA078A068C00}"/>
              </a:ext>
            </a:extLst>
          </p:cNvPr>
          <p:cNvSpPr/>
          <p:nvPr/>
        </p:nvSpPr>
        <p:spPr>
          <a:xfrm>
            <a:off x="4867938" y="1656299"/>
            <a:ext cx="215926" cy="2140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8644" y="10741"/>
                </a:moveTo>
                <a:lnTo>
                  <a:pt x="108644" y="10741"/>
                </a:lnTo>
                <a:cubicBezTo>
                  <a:pt x="97902" y="0"/>
                  <a:pt x="89616" y="0"/>
                  <a:pt x="89616" y="0"/>
                </a:cubicBezTo>
                <a:cubicBezTo>
                  <a:pt x="51867" y="40818"/>
                  <a:pt x="51867" y="40818"/>
                  <a:pt x="51867" y="40818"/>
                </a:cubicBezTo>
                <a:cubicBezTo>
                  <a:pt x="7979" y="84398"/>
                  <a:pt x="7979" y="84398"/>
                  <a:pt x="7979" y="84398"/>
                </a:cubicBezTo>
                <a:cubicBezTo>
                  <a:pt x="0" y="119693"/>
                  <a:pt x="0" y="119693"/>
                  <a:pt x="0" y="119693"/>
                </a:cubicBezTo>
                <a:cubicBezTo>
                  <a:pt x="35601" y="111406"/>
                  <a:pt x="35601" y="111406"/>
                  <a:pt x="35601" y="111406"/>
                </a:cubicBezTo>
                <a:cubicBezTo>
                  <a:pt x="81636" y="68132"/>
                  <a:pt x="81636" y="68132"/>
                  <a:pt x="81636" y="68132"/>
                </a:cubicBezTo>
                <a:cubicBezTo>
                  <a:pt x="119693" y="29769"/>
                  <a:pt x="119693" y="29769"/>
                  <a:pt x="119693" y="29769"/>
                </a:cubicBezTo>
                <a:cubicBezTo>
                  <a:pt x="119693" y="29769"/>
                  <a:pt x="119693" y="21790"/>
                  <a:pt x="108644" y="10741"/>
                </a:cubicBezTo>
                <a:close/>
                <a:moveTo>
                  <a:pt x="35601" y="108644"/>
                </a:moveTo>
                <a:lnTo>
                  <a:pt x="35601" y="108644"/>
                </a:lnTo>
                <a:cubicBezTo>
                  <a:pt x="21790" y="111406"/>
                  <a:pt x="21790" y="111406"/>
                  <a:pt x="21790" y="111406"/>
                </a:cubicBezTo>
                <a:cubicBezTo>
                  <a:pt x="21790" y="108644"/>
                  <a:pt x="19335" y="106189"/>
                  <a:pt x="16572" y="103427"/>
                </a:cubicBezTo>
                <a:cubicBezTo>
                  <a:pt x="13503" y="100664"/>
                  <a:pt x="10741" y="100664"/>
                  <a:pt x="10741" y="97902"/>
                </a:cubicBezTo>
                <a:cubicBezTo>
                  <a:pt x="13503" y="87161"/>
                  <a:pt x="13503" y="87161"/>
                  <a:pt x="13503" y="87161"/>
                </a:cubicBezTo>
                <a:cubicBezTo>
                  <a:pt x="16572" y="81636"/>
                  <a:pt x="16572" y="81636"/>
                  <a:pt x="16572" y="81636"/>
                </a:cubicBezTo>
                <a:cubicBezTo>
                  <a:pt x="16572" y="81636"/>
                  <a:pt x="21790" y="81636"/>
                  <a:pt x="30076" y="89616"/>
                </a:cubicBezTo>
                <a:cubicBezTo>
                  <a:pt x="38056" y="97902"/>
                  <a:pt x="38056" y="103427"/>
                  <a:pt x="38056" y="103427"/>
                </a:cubicBezTo>
                <a:lnTo>
                  <a:pt x="35601" y="1086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" name="Shape 5099">
            <a:extLst>
              <a:ext uri="{FF2B5EF4-FFF2-40B4-BE49-F238E27FC236}">
                <a16:creationId xmlns:a16="http://schemas.microsoft.com/office/drawing/2014/main" xmlns="" id="{9273115B-87B2-4CDD-8682-F891F2B18444}"/>
              </a:ext>
            </a:extLst>
          </p:cNvPr>
          <p:cNvSpPr/>
          <p:nvPr/>
        </p:nvSpPr>
        <p:spPr>
          <a:xfrm>
            <a:off x="8667086" y="1640732"/>
            <a:ext cx="254834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490" y="91015"/>
                </a:moveTo>
                <a:lnTo>
                  <a:pt x="94490" y="91015"/>
                </a:lnTo>
                <a:cubicBezTo>
                  <a:pt x="78351" y="83972"/>
                  <a:pt x="73926" y="79097"/>
                  <a:pt x="73926" y="67178"/>
                </a:cubicBezTo>
                <a:cubicBezTo>
                  <a:pt x="73926" y="62302"/>
                  <a:pt x="78351" y="64740"/>
                  <a:pt x="80694" y="52821"/>
                </a:cubicBezTo>
                <a:cubicBezTo>
                  <a:pt x="80694" y="47674"/>
                  <a:pt x="85379" y="52821"/>
                  <a:pt x="85379" y="40902"/>
                </a:cubicBezTo>
                <a:cubicBezTo>
                  <a:pt x="85379" y="35756"/>
                  <a:pt x="83036" y="35756"/>
                  <a:pt x="83036" y="35756"/>
                </a:cubicBezTo>
                <a:cubicBezTo>
                  <a:pt x="83036" y="35756"/>
                  <a:pt x="85379" y="28713"/>
                  <a:pt x="85379" y="23837"/>
                </a:cubicBezTo>
                <a:cubicBezTo>
                  <a:pt x="85379" y="16523"/>
                  <a:pt x="83036" y="0"/>
                  <a:pt x="59869" y="0"/>
                </a:cubicBezTo>
                <a:cubicBezTo>
                  <a:pt x="36702" y="0"/>
                  <a:pt x="34360" y="16523"/>
                  <a:pt x="34360" y="23837"/>
                </a:cubicBezTo>
                <a:cubicBezTo>
                  <a:pt x="34360" y="28713"/>
                  <a:pt x="36702" y="35756"/>
                  <a:pt x="36702" y="35756"/>
                </a:cubicBezTo>
                <a:cubicBezTo>
                  <a:pt x="36702" y="35756"/>
                  <a:pt x="34360" y="35756"/>
                  <a:pt x="34360" y="40902"/>
                </a:cubicBezTo>
                <a:cubicBezTo>
                  <a:pt x="34360" y="52821"/>
                  <a:pt x="39045" y="47674"/>
                  <a:pt x="39045" y="52821"/>
                </a:cubicBezTo>
                <a:cubicBezTo>
                  <a:pt x="41388" y="64740"/>
                  <a:pt x="46073" y="62302"/>
                  <a:pt x="46073" y="67178"/>
                </a:cubicBezTo>
                <a:cubicBezTo>
                  <a:pt x="46073" y="79097"/>
                  <a:pt x="41388" y="83972"/>
                  <a:pt x="25249" y="91015"/>
                </a:cubicBezTo>
                <a:cubicBezTo>
                  <a:pt x="9110" y="95891"/>
                  <a:pt x="0" y="102934"/>
                  <a:pt x="0" y="107810"/>
                </a:cubicBezTo>
                <a:cubicBezTo>
                  <a:pt x="0" y="110248"/>
                  <a:pt x="0" y="119729"/>
                  <a:pt x="0" y="119729"/>
                </a:cubicBezTo>
                <a:cubicBezTo>
                  <a:pt x="59869" y="119729"/>
                  <a:pt x="59869" y="119729"/>
                  <a:pt x="59869" y="119729"/>
                </a:cubicBezTo>
                <a:cubicBezTo>
                  <a:pt x="119739" y="119729"/>
                  <a:pt x="119739" y="119729"/>
                  <a:pt x="119739" y="119729"/>
                </a:cubicBezTo>
                <a:cubicBezTo>
                  <a:pt x="119739" y="119729"/>
                  <a:pt x="119739" y="110248"/>
                  <a:pt x="119739" y="107810"/>
                </a:cubicBezTo>
                <a:cubicBezTo>
                  <a:pt x="119739" y="102934"/>
                  <a:pt x="110629" y="95891"/>
                  <a:pt x="94490" y="9101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" name="Shape 5100">
            <a:extLst>
              <a:ext uri="{FF2B5EF4-FFF2-40B4-BE49-F238E27FC236}">
                <a16:creationId xmlns:a16="http://schemas.microsoft.com/office/drawing/2014/main" xmlns="" id="{1DCE7C25-7E81-4F00-A70B-54AEEFDEE3E4}"/>
              </a:ext>
            </a:extLst>
          </p:cNvPr>
          <p:cNvSpPr/>
          <p:nvPr/>
        </p:nvSpPr>
        <p:spPr>
          <a:xfrm>
            <a:off x="9203985" y="1646569"/>
            <a:ext cx="272340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59" y="119724"/>
                </a:moveTo>
                <a:lnTo>
                  <a:pt x="119759" y="119724"/>
                </a:lnTo>
                <a:cubicBezTo>
                  <a:pt x="119759" y="119724"/>
                  <a:pt x="119759" y="92965"/>
                  <a:pt x="117349" y="90482"/>
                </a:cubicBezTo>
                <a:cubicBezTo>
                  <a:pt x="115421" y="88000"/>
                  <a:pt x="111325" y="83310"/>
                  <a:pt x="102409" y="80827"/>
                </a:cubicBezTo>
                <a:cubicBezTo>
                  <a:pt x="93975" y="75862"/>
                  <a:pt x="89638" y="70896"/>
                  <a:pt x="89638" y="63724"/>
                </a:cubicBezTo>
                <a:cubicBezTo>
                  <a:pt x="89638" y="58758"/>
                  <a:pt x="93975" y="61241"/>
                  <a:pt x="93975" y="54068"/>
                </a:cubicBezTo>
                <a:cubicBezTo>
                  <a:pt x="93975" y="49103"/>
                  <a:pt x="98313" y="54068"/>
                  <a:pt x="98313" y="43862"/>
                </a:cubicBezTo>
                <a:cubicBezTo>
                  <a:pt x="98313" y="41655"/>
                  <a:pt x="96144" y="41655"/>
                  <a:pt x="96144" y="41655"/>
                </a:cubicBezTo>
                <a:cubicBezTo>
                  <a:pt x="96144" y="41655"/>
                  <a:pt x="98313" y="36689"/>
                  <a:pt x="98313" y="31724"/>
                </a:cubicBezTo>
                <a:cubicBezTo>
                  <a:pt x="98313" y="27034"/>
                  <a:pt x="96144" y="17103"/>
                  <a:pt x="83373" y="17103"/>
                </a:cubicBezTo>
                <a:cubicBezTo>
                  <a:pt x="70602" y="17103"/>
                  <a:pt x="68433" y="27034"/>
                  <a:pt x="68433" y="31724"/>
                </a:cubicBezTo>
                <a:cubicBezTo>
                  <a:pt x="68433" y="36689"/>
                  <a:pt x="70602" y="41655"/>
                  <a:pt x="70602" y="41655"/>
                </a:cubicBezTo>
                <a:cubicBezTo>
                  <a:pt x="70602" y="41655"/>
                  <a:pt x="68433" y="41655"/>
                  <a:pt x="68433" y="43862"/>
                </a:cubicBezTo>
                <a:cubicBezTo>
                  <a:pt x="68433" y="54068"/>
                  <a:pt x="70602" y="49103"/>
                  <a:pt x="72771" y="54068"/>
                </a:cubicBezTo>
                <a:cubicBezTo>
                  <a:pt x="72771" y="61241"/>
                  <a:pt x="74939" y="58758"/>
                  <a:pt x="74939" y="63724"/>
                </a:cubicBezTo>
                <a:cubicBezTo>
                  <a:pt x="74939" y="68689"/>
                  <a:pt x="74939" y="73379"/>
                  <a:pt x="70602" y="75862"/>
                </a:cubicBezTo>
                <a:cubicBezTo>
                  <a:pt x="89638" y="88000"/>
                  <a:pt x="91807" y="88000"/>
                  <a:pt x="91807" y="100413"/>
                </a:cubicBezTo>
                <a:cubicBezTo>
                  <a:pt x="91807" y="119724"/>
                  <a:pt x="91807" y="119724"/>
                  <a:pt x="91807" y="119724"/>
                </a:cubicBezTo>
                <a:lnTo>
                  <a:pt x="119759" y="119724"/>
                </a:lnTo>
                <a:close/>
                <a:moveTo>
                  <a:pt x="62168" y="83310"/>
                </a:moveTo>
                <a:lnTo>
                  <a:pt x="62168" y="83310"/>
                </a:lnTo>
                <a:cubicBezTo>
                  <a:pt x="49156" y="78344"/>
                  <a:pt x="45060" y="73379"/>
                  <a:pt x="45060" y="63724"/>
                </a:cubicBezTo>
                <a:cubicBezTo>
                  <a:pt x="45060" y="56275"/>
                  <a:pt x="49156" y="58758"/>
                  <a:pt x="51325" y="46344"/>
                </a:cubicBezTo>
                <a:cubicBezTo>
                  <a:pt x="51325" y="43862"/>
                  <a:pt x="55662" y="46344"/>
                  <a:pt x="55662" y="36689"/>
                </a:cubicBezTo>
                <a:cubicBezTo>
                  <a:pt x="55662" y="31724"/>
                  <a:pt x="53493" y="31724"/>
                  <a:pt x="53493" y="31724"/>
                </a:cubicBezTo>
                <a:cubicBezTo>
                  <a:pt x="53493" y="31724"/>
                  <a:pt x="53493" y="24551"/>
                  <a:pt x="55662" y="19586"/>
                </a:cubicBezTo>
                <a:cubicBezTo>
                  <a:pt x="55662" y="14620"/>
                  <a:pt x="51325" y="0"/>
                  <a:pt x="36385" y="0"/>
                </a:cubicBezTo>
                <a:cubicBezTo>
                  <a:pt x="19277" y="0"/>
                  <a:pt x="17108" y="14620"/>
                  <a:pt x="17108" y="19586"/>
                </a:cubicBezTo>
                <a:cubicBezTo>
                  <a:pt x="17108" y="24551"/>
                  <a:pt x="17108" y="31724"/>
                  <a:pt x="17108" y="31724"/>
                </a:cubicBezTo>
                <a:cubicBezTo>
                  <a:pt x="17108" y="31724"/>
                  <a:pt x="17108" y="31724"/>
                  <a:pt x="17108" y="36689"/>
                </a:cubicBezTo>
                <a:cubicBezTo>
                  <a:pt x="17108" y="46344"/>
                  <a:pt x="19277" y="43862"/>
                  <a:pt x="21445" y="46344"/>
                </a:cubicBezTo>
                <a:cubicBezTo>
                  <a:pt x="21445" y="58758"/>
                  <a:pt x="25783" y="56275"/>
                  <a:pt x="25783" y="63724"/>
                </a:cubicBezTo>
                <a:cubicBezTo>
                  <a:pt x="25783" y="73379"/>
                  <a:pt x="21445" y="78344"/>
                  <a:pt x="10843" y="83310"/>
                </a:cubicBezTo>
                <a:cubicBezTo>
                  <a:pt x="6506" y="85517"/>
                  <a:pt x="0" y="88000"/>
                  <a:pt x="0" y="95448"/>
                </a:cubicBezTo>
                <a:cubicBezTo>
                  <a:pt x="0" y="119724"/>
                  <a:pt x="0" y="119724"/>
                  <a:pt x="0" y="119724"/>
                </a:cubicBezTo>
                <a:cubicBezTo>
                  <a:pt x="83373" y="119724"/>
                  <a:pt x="83373" y="119724"/>
                  <a:pt x="83373" y="119724"/>
                </a:cubicBezTo>
                <a:cubicBezTo>
                  <a:pt x="83373" y="119724"/>
                  <a:pt x="83373" y="105103"/>
                  <a:pt x="83373" y="100413"/>
                </a:cubicBezTo>
                <a:cubicBezTo>
                  <a:pt x="83373" y="95448"/>
                  <a:pt x="72771" y="90482"/>
                  <a:pt x="62168" y="833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" name="Shape 5101">
            <a:extLst>
              <a:ext uri="{FF2B5EF4-FFF2-40B4-BE49-F238E27FC236}">
                <a16:creationId xmlns:a16="http://schemas.microsoft.com/office/drawing/2014/main" xmlns="" id="{B5C5AC57-B690-4B2F-8EC2-B0EAFEFD308A}"/>
              </a:ext>
            </a:extLst>
          </p:cNvPr>
          <p:cNvSpPr/>
          <p:nvPr/>
        </p:nvSpPr>
        <p:spPr>
          <a:xfrm>
            <a:off x="7034990" y="1669920"/>
            <a:ext cx="245107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0" y="119643"/>
                </a:moveTo>
                <a:lnTo>
                  <a:pt x="119730" y="119643"/>
                </a:lnTo>
                <a:cubicBezTo>
                  <a:pt x="119730" y="119643"/>
                  <a:pt x="107595" y="34896"/>
                  <a:pt x="48000" y="34896"/>
                </a:cubicBezTo>
                <a:cubicBezTo>
                  <a:pt x="48000" y="0"/>
                  <a:pt x="48000" y="0"/>
                  <a:pt x="48000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8000" y="116439"/>
                  <a:pt x="48000" y="116439"/>
                  <a:pt x="48000" y="116439"/>
                </a:cubicBezTo>
                <a:cubicBezTo>
                  <a:pt x="48000" y="78694"/>
                  <a:pt x="48000" y="78694"/>
                  <a:pt x="48000" y="78694"/>
                </a:cubicBezTo>
                <a:cubicBezTo>
                  <a:pt x="79011" y="78694"/>
                  <a:pt x="102741" y="81899"/>
                  <a:pt x="119730" y="11964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" name="Shape 5102">
            <a:extLst>
              <a:ext uri="{FF2B5EF4-FFF2-40B4-BE49-F238E27FC236}">
                <a16:creationId xmlns:a16="http://schemas.microsoft.com/office/drawing/2014/main" xmlns="" id="{1AECE0E3-E9E5-4DC3-86DC-E15C0A0687FF}"/>
              </a:ext>
            </a:extLst>
          </p:cNvPr>
          <p:cNvSpPr/>
          <p:nvPr/>
        </p:nvSpPr>
        <p:spPr>
          <a:xfrm>
            <a:off x="8126296" y="1669920"/>
            <a:ext cx="245107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1891" y="78694"/>
                </a:moveTo>
                <a:lnTo>
                  <a:pt x="71891" y="78694"/>
                </a:lnTo>
                <a:cubicBezTo>
                  <a:pt x="71891" y="116439"/>
                  <a:pt x="71891" y="116439"/>
                  <a:pt x="71891" y="116439"/>
                </a:cubicBezTo>
                <a:cubicBezTo>
                  <a:pt x="119729" y="56617"/>
                  <a:pt x="119729" y="56617"/>
                  <a:pt x="119729" y="56617"/>
                </a:cubicBezTo>
                <a:cubicBezTo>
                  <a:pt x="71891" y="0"/>
                  <a:pt x="71891" y="0"/>
                  <a:pt x="71891" y="0"/>
                </a:cubicBezTo>
                <a:cubicBezTo>
                  <a:pt x="71891" y="34896"/>
                  <a:pt x="71891" y="34896"/>
                  <a:pt x="71891" y="34896"/>
                </a:cubicBezTo>
                <a:cubicBezTo>
                  <a:pt x="12162" y="34896"/>
                  <a:pt x="0" y="119643"/>
                  <a:pt x="0" y="119643"/>
                </a:cubicBezTo>
                <a:cubicBezTo>
                  <a:pt x="16756" y="81899"/>
                  <a:pt x="40810" y="78694"/>
                  <a:pt x="71891" y="78694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" name="Shape 5103">
            <a:extLst>
              <a:ext uri="{FF2B5EF4-FFF2-40B4-BE49-F238E27FC236}">
                <a16:creationId xmlns:a16="http://schemas.microsoft.com/office/drawing/2014/main" xmlns="" id="{991F7B3E-B5D9-42D2-917D-43D59F989ED9}"/>
              </a:ext>
            </a:extLst>
          </p:cNvPr>
          <p:cNvSpPr/>
          <p:nvPr/>
        </p:nvSpPr>
        <p:spPr>
          <a:xfrm>
            <a:off x="1576510" y="1640732"/>
            <a:ext cx="245107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459" y="69616"/>
                </a:moveTo>
                <a:lnTo>
                  <a:pt x="69459" y="69616"/>
                </a:lnTo>
                <a:cubicBezTo>
                  <a:pt x="60000" y="79097"/>
                  <a:pt x="47837" y="88577"/>
                  <a:pt x="43243" y="83972"/>
                </a:cubicBezTo>
                <a:cubicBezTo>
                  <a:pt x="35945" y="76659"/>
                  <a:pt x="31081" y="71783"/>
                  <a:pt x="16756" y="83972"/>
                </a:cubicBezTo>
                <a:cubicBezTo>
                  <a:pt x="0" y="95891"/>
                  <a:pt x="11891" y="105372"/>
                  <a:pt x="19189" y="110248"/>
                </a:cubicBezTo>
                <a:cubicBezTo>
                  <a:pt x="26216" y="119729"/>
                  <a:pt x="55135" y="112686"/>
                  <a:pt x="83783" y="83972"/>
                </a:cubicBezTo>
                <a:cubicBezTo>
                  <a:pt x="112432" y="55259"/>
                  <a:pt x="119729" y="26275"/>
                  <a:pt x="112432" y="16523"/>
                </a:cubicBezTo>
                <a:cubicBezTo>
                  <a:pt x="105405" y="9480"/>
                  <a:pt x="98108" y="0"/>
                  <a:pt x="86216" y="14356"/>
                </a:cubicBezTo>
                <a:cubicBezTo>
                  <a:pt x="74324" y="28713"/>
                  <a:pt x="79189" y="33318"/>
                  <a:pt x="86216" y="40902"/>
                </a:cubicBezTo>
                <a:cubicBezTo>
                  <a:pt x="91081" y="45237"/>
                  <a:pt x="81621" y="57426"/>
                  <a:pt x="69459" y="69616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" name="Shape 5104">
            <a:extLst>
              <a:ext uri="{FF2B5EF4-FFF2-40B4-BE49-F238E27FC236}">
                <a16:creationId xmlns:a16="http://schemas.microsoft.com/office/drawing/2014/main" xmlns="" id="{4193A146-F4F7-4A8A-AE29-44DCBF501682}"/>
              </a:ext>
            </a:extLst>
          </p:cNvPr>
          <p:cNvSpPr/>
          <p:nvPr/>
        </p:nvSpPr>
        <p:spPr>
          <a:xfrm>
            <a:off x="3757177" y="1683540"/>
            <a:ext cx="254834" cy="15760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685" y="11368"/>
                </a:moveTo>
                <a:lnTo>
                  <a:pt x="4685" y="11368"/>
                </a:lnTo>
                <a:cubicBezTo>
                  <a:pt x="9110" y="14736"/>
                  <a:pt x="52841" y="52631"/>
                  <a:pt x="52841" y="52631"/>
                </a:cubicBezTo>
                <a:cubicBezTo>
                  <a:pt x="55184" y="56000"/>
                  <a:pt x="57527" y="56000"/>
                  <a:pt x="60130" y="56000"/>
                </a:cubicBezTo>
                <a:cubicBezTo>
                  <a:pt x="62212" y="56000"/>
                  <a:pt x="64555" y="56000"/>
                  <a:pt x="64555" y="52631"/>
                </a:cubicBezTo>
                <a:cubicBezTo>
                  <a:pt x="66637" y="52631"/>
                  <a:pt x="110629" y="14736"/>
                  <a:pt x="112971" y="11368"/>
                </a:cubicBezTo>
                <a:cubicBezTo>
                  <a:pt x="117657" y="7578"/>
                  <a:pt x="119739" y="0"/>
                  <a:pt x="115314" y="0"/>
                </a:cubicBezTo>
                <a:cubicBezTo>
                  <a:pt x="4685" y="0"/>
                  <a:pt x="4685" y="0"/>
                  <a:pt x="4685" y="0"/>
                </a:cubicBezTo>
                <a:cubicBezTo>
                  <a:pt x="0" y="0"/>
                  <a:pt x="2342" y="7578"/>
                  <a:pt x="4685" y="11368"/>
                </a:cubicBezTo>
                <a:close/>
                <a:moveTo>
                  <a:pt x="115314" y="33684"/>
                </a:moveTo>
                <a:lnTo>
                  <a:pt x="115314" y="33684"/>
                </a:lnTo>
                <a:cubicBezTo>
                  <a:pt x="112971" y="33684"/>
                  <a:pt x="66637" y="71157"/>
                  <a:pt x="64555" y="74947"/>
                </a:cubicBezTo>
                <a:cubicBezTo>
                  <a:pt x="64555" y="74947"/>
                  <a:pt x="62212" y="74947"/>
                  <a:pt x="60130" y="74947"/>
                </a:cubicBezTo>
                <a:cubicBezTo>
                  <a:pt x="57527" y="74947"/>
                  <a:pt x="55184" y="74947"/>
                  <a:pt x="52841" y="74947"/>
                </a:cubicBezTo>
                <a:cubicBezTo>
                  <a:pt x="50498" y="71157"/>
                  <a:pt x="7028" y="33684"/>
                  <a:pt x="4685" y="33684"/>
                </a:cubicBezTo>
                <a:cubicBezTo>
                  <a:pt x="2342" y="30315"/>
                  <a:pt x="2342" y="33684"/>
                  <a:pt x="2342" y="33684"/>
                </a:cubicBezTo>
                <a:cubicBezTo>
                  <a:pt x="2342" y="37052"/>
                  <a:pt x="2342" y="112000"/>
                  <a:pt x="2342" y="112000"/>
                </a:cubicBezTo>
                <a:cubicBezTo>
                  <a:pt x="2342" y="115789"/>
                  <a:pt x="4685" y="119578"/>
                  <a:pt x="9110" y="119578"/>
                </a:cubicBezTo>
                <a:cubicBezTo>
                  <a:pt x="110629" y="119578"/>
                  <a:pt x="110629" y="119578"/>
                  <a:pt x="110629" y="119578"/>
                </a:cubicBezTo>
                <a:cubicBezTo>
                  <a:pt x="115314" y="119578"/>
                  <a:pt x="117657" y="115789"/>
                  <a:pt x="117657" y="112000"/>
                </a:cubicBezTo>
                <a:cubicBezTo>
                  <a:pt x="117657" y="112000"/>
                  <a:pt x="117657" y="37052"/>
                  <a:pt x="117657" y="33684"/>
                </a:cubicBezTo>
                <a:cubicBezTo>
                  <a:pt x="117657" y="33684"/>
                  <a:pt x="117657" y="30315"/>
                  <a:pt x="115314" y="336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Shape 5105">
            <a:extLst>
              <a:ext uri="{FF2B5EF4-FFF2-40B4-BE49-F238E27FC236}">
                <a16:creationId xmlns:a16="http://schemas.microsoft.com/office/drawing/2014/main" xmlns="" id="{6C4AE12F-5EF6-4BFA-A383-28BFE985BC99}"/>
              </a:ext>
            </a:extLst>
          </p:cNvPr>
          <p:cNvSpPr/>
          <p:nvPr/>
        </p:nvSpPr>
        <p:spPr>
          <a:xfrm>
            <a:off x="5930066" y="1627112"/>
            <a:ext cx="264560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319" y="119759"/>
                </a:moveTo>
                <a:lnTo>
                  <a:pt x="33319" y="119759"/>
                </a:lnTo>
                <a:cubicBezTo>
                  <a:pt x="26555" y="119759"/>
                  <a:pt x="17787" y="115180"/>
                  <a:pt x="13277" y="110843"/>
                </a:cubicBezTo>
                <a:cubicBezTo>
                  <a:pt x="2254" y="100240"/>
                  <a:pt x="0" y="81204"/>
                  <a:pt x="13277" y="68433"/>
                </a:cubicBezTo>
                <a:cubicBezTo>
                  <a:pt x="22296" y="59759"/>
                  <a:pt x="57620" y="25542"/>
                  <a:pt x="75407" y="8433"/>
                </a:cubicBezTo>
                <a:cubicBezTo>
                  <a:pt x="82171" y="2168"/>
                  <a:pt x="90939" y="0"/>
                  <a:pt x="97703" y="2168"/>
                </a:cubicBezTo>
                <a:cubicBezTo>
                  <a:pt x="104217" y="4337"/>
                  <a:pt x="110981" y="10602"/>
                  <a:pt x="113235" y="17108"/>
                </a:cubicBezTo>
                <a:cubicBezTo>
                  <a:pt x="115490" y="23373"/>
                  <a:pt x="113235" y="32048"/>
                  <a:pt x="106471" y="38313"/>
                </a:cubicBezTo>
                <a:cubicBezTo>
                  <a:pt x="48851" y="93975"/>
                  <a:pt x="48851" y="93975"/>
                  <a:pt x="48851" y="93975"/>
                </a:cubicBezTo>
                <a:cubicBezTo>
                  <a:pt x="44342" y="98072"/>
                  <a:pt x="39832" y="100240"/>
                  <a:pt x="37578" y="100240"/>
                </a:cubicBezTo>
                <a:cubicBezTo>
                  <a:pt x="33319" y="100240"/>
                  <a:pt x="28810" y="100240"/>
                  <a:pt x="26555" y="96144"/>
                </a:cubicBezTo>
                <a:cubicBezTo>
                  <a:pt x="22296" y="91807"/>
                  <a:pt x="22296" y="85301"/>
                  <a:pt x="28810" y="76867"/>
                </a:cubicBezTo>
                <a:cubicBezTo>
                  <a:pt x="71148" y="36144"/>
                  <a:pt x="71148" y="36144"/>
                  <a:pt x="71148" y="36144"/>
                </a:cubicBezTo>
                <a:cubicBezTo>
                  <a:pt x="73402" y="36144"/>
                  <a:pt x="75407" y="36144"/>
                  <a:pt x="77411" y="36144"/>
                </a:cubicBezTo>
                <a:cubicBezTo>
                  <a:pt x="77411" y="38313"/>
                  <a:pt x="77411" y="40481"/>
                  <a:pt x="77411" y="42891"/>
                </a:cubicBezTo>
                <a:cubicBezTo>
                  <a:pt x="35574" y="83132"/>
                  <a:pt x="35574" y="83132"/>
                  <a:pt x="35574" y="83132"/>
                </a:cubicBezTo>
                <a:cubicBezTo>
                  <a:pt x="31064" y="85301"/>
                  <a:pt x="31064" y="89638"/>
                  <a:pt x="33319" y="91807"/>
                </a:cubicBezTo>
                <a:lnTo>
                  <a:pt x="35574" y="91807"/>
                </a:lnTo>
                <a:cubicBezTo>
                  <a:pt x="37578" y="91807"/>
                  <a:pt x="39832" y="89638"/>
                  <a:pt x="42087" y="89638"/>
                </a:cubicBezTo>
                <a:cubicBezTo>
                  <a:pt x="99958" y="32048"/>
                  <a:pt x="99958" y="32048"/>
                  <a:pt x="99958" y="32048"/>
                </a:cubicBezTo>
                <a:cubicBezTo>
                  <a:pt x="104217" y="27710"/>
                  <a:pt x="106471" y="23373"/>
                  <a:pt x="104217" y="19277"/>
                </a:cubicBezTo>
                <a:cubicBezTo>
                  <a:pt x="104217" y="14939"/>
                  <a:pt x="99958" y="10602"/>
                  <a:pt x="95448" y="10602"/>
                </a:cubicBezTo>
                <a:cubicBezTo>
                  <a:pt x="90939" y="8433"/>
                  <a:pt x="86680" y="10602"/>
                  <a:pt x="82171" y="14939"/>
                </a:cubicBezTo>
                <a:cubicBezTo>
                  <a:pt x="64133" y="32048"/>
                  <a:pt x="28810" y="66265"/>
                  <a:pt x="20041" y="72530"/>
                </a:cubicBezTo>
                <a:cubicBezTo>
                  <a:pt x="9018" y="85301"/>
                  <a:pt x="11022" y="98072"/>
                  <a:pt x="20041" y="104578"/>
                </a:cubicBezTo>
                <a:cubicBezTo>
                  <a:pt x="26555" y="110843"/>
                  <a:pt x="39832" y="115180"/>
                  <a:pt x="50855" y="102409"/>
                </a:cubicBezTo>
                <a:cubicBezTo>
                  <a:pt x="113235" y="44819"/>
                  <a:pt x="113235" y="44819"/>
                  <a:pt x="113235" y="44819"/>
                </a:cubicBezTo>
                <a:cubicBezTo>
                  <a:pt x="115490" y="42891"/>
                  <a:pt x="117494" y="42891"/>
                  <a:pt x="119749" y="44819"/>
                </a:cubicBezTo>
                <a:lnTo>
                  <a:pt x="119749" y="48915"/>
                </a:lnTo>
                <a:cubicBezTo>
                  <a:pt x="57620" y="108915"/>
                  <a:pt x="57620" y="108915"/>
                  <a:pt x="57620" y="108915"/>
                </a:cubicBezTo>
                <a:cubicBezTo>
                  <a:pt x="50855" y="115180"/>
                  <a:pt x="42087" y="119759"/>
                  <a:pt x="33319" y="11975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" name="Shape 5106">
            <a:extLst>
              <a:ext uri="{FF2B5EF4-FFF2-40B4-BE49-F238E27FC236}">
                <a16:creationId xmlns:a16="http://schemas.microsoft.com/office/drawing/2014/main" xmlns="" id="{36A9E298-FF4B-45B2-AA5D-AD29179BA5E8}"/>
              </a:ext>
            </a:extLst>
          </p:cNvPr>
          <p:cNvSpPr/>
          <p:nvPr/>
        </p:nvSpPr>
        <p:spPr>
          <a:xfrm>
            <a:off x="7566052" y="1669920"/>
            <a:ext cx="274286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2736" y="24925"/>
                </a:moveTo>
                <a:lnTo>
                  <a:pt x="42736" y="24925"/>
                </a:lnTo>
                <a:cubicBezTo>
                  <a:pt x="42736" y="0"/>
                  <a:pt x="42736" y="0"/>
                  <a:pt x="42736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2736" y="116439"/>
                  <a:pt x="42736" y="116439"/>
                  <a:pt x="42736" y="116439"/>
                </a:cubicBezTo>
                <a:cubicBezTo>
                  <a:pt x="42736" y="91513"/>
                  <a:pt x="42736" y="91513"/>
                  <a:pt x="42736" y="91513"/>
                </a:cubicBezTo>
                <a:cubicBezTo>
                  <a:pt x="17142" y="56617"/>
                  <a:pt x="17142" y="56617"/>
                  <a:pt x="17142" y="56617"/>
                </a:cubicBezTo>
                <a:lnTo>
                  <a:pt x="42736" y="24925"/>
                </a:lnTo>
                <a:close/>
                <a:moveTo>
                  <a:pt x="72676" y="34896"/>
                </a:moveTo>
                <a:lnTo>
                  <a:pt x="72676" y="34896"/>
                </a:lnTo>
                <a:cubicBezTo>
                  <a:pt x="72676" y="0"/>
                  <a:pt x="72676" y="0"/>
                  <a:pt x="72676" y="0"/>
                </a:cubicBezTo>
                <a:cubicBezTo>
                  <a:pt x="29939" y="56617"/>
                  <a:pt x="29939" y="56617"/>
                  <a:pt x="29939" y="56617"/>
                </a:cubicBezTo>
                <a:cubicBezTo>
                  <a:pt x="72676" y="116439"/>
                  <a:pt x="72676" y="116439"/>
                  <a:pt x="72676" y="116439"/>
                </a:cubicBezTo>
                <a:cubicBezTo>
                  <a:pt x="72676" y="78694"/>
                  <a:pt x="72676" y="78694"/>
                  <a:pt x="72676" y="78694"/>
                </a:cubicBezTo>
                <a:cubicBezTo>
                  <a:pt x="91991" y="78694"/>
                  <a:pt x="105030" y="81899"/>
                  <a:pt x="119758" y="119643"/>
                </a:cubicBezTo>
                <a:cubicBezTo>
                  <a:pt x="119758" y="119643"/>
                  <a:pt x="117826" y="34896"/>
                  <a:pt x="72676" y="348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" name="Shape 5107">
            <a:extLst>
              <a:ext uri="{FF2B5EF4-FFF2-40B4-BE49-F238E27FC236}">
                <a16:creationId xmlns:a16="http://schemas.microsoft.com/office/drawing/2014/main" xmlns="" id="{BE2906E1-43C1-4333-8D51-A5076750F39B}"/>
              </a:ext>
            </a:extLst>
          </p:cNvPr>
          <p:cNvSpPr/>
          <p:nvPr/>
        </p:nvSpPr>
        <p:spPr>
          <a:xfrm>
            <a:off x="3202771" y="1640732"/>
            <a:ext cx="274285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1187" y="0"/>
                </a:moveTo>
                <a:lnTo>
                  <a:pt x="51187" y="0"/>
                </a:lnTo>
                <a:cubicBezTo>
                  <a:pt x="44909" y="0"/>
                  <a:pt x="44909" y="0"/>
                  <a:pt x="44909" y="0"/>
                </a:cubicBezTo>
                <a:lnTo>
                  <a:pt x="42736" y="2167"/>
                </a:lnTo>
                <a:cubicBezTo>
                  <a:pt x="42736" y="28713"/>
                  <a:pt x="42736" y="28713"/>
                  <a:pt x="42736" y="28713"/>
                </a:cubicBezTo>
                <a:cubicBezTo>
                  <a:pt x="21247" y="28713"/>
                  <a:pt x="21247" y="28713"/>
                  <a:pt x="21247" y="28713"/>
                </a:cubicBezTo>
                <a:lnTo>
                  <a:pt x="19315" y="28713"/>
                </a:lnTo>
                <a:cubicBezTo>
                  <a:pt x="17142" y="28713"/>
                  <a:pt x="17142" y="28713"/>
                  <a:pt x="14969" y="30880"/>
                </a:cubicBezTo>
                <a:cubicBezTo>
                  <a:pt x="0" y="40902"/>
                  <a:pt x="0" y="40902"/>
                  <a:pt x="0" y="40902"/>
                </a:cubicBezTo>
                <a:cubicBezTo>
                  <a:pt x="0" y="43069"/>
                  <a:pt x="0" y="43069"/>
                  <a:pt x="0" y="43069"/>
                </a:cubicBezTo>
                <a:cubicBezTo>
                  <a:pt x="0" y="45237"/>
                  <a:pt x="0" y="45237"/>
                  <a:pt x="0" y="45237"/>
                </a:cubicBezTo>
                <a:cubicBezTo>
                  <a:pt x="14969" y="57426"/>
                  <a:pt x="14969" y="57426"/>
                  <a:pt x="14969" y="57426"/>
                </a:cubicBezTo>
                <a:cubicBezTo>
                  <a:pt x="17142" y="57426"/>
                  <a:pt x="17142" y="57426"/>
                  <a:pt x="19315" y="57426"/>
                </a:cubicBezTo>
                <a:cubicBezTo>
                  <a:pt x="19315" y="59864"/>
                  <a:pt x="21247" y="59864"/>
                  <a:pt x="21247" y="59864"/>
                </a:cubicBezTo>
                <a:cubicBezTo>
                  <a:pt x="42736" y="59864"/>
                  <a:pt x="42736" y="59864"/>
                  <a:pt x="42736" y="59864"/>
                </a:cubicBezTo>
                <a:cubicBezTo>
                  <a:pt x="42736" y="117291"/>
                  <a:pt x="42736" y="117291"/>
                  <a:pt x="42736" y="117291"/>
                </a:cubicBezTo>
                <a:cubicBezTo>
                  <a:pt x="42736" y="119729"/>
                  <a:pt x="44909" y="119729"/>
                  <a:pt x="44909" y="119729"/>
                </a:cubicBezTo>
                <a:cubicBezTo>
                  <a:pt x="51187" y="119729"/>
                  <a:pt x="51187" y="119729"/>
                  <a:pt x="51187" y="119729"/>
                </a:cubicBezTo>
                <a:cubicBezTo>
                  <a:pt x="51187" y="119729"/>
                  <a:pt x="53360" y="119729"/>
                  <a:pt x="53360" y="117291"/>
                </a:cubicBezTo>
                <a:cubicBezTo>
                  <a:pt x="53360" y="2167"/>
                  <a:pt x="53360" y="2167"/>
                  <a:pt x="53360" y="2167"/>
                </a:cubicBezTo>
                <a:lnTo>
                  <a:pt x="51187" y="0"/>
                </a:lnTo>
                <a:close/>
                <a:moveTo>
                  <a:pt x="117585" y="28713"/>
                </a:moveTo>
                <a:lnTo>
                  <a:pt x="117585" y="28713"/>
                </a:lnTo>
                <a:cubicBezTo>
                  <a:pt x="104788" y="16523"/>
                  <a:pt x="104788" y="16523"/>
                  <a:pt x="104788" y="16523"/>
                </a:cubicBezTo>
                <a:cubicBezTo>
                  <a:pt x="102615" y="16523"/>
                  <a:pt x="102615" y="16523"/>
                  <a:pt x="100442" y="14356"/>
                </a:cubicBezTo>
                <a:lnTo>
                  <a:pt x="98269" y="14356"/>
                </a:lnTo>
                <a:cubicBezTo>
                  <a:pt x="57706" y="14356"/>
                  <a:pt x="57706" y="14356"/>
                  <a:pt x="57706" y="14356"/>
                </a:cubicBezTo>
                <a:cubicBezTo>
                  <a:pt x="61810" y="45237"/>
                  <a:pt x="61810" y="45237"/>
                  <a:pt x="61810" y="45237"/>
                </a:cubicBezTo>
                <a:cubicBezTo>
                  <a:pt x="98269" y="45237"/>
                  <a:pt x="98269" y="45237"/>
                  <a:pt x="98269" y="45237"/>
                </a:cubicBezTo>
                <a:lnTo>
                  <a:pt x="100442" y="45237"/>
                </a:lnTo>
                <a:cubicBezTo>
                  <a:pt x="102615" y="45237"/>
                  <a:pt x="102615" y="43069"/>
                  <a:pt x="104788" y="43069"/>
                </a:cubicBezTo>
                <a:cubicBezTo>
                  <a:pt x="117585" y="33318"/>
                  <a:pt x="117585" y="33318"/>
                  <a:pt x="117585" y="33318"/>
                </a:cubicBezTo>
                <a:cubicBezTo>
                  <a:pt x="119758" y="30880"/>
                  <a:pt x="119758" y="30880"/>
                  <a:pt x="119758" y="30880"/>
                </a:cubicBezTo>
                <a:cubicBezTo>
                  <a:pt x="119758" y="28713"/>
                  <a:pt x="119758" y="28713"/>
                  <a:pt x="117585" y="287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" name="Shape 5108">
            <a:extLst>
              <a:ext uri="{FF2B5EF4-FFF2-40B4-BE49-F238E27FC236}">
                <a16:creationId xmlns:a16="http://schemas.microsoft.com/office/drawing/2014/main" xmlns="" id="{08D91A64-DAA5-4CA4-9C09-603DBD150670}"/>
              </a:ext>
            </a:extLst>
          </p:cNvPr>
          <p:cNvSpPr/>
          <p:nvPr/>
        </p:nvSpPr>
        <p:spPr>
          <a:xfrm>
            <a:off x="2710613" y="1627112"/>
            <a:ext cx="167295" cy="2821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475" y="84747"/>
                </a:moveTo>
                <a:lnTo>
                  <a:pt x="112475" y="84747"/>
                </a:lnTo>
                <a:cubicBezTo>
                  <a:pt x="87920" y="39221"/>
                  <a:pt x="87920" y="39221"/>
                  <a:pt x="87920" y="39221"/>
                </a:cubicBezTo>
                <a:cubicBezTo>
                  <a:pt x="80792" y="28949"/>
                  <a:pt x="56237" y="20544"/>
                  <a:pt x="35247" y="24747"/>
                </a:cubicBezTo>
                <a:cubicBezTo>
                  <a:pt x="17821" y="2101"/>
                  <a:pt x="17821" y="2101"/>
                  <a:pt x="17821" y="2101"/>
                </a:cubicBezTo>
                <a:cubicBezTo>
                  <a:pt x="14257" y="0"/>
                  <a:pt x="11089" y="0"/>
                  <a:pt x="7524" y="0"/>
                </a:cubicBezTo>
                <a:cubicBezTo>
                  <a:pt x="3960" y="2101"/>
                  <a:pt x="3960" y="4202"/>
                  <a:pt x="3960" y="6303"/>
                </a:cubicBezTo>
                <a:cubicBezTo>
                  <a:pt x="24950" y="28949"/>
                  <a:pt x="24950" y="28949"/>
                  <a:pt x="24950" y="28949"/>
                </a:cubicBezTo>
                <a:cubicBezTo>
                  <a:pt x="11089" y="32918"/>
                  <a:pt x="0" y="45291"/>
                  <a:pt x="7524" y="55797"/>
                </a:cubicBezTo>
                <a:cubicBezTo>
                  <a:pt x="28514" y="101322"/>
                  <a:pt x="28514" y="101322"/>
                  <a:pt x="28514" y="101322"/>
                </a:cubicBezTo>
                <a:cubicBezTo>
                  <a:pt x="32079" y="113696"/>
                  <a:pt x="56237" y="119766"/>
                  <a:pt x="80792" y="116031"/>
                </a:cubicBezTo>
                <a:cubicBezTo>
                  <a:pt x="105742" y="109494"/>
                  <a:pt x="119603" y="95019"/>
                  <a:pt x="112475" y="84747"/>
                </a:cubicBezTo>
                <a:close/>
                <a:moveTo>
                  <a:pt x="49504" y="51828"/>
                </a:moveTo>
                <a:lnTo>
                  <a:pt x="49504" y="51828"/>
                </a:lnTo>
                <a:cubicBezTo>
                  <a:pt x="42376" y="53929"/>
                  <a:pt x="35247" y="51828"/>
                  <a:pt x="32079" y="47392"/>
                </a:cubicBezTo>
                <a:cubicBezTo>
                  <a:pt x="28514" y="43424"/>
                  <a:pt x="32079" y="37120"/>
                  <a:pt x="38811" y="37120"/>
                </a:cubicBezTo>
                <a:cubicBezTo>
                  <a:pt x="49504" y="35019"/>
                  <a:pt x="56237" y="37120"/>
                  <a:pt x="56237" y="41556"/>
                </a:cubicBezTo>
                <a:cubicBezTo>
                  <a:pt x="59801" y="45291"/>
                  <a:pt x="56237" y="51828"/>
                  <a:pt x="49504" y="518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" name="Shape 5109">
            <a:extLst>
              <a:ext uri="{FF2B5EF4-FFF2-40B4-BE49-F238E27FC236}">
                <a16:creationId xmlns:a16="http://schemas.microsoft.com/office/drawing/2014/main" xmlns="" id="{7FF6897F-D056-4C83-B409-B9BC2FA5740A}"/>
              </a:ext>
            </a:extLst>
          </p:cNvPr>
          <p:cNvSpPr/>
          <p:nvPr/>
        </p:nvSpPr>
        <p:spPr>
          <a:xfrm>
            <a:off x="10853591" y="3339413"/>
            <a:ext cx="206200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7326" y="90511"/>
                </a:moveTo>
                <a:lnTo>
                  <a:pt x="17326" y="90511"/>
                </a:lnTo>
                <a:cubicBezTo>
                  <a:pt x="79572" y="90511"/>
                  <a:pt x="79572" y="90511"/>
                  <a:pt x="79572" y="90511"/>
                </a:cubicBezTo>
                <a:cubicBezTo>
                  <a:pt x="79572" y="119590"/>
                  <a:pt x="79572" y="119590"/>
                  <a:pt x="79572" y="119590"/>
                </a:cubicBezTo>
                <a:cubicBezTo>
                  <a:pt x="119679" y="76177"/>
                  <a:pt x="119679" y="76177"/>
                  <a:pt x="119679" y="76177"/>
                </a:cubicBezTo>
                <a:cubicBezTo>
                  <a:pt x="79572" y="29078"/>
                  <a:pt x="79572" y="29078"/>
                  <a:pt x="79572" y="29078"/>
                </a:cubicBezTo>
                <a:cubicBezTo>
                  <a:pt x="79572" y="61433"/>
                  <a:pt x="79572" y="61433"/>
                  <a:pt x="79572" y="61433"/>
                </a:cubicBezTo>
                <a:cubicBezTo>
                  <a:pt x="22780" y="61433"/>
                  <a:pt x="22780" y="61433"/>
                  <a:pt x="22780" y="61433"/>
                </a:cubicBezTo>
                <a:cubicBezTo>
                  <a:pt x="22780" y="0"/>
                  <a:pt x="22780" y="0"/>
                  <a:pt x="2278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8805"/>
                  <a:pt x="0" y="68805"/>
                  <a:pt x="0" y="68805"/>
                </a:cubicBezTo>
                <a:cubicBezTo>
                  <a:pt x="0" y="79863"/>
                  <a:pt x="8663" y="90511"/>
                  <a:pt x="17326" y="9051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5" name="Shape 5110">
            <a:extLst>
              <a:ext uri="{FF2B5EF4-FFF2-40B4-BE49-F238E27FC236}">
                <a16:creationId xmlns:a16="http://schemas.microsoft.com/office/drawing/2014/main" xmlns="" id="{B720E5D7-57AD-4029-8847-F8F9E30A0A9B}"/>
              </a:ext>
            </a:extLst>
          </p:cNvPr>
          <p:cNvSpPr/>
          <p:nvPr/>
        </p:nvSpPr>
        <p:spPr>
          <a:xfrm>
            <a:off x="9231221" y="2742053"/>
            <a:ext cx="213981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3384" y="93594"/>
                </a:moveTo>
                <a:lnTo>
                  <a:pt x="43384" y="93594"/>
                </a:lnTo>
                <a:cubicBezTo>
                  <a:pt x="38153" y="101222"/>
                  <a:pt x="38153" y="101222"/>
                  <a:pt x="38153" y="101222"/>
                </a:cubicBezTo>
                <a:cubicBezTo>
                  <a:pt x="32615" y="106797"/>
                  <a:pt x="24307" y="106797"/>
                  <a:pt x="18769" y="101222"/>
                </a:cubicBezTo>
                <a:cubicBezTo>
                  <a:pt x="16307" y="98581"/>
                  <a:pt x="13538" y="93594"/>
                  <a:pt x="13538" y="91246"/>
                </a:cubicBezTo>
                <a:cubicBezTo>
                  <a:pt x="13538" y="88312"/>
                  <a:pt x="16307" y="85672"/>
                  <a:pt x="18769" y="83031"/>
                </a:cubicBezTo>
                <a:cubicBezTo>
                  <a:pt x="40923" y="59853"/>
                  <a:pt x="40923" y="59853"/>
                  <a:pt x="40923" y="59853"/>
                </a:cubicBezTo>
                <a:cubicBezTo>
                  <a:pt x="46153" y="57212"/>
                  <a:pt x="54461" y="49290"/>
                  <a:pt x="60000" y="54572"/>
                </a:cubicBezTo>
                <a:cubicBezTo>
                  <a:pt x="62769" y="59853"/>
                  <a:pt x="68000" y="59853"/>
                  <a:pt x="70769" y="54572"/>
                </a:cubicBezTo>
                <a:cubicBezTo>
                  <a:pt x="73538" y="51931"/>
                  <a:pt x="73538" y="49290"/>
                  <a:pt x="70769" y="46943"/>
                </a:cubicBezTo>
                <a:cubicBezTo>
                  <a:pt x="60000" y="36381"/>
                  <a:pt x="43384" y="36381"/>
                  <a:pt x="29846" y="49290"/>
                </a:cubicBezTo>
                <a:cubicBezTo>
                  <a:pt x="8000" y="72762"/>
                  <a:pt x="8000" y="72762"/>
                  <a:pt x="8000" y="72762"/>
                </a:cubicBezTo>
                <a:cubicBezTo>
                  <a:pt x="2461" y="78044"/>
                  <a:pt x="0" y="83031"/>
                  <a:pt x="0" y="91246"/>
                </a:cubicBezTo>
                <a:cubicBezTo>
                  <a:pt x="0" y="98581"/>
                  <a:pt x="2461" y="106797"/>
                  <a:pt x="8000" y="111784"/>
                </a:cubicBezTo>
                <a:cubicBezTo>
                  <a:pt x="13538" y="117066"/>
                  <a:pt x="21538" y="119706"/>
                  <a:pt x="27076" y="119706"/>
                </a:cubicBezTo>
                <a:cubicBezTo>
                  <a:pt x="35076" y="119706"/>
                  <a:pt x="43384" y="117066"/>
                  <a:pt x="48923" y="111784"/>
                </a:cubicBezTo>
                <a:cubicBezTo>
                  <a:pt x="54461" y="104156"/>
                  <a:pt x="54461" y="104156"/>
                  <a:pt x="54461" y="104156"/>
                </a:cubicBezTo>
                <a:cubicBezTo>
                  <a:pt x="57230" y="101222"/>
                  <a:pt x="57230" y="96234"/>
                  <a:pt x="54461" y="93594"/>
                </a:cubicBezTo>
                <a:cubicBezTo>
                  <a:pt x="51692" y="91246"/>
                  <a:pt x="46153" y="91246"/>
                  <a:pt x="43384" y="93594"/>
                </a:cubicBezTo>
                <a:close/>
                <a:moveTo>
                  <a:pt x="111692" y="10562"/>
                </a:moveTo>
                <a:lnTo>
                  <a:pt x="111692" y="10562"/>
                </a:lnTo>
                <a:cubicBezTo>
                  <a:pt x="100615" y="0"/>
                  <a:pt x="84307" y="0"/>
                  <a:pt x="73538" y="10562"/>
                </a:cubicBezTo>
                <a:cubicBezTo>
                  <a:pt x="65230" y="15550"/>
                  <a:pt x="65230" y="15550"/>
                  <a:pt x="65230" y="15550"/>
                </a:cubicBezTo>
                <a:cubicBezTo>
                  <a:pt x="62769" y="20831"/>
                  <a:pt x="62769" y="23471"/>
                  <a:pt x="65230" y="26112"/>
                </a:cubicBezTo>
                <a:cubicBezTo>
                  <a:pt x="68000" y="28753"/>
                  <a:pt x="73538" y="28753"/>
                  <a:pt x="76307" y="26112"/>
                </a:cubicBezTo>
                <a:cubicBezTo>
                  <a:pt x="84307" y="20831"/>
                  <a:pt x="84307" y="20831"/>
                  <a:pt x="84307" y="20831"/>
                </a:cubicBezTo>
                <a:cubicBezTo>
                  <a:pt x="89846" y="15550"/>
                  <a:pt x="97846" y="15550"/>
                  <a:pt x="100615" y="20831"/>
                </a:cubicBezTo>
                <a:cubicBezTo>
                  <a:pt x="103384" y="23471"/>
                  <a:pt x="106153" y="26112"/>
                  <a:pt x="106153" y="31393"/>
                </a:cubicBezTo>
                <a:cubicBezTo>
                  <a:pt x="106153" y="33740"/>
                  <a:pt x="103384" y="36381"/>
                  <a:pt x="100615" y="39022"/>
                </a:cubicBezTo>
                <a:cubicBezTo>
                  <a:pt x="79076" y="62493"/>
                  <a:pt x="79076" y="62493"/>
                  <a:pt x="79076" y="62493"/>
                </a:cubicBezTo>
                <a:cubicBezTo>
                  <a:pt x="65230" y="72762"/>
                  <a:pt x="62769" y="67481"/>
                  <a:pt x="60000" y="64841"/>
                </a:cubicBezTo>
                <a:cubicBezTo>
                  <a:pt x="57230" y="62493"/>
                  <a:pt x="51692" y="62493"/>
                  <a:pt x="48923" y="64841"/>
                </a:cubicBezTo>
                <a:cubicBezTo>
                  <a:pt x="46153" y="67481"/>
                  <a:pt x="46153" y="72762"/>
                  <a:pt x="48923" y="75403"/>
                </a:cubicBezTo>
                <a:cubicBezTo>
                  <a:pt x="54461" y="80684"/>
                  <a:pt x="60000" y="83031"/>
                  <a:pt x="65230" y="83031"/>
                </a:cubicBezTo>
                <a:cubicBezTo>
                  <a:pt x="73538" y="83031"/>
                  <a:pt x="81538" y="80684"/>
                  <a:pt x="87076" y="72762"/>
                </a:cubicBezTo>
                <a:cubicBezTo>
                  <a:pt x="111692" y="49290"/>
                  <a:pt x="111692" y="49290"/>
                  <a:pt x="111692" y="49290"/>
                </a:cubicBezTo>
                <a:cubicBezTo>
                  <a:pt x="116923" y="44303"/>
                  <a:pt x="119692" y="36381"/>
                  <a:pt x="119692" y="31393"/>
                </a:cubicBezTo>
                <a:cubicBezTo>
                  <a:pt x="119692" y="23471"/>
                  <a:pt x="116923" y="15550"/>
                  <a:pt x="111692" y="105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Shape 5111">
            <a:extLst>
              <a:ext uri="{FF2B5EF4-FFF2-40B4-BE49-F238E27FC236}">
                <a16:creationId xmlns:a16="http://schemas.microsoft.com/office/drawing/2014/main" xmlns="" id="{58F82171-0000-4039-91C6-8C17D68E22B5}"/>
              </a:ext>
            </a:extLst>
          </p:cNvPr>
          <p:cNvSpPr/>
          <p:nvPr/>
        </p:nvSpPr>
        <p:spPr>
          <a:xfrm>
            <a:off x="4323257" y="2761510"/>
            <a:ext cx="212036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5895"/>
                  <a:pt x="0" y="15260"/>
                </a:cubicBezTo>
                <a:cubicBezTo>
                  <a:pt x="0" y="76647"/>
                  <a:pt x="0" y="76647"/>
                  <a:pt x="0" y="76647"/>
                </a:cubicBezTo>
                <a:cubicBezTo>
                  <a:pt x="0" y="85664"/>
                  <a:pt x="5230" y="91907"/>
                  <a:pt x="13538" y="91907"/>
                </a:cubicBezTo>
                <a:cubicBezTo>
                  <a:pt x="43692" y="91907"/>
                  <a:pt x="43692" y="91907"/>
                  <a:pt x="43692" y="91907"/>
                </a:cubicBezTo>
                <a:cubicBezTo>
                  <a:pt x="76307" y="119653"/>
                  <a:pt x="76307" y="119653"/>
                  <a:pt x="76307" y="119653"/>
                </a:cubicBezTo>
                <a:cubicBezTo>
                  <a:pt x="76307" y="91907"/>
                  <a:pt x="76307" y="91907"/>
                  <a:pt x="76307" y="91907"/>
                </a:cubicBezTo>
                <a:cubicBezTo>
                  <a:pt x="106153" y="91907"/>
                  <a:pt x="106153" y="91907"/>
                  <a:pt x="106153" y="91907"/>
                </a:cubicBezTo>
                <a:cubicBezTo>
                  <a:pt x="114461" y="91907"/>
                  <a:pt x="119692" y="85664"/>
                  <a:pt x="119692" y="76647"/>
                </a:cubicBezTo>
                <a:cubicBezTo>
                  <a:pt x="119692" y="15260"/>
                  <a:pt x="119692" y="15260"/>
                  <a:pt x="119692" y="15260"/>
                </a:cubicBezTo>
                <a:cubicBezTo>
                  <a:pt x="119692" y="5895"/>
                  <a:pt x="114461" y="0"/>
                  <a:pt x="106153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Shape 5112">
            <a:extLst>
              <a:ext uri="{FF2B5EF4-FFF2-40B4-BE49-F238E27FC236}">
                <a16:creationId xmlns:a16="http://schemas.microsoft.com/office/drawing/2014/main" xmlns="" id="{74424688-8442-4E90-89B2-D9D11CA5DEAB}"/>
              </a:ext>
            </a:extLst>
          </p:cNvPr>
          <p:cNvSpPr/>
          <p:nvPr/>
        </p:nvSpPr>
        <p:spPr>
          <a:xfrm>
            <a:off x="9217603" y="2191393"/>
            <a:ext cx="245107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lnTo>
                  <a:pt x="76756" y="44137"/>
                </a:lnTo>
                <a:lnTo>
                  <a:pt x="119729" y="44137"/>
                </a:lnTo>
                <a:lnTo>
                  <a:pt x="83783" y="70896"/>
                </a:lnTo>
                <a:lnTo>
                  <a:pt x="95675" y="119724"/>
                </a:lnTo>
                <a:lnTo>
                  <a:pt x="60000" y="90206"/>
                </a:lnTo>
                <a:lnTo>
                  <a:pt x="23783" y="119724"/>
                </a:lnTo>
                <a:lnTo>
                  <a:pt x="35945" y="70896"/>
                </a:lnTo>
                <a:lnTo>
                  <a:pt x="0" y="44137"/>
                </a:lnTo>
                <a:lnTo>
                  <a:pt x="43243" y="44137"/>
                </a:lnTo>
                <a:lnTo>
                  <a:pt x="60000" y="0"/>
                </a:ln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Shape 5113">
            <a:extLst>
              <a:ext uri="{FF2B5EF4-FFF2-40B4-BE49-F238E27FC236}">
                <a16:creationId xmlns:a16="http://schemas.microsoft.com/office/drawing/2014/main" xmlns="" id="{20AB7378-D6CD-42BE-AD54-11190E3BDA42}"/>
              </a:ext>
            </a:extLst>
          </p:cNvPr>
          <p:cNvSpPr/>
          <p:nvPr/>
        </p:nvSpPr>
        <p:spPr>
          <a:xfrm>
            <a:off x="2130916" y="3286876"/>
            <a:ext cx="231491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640" y="58417"/>
                </a:moveTo>
                <a:lnTo>
                  <a:pt x="109640" y="58417"/>
                </a:lnTo>
                <a:cubicBezTo>
                  <a:pt x="109640" y="50935"/>
                  <a:pt x="114820" y="45755"/>
                  <a:pt x="119712" y="40575"/>
                </a:cubicBezTo>
                <a:cubicBezTo>
                  <a:pt x="119712" y="37985"/>
                  <a:pt x="117410" y="33093"/>
                  <a:pt x="117410" y="30503"/>
                </a:cubicBezTo>
                <a:cubicBezTo>
                  <a:pt x="107050" y="33093"/>
                  <a:pt x="101870" y="27913"/>
                  <a:pt x="96978" y="22733"/>
                </a:cubicBezTo>
                <a:cubicBezTo>
                  <a:pt x="91798" y="17841"/>
                  <a:pt x="89208" y="12661"/>
                  <a:pt x="91798" y="4892"/>
                </a:cubicBezTo>
                <a:cubicBezTo>
                  <a:pt x="89208" y="2589"/>
                  <a:pt x="84316" y="0"/>
                  <a:pt x="79136" y="0"/>
                </a:cubicBezTo>
                <a:cubicBezTo>
                  <a:pt x="76546" y="4892"/>
                  <a:pt x="69064" y="10071"/>
                  <a:pt x="61294" y="10071"/>
                </a:cubicBezTo>
                <a:cubicBezTo>
                  <a:pt x="53812" y="10071"/>
                  <a:pt x="46043" y="4892"/>
                  <a:pt x="43453" y="0"/>
                </a:cubicBezTo>
                <a:cubicBezTo>
                  <a:pt x="38273" y="0"/>
                  <a:pt x="33381" y="2589"/>
                  <a:pt x="30791" y="4892"/>
                </a:cubicBezTo>
                <a:cubicBezTo>
                  <a:pt x="33381" y="12661"/>
                  <a:pt x="30791" y="17841"/>
                  <a:pt x="25611" y="22733"/>
                </a:cubicBezTo>
                <a:cubicBezTo>
                  <a:pt x="20719" y="27913"/>
                  <a:pt x="12661" y="33093"/>
                  <a:pt x="5179" y="30503"/>
                </a:cubicBezTo>
                <a:cubicBezTo>
                  <a:pt x="5179" y="33093"/>
                  <a:pt x="2589" y="37985"/>
                  <a:pt x="0" y="40575"/>
                </a:cubicBezTo>
                <a:cubicBezTo>
                  <a:pt x="7769" y="45755"/>
                  <a:pt x="12661" y="50935"/>
                  <a:pt x="12661" y="58417"/>
                </a:cubicBezTo>
                <a:cubicBezTo>
                  <a:pt x="12661" y="66187"/>
                  <a:pt x="7769" y="73669"/>
                  <a:pt x="0" y="79136"/>
                </a:cubicBezTo>
                <a:cubicBezTo>
                  <a:pt x="2589" y="81438"/>
                  <a:pt x="5179" y="86618"/>
                  <a:pt x="5179" y="89208"/>
                </a:cubicBezTo>
                <a:cubicBezTo>
                  <a:pt x="12661" y="89208"/>
                  <a:pt x="20719" y="89208"/>
                  <a:pt x="25611" y="94388"/>
                </a:cubicBezTo>
                <a:cubicBezTo>
                  <a:pt x="30791" y="99280"/>
                  <a:pt x="33381" y="107050"/>
                  <a:pt x="30791" y="114532"/>
                </a:cubicBezTo>
                <a:cubicBezTo>
                  <a:pt x="33381" y="117122"/>
                  <a:pt x="38273" y="117122"/>
                  <a:pt x="43453" y="119712"/>
                </a:cubicBezTo>
                <a:cubicBezTo>
                  <a:pt x="46043" y="111942"/>
                  <a:pt x="53812" y="107050"/>
                  <a:pt x="61294" y="107050"/>
                </a:cubicBezTo>
                <a:cubicBezTo>
                  <a:pt x="69064" y="107050"/>
                  <a:pt x="76546" y="111942"/>
                  <a:pt x="79136" y="119712"/>
                </a:cubicBezTo>
                <a:cubicBezTo>
                  <a:pt x="84316" y="117122"/>
                  <a:pt x="89208" y="117122"/>
                  <a:pt x="91798" y="114532"/>
                </a:cubicBezTo>
                <a:cubicBezTo>
                  <a:pt x="89208" y="107050"/>
                  <a:pt x="91798" y="99280"/>
                  <a:pt x="96978" y="94388"/>
                </a:cubicBezTo>
                <a:cubicBezTo>
                  <a:pt x="101870" y="89208"/>
                  <a:pt x="107050" y="86618"/>
                  <a:pt x="117410" y="89208"/>
                </a:cubicBezTo>
                <a:cubicBezTo>
                  <a:pt x="117410" y="84028"/>
                  <a:pt x="119712" y="81438"/>
                  <a:pt x="119712" y="76258"/>
                </a:cubicBezTo>
                <a:cubicBezTo>
                  <a:pt x="114820" y="73669"/>
                  <a:pt x="109640" y="66187"/>
                  <a:pt x="109640" y="58417"/>
                </a:cubicBezTo>
                <a:close/>
                <a:moveTo>
                  <a:pt x="61294" y="84028"/>
                </a:moveTo>
                <a:lnTo>
                  <a:pt x="61294" y="84028"/>
                </a:lnTo>
                <a:cubicBezTo>
                  <a:pt x="46043" y="84028"/>
                  <a:pt x="35971" y="73669"/>
                  <a:pt x="35971" y="58417"/>
                </a:cubicBezTo>
                <a:cubicBezTo>
                  <a:pt x="35971" y="45755"/>
                  <a:pt x="46043" y="33093"/>
                  <a:pt x="61294" y="33093"/>
                </a:cubicBezTo>
                <a:cubicBezTo>
                  <a:pt x="76546" y="33093"/>
                  <a:pt x="86618" y="45755"/>
                  <a:pt x="86618" y="58417"/>
                </a:cubicBezTo>
                <a:cubicBezTo>
                  <a:pt x="86618" y="73669"/>
                  <a:pt x="76546" y="84028"/>
                  <a:pt x="61294" y="840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Shape 5114">
            <a:extLst>
              <a:ext uri="{FF2B5EF4-FFF2-40B4-BE49-F238E27FC236}">
                <a16:creationId xmlns:a16="http://schemas.microsoft.com/office/drawing/2014/main" xmlns="" id="{64A5524B-EF57-4469-A173-971CA2AA86A7}"/>
              </a:ext>
            </a:extLst>
          </p:cNvPr>
          <p:cNvSpPr/>
          <p:nvPr/>
        </p:nvSpPr>
        <p:spPr>
          <a:xfrm>
            <a:off x="7575780" y="2726487"/>
            <a:ext cx="254833" cy="254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74" y="14025"/>
                </a:moveTo>
                <a:lnTo>
                  <a:pt x="105974" y="14025"/>
                </a:lnTo>
                <a:cubicBezTo>
                  <a:pt x="94285" y="4935"/>
                  <a:pt x="80519" y="0"/>
                  <a:pt x="75844" y="4935"/>
                </a:cubicBezTo>
                <a:cubicBezTo>
                  <a:pt x="59740" y="20779"/>
                  <a:pt x="59740" y="20779"/>
                  <a:pt x="59740" y="20779"/>
                </a:cubicBezTo>
                <a:cubicBezTo>
                  <a:pt x="57402" y="23116"/>
                  <a:pt x="55324" y="32467"/>
                  <a:pt x="55324" y="41558"/>
                </a:cubicBezTo>
                <a:cubicBezTo>
                  <a:pt x="2077" y="94285"/>
                  <a:pt x="2077" y="94285"/>
                  <a:pt x="2077" y="94285"/>
                </a:cubicBezTo>
                <a:cubicBezTo>
                  <a:pt x="0" y="96623"/>
                  <a:pt x="2077" y="105974"/>
                  <a:pt x="9090" y="110649"/>
                </a:cubicBezTo>
                <a:cubicBezTo>
                  <a:pt x="16103" y="117662"/>
                  <a:pt x="23116" y="119740"/>
                  <a:pt x="25454" y="117662"/>
                </a:cubicBezTo>
                <a:cubicBezTo>
                  <a:pt x="78181" y="64415"/>
                  <a:pt x="78181" y="64415"/>
                  <a:pt x="78181" y="64415"/>
                </a:cubicBezTo>
                <a:cubicBezTo>
                  <a:pt x="87272" y="64415"/>
                  <a:pt x="96623" y="62337"/>
                  <a:pt x="98961" y="59999"/>
                </a:cubicBezTo>
                <a:cubicBezTo>
                  <a:pt x="115064" y="43896"/>
                  <a:pt x="115064" y="43896"/>
                  <a:pt x="115064" y="43896"/>
                </a:cubicBezTo>
                <a:cubicBezTo>
                  <a:pt x="119740" y="39220"/>
                  <a:pt x="117402" y="25454"/>
                  <a:pt x="105974" y="14025"/>
                </a:cubicBezTo>
                <a:close/>
                <a:moveTo>
                  <a:pt x="48311" y="66753"/>
                </a:moveTo>
                <a:lnTo>
                  <a:pt x="48311" y="66753"/>
                </a:lnTo>
                <a:cubicBezTo>
                  <a:pt x="45974" y="64415"/>
                  <a:pt x="45974" y="59999"/>
                  <a:pt x="50649" y="57662"/>
                </a:cubicBezTo>
                <a:cubicBezTo>
                  <a:pt x="52987" y="52987"/>
                  <a:pt x="57402" y="52987"/>
                  <a:pt x="59740" y="55324"/>
                </a:cubicBezTo>
                <a:cubicBezTo>
                  <a:pt x="62077" y="57662"/>
                  <a:pt x="62077" y="62337"/>
                  <a:pt x="57402" y="64415"/>
                </a:cubicBezTo>
                <a:cubicBezTo>
                  <a:pt x="55324" y="69090"/>
                  <a:pt x="50649" y="69090"/>
                  <a:pt x="48311" y="66753"/>
                </a:cubicBezTo>
                <a:close/>
                <a:moveTo>
                  <a:pt x="91948" y="30129"/>
                </a:moveTo>
                <a:lnTo>
                  <a:pt x="91948" y="30129"/>
                </a:lnTo>
                <a:cubicBezTo>
                  <a:pt x="82857" y="20779"/>
                  <a:pt x="80519" y="9350"/>
                  <a:pt x="80519" y="9350"/>
                </a:cubicBezTo>
                <a:cubicBezTo>
                  <a:pt x="82857" y="7012"/>
                  <a:pt x="91948" y="11428"/>
                  <a:pt x="101298" y="18701"/>
                </a:cubicBezTo>
                <a:cubicBezTo>
                  <a:pt x="110389" y="27792"/>
                  <a:pt x="112727" y="36883"/>
                  <a:pt x="110389" y="39220"/>
                </a:cubicBezTo>
                <a:cubicBezTo>
                  <a:pt x="110389" y="39220"/>
                  <a:pt x="98961" y="36883"/>
                  <a:pt x="91948" y="301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" name="Shape 5115">
            <a:extLst>
              <a:ext uri="{FF2B5EF4-FFF2-40B4-BE49-F238E27FC236}">
                <a16:creationId xmlns:a16="http://schemas.microsoft.com/office/drawing/2014/main" xmlns="" id="{5BF9346E-916C-44F0-B5F3-CA8B62B896AA}"/>
              </a:ext>
            </a:extLst>
          </p:cNvPr>
          <p:cNvSpPr/>
          <p:nvPr/>
        </p:nvSpPr>
        <p:spPr>
          <a:xfrm>
            <a:off x="1580400" y="3224611"/>
            <a:ext cx="250941" cy="29186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966" y="41876"/>
                </a:moveTo>
                <a:lnTo>
                  <a:pt x="114966" y="41876"/>
                </a:lnTo>
                <a:cubicBezTo>
                  <a:pt x="39999" y="67767"/>
                  <a:pt x="70463" y="0"/>
                  <a:pt x="11655" y="36022"/>
                </a:cubicBezTo>
                <a:cubicBezTo>
                  <a:pt x="0" y="40075"/>
                  <a:pt x="0" y="40075"/>
                  <a:pt x="0" y="40075"/>
                </a:cubicBezTo>
                <a:cubicBezTo>
                  <a:pt x="23311" y="119774"/>
                  <a:pt x="23311" y="119774"/>
                  <a:pt x="23311" y="119774"/>
                </a:cubicBezTo>
                <a:cubicBezTo>
                  <a:pt x="37350" y="119774"/>
                  <a:pt x="37350" y="119774"/>
                  <a:pt x="37350" y="119774"/>
                </a:cubicBezTo>
                <a:cubicBezTo>
                  <a:pt x="25695" y="79924"/>
                  <a:pt x="25695" y="79924"/>
                  <a:pt x="25695" y="79924"/>
                </a:cubicBezTo>
                <a:cubicBezTo>
                  <a:pt x="77615" y="43902"/>
                  <a:pt x="56423" y="119774"/>
                  <a:pt x="117350" y="43902"/>
                </a:cubicBezTo>
                <a:cubicBezTo>
                  <a:pt x="119735" y="43902"/>
                  <a:pt x="117350" y="41876"/>
                  <a:pt x="114966" y="41876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" name="Shape 5116">
            <a:extLst>
              <a:ext uri="{FF2B5EF4-FFF2-40B4-BE49-F238E27FC236}">
                <a16:creationId xmlns:a16="http://schemas.microsoft.com/office/drawing/2014/main" xmlns="" id="{C320BF23-F277-4787-AA48-F78030D33C06}"/>
              </a:ext>
            </a:extLst>
          </p:cNvPr>
          <p:cNvSpPr/>
          <p:nvPr/>
        </p:nvSpPr>
        <p:spPr>
          <a:xfrm>
            <a:off x="8676814" y="2732324"/>
            <a:ext cx="235380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112" y="48311"/>
                </a:moveTo>
                <a:lnTo>
                  <a:pt x="92112" y="48311"/>
                </a:lnTo>
                <a:cubicBezTo>
                  <a:pt x="77183" y="16363"/>
                  <a:pt x="67042" y="4675"/>
                  <a:pt x="42253" y="4675"/>
                </a:cubicBezTo>
                <a:cubicBezTo>
                  <a:pt x="32112" y="4675"/>
                  <a:pt x="34647" y="0"/>
                  <a:pt x="27323" y="2597"/>
                </a:cubicBezTo>
                <a:cubicBezTo>
                  <a:pt x="19718" y="4675"/>
                  <a:pt x="27323" y="7012"/>
                  <a:pt x="19718" y="14025"/>
                </a:cubicBezTo>
                <a:cubicBezTo>
                  <a:pt x="0" y="27792"/>
                  <a:pt x="2253" y="43896"/>
                  <a:pt x="9859" y="76103"/>
                </a:cubicBezTo>
                <a:cubicBezTo>
                  <a:pt x="14929" y="89870"/>
                  <a:pt x="2253" y="91948"/>
                  <a:pt x="7323" y="105974"/>
                </a:cubicBezTo>
                <a:cubicBezTo>
                  <a:pt x="9859" y="115324"/>
                  <a:pt x="39718" y="119740"/>
                  <a:pt x="69859" y="108311"/>
                </a:cubicBezTo>
                <a:cubicBezTo>
                  <a:pt x="99718" y="99220"/>
                  <a:pt x="119718" y="78181"/>
                  <a:pt x="114647" y="69090"/>
                </a:cubicBezTo>
                <a:cubicBezTo>
                  <a:pt x="109577" y="55324"/>
                  <a:pt x="99718" y="62077"/>
                  <a:pt x="92112" y="48311"/>
                </a:cubicBezTo>
                <a:close/>
                <a:moveTo>
                  <a:pt x="67042" y="101558"/>
                </a:moveTo>
                <a:lnTo>
                  <a:pt x="67042" y="101558"/>
                </a:lnTo>
                <a:cubicBezTo>
                  <a:pt x="39718" y="110649"/>
                  <a:pt x="17183" y="103636"/>
                  <a:pt x="14929" y="101558"/>
                </a:cubicBezTo>
                <a:cubicBezTo>
                  <a:pt x="14929" y="99220"/>
                  <a:pt x="24788" y="82857"/>
                  <a:pt x="54647" y="73766"/>
                </a:cubicBezTo>
                <a:cubicBezTo>
                  <a:pt x="87323" y="62077"/>
                  <a:pt x="104788" y="66753"/>
                  <a:pt x="104788" y="71428"/>
                </a:cubicBezTo>
                <a:cubicBezTo>
                  <a:pt x="107042" y="73766"/>
                  <a:pt x="94647" y="91948"/>
                  <a:pt x="67042" y="101558"/>
                </a:cubicBezTo>
                <a:close/>
                <a:moveTo>
                  <a:pt x="57183" y="78181"/>
                </a:moveTo>
                <a:lnTo>
                  <a:pt x="57183" y="78181"/>
                </a:lnTo>
                <a:cubicBezTo>
                  <a:pt x="42253" y="82857"/>
                  <a:pt x="34647" y="87532"/>
                  <a:pt x="27323" y="94285"/>
                </a:cubicBezTo>
                <a:cubicBezTo>
                  <a:pt x="32112" y="96883"/>
                  <a:pt x="39718" y="99220"/>
                  <a:pt x="47042" y="94285"/>
                </a:cubicBezTo>
                <a:cubicBezTo>
                  <a:pt x="59718" y="91948"/>
                  <a:pt x="64788" y="82857"/>
                  <a:pt x="62253" y="76103"/>
                </a:cubicBezTo>
                <a:lnTo>
                  <a:pt x="62253" y="76103"/>
                </a:lnTo>
                <a:cubicBezTo>
                  <a:pt x="62253" y="76103"/>
                  <a:pt x="59718" y="78181"/>
                  <a:pt x="57183" y="781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" name="Shape 5117">
            <a:extLst>
              <a:ext uri="{FF2B5EF4-FFF2-40B4-BE49-F238E27FC236}">
                <a16:creationId xmlns:a16="http://schemas.microsoft.com/office/drawing/2014/main" xmlns="" id="{0FAF3F6B-FB69-49F7-85DE-FB9101601896}"/>
              </a:ext>
            </a:extLst>
          </p:cNvPr>
          <p:cNvSpPr/>
          <p:nvPr/>
        </p:nvSpPr>
        <p:spPr>
          <a:xfrm>
            <a:off x="8116570" y="2736216"/>
            <a:ext cx="264560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13" y="34647"/>
                </a:moveTo>
                <a:lnTo>
                  <a:pt x="6513" y="34647"/>
                </a:lnTo>
                <a:cubicBezTo>
                  <a:pt x="112985" y="34647"/>
                  <a:pt x="112985" y="34647"/>
                  <a:pt x="112985" y="34647"/>
                </a:cubicBezTo>
                <a:cubicBezTo>
                  <a:pt x="115240" y="34647"/>
                  <a:pt x="115240" y="32394"/>
                  <a:pt x="112985" y="29859"/>
                </a:cubicBezTo>
                <a:cubicBezTo>
                  <a:pt x="112985" y="29859"/>
                  <a:pt x="93194" y="22253"/>
                  <a:pt x="88684" y="22253"/>
                </a:cubicBezTo>
                <a:cubicBezTo>
                  <a:pt x="84175" y="22253"/>
                  <a:pt x="84175" y="22253"/>
                  <a:pt x="84175" y="22253"/>
                </a:cubicBezTo>
                <a:cubicBezTo>
                  <a:pt x="84175" y="0"/>
                  <a:pt x="84175" y="0"/>
                  <a:pt x="84175" y="0"/>
                </a:cubicBezTo>
                <a:cubicBezTo>
                  <a:pt x="35323" y="0"/>
                  <a:pt x="35323" y="0"/>
                  <a:pt x="35323" y="0"/>
                </a:cubicBezTo>
                <a:cubicBezTo>
                  <a:pt x="35323" y="22253"/>
                  <a:pt x="35323" y="22253"/>
                  <a:pt x="35323" y="22253"/>
                </a:cubicBezTo>
                <a:cubicBezTo>
                  <a:pt x="31064" y="22253"/>
                  <a:pt x="31064" y="22253"/>
                  <a:pt x="31064" y="22253"/>
                </a:cubicBezTo>
                <a:cubicBezTo>
                  <a:pt x="26555" y="22253"/>
                  <a:pt x="6513" y="29859"/>
                  <a:pt x="6513" y="29859"/>
                </a:cubicBezTo>
                <a:cubicBezTo>
                  <a:pt x="4258" y="32394"/>
                  <a:pt x="4258" y="34647"/>
                  <a:pt x="6513" y="34647"/>
                </a:cubicBezTo>
                <a:close/>
                <a:moveTo>
                  <a:pt x="112985" y="44788"/>
                </a:moveTo>
                <a:lnTo>
                  <a:pt x="112985" y="44788"/>
                </a:lnTo>
                <a:cubicBezTo>
                  <a:pt x="6513" y="44788"/>
                  <a:pt x="6513" y="44788"/>
                  <a:pt x="6513" y="44788"/>
                </a:cubicBezTo>
                <a:cubicBezTo>
                  <a:pt x="2004" y="44788"/>
                  <a:pt x="0" y="47323"/>
                  <a:pt x="0" y="52112"/>
                </a:cubicBezTo>
                <a:cubicBezTo>
                  <a:pt x="0" y="77183"/>
                  <a:pt x="0" y="77183"/>
                  <a:pt x="0" y="77183"/>
                </a:cubicBezTo>
                <a:cubicBezTo>
                  <a:pt x="0" y="79718"/>
                  <a:pt x="2004" y="84507"/>
                  <a:pt x="6513" y="84507"/>
                </a:cubicBezTo>
                <a:cubicBezTo>
                  <a:pt x="17787" y="84507"/>
                  <a:pt x="17787" y="84507"/>
                  <a:pt x="17787" y="84507"/>
                </a:cubicBezTo>
                <a:cubicBezTo>
                  <a:pt x="13277" y="119718"/>
                  <a:pt x="13277" y="119718"/>
                  <a:pt x="13277" y="119718"/>
                </a:cubicBezTo>
                <a:cubicBezTo>
                  <a:pt x="106471" y="119718"/>
                  <a:pt x="106471" y="119718"/>
                  <a:pt x="106471" y="119718"/>
                </a:cubicBezTo>
                <a:cubicBezTo>
                  <a:pt x="101962" y="84507"/>
                  <a:pt x="101962" y="84507"/>
                  <a:pt x="101962" y="84507"/>
                </a:cubicBezTo>
                <a:cubicBezTo>
                  <a:pt x="112985" y="84507"/>
                  <a:pt x="112985" y="84507"/>
                  <a:pt x="112985" y="84507"/>
                </a:cubicBezTo>
                <a:cubicBezTo>
                  <a:pt x="117494" y="84507"/>
                  <a:pt x="119749" y="79718"/>
                  <a:pt x="119749" y="77183"/>
                </a:cubicBezTo>
                <a:cubicBezTo>
                  <a:pt x="119749" y="52112"/>
                  <a:pt x="119749" y="52112"/>
                  <a:pt x="119749" y="52112"/>
                </a:cubicBezTo>
                <a:cubicBezTo>
                  <a:pt x="119749" y="47323"/>
                  <a:pt x="117494" y="44788"/>
                  <a:pt x="112985" y="44788"/>
                </a:cubicBezTo>
                <a:close/>
                <a:moveTo>
                  <a:pt x="24300" y="104788"/>
                </a:moveTo>
                <a:lnTo>
                  <a:pt x="24300" y="104788"/>
                </a:lnTo>
                <a:cubicBezTo>
                  <a:pt x="33068" y="59718"/>
                  <a:pt x="33068" y="59718"/>
                  <a:pt x="33068" y="59718"/>
                </a:cubicBezTo>
                <a:cubicBezTo>
                  <a:pt x="86430" y="59718"/>
                  <a:pt x="86430" y="59718"/>
                  <a:pt x="86430" y="59718"/>
                </a:cubicBezTo>
                <a:cubicBezTo>
                  <a:pt x="95448" y="104788"/>
                  <a:pt x="95448" y="104788"/>
                  <a:pt x="95448" y="104788"/>
                </a:cubicBezTo>
                <a:lnTo>
                  <a:pt x="24300" y="1047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3" name="Shape 5118">
            <a:extLst>
              <a:ext uri="{FF2B5EF4-FFF2-40B4-BE49-F238E27FC236}">
                <a16:creationId xmlns:a16="http://schemas.microsoft.com/office/drawing/2014/main" xmlns="" id="{AB72AA55-1D36-4524-BF8E-EFC24AAA37F3}"/>
              </a:ext>
            </a:extLst>
          </p:cNvPr>
          <p:cNvSpPr/>
          <p:nvPr/>
        </p:nvSpPr>
        <p:spPr>
          <a:xfrm>
            <a:off x="3747452" y="2732325"/>
            <a:ext cx="274285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285" y="74157"/>
                </a:moveTo>
                <a:lnTo>
                  <a:pt x="34285" y="74157"/>
                </a:lnTo>
                <a:cubicBezTo>
                  <a:pt x="34285" y="33707"/>
                  <a:pt x="34285" y="33707"/>
                  <a:pt x="34285" y="33707"/>
                </a:cubicBezTo>
                <a:cubicBezTo>
                  <a:pt x="12796" y="33707"/>
                  <a:pt x="12796" y="33707"/>
                  <a:pt x="12796" y="33707"/>
                </a:cubicBezTo>
                <a:cubicBezTo>
                  <a:pt x="4346" y="33707"/>
                  <a:pt x="0" y="40719"/>
                  <a:pt x="0" y="48000"/>
                </a:cubicBezTo>
                <a:cubicBezTo>
                  <a:pt x="0" y="86022"/>
                  <a:pt x="0" y="86022"/>
                  <a:pt x="0" y="86022"/>
                </a:cubicBezTo>
                <a:cubicBezTo>
                  <a:pt x="0" y="95460"/>
                  <a:pt x="4346" y="100584"/>
                  <a:pt x="12796" y="100584"/>
                </a:cubicBezTo>
                <a:cubicBezTo>
                  <a:pt x="17142" y="100584"/>
                  <a:pt x="17142" y="100584"/>
                  <a:pt x="17142" y="100584"/>
                </a:cubicBezTo>
                <a:cubicBezTo>
                  <a:pt x="17142" y="119730"/>
                  <a:pt x="17142" y="119730"/>
                  <a:pt x="17142" y="119730"/>
                </a:cubicBezTo>
                <a:cubicBezTo>
                  <a:pt x="36458" y="100584"/>
                  <a:pt x="36458" y="100584"/>
                  <a:pt x="36458" y="100584"/>
                </a:cubicBezTo>
                <a:cubicBezTo>
                  <a:pt x="66156" y="100584"/>
                  <a:pt x="66156" y="100584"/>
                  <a:pt x="66156" y="100584"/>
                </a:cubicBezTo>
                <a:cubicBezTo>
                  <a:pt x="72917" y="100584"/>
                  <a:pt x="77022" y="95460"/>
                  <a:pt x="77022" y="86022"/>
                </a:cubicBezTo>
                <a:cubicBezTo>
                  <a:pt x="77022" y="74157"/>
                  <a:pt x="77022" y="74157"/>
                  <a:pt x="77022" y="74157"/>
                </a:cubicBezTo>
                <a:lnTo>
                  <a:pt x="77022" y="74157"/>
                </a:lnTo>
                <a:lnTo>
                  <a:pt x="34285" y="74157"/>
                </a:lnTo>
                <a:close/>
                <a:moveTo>
                  <a:pt x="106961" y="0"/>
                </a:moveTo>
                <a:lnTo>
                  <a:pt x="106961" y="0"/>
                </a:lnTo>
                <a:cubicBezTo>
                  <a:pt x="53360" y="0"/>
                  <a:pt x="53360" y="0"/>
                  <a:pt x="53360" y="0"/>
                </a:cubicBezTo>
                <a:cubicBezTo>
                  <a:pt x="47082" y="0"/>
                  <a:pt x="42736" y="7280"/>
                  <a:pt x="42736" y="14561"/>
                </a:cubicBezTo>
                <a:cubicBezTo>
                  <a:pt x="42736" y="66876"/>
                  <a:pt x="42736" y="66876"/>
                  <a:pt x="42736" y="66876"/>
                </a:cubicBezTo>
                <a:cubicBezTo>
                  <a:pt x="83541" y="66876"/>
                  <a:pt x="83541" y="66876"/>
                  <a:pt x="83541" y="66876"/>
                </a:cubicBezTo>
                <a:cubicBezTo>
                  <a:pt x="102615" y="86022"/>
                  <a:pt x="102615" y="86022"/>
                  <a:pt x="102615" y="86022"/>
                </a:cubicBezTo>
                <a:cubicBezTo>
                  <a:pt x="102615" y="66876"/>
                  <a:pt x="102615" y="66876"/>
                  <a:pt x="102615" y="66876"/>
                </a:cubicBezTo>
                <a:cubicBezTo>
                  <a:pt x="106961" y="66876"/>
                  <a:pt x="106961" y="66876"/>
                  <a:pt x="106961" y="66876"/>
                </a:cubicBezTo>
                <a:cubicBezTo>
                  <a:pt x="113480" y="66876"/>
                  <a:pt x="119758" y="62292"/>
                  <a:pt x="119758" y="52584"/>
                </a:cubicBezTo>
                <a:cubicBezTo>
                  <a:pt x="119758" y="14561"/>
                  <a:pt x="119758" y="14561"/>
                  <a:pt x="119758" y="14561"/>
                </a:cubicBezTo>
                <a:cubicBezTo>
                  <a:pt x="119758" y="7280"/>
                  <a:pt x="113480" y="0"/>
                  <a:pt x="10696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" name="Shape 5119">
            <a:extLst>
              <a:ext uri="{FF2B5EF4-FFF2-40B4-BE49-F238E27FC236}">
                <a16:creationId xmlns:a16="http://schemas.microsoft.com/office/drawing/2014/main" xmlns="" id="{DC4F426A-BC97-46B4-A771-BB2A22359A00}"/>
              </a:ext>
            </a:extLst>
          </p:cNvPr>
          <p:cNvSpPr/>
          <p:nvPr/>
        </p:nvSpPr>
        <p:spPr>
          <a:xfrm>
            <a:off x="4873773" y="2765402"/>
            <a:ext cx="245107" cy="1829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0"/>
                </a:moveTo>
                <a:lnTo>
                  <a:pt x="18918" y="0"/>
                </a:lnTo>
                <a:cubicBezTo>
                  <a:pt x="7027" y="0"/>
                  <a:pt x="0" y="12765"/>
                  <a:pt x="0" y="25531"/>
                </a:cubicBezTo>
                <a:cubicBezTo>
                  <a:pt x="0" y="41945"/>
                  <a:pt x="7027" y="54711"/>
                  <a:pt x="18918" y="54711"/>
                </a:cubicBezTo>
                <a:cubicBezTo>
                  <a:pt x="38378" y="54711"/>
                  <a:pt x="26486" y="106139"/>
                  <a:pt x="0" y="106139"/>
                </a:cubicBezTo>
                <a:cubicBezTo>
                  <a:pt x="0" y="119635"/>
                  <a:pt x="0" y="119635"/>
                  <a:pt x="0" y="119635"/>
                </a:cubicBezTo>
                <a:cubicBezTo>
                  <a:pt x="45405" y="119635"/>
                  <a:pt x="64594" y="0"/>
                  <a:pt x="18918" y="0"/>
                </a:cubicBezTo>
                <a:close/>
                <a:moveTo>
                  <a:pt x="74324" y="0"/>
                </a:moveTo>
                <a:lnTo>
                  <a:pt x="74324" y="0"/>
                </a:lnTo>
                <a:cubicBezTo>
                  <a:pt x="64594" y="0"/>
                  <a:pt x="55135" y="12765"/>
                  <a:pt x="55135" y="25531"/>
                </a:cubicBezTo>
                <a:cubicBezTo>
                  <a:pt x="55135" y="41945"/>
                  <a:pt x="64594" y="54711"/>
                  <a:pt x="74324" y="54711"/>
                </a:cubicBezTo>
                <a:cubicBezTo>
                  <a:pt x="95675" y="54711"/>
                  <a:pt x="81351" y="106139"/>
                  <a:pt x="55135" y="106139"/>
                </a:cubicBezTo>
                <a:cubicBezTo>
                  <a:pt x="55135" y="119635"/>
                  <a:pt x="55135" y="119635"/>
                  <a:pt x="55135" y="119635"/>
                </a:cubicBezTo>
                <a:cubicBezTo>
                  <a:pt x="102972" y="119635"/>
                  <a:pt x="119729" y="0"/>
                  <a:pt x="7432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5" name="Shape 5120">
            <a:extLst>
              <a:ext uri="{FF2B5EF4-FFF2-40B4-BE49-F238E27FC236}">
                <a16:creationId xmlns:a16="http://schemas.microsoft.com/office/drawing/2014/main" xmlns="" id="{A7F89CBD-AC24-4C1C-BB92-76AC76C52DFA}"/>
              </a:ext>
            </a:extLst>
          </p:cNvPr>
          <p:cNvSpPr/>
          <p:nvPr/>
        </p:nvSpPr>
        <p:spPr>
          <a:xfrm>
            <a:off x="6503925" y="2745945"/>
            <a:ext cx="215927" cy="221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89" y="0"/>
                </a:moveTo>
                <a:lnTo>
                  <a:pt x="106189" y="0"/>
                </a:lnTo>
                <a:cubicBezTo>
                  <a:pt x="43580" y="0"/>
                  <a:pt x="43580" y="0"/>
                  <a:pt x="43580" y="0"/>
                </a:cubicBezTo>
                <a:cubicBezTo>
                  <a:pt x="35294" y="0"/>
                  <a:pt x="30076" y="5400"/>
                  <a:pt x="30076" y="13200"/>
                </a:cubicBezTo>
                <a:cubicBezTo>
                  <a:pt x="30076" y="74400"/>
                  <a:pt x="30076" y="74400"/>
                  <a:pt x="30076" y="74400"/>
                </a:cubicBezTo>
                <a:cubicBezTo>
                  <a:pt x="30076" y="82200"/>
                  <a:pt x="35294" y="87600"/>
                  <a:pt x="43580" y="87600"/>
                </a:cubicBezTo>
                <a:cubicBezTo>
                  <a:pt x="106189" y="87600"/>
                  <a:pt x="106189" y="87600"/>
                  <a:pt x="106189" y="87600"/>
                </a:cubicBezTo>
                <a:cubicBezTo>
                  <a:pt x="114168" y="87600"/>
                  <a:pt x="119693" y="82200"/>
                  <a:pt x="119693" y="74400"/>
                </a:cubicBezTo>
                <a:cubicBezTo>
                  <a:pt x="119693" y="13200"/>
                  <a:pt x="119693" y="13200"/>
                  <a:pt x="119693" y="13200"/>
                </a:cubicBezTo>
                <a:cubicBezTo>
                  <a:pt x="119693" y="5400"/>
                  <a:pt x="114168" y="0"/>
                  <a:pt x="106189" y="0"/>
                </a:cubicBezTo>
                <a:close/>
                <a:moveTo>
                  <a:pt x="106189" y="74400"/>
                </a:moveTo>
                <a:lnTo>
                  <a:pt x="106189" y="74400"/>
                </a:lnTo>
                <a:cubicBezTo>
                  <a:pt x="43580" y="74400"/>
                  <a:pt x="43580" y="74400"/>
                  <a:pt x="43580" y="74400"/>
                </a:cubicBezTo>
                <a:cubicBezTo>
                  <a:pt x="43580" y="13200"/>
                  <a:pt x="43580" y="13200"/>
                  <a:pt x="43580" y="13200"/>
                </a:cubicBezTo>
                <a:cubicBezTo>
                  <a:pt x="106189" y="13200"/>
                  <a:pt x="106189" y="13200"/>
                  <a:pt x="106189" y="13200"/>
                </a:cubicBezTo>
                <a:lnTo>
                  <a:pt x="106189" y="74400"/>
                </a:lnTo>
                <a:close/>
                <a:moveTo>
                  <a:pt x="13810" y="58500"/>
                </a:moveTo>
                <a:lnTo>
                  <a:pt x="13810" y="58500"/>
                </a:lnTo>
                <a:cubicBezTo>
                  <a:pt x="0" y="58500"/>
                  <a:pt x="0" y="58500"/>
                  <a:pt x="0" y="585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600"/>
                  <a:pt x="5524" y="119700"/>
                  <a:pt x="13810" y="119700"/>
                </a:cubicBezTo>
                <a:cubicBezTo>
                  <a:pt x="60153" y="119700"/>
                  <a:pt x="60153" y="119700"/>
                  <a:pt x="60153" y="119700"/>
                </a:cubicBezTo>
                <a:cubicBezTo>
                  <a:pt x="60153" y="103800"/>
                  <a:pt x="60153" y="103800"/>
                  <a:pt x="60153" y="103800"/>
                </a:cubicBezTo>
                <a:cubicBezTo>
                  <a:pt x="13810" y="103800"/>
                  <a:pt x="13810" y="103800"/>
                  <a:pt x="13810" y="103800"/>
                </a:cubicBezTo>
                <a:lnTo>
                  <a:pt x="13810" y="585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6" name="Shape 5121">
            <a:extLst>
              <a:ext uri="{FF2B5EF4-FFF2-40B4-BE49-F238E27FC236}">
                <a16:creationId xmlns:a16="http://schemas.microsoft.com/office/drawing/2014/main" xmlns="" id="{0141379F-58D9-4D0A-9587-28D959049093}"/>
              </a:ext>
            </a:extLst>
          </p:cNvPr>
          <p:cNvSpPr/>
          <p:nvPr/>
        </p:nvSpPr>
        <p:spPr>
          <a:xfrm>
            <a:off x="10293347" y="3339413"/>
            <a:ext cx="235380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543" y="21706"/>
                </a:moveTo>
                <a:lnTo>
                  <a:pt x="104543" y="21706"/>
                </a:lnTo>
                <a:cubicBezTo>
                  <a:pt x="30070" y="21706"/>
                  <a:pt x="30070" y="21706"/>
                  <a:pt x="30070" y="21706"/>
                </a:cubicBezTo>
                <a:cubicBezTo>
                  <a:pt x="30070" y="0"/>
                  <a:pt x="30070" y="0"/>
                  <a:pt x="30070" y="0"/>
                </a:cubicBezTo>
                <a:cubicBezTo>
                  <a:pt x="0" y="36450"/>
                  <a:pt x="0" y="36450"/>
                  <a:pt x="0" y="36450"/>
                </a:cubicBezTo>
                <a:cubicBezTo>
                  <a:pt x="30070" y="72491"/>
                  <a:pt x="30070" y="72491"/>
                  <a:pt x="30070" y="72491"/>
                </a:cubicBezTo>
                <a:cubicBezTo>
                  <a:pt x="30070" y="50784"/>
                  <a:pt x="30070" y="50784"/>
                  <a:pt x="30070" y="50784"/>
                </a:cubicBezTo>
                <a:cubicBezTo>
                  <a:pt x="99484" y="50784"/>
                  <a:pt x="99484" y="50784"/>
                  <a:pt x="99484" y="50784"/>
                </a:cubicBezTo>
                <a:cubicBezTo>
                  <a:pt x="99484" y="90511"/>
                  <a:pt x="99484" y="90511"/>
                  <a:pt x="99484" y="90511"/>
                </a:cubicBezTo>
                <a:cubicBezTo>
                  <a:pt x="7587" y="90511"/>
                  <a:pt x="7587" y="90511"/>
                  <a:pt x="7587" y="90511"/>
                </a:cubicBezTo>
                <a:cubicBezTo>
                  <a:pt x="7587" y="119590"/>
                  <a:pt x="7587" y="119590"/>
                  <a:pt x="7587" y="119590"/>
                </a:cubicBezTo>
                <a:cubicBezTo>
                  <a:pt x="104543" y="119590"/>
                  <a:pt x="104543" y="119590"/>
                  <a:pt x="104543" y="119590"/>
                </a:cubicBezTo>
                <a:cubicBezTo>
                  <a:pt x="112131" y="119590"/>
                  <a:pt x="119718" y="112218"/>
                  <a:pt x="119718" y="101569"/>
                </a:cubicBezTo>
                <a:cubicBezTo>
                  <a:pt x="119718" y="39726"/>
                  <a:pt x="119718" y="39726"/>
                  <a:pt x="119718" y="39726"/>
                </a:cubicBezTo>
                <a:cubicBezTo>
                  <a:pt x="119718" y="29078"/>
                  <a:pt x="112131" y="21706"/>
                  <a:pt x="104543" y="21706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Shape 5122">
            <a:extLst>
              <a:ext uri="{FF2B5EF4-FFF2-40B4-BE49-F238E27FC236}">
                <a16:creationId xmlns:a16="http://schemas.microsoft.com/office/drawing/2014/main" xmlns="" id="{BB0EB232-F1E4-43D6-BD7E-C10770EEC70C}"/>
              </a:ext>
            </a:extLst>
          </p:cNvPr>
          <p:cNvSpPr/>
          <p:nvPr/>
        </p:nvSpPr>
        <p:spPr>
          <a:xfrm>
            <a:off x="5939791" y="2742053"/>
            <a:ext cx="254834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396" y="62493"/>
                </a:moveTo>
                <a:lnTo>
                  <a:pt x="117396" y="62493"/>
                </a:lnTo>
                <a:cubicBezTo>
                  <a:pt x="64295" y="4987"/>
                  <a:pt x="64295" y="4987"/>
                  <a:pt x="64295" y="4987"/>
                </a:cubicBezTo>
                <a:cubicBezTo>
                  <a:pt x="61952" y="0"/>
                  <a:pt x="57527" y="0"/>
                  <a:pt x="55184" y="4987"/>
                </a:cubicBezTo>
                <a:cubicBezTo>
                  <a:pt x="2342" y="62493"/>
                  <a:pt x="2342" y="62493"/>
                  <a:pt x="2342" y="62493"/>
                </a:cubicBezTo>
                <a:cubicBezTo>
                  <a:pt x="0" y="64841"/>
                  <a:pt x="2342" y="67481"/>
                  <a:pt x="4685" y="67481"/>
                </a:cubicBezTo>
                <a:cubicBezTo>
                  <a:pt x="16138" y="67481"/>
                  <a:pt x="16138" y="67481"/>
                  <a:pt x="16138" y="67481"/>
                </a:cubicBezTo>
                <a:cubicBezTo>
                  <a:pt x="16138" y="114425"/>
                  <a:pt x="16138" y="114425"/>
                  <a:pt x="16138" y="114425"/>
                </a:cubicBezTo>
                <a:cubicBezTo>
                  <a:pt x="16138" y="117066"/>
                  <a:pt x="16138" y="119706"/>
                  <a:pt x="20563" y="119706"/>
                </a:cubicBezTo>
                <a:cubicBezTo>
                  <a:pt x="46073" y="119706"/>
                  <a:pt x="46073" y="119706"/>
                  <a:pt x="46073" y="119706"/>
                </a:cubicBezTo>
                <a:cubicBezTo>
                  <a:pt x="46073" y="72762"/>
                  <a:pt x="46073" y="72762"/>
                  <a:pt x="46073" y="72762"/>
                </a:cubicBezTo>
                <a:cubicBezTo>
                  <a:pt x="73665" y="72762"/>
                  <a:pt x="73665" y="72762"/>
                  <a:pt x="73665" y="72762"/>
                </a:cubicBezTo>
                <a:cubicBezTo>
                  <a:pt x="73665" y="119706"/>
                  <a:pt x="73665" y="119706"/>
                  <a:pt x="73665" y="119706"/>
                </a:cubicBezTo>
                <a:cubicBezTo>
                  <a:pt x="99175" y="119706"/>
                  <a:pt x="99175" y="119706"/>
                  <a:pt x="99175" y="119706"/>
                </a:cubicBezTo>
                <a:cubicBezTo>
                  <a:pt x="103600" y="119706"/>
                  <a:pt x="103600" y="117066"/>
                  <a:pt x="103600" y="114425"/>
                </a:cubicBezTo>
                <a:cubicBezTo>
                  <a:pt x="103600" y="67481"/>
                  <a:pt x="103600" y="67481"/>
                  <a:pt x="103600" y="67481"/>
                </a:cubicBezTo>
                <a:cubicBezTo>
                  <a:pt x="115314" y="67481"/>
                  <a:pt x="115314" y="67481"/>
                  <a:pt x="115314" y="67481"/>
                </a:cubicBezTo>
                <a:cubicBezTo>
                  <a:pt x="117396" y="67481"/>
                  <a:pt x="119739" y="64841"/>
                  <a:pt x="117396" y="6249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" name="Shape 5123">
            <a:extLst>
              <a:ext uri="{FF2B5EF4-FFF2-40B4-BE49-F238E27FC236}">
                <a16:creationId xmlns:a16="http://schemas.microsoft.com/office/drawing/2014/main" xmlns="" id="{410EC333-4938-4E15-BADF-0DD29BFD47E6}"/>
              </a:ext>
            </a:extLst>
          </p:cNvPr>
          <p:cNvSpPr/>
          <p:nvPr/>
        </p:nvSpPr>
        <p:spPr>
          <a:xfrm>
            <a:off x="2111463" y="22011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400"/>
                  <a:pt x="0" y="132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900"/>
                  <a:pt x="4104" y="119700"/>
                  <a:pt x="12796" y="119700"/>
                </a:cubicBezTo>
                <a:cubicBezTo>
                  <a:pt x="106961" y="119700"/>
                  <a:pt x="106961" y="119700"/>
                  <a:pt x="106961" y="119700"/>
                </a:cubicBezTo>
                <a:cubicBezTo>
                  <a:pt x="113480" y="119700"/>
                  <a:pt x="119758" y="111900"/>
                  <a:pt x="119758" y="103800"/>
                </a:cubicBezTo>
                <a:cubicBezTo>
                  <a:pt x="119758" y="13200"/>
                  <a:pt x="119758" y="13200"/>
                  <a:pt x="119758" y="13200"/>
                </a:cubicBezTo>
                <a:cubicBezTo>
                  <a:pt x="119758" y="5400"/>
                  <a:pt x="113480" y="0"/>
                  <a:pt x="106961" y="0"/>
                </a:cubicBezTo>
                <a:close/>
                <a:moveTo>
                  <a:pt x="106961" y="103800"/>
                </a:moveTo>
                <a:lnTo>
                  <a:pt x="106961" y="103800"/>
                </a:lnTo>
                <a:cubicBezTo>
                  <a:pt x="12796" y="103800"/>
                  <a:pt x="12796" y="103800"/>
                  <a:pt x="12796" y="103800"/>
                </a:cubicBezTo>
                <a:cubicBezTo>
                  <a:pt x="12796" y="13200"/>
                  <a:pt x="12796" y="13200"/>
                  <a:pt x="12796" y="13200"/>
                </a:cubicBezTo>
                <a:cubicBezTo>
                  <a:pt x="106961" y="13200"/>
                  <a:pt x="106961" y="13200"/>
                  <a:pt x="106961" y="13200"/>
                </a:cubicBezTo>
                <a:lnTo>
                  <a:pt x="106961" y="103800"/>
                </a:lnTo>
                <a:close/>
                <a:moveTo>
                  <a:pt x="53601" y="74700"/>
                </a:moveTo>
                <a:lnTo>
                  <a:pt x="53601" y="74700"/>
                </a:lnTo>
                <a:cubicBezTo>
                  <a:pt x="23420" y="74700"/>
                  <a:pt x="23420" y="74700"/>
                  <a:pt x="23420" y="74700"/>
                </a:cubicBezTo>
                <a:cubicBezTo>
                  <a:pt x="23420" y="87900"/>
                  <a:pt x="23420" y="87900"/>
                  <a:pt x="23420" y="87900"/>
                </a:cubicBezTo>
                <a:cubicBezTo>
                  <a:pt x="53601" y="87900"/>
                  <a:pt x="53601" y="87900"/>
                  <a:pt x="53601" y="87900"/>
                </a:cubicBezTo>
                <a:lnTo>
                  <a:pt x="53601" y="74700"/>
                </a:lnTo>
                <a:close/>
                <a:moveTo>
                  <a:pt x="53601" y="53400"/>
                </a:moveTo>
                <a:lnTo>
                  <a:pt x="53601" y="53400"/>
                </a:lnTo>
                <a:cubicBezTo>
                  <a:pt x="23420" y="53400"/>
                  <a:pt x="23420" y="53400"/>
                  <a:pt x="23420" y="53400"/>
                </a:cubicBezTo>
                <a:cubicBezTo>
                  <a:pt x="23420" y="66600"/>
                  <a:pt x="23420" y="66600"/>
                  <a:pt x="23420" y="66600"/>
                </a:cubicBezTo>
                <a:cubicBezTo>
                  <a:pt x="53601" y="66600"/>
                  <a:pt x="53601" y="66600"/>
                  <a:pt x="53601" y="66600"/>
                </a:cubicBezTo>
                <a:lnTo>
                  <a:pt x="53601" y="53400"/>
                </a:lnTo>
                <a:close/>
                <a:moveTo>
                  <a:pt x="53601" y="29400"/>
                </a:moveTo>
                <a:lnTo>
                  <a:pt x="53601" y="29400"/>
                </a:lnTo>
                <a:cubicBezTo>
                  <a:pt x="23420" y="29400"/>
                  <a:pt x="23420" y="29400"/>
                  <a:pt x="23420" y="29400"/>
                </a:cubicBezTo>
                <a:cubicBezTo>
                  <a:pt x="23420" y="42900"/>
                  <a:pt x="23420" y="42900"/>
                  <a:pt x="23420" y="42900"/>
                </a:cubicBezTo>
                <a:cubicBezTo>
                  <a:pt x="53601" y="42900"/>
                  <a:pt x="53601" y="42900"/>
                  <a:pt x="53601" y="42900"/>
                </a:cubicBezTo>
                <a:lnTo>
                  <a:pt x="53601" y="29400"/>
                </a:lnTo>
                <a:close/>
                <a:moveTo>
                  <a:pt x="93923" y="77100"/>
                </a:moveTo>
                <a:lnTo>
                  <a:pt x="93923" y="77100"/>
                </a:lnTo>
                <a:cubicBezTo>
                  <a:pt x="93923" y="77100"/>
                  <a:pt x="85472" y="74700"/>
                  <a:pt x="85472" y="69300"/>
                </a:cubicBezTo>
                <a:cubicBezTo>
                  <a:pt x="85472" y="61200"/>
                  <a:pt x="91991" y="58800"/>
                  <a:pt x="91991" y="45300"/>
                </a:cubicBezTo>
                <a:cubicBezTo>
                  <a:pt x="91991" y="37500"/>
                  <a:pt x="89818" y="29400"/>
                  <a:pt x="81126" y="29400"/>
                </a:cubicBezTo>
                <a:cubicBezTo>
                  <a:pt x="72676" y="29400"/>
                  <a:pt x="70503" y="37500"/>
                  <a:pt x="70503" y="45300"/>
                </a:cubicBezTo>
                <a:cubicBezTo>
                  <a:pt x="70503" y="58800"/>
                  <a:pt x="77022" y="61200"/>
                  <a:pt x="77022" y="69300"/>
                </a:cubicBezTo>
                <a:cubicBezTo>
                  <a:pt x="77022" y="74700"/>
                  <a:pt x="66398" y="77100"/>
                  <a:pt x="66398" y="77100"/>
                </a:cubicBezTo>
                <a:lnTo>
                  <a:pt x="66398" y="87900"/>
                </a:lnTo>
                <a:cubicBezTo>
                  <a:pt x="96096" y="87900"/>
                  <a:pt x="96096" y="87900"/>
                  <a:pt x="96096" y="87900"/>
                </a:cubicBezTo>
                <a:cubicBezTo>
                  <a:pt x="96096" y="87900"/>
                  <a:pt x="96096" y="77100"/>
                  <a:pt x="93923" y="77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Shape 5124">
            <a:extLst>
              <a:ext uri="{FF2B5EF4-FFF2-40B4-BE49-F238E27FC236}">
                <a16:creationId xmlns:a16="http://schemas.microsoft.com/office/drawing/2014/main" xmlns="" id="{85FBCDC1-8839-4174-A284-355E507C1604}"/>
              </a:ext>
            </a:extLst>
          </p:cNvPr>
          <p:cNvSpPr/>
          <p:nvPr/>
        </p:nvSpPr>
        <p:spPr>
          <a:xfrm>
            <a:off x="2169822" y="1631004"/>
            <a:ext cx="155623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918" y="0"/>
                </a:moveTo>
                <a:lnTo>
                  <a:pt x="100918" y="0"/>
                </a:lnTo>
                <a:cubicBezTo>
                  <a:pt x="18657" y="0"/>
                  <a:pt x="18657" y="0"/>
                  <a:pt x="18657" y="0"/>
                </a:cubicBezTo>
                <a:cubicBezTo>
                  <a:pt x="7208" y="0"/>
                  <a:pt x="0" y="4417"/>
                  <a:pt x="0" y="10797"/>
                </a:cubicBezTo>
                <a:cubicBezTo>
                  <a:pt x="0" y="106503"/>
                  <a:pt x="0" y="106503"/>
                  <a:pt x="0" y="106503"/>
                </a:cubicBezTo>
                <a:cubicBezTo>
                  <a:pt x="0" y="112883"/>
                  <a:pt x="7208" y="119754"/>
                  <a:pt x="18657" y="119754"/>
                </a:cubicBezTo>
                <a:cubicBezTo>
                  <a:pt x="100918" y="119754"/>
                  <a:pt x="100918" y="119754"/>
                  <a:pt x="100918" y="119754"/>
                </a:cubicBezTo>
                <a:cubicBezTo>
                  <a:pt x="112367" y="119754"/>
                  <a:pt x="119575" y="112883"/>
                  <a:pt x="119575" y="106503"/>
                </a:cubicBezTo>
                <a:cubicBezTo>
                  <a:pt x="119575" y="10797"/>
                  <a:pt x="119575" y="10797"/>
                  <a:pt x="119575" y="10797"/>
                </a:cubicBezTo>
                <a:cubicBezTo>
                  <a:pt x="119575" y="4417"/>
                  <a:pt x="112367" y="0"/>
                  <a:pt x="100918" y="0"/>
                </a:cubicBezTo>
                <a:close/>
                <a:moveTo>
                  <a:pt x="59787" y="112883"/>
                </a:moveTo>
                <a:lnTo>
                  <a:pt x="59787" y="112883"/>
                </a:lnTo>
                <a:cubicBezTo>
                  <a:pt x="52155" y="112883"/>
                  <a:pt x="44946" y="110674"/>
                  <a:pt x="44946" y="108711"/>
                </a:cubicBezTo>
                <a:cubicBezTo>
                  <a:pt x="44946" y="104294"/>
                  <a:pt x="52155" y="102085"/>
                  <a:pt x="59787" y="102085"/>
                </a:cubicBezTo>
                <a:cubicBezTo>
                  <a:pt x="67420" y="102085"/>
                  <a:pt x="74628" y="104294"/>
                  <a:pt x="74628" y="108711"/>
                </a:cubicBezTo>
                <a:cubicBezTo>
                  <a:pt x="74628" y="110674"/>
                  <a:pt x="67420" y="112883"/>
                  <a:pt x="59787" y="112883"/>
                </a:cubicBezTo>
                <a:close/>
                <a:moveTo>
                  <a:pt x="104734" y="95705"/>
                </a:moveTo>
                <a:lnTo>
                  <a:pt x="104734" y="95705"/>
                </a:lnTo>
                <a:cubicBezTo>
                  <a:pt x="14840" y="95705"/>
                  <a:pt x="14840" y="95705"/>
                  <a:pt x="14840" y="95705"/>
                </a:cubicBezTo>
                <a:cubicBezTo>
                  <a:pt x="14840" y="15214"/>
                  <a:pt x="14840" y="15214"/>
                  <a:pt x="14840" y="15214"/>
                </a:cubicBezTo>
                <a:cubicBezTo>
                  <a:pt x="104734" y="15214"/>
                  <a:pt x="104734" y="15214"/>
                  <a:pt x="104734" y="15214"/>
                </a:cubicBezTo>
                <a:lnTo>
                  <a:pt x="104734" y="957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Shape 5125">
            <a:extLst>
              <a:ext uri="{FF2B5EF4-FFF2-40B4-BE49-F238E27FC236}">
                <a16:creationId xmlns:a16="http://schemas.microsoft.com/office/drawing/2014/main" xmlns="" id="{4B92E5B0-9EAF-4DF5-8F22-1773846E4CDD}"/>
              </a:ext>
            </a:extLst>
          </p:cNvPr>
          <p:cNvSpPr/>
          <p:nvPr/>
        </p:nvSpPr>
        <p:spPr>
          <a:xfrm>
            <a:off x="9727270" y="3304388"/>
            <a:ext cx="274285" cy="2315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818" y="35598"/>
                </a:moveTo>
                <a:lnTo>
                  <a:pt x="89818" y="35598"/>
                </a:lnTo>
                <a:cubicBezTo>
                  <a:pt x="93923" y="35598"/>
                  <a:pt x="93923" y="35598"/>
                  <a:pt x="93923" y="35598"/>
                </a:cubicBezTo>
                <a:cubicBezTo>
                  <a:pt x="93923" y="51100"/>
                  <a:pt x="93923" y="51100"/>
                  <a:pt x="93923" y="51100"/>
                </a:cubicBezTo>
                <a:cubicBezTo>
                  <a:pt x="119758" y="25550"/>
                  <a:pt x="119758" y="25550"/>
                  <a:pt x="119758" y="25550"/>
                </a:cubicBezTo>
                <a:cubicBezTo>
                  <a:pt x="93923" y="0"/>
                  <a:pt x="93923" y="0"/>
                  <a:pt x="93923" y="0"/>
                </a:cubicBezTo>
                <a:cubicBezTo>
                  <a:pt x="93923" y="15215"/>
                  <a:pt x="93923" y="15215"/>
                  <a:pt x="93923" y="15215"/>
                </a:cubicBezTo>
                <a:cubicBezTo>
                  <a:pt x="89818" y="15215"/>
                  <a:pt x="89818" y="15215"/>
                  <a:pt x="89818" y="15215"/>
                </a:cubicBezTo>
                <a:cubicBezTo>
                  <a:pt x="68329" y="15215"/>
                  <a:pt x="55533" y="35598"/>
                  <a:pt x="44909" y="53684"/>
                </a:cubicBezTo>
                <a:cubicBezTo>
                  <a:pt x="34044" y="68899"/>
                  <a:pt x="25593" y="81531"/>
                  <a:pt x="12796" y="81531"/>
                </a:cubicBezTo>
                <a:cubicBezTo>
                  <a:pt x="0" y="81531"/>
                  <a:pt x="0" y="81531"/>
                  <a:pt x="0" y="81531"/>
                </a:cubicBezTo>
                <a:cubicBezTo>
                  <a:pt x="0" y="101913"/>
                  <a:pt x="0" y="101913"/>
                  <a:pt x="0" y="101913"/>
                </a:cubicBezTo>
                <a:cubicBezTo>
                  <a:pt x="12796" y="101913"/>
                  <a:pt x="12796" y="101913"/>
                  <a:pt x="12796" y="101913"/>
                </a:cubicBezTo>
                <a:cubicBezTo>
                  <a:pt x="34044" y="101913"/>
                  <a:pt x="46841" y="81531"/>
                  <a:pt x="57706" y="63732"/>
                </a:cubicBezTo>
                <a:cubicBezTo>
                  <a:pt x="68329" y="48516"/>
                  <a:pt x="77022" y="35598"/>
                  <a:pt x="89818" y="35598"/>
                </a:cubicBezTo>
                <a:close/>
                <a:moveTo>
                  <a:pt x="31871" y="48516"/>
                </a:moveTo>
                <a:lnTo>
                  <a:pt x="31871" y="48516"/>
                </a:lnTo>
                <a:cubicBezTo>
                  <a:pt x="31871" y="45933"/>
                  <a:pt x="34044" y="45933"/>
                  <a:pt x="34044" y="43636"/>
                </a:cubicBezTo>
                <a:cubicBezTo>
                  <a:pt x="36217" y="41052"/>
                  <a:pt x="40321" y="35598"/>
                  <a:pt x="42736" y="33301"/>
                </a:cubicBezTo>
                <a:cubicBezTo>
                  <a:pt x="34044" y="22966"/>
                  <a:pt x="25593" y="18086"/>
                  <a:pt x="12796" y="18086"/>
                </a:cubicBezTo>
                <a:cubicBezTo>
                  <a:pt x="0" y="18086"/>
                  <a:pt x="0" y="18086"/>
                  <a:pt x="0" y="18086"/>
                </a:cubicBezTo>
                <a:cubicBezTo>
                  <a:pt x="0" y="38468"/>
                  <a:pt x="0" y="38468"/>
                  <a:pt x="0" y="38468"/>
                </a:cubicBezTo>
                <a:cubicBezTo>
                  <a:pt x="12796" y="38468"/>
                  <a:pt x="12796" y="38468"/>
                  <a:pt x="12796" y="38468"/>
                </a:cubicBezTo>
                <a:cubicBezTo>
                  <a:pt x="19074" y="38468"/>
                  <a:pt x="25593" y="41052"/>
                  <a:pt x="31871" y="48516"/>
                </a:cubicBezTo>
                <a:close/>
                <a:moveTo>
                  <a:pt x="93923" y="84114"/>
                </a:moveTo>
                <a:lnTo>
                  <a:pt x="93923" y="84114"/>
                </a:lnTo>
                <a:cubicBezTo>
                  <a:pt x="89818" y="84114"/>
                  <a:pt x="89818" y="84114"/>
                  <a:pt x="89818" y="84114"/>
                </a:cubicBezTo>
                <a:cubicBezTo>
                  <a:pt x="81126" y="84114"/>
                  <a:pt x="74849" y="78947"/>
                  <a:pt x="68329" y="71483"/>
                </a:cubicBezTo>
                <a:cubicBezTo>
                  <a:pt x="68329" y="71483"/>
                  <a:pt x="68329" y="71483"/>
                  <a:pt x="68329" y="74066"/>
                </a:cubicBezTo>
                <a:cubicBezTo>
                  <a:pt x="64225" y="76363"/>
                  <a:pt x="62052" y="81531"/>
                  <a:pt x="59879" y="86698"/>
                </a:cubicBezTo>
                <a:cubicBezTo>
                  <a:pt x="66156" y="96746"/>
                  <a:pt x="77022" y="101913"/>
                  <a:pt x="89818" y="101913"/>
                </a:cubicBezTo>
                <a:cubicBezTo>
                  <a:pt x="93923" y="101913"/>
                  <a:pt x="93923" y="101913"/>
                  <a:pt x="93923" y="101913"/>
                </a:cubicBezTo>
                <a:cubicBezTo>
                  <a:pt x="93923" y="119712"/>
                  <a:pt x="93923" y="119712"/>
                  <a:pt x="93923" y="119712"/>
                </a:cubicBezTo>
                <a:cubicBezTo>
                  <a:pt x="119758" y="94162"/>
                  <a:pt x="119758" y="94162"/>
                  <a:pt x="119758" y="94162"/>
                </a:cubicBezTo>
                <a:cubicBezTo>
                  <a:pt x="93923" y="68899"/>
                  <a:pt x="93923" y="68899"/>
                  <a:pt x="93923" y="68899"/>
                </a:cubicBezTo>
                <a:lnTo>
                  <a:pt x="93923" y="841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Shape 5126">
            <a:extLst>
              <a:ext uri="{FF2B5EF4-FFF2-40B4-BE49-F238E27FC236}">
                <a16:creationId xmlns:a16="http://schemas.microsoft.com/office/drawing/2014/main" xmlns="" id="{3EC32876-BFB4-4330-A81D-AA06D138BCE1}"/>
              </a:ext>
            </a:extLst>
          </p:cNvPr>
          <p:cNvSpPr/>
          <p:nvPr/>
        </p:nvSpPr>
        <p:spPr>
          <a:xfrm>
            <a:off x="7050551" y="2745945"/>
            <a:ext cx="217872" cy="221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86" y="100800"/>
                </a:moveTo>
                <a:lnTo>
                  <a:pt x="114586" y="100800"/>
                </a:lnTo>
                <a:cubicBezTo>
                  <a:pt x="87819" y="71700"/>
                  <a:pt x="87819" y="71700"/>
                  <a:pt x="87819" y="71700"/>
                </a:cubicBezTo>
                <a:cubicBezTo>
                  <a:pt x="90526" y="63600"/>
                  <a:pt x="93233" y="55800"/>
                  <a:pt x="93233" y="47700"/>
                </a:cubicBezTo>
                <a:cubicBezTo>
                  <a:pt x="93233" y="21300"/>
                  <a:pt x="71879" y="0"/>
                  <a:pt x="45413" y="0"/>
                </a:cubicBezTo>
                <a:cubicBezTo>
                  <a:pt x="21052" y="0"/>
                  <a:pt x="0" y="21300"/>
                  <a:pt x="0" y="45300"/>
                </a:cubicBezTo>
                <a:cubicBezTo>
                  <a:pt x="0" y="71700"/>
                  <a:pt x="21052" y="93000"/>
                  <a:pt x="48120" y="93000"/>
                </a:cubicBezTo>
                <a:cubicBezTo>
                  <a:pt x="55939" y="93000"/>
                  <a:pt x="64060" y="90600"/>
                  <a:pt x="69172" y="87600"/>
                </a:cubicBezTo>
                <a:cubicBezTo>
                  <a:pt x="98646" y="117000"/>
                  <a:pt x="98646" y="117000"/>
                  <a:pt x="98646" y="117000"/>
                </a:cubicBezTo>
                <a:cubicBezTo>
                  <a:pt x="101052" y="119700"/>
                  <a:pt x="106466" y="119700"/>
                  <a:pt x="109172" y="117000"/>
                </a:cubicBezTo>
                <a:cubicBezTo>
                  <a:pt x="116992" y="109200"/>
                  <a:pt x="116992" y="109200"/>
                  <a:pt x="116992" y="109200"/>
                </a:cubicBezTo>
                <a:cubicBezTo>
                  <a:pt x="119699" y="106500"/>
                  <a:pt x="116992" y="103800"/>
                  <a:pt x="114586" y="100800"/>
                </a:cubicBezTo>
                <a:close/>
                <a:moveTo>
                  <a:pt x="13233" y="45300"/>
                </a:moveTo>
                <a:lnTo>
                  <a:pt x="13233" y="45300"/>
                </a:lnTo>
                <a:cubicBezTo>
                  <a:pt x="13233" y="29400"/>
                  <a:pt x="29473" y="13200"/>
                  <a:pt x="45413" y="13200"/>
                </a:cubicBezTo>
                <a:cubicBezTo>
                  <a:pt x="64060" y="13200"/>
                  <a:pt x="80000" y="29400"/>
                  <a:pt x="80000" y="47700"/>
                </a:cubicBezTo>
                <a:cubicBezTo>
                  <a:pt x="80000" y="66300"/>
                  <a:pt x="64060" y="79800"/>
                  <a:pt x="48120" y="79800"/>
                </a:cubicBezTo>
                <a:cubicBezTo>
                  <a:pt x="29473" y="79800"/>
                  <a:pt x="13233" y="63600"/>
                  <a:pt x="13233" y="453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2" name="Shape 5127">
            <a:extLst>
              <a:ext uri="{FF2B5EF4-FFF2-40B4-BE49-F238E27FC236}">
                <a16:creationId xmlns:a16="http://schemas.microsoft.com/office/drawing/2014/main" xmlns="" id="{51F9A373-9B6E-4653-8464-5978A69E6D11}"/>
              </a:ext>
            </a:extLst>
          </p:cNvPr>
          <p:cNvSpPr/>
          <p:nvPr/>
        </p:nvSpPr>
        <p:spPr>
          <a:xfrm>
            <a:off x="8663196" y="4359009"/>
            <a:ext cx="262614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4" y="0"/>
                </a:moveTo>
                <a:lnTo>
                  <a:pt x="59874" y="0"/>
                </a:lnTo>
                <a:cubicBezTo>
                  <a:pt x="26555" y="0"/>
                  <a:pt x="0" y="26555"/>
                  <a:pt x="0" y="59874"/>
                </a:cubicBezTo>
                <a:cubicBezTo>
                  <a:pt x="0" y="93194"/>
                  <a:pt x="26555" y="119749"/>
                  <a:pt x="59874" y="119749"/>
                </a:cubicBezTo>
                <a:cubicBezTo>
                  <a:pt x="93194" y="119749"/>
                  <a:pt x="119749" y="93194"/>
                  <a:pt x="119749" y="59874"/>
                </a:cubicBezTo>
                <a:cubicBezTo>
                  <a:pt x="119749" y="26555"/>
                  <a:pt x="93194" y="0"/>
                  <a:pt x="59874" y="0"/>
                </a:cubicBezTo>
                <a:close/>
                <a:moveTo>
                  <a:pt x="110981" y="59874"/>
                </a:moveTo>
                <a:lnTo>
                  <a:pt x="110981" y="59874"/>
                </a:lnTo>
                <a:cubicBezTo>
                  <a:pt x="110981" y="73152"/>
                  <a:pt x="106471" y="82171"/>
                  <a:pt x="99958" y="90939"/>
                </a:cubicBezTo>
                <a:cubicBezTo>
                  <a:pt x="97703" y="90939"/>
                  <a:pt x="95448" y="86430"/>
                  <a:pt x="97703" y="82171"/>
                </a:cubicBezTo>
                <a:cubicBezTo>
                  <a:pt x="99958" y="77661"/>
                  <a:pt x="99958" y="68893"/>
                  <a:pt x="99958" y="64384"/>
                </a:cubicBezTo>
                <a:cubicBezTo>
                  <a:pt x="99958" y="59874"/>
                  <a:pt x="97703" y="51106"/>
                  <a:pt x="93194" y="51106"/>
                </a:cubicBezTo>
                <a:cubicBezTo>
                  <a:pt x="86680" y="51106"/>
                  <a:pt x="84425" y="51106"/>
                  <a:pt x="79916" y="44592"/>
                </a:cubicBezTo>
                <a:cubicBezTo>
                  <a:pt x="75407" y="31064"/>
                  <a:pt x="93194" y="28810"/>
                  <a:pt x="86680" y="22045"/>
                </a:cubicBezTo>
                <a:cubicBezTo>
                  <a:pt x="84425" y="20041"/>
                  <a:pt x="75407" y="28810"/>
                  <a:pt x="73402" y="15532"/>
                </a:cubicBezTo>
                <a:lnTo>
                  <a:pt x="75407" y="13277"/>
                </a:lnTo>
                <a:cubicBezTo>
                  <a:pt x="95448" y="20041"/>
                  <a:pt x="110981" y="37578"/>
                  <a:pt x="110981" y="59874"/>
                </a:cubicBezTo>
                <a:close/>
                <a:moveTo>
                  <a:pt x="53110" y="11022"/>
                </a:moveTo>
                <a:lnTo>
                  <a:pt x="53110" y="11022"/>
                </a:lnTo>
                <a:cubicBezTo>
                  <a:pt x="51106" y="13277"/>
                  <a:pt x="48601" y="13277"/>
                  <a:pt x="46597" y="15532"/>
                </a:cubicBezTo>
                <a:cubicBezTo>
                  <a:pt x="42087" y="20041"/>
                  <a:pt x="39832" y="17787"/>
                  <a:pt x="37578" y="22045"/>
                </a:cubicBezTo>
                <a:cubicBezTo>
                  <a:pt x="35323" y="26555"/>
                  <a:pt x="28810" y="31064"/>
                  <a:pt x="28810" y="33319"/>
                </a:cubicBezTo>
                <a:cubicBezTo>
                  <a:pt x="28810" y="35574"/>
                  <a:pt x="33319" y="39832"/>
                  <a:pt x="33319" y="39832"/>
                </a:cubicBezTo>
                <a:cubicBezTo>
                  <a:pt x="35323" y="37578"/>
                  <a:pt x="39832" y="37578"/>
                  <a:pt x="44342" y="39832"/>
                </a:cubicBezTo>
                <a:cubicBezTo>
                  <a:pt x="46597" y="39832"/>
                  <a:pt x="68893" y="42338"/>
                  <a:pt x="62129" y="59874"/>
                </a:cubicBezTo>
                <a:cubicBezTo>
                  <a:pt x="59874" y="66638"/>
                  <a:pt x="48601" y="64384"/>
                  <a:pt x="46597" y="73152"/>
                </a:cubicBezTo>
                <a:cubicBezTo>
                  <a:pt x="46597" y="75407"/>
                  <a:pt x="46597" y="82171"/>
                  <a:pt x="44342" y="84425"/>
                </a:cubicBezTo>
                <a:cubicBezTo>
                  <a:pt x="44342" y="86430"/>
                  <a:pt x="46597" y="97703"/>
                  <a:pt x="44342" y="97703"/>
                </a:cubicBezTo>
                <a:cubicBezTo>
                  <a:pt x="42087" y="97703"/>
                  <a:pt x="33319" y="86430"/>
                  <a:pt x="33319" y="86430"/>
                </a:cubicBezTo>
                <a:cubicBezTo>
                  <a:pt x="33319" y="84425"/>
                  <a:pt x="31064" y="77661"/>
                  <a:pt x="31064" y="71148"/>
                </a:cubicBezTo>
                <a:cubicBezTo>
                  <a:pt x="31064" y="66638"/>
                  <a:pt x="22045" y="66638"/>
                  <a:pt x="22045" y="59874"/>
                </a:cubicBezTo>
                <a:cubicBezTo>
                  <a:pt x="22045" y="53361"/>
                  <a:pt x="26555" y="48851"/>
                  <a:pt x="26555" y="46597"/>
                </a:cubicBezTo>
                <a:cubicBezTo>
                  <a:pt x="24300" y="42338"/>
                  <a:pt x="15532" y="42338"/>
                  <a:pt x="13277" y="42338"/>
                </a:cubicBezTo>
                <a:cubicBezTo>
                  <a:pt x="20041" y="24300"/>
                  <a:pt x="35323" y="13277"/>
                  <a:pt x="53110" y="11022"/>
                </a:cubicBezTo>
                <a:close/>
                <a:moveTo>
                  <a:pt x="44342" y="108726"/>
                </a:moveTo>
                <a:lnTo>
                  <a:pt x="44342" y="108726"/>
                </a:lnTo>
                <a:cubicBezTo>
                  <a:pt x="46597" y="106471"/>
                  <a:pt x="46597" y="104217"/>
                  <a:pt x="51106" y="104217"/>
                </a:cubicBezTo>
                <a:cubicBezTo>
                  <a:pt x="53110" y="104217"/>
                  <a:pt x="55365" y="104217"/>
                  <a:pt x="59874" y="101962"/>
                </a:cubicBezTo>
                <a:cubicBezTo>
                  <a:pt x="62129" y="101962"/>
                  <a:pt x="68893" y="99707"/>
                  <a:pt x="73402" y="97703"/>
                </a:cubicBezTo>
                <a:cubicBezTo>
                  <a:pt x="77661" y="97703"/>
                  <a:pt x="86680" y="99707"/>
                  <a:pt x="88684" y="101962"/>
                </a:cubicBezTo>
                <a:cubicBezTo>
                  <a:pt x="79916" y="108726"/>
                  <a:pt x="71148" y="110981"/>
                  <a:pt x="59874" y="110981"/>
                </a:cubicBezTo>
                <a:cubicBezTo>
                  <a:pt x="55365" y="110981"/>
                  <a:pt x="48601" y="110981"/>
                  <a:pt x="44342" y="1087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Shape 5128">
            <a:extLst>
              <a:ext uri="{FF2B5EF4-FFF2-40B4-BE49-F238E27FC236}">
                <a16:creationId xmlns:a16="http://schemas.microsoft.com/office/drawing/2014/main" xmlns="" id="{93C29158-CB04-44D1-B8E7-8446D81B3E69}"/>
              </a:ext>
            </a:extLst>
          </p:cNvPr>
          <p:cNvSpPr/>
          <p:nvPr/>
        </p:nvSpPr>
        <p:spPr>
          <a:xfrm>
            <a:off x="9203985" y="4407653"/>
            <a:ext cx="272340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325" y="0"/>
                </a:moveTo>
                <a:lnTo>
                  <a:pt x="111325" y="0"/>
                </a:lnTo>
                <a:cubicBezTo>
                  <a:pt x="8674" y="0"/>
                  <a:pt x="8674" y="0"/>
                  <a:pt x="8674" y="0"/>
                </a:cubicBezTo>
                <a:cubicBezTo>
                  <a:pt x="4337" y="0"/>
                  <a:pt x="0" y="7128"/>
                  <a:pt x="0" y="14257"/>
                </a:cubicBezTo>
                <a:cubicBezTo>
                  <a:pt x="0" y="105346"/>
                  <a:pt x="0" y="105346"/>
                  <a:pt x="0" y="105346"/>
                </a:cubicBezTo>
                <a:cubicBezTo>
                  <a:pt x="0" y="112475"/>
                  <a:pt x="4337" y="119603"/>
                  <a:pt x="8674" y="119603"/>
                </a:cubicBezTo>
                <a:cubicBezTo>
                  <a:pt x="111325" y="119603"/>
                  <a:pt x="111325" y="119603"/>
                  <a:pt x="111325" y="119603"/>
                </a:cubicBezTo>
                <a:cubicBezTo>
                  <a:pt x="115421" y="119603"/>
                  <a:pt x="119759" y="112475"/>
                  <a:pt x="119759" y="105346"/>
                </a:cubicBezTo>
                <a:cubicBezTo>
                  <a:pt x="119759" y="14257"/>
                  <a:pt x="119759" y="14257"/>
                  <a:pt x="119759" y="14257"/>
                </a:cubicBezTo>
                <a:cubicBezTo>
                  <a:pt x="119759" y="7128"/>
                  <a:pt x="115421" y="0"/>
                  <a:pt x="111325" y="0"/>
                </a:cubicBezTo>
                <a:close/>
                <a:moveTo>
                  <a:pt x="66265" y="21386"/>
                </a:moveTo>
                <a:lnTo>
                  <a:pt x="66265" y="21386"/>
                </a:lnTo>
                <a:cubicBezTo>
                  <a:pt x="76867" y="21386"/>
                  <a:pt x="76867" y="21386"/>
                  <a:pt x="76867" y="21386"/>
                </a:cubicBezTo>
                <a:cubicBezTo>
                  <a:pt x="76867" y="42376"/>
                  <a:pt x="76867" y="42376"/>
                  <a:pt x="76867" y="42376"/>
                </a:cubicBezTo>
                <a:cubicBezTo>
                  <a:pt x="66265" y="42376"/>
                  <a:pt x="66265" y="42376"/>
                  <a:pt x="66265" y="42376"/>
                </a:cubicBezTo>
                <a:lnTo>
                  <a:pt x="66265" y="21386"/>
                </a:lnTo>
                <a:close/>
                <a:moveTo>
                  <a:pt x="83373" y="49504"/>
                </a:moveTo>
                <a:lnTo>
                  <a:pt x="83373" y="49504"/>
                </a:lnTo>
                <a:cubicBezTo>
                  <a:pt x="83373" y="70495"/>
                  <a:pt x="83373" y="70495"/>
                  <a:pt x="83373" y="70495"/>
                </a:cubicBezTo>
                <a:cubicBezTo>
                  <a:pt x="72771" y="70495"/>
                  <a:pt x="72771" y="70495"/>
                  <a:pt x="72771" y="70495"/>
                </a:cubicBezTo>
                <a:cubicBezTo>
                  <a:pt x="72771" y="49504"/>
                  <a:pt x="72771" y="49504"/>
                  <a:pt x="72771" y="49504"/>
                </a:cubicBezTo>
                <a:lnTo>
                  <a:pt x="83373" y="49504"/>
                </a:lnTo>
                <a:close/>
                <a:moveTo>
                  <a:pt x="46987" y="21386"/>
                </a:moveTo>
                <a:lnTo>
                  <a:pt x="46987" y="21386"/>
                </a:lnTo>
                <a:cubicBezTo>
                  <a:pt x="60000" y="21386"/>
                  <a:pt x="60000" y="21386"/>
                  <a:pt x="60000" y="21386"/>
                </a:cubicBezTo>
                <a:cubicBezTo>
                  <a:pt x="60000" y="42376"/>
                  <a:pt x="60000" y="42376"/>
                  <a:pt x="60000" y="42376"/>
                </a:cubicBezTo>
                <a:cubicBezTo>
                  <a:pt x="46987" y="42376"/>
                  <a:pt x="46987" y="42376"/>
                  <a:pt x="46987" y="42376"/>
                </a:cubicBezTo>
                <a:lnTo>
                  <a:pt x="46987" y="21386"/>
                </a:lnTo>
                <a:close/>
                <a:moveTo>
                  <a:pt x="66265" y="49504"/>
                </a:moveTo>
                <a:lnTo>
                  <a:pt x="66265" y="49504"/>
                </a:lnTo>
                <a:cubicBezTo>
                  <a:pt x="66265" y="70495"/>
                  <a:pt x="66265" y="70495"/>
                  <a:pt x="66265" y="70495"/>
                </a:cubicBezTo>
                <a:cubicBezTo>
                  <a:pt x="53493" y="70495"/>
                  <a:pt x="53493" y="70495"/>
                  <a:pt x="53493" y="70495"/>
                </a:cubicBezTo>
                <a:cubicBezTo>
                  <a:pt x="53493" y="49504"/>
                  <a:pt x="53493" y="49504"/>
                  <a:pt x="53493" y="49504"/>
                </a:cubicBezTo>
                <a:lnTo>
                  <a:pt x="66265" y="49504"/>
                </a:lnTo>
                <a:close/>
                <a:moveTo>
                  <a:pt x="29879" y="21386"/>
                </a:moveTo>
                <a:lnTo>
                  <a:pt x="29879" y="21386"/>
                </a:lnTo>
                <a:cubicBezTo>
                  <a:pt x="42891" y="21386"/>
                  <a:pt x="42891" y="21386"/>
                  <a:pt x="42891" y="21386"/>
                </a:cubicBezTo>
                <a:cubicBezTo>
                  <a:pt x="42891" y="42376"/>
                  <a:pt x="42891" y="42376"/>
                  <a:pt x="42891" y="42376"/>
                </a:cubicBezTo>
                <a:cubicBezTo>
                  <a:pt x="29879" y="42376"/>
                  <a:pt x="29879" y="42376"/>
                  <a:pt x="29879" y="42376"/>
                </a:cubicBezTo>
                <a:lnTo>
                  <a:pt x="29879" y="21386"/>
                </a:lnTo>
                <a:close/>
                <a:moveTo>
                  <a:pt x="46987" y="49504"/>
                </a:moveTo>
                <a:lnTo>
                  <a:pt x="46987" y="49504"/>
                </a:lnTo>
                <a:cubicBezTo>
                  <a:pt x="46987" y="70495"/>
                  <a:pt x="46987" y="70495"/>
                  <a:pt x="46987" y="70495"/>
                </a:cubicBezTo>
                <a:cubicBezTo>
                  <a:pt x="36385" y="70495"/>
                  <a:pt x="36385" y="70495"/>
                  <a:pt x="36385" y="70495"/>
                </a:cubicBezTo>
                <a:cubicBezTo>
                  <a:pt x="36385" y="49504"/>
                  <a:pt x="36385" y="49504"/>
                  <a:pt x="36385" y="49504"/>
                </a:cubicBezTo>
                <a:lnTo>
                  <a:pt x="46987" y="49504"/>
                </a:lnTo>
                <a:close/>
                <a:moveTo>
                  <a:pt x="13012" y="21386"/>
                </a:moveTo>
                <a:lnTo>
                  <a:pt x="13012" y="21386"/>
                </a:lnTo>
                <a:cubicBezTo>
                  <a:pt x="23614" y="21386"/>
                  <a:pt x="23614" y="21386"/>
                  <a:pt x="23614" y="21386"/>
                </a:cubicBezTo>
                <a:cubicBezTo>
                  <a:pt x="23614" y="42376"/>
                  <a:pt x="23614" y="42376"/>
                  <a:pt x="23614" y="42376"/>
                </a:cubicBezTo>
                <a:cubicBezTo>
                  <a:pt x="13012" y="42376"/>
                  <a:pt x="13012" y="42376"/>
                  <a:pt x="13012" y="42376"/>
                </a:cubicBezTo>
                <a:lnTo>
                  <a:pt x="13012" y="21386"/>
                </a:lnTo>
                <a:close/>
                <a:moveTo>
                  <a:pt x="29879" y="49504"/>
                </a:moveTo>
                <a:lnTo>
                  <a:pt x="29879" y="49504"/>
                </a:lnTo>
                <a:cubicBezTo>
                  <a:pt x="29879" y="70495"/>
                  <a:pt x="29879" y="70495"/>
                  <a:pt x="29879" y="70495"/>
                </a:cubicBezTo>
                <a:cubicBezTo>
                  <a:pt x="17108" y="70495"/>
                  <a:pt x="17108" y="70495"/>
                  <a:pt x="17108" y="70495"/>
                </a:cubicBezTo>
                <a:cubicBezTo>
                  <a:pt x="17108" y="49504"/>
                  <a:pt x="17108" y="49504"/>
                  <a:pt x="17108" y="49504"/>
                </a:cubicBezTo>
                <a:lnTo>
                  <a:pt x="29879" y="49504"/>
                </a:lnTo>
                <a:close/>
                <a:moveTo>
                  <a:pt x="23614" y="98613"/>
                </a:moveTo>
                <a:lnTo>
                  <a:pt x="23614" y="98613"/>
                </a:lnTo>
                <a:cubicBezTo>
                  <a:pt x="13012" y="98613"/>
                  <a:pt x="13012" y="98613"/>
                  <a:pt x="13012" y="98613"/>
                </a:cubicBezTo>
                <a:cubicBezTo>
                  <a:pt x="13012" y="80792"/>
                  <a:pt x="13012" y="80792"/>
                  <a:pt x="13012" y="80792"/>
                </a:cubicBezTo>
                <a:cubicBezTo>
                  <a:pt x="23614" y="80792"/>
                  <a:pt x="23614" y="80792"/>
                  <a:pt x="23614" y="80792"/>
                </a:cubicBezTo>
                <a:lnTo>
                  <a:pt x="23614" y="98613"/>
                </a:lnTo>
                <a:close/>
                <a:moveTo>
                  <a:pt x="89638" y="98613"/>
                </a:moveTo>
                <a:lnTo>
                  <a:pt x="89638" y="98613"/>
                </a:lnTo>
                <a:cubicBezTo>
                  <a:pt x="29879" y="98613"/>
                  <a:pt x="29879" y="98613"/>
                  <a:pt x="29879" y="98613"/>
                </a:cubicBezTo>
                <a:cubicBezTo>
                  <a:pt x="29879" y="80792"/>
                  <a:pt x="29879" y="80792"/>
                  <a:pt x="29879" y="80792"/>
                </a:cubicBezTo>
                <a:cubicBezTo>
                  <a:pt x="89638" y="80792"/>
                  <a:pt x="89638" y="80792"/>
                  <a:pt x="89638" y="80792"/>
                </a:cubicBezTo>
                <a:lnTo>
                  <a:pt x="89638" y="98613"/>
                </a:lnTo>
                <a:close/>
                <a:moveTo>
                  <a:pt x="106746" y="98613"/>
                </a:moveTo>
                <a:lnTo>
                  <a:pt x="106746" y="98613"/>
                </a:lnTo>
                <a:cubicBezTo>
                  <a:pt x="96144" y="98613"/>
                  <a:pt x="96144" y="98613"/>
                  <a:pt x="96144" y="98613"/>
                </a:cubicBezTo>
                <a:cubicBezTo>
                  <a:pt x="96144" y="80792"/>
                  <a:pt x="96144" y="80792"/>
                  <a:pt x="96144" y="80792"/>
                </a:cubicBezTo>
                <a:cubicBezTo>
                  <a:pt x="106746" y="80792"/>
                  <a:pt x="106746" y="80792"/>
                  <a:pt x="106746" y="80792"/>
                </a:cubicBezTo>
                <a:lnTo>
                  <a:pt x="106746" y="98613"/>
                </a:lnTo>
                <a:close/>
                <a:moveTo>
                  <a:pt x="89638" y="70495"/>
                </a:moveTo>
                <a:lnTo>
                  <a:pt x="89638" y="70495"/>
                </a:lnTo>
                <a:cubicBezTo>
                  <a:pt x="89638" y="49504"/>
                  <a:pt x="89638" y="49504"/>
                  <a:pt x="89638" y="49504"/>
                </a:cubicBezTo>
                <a:cubicBezTo>
                  <a:pt x="102409" y="49504"/>
                  <a:pt x="102409" y="49504"/>
                  <a:pt x="102409" y="49504"/>
                </a:cubicBezTo>
                <a:cubicBezTo>
                  <a:pt x="102409" y="70495"/>
                  <a:pt x="102409" y="70495"/>
                  <a:pt x="102409" y="70495"/>
                </a:cubicBezTo>
                <a:lnTo>
                  <a:pt x="89638" y="70495"/>
                </a:lnTo>
                <a:close/>
                <a:moveTo>
                  <a:pt x="106746" y="42376"/>
                </a:moveTo>
                <a:lnTo>
                  <a:pt x="106746" y="42376"/>
                </a:lnTo>
                <a:cubicBezTo>
                  <a:pt x="83373" y="42376"/>
                  <a:pt x="83373" y="42376"/>
                  <a:pt x="83373" y="42376"/>
                </a:cubicBezTo>
                <a:cubicBezTo>
                  <a:pt x="83373" y="21386"/>
                  <a:pt x="83373" y="21386"/>
                  <a:pt x="83373" y="21386"/>
                </a:cubicBezTo>
                <a:cubicBezTo>
                  <a:pt x="106746" y="21386"/>
                  <a:pt x="106746" y="21386"/>
                  <a:pt x="106746" y="21386"/>
                </a:cubicBezTo>
                <a:lnTo>
                  <a:pt x="106746" y="423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Shape 5129">
            <a:extLst>
              <a:ext uri="{FF2B5EF4-FFF2-40B4-BE49-F238E27FC236}">
                <a16:creationId xmlns:a16="http://schemas.microsoft.com/office/drawing/2014/main" xmlns="" id="{F72CD9AB-C931-4FC3-A79A-B2447416D12E}"/>
              </a:ext>
            </a:extLst>
          </p:cNvPr>
          <p:cNvSpPr/>
          <p:nvPr/>
        </p:nvSpPr>
        <p:spPr>
          <a:xfrm>
            <a:off x="1566782" y="4929125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685"/>
                  <a:pt x="0" y="13466"/>
                </a:cubicBezTo>
                <a:cubicBezTo>
                  <a:pt x="0" y="103840"/>
                  <a:pt x="0" y="103840"/>
                  <a:pt x="0" y="103840"/>
                </a:cubicBezTo>
                <a:cubicBezTo>
                  <a:pt x="0" y="111620"/>
                  <a:pt x="4104" y="119700"/>
                  <a:pt x="12796" y="119700"/>
                </a:cubicBezTo>
                <a:cubicBezTo>
                  <a:pt x="106720" y="119700"/>
                  <a:pt x="106720" y="119700"/>
                  <a:pt x="106720" y="119700"/>
                </a:cubicBezTo>
                <a:cubicBezTo>
                  <a:pt x="113239" y="119700"/>
                  <a:pt x="119758" y="111620"/>
                  <a:pt x="119758" y="103840"/>
                </a:cubicBezTo>
                <a:cubicBezTo>
                  <a:pt x="119758" y="13466"/>
                  <a:pt x="119758" y="13466"/>
                  <a:pt x="119758" y="13466"/>
                </a:cubicBezTo>
                <a:cubicBezTo>
                  <a:pt x="119758" y="5685"/>
                  <a:pt x="113239" y="0"/>
                  <a:pt x="106720" y="0"/>
                </a:cubicBezTo>
                <a:close/>
                <a:moveTo>
                  <a:pt x="27525" y="13466"/>
                </a:moveTo>
                <a:lnTo>
                  <a:pt x="27525" y="13466"/>
                </a:lnTo>
                <a:cubicBezTo>
                  <a:pt x="29698" y="13466"/>
                  <a:pt x="31871" y="16159"/>
                  <a:pt x="31871" y="18852"/>
                </a:cubicBezTo>
                <a:cubicBezTo>
                  <a:pt x="31871" y="21546"/>
                  <a:pt x="29698" y="23940"/>
                  <a:pt x="27525" y="23940"/>
                </a:cubicBezTo>
                <a:cubicBezTo>
                  <a:pt x="25593" y="23940"/>
                  <a:pt x="23420" y="21546"/>
                  <a:pt x="23420" y="18852"/>
                </a:cubicBezTo>
                <a:cubicBezTo>
                  <a:pt x="23420" y="16159"/>
                  <a:pt x="25593" y="13466"/>
                  <a:pt x="27525" y="13466"/>
                </a:cubicBezTo>
                <a:close/>
                <a:moveTo>
                  <a:pt x="10623" y="18852"/>
                </a:moveTo>
                <a:lnTo>
                  <a:pt x="10623" y="18852"/>
                </a:lnTo>
                <a:cubicBezTo>
                  <a:pt x="10623" y="16159"/>
                  <a:pt x="12796" y="13466"/>
                  <a:pt x="14728" y="13466"/>
                </a:cubicBezTo>
                <a:cubicBezTo>
                  <a:pt x="16901" y="13466"/>
                  <a:pt x="19074" y="16159"/>
                  <a:pt x="19074" y="18852"/>
                </a:cubicBezTo>
                <a:cubicBezTo>
                  <a:pt x="19074" y="21546"/>
                  <a:pt x="16901" y="23940"/>
                  <a:pt x="14728" y="23940"/>
                </a:cubicBezTo>
                <a:cubicBezTo>
                  <a:pt x="12796" y="23940"/>
                  <a:pt x="10623" y="21546"/>
                  <a:pt x="10623" y="18852"/>
                </a:cubicBezTo>
                <a:close/>
                <a:moveTo>
                  <a:pt x="106720" y="103840"/>
                </a:moveTo>
                <a:lnTo>
                  <a:pt x="106720" y="103840"/>
                </a:lnTo>
                <a:cubicBezTo>
                  <a:pt x="10623" y="103840"/>
                  <a:pt x="10623" y="103840"/>
                  <a:pt x="10623" y="103840"/>
                </a:cubicBezTo>
                <a:cubicBezTo>
                  <a:pt x="10623" y="34713"/>
                  <a:pt x="10623" y="34713"/>
                  <a:pt x="10623" y="34713"/>
                </a:cubicBezTo>
                <a:cubicBezTo>
                  <a:pt x="106720" y="34713"/>
                  <a:pt x="106720" y="34713"/>
                  <a:pt x="106720" y="34713"/>
                </a:cubicBezTo>
                <a:lnTo>
                  <a:pt x="106720" y="103840"/>
                </a:lnTo>
                <a:close/>
                <a:moveTo>
                  <a:pt x="106720" y="23940"/>
                </a:moveTo>
                <a:lnTo>
                  <a:pt x="106720" y="23940"/>
                </a:lnTo>
                <a:cubicBezTo>
                  <a:pt x="36217" y="23940"/>
                  <a:pt x="36217" y="23940"/>
                  <a:pt x="36217" y="23940"/>
                </a:cubicBezTo>
                <a:cubicBezTo>
                  <a:pt x="36217" y="13466"/>
                  <a:pt x="36217" y="13466"/>
                  <a:pt x="36217" y="13466"/>
                </a:cubicBezTo>
                <a:cubicBezTo>
                  <a:pt x="106720" y="13466"/>
                  <a:pt x="106720" y="13466"/>
                  <a:pt x="106720" y="13466"/>
                </a:cubicBezTo>
                <a:lnTo>
                  <a:pt x="106720" y="239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" name="Shape 5130">
            <a:extLst>
              <a:ext uri="{FF2B5EF4-FFF2-40B4-BE49-F238E27FC236}">
                <a16:creationId xmlns:a16="http://schemas.microsoft.com/office/drawing/2014/main" xmlns="" id="{861151F5-E47A-46A5-9EB2-648FF795D2CD}"/>
              </a:ext>
            </a:extLst>
          </p:cNvPr>
          <p:cNvSpPr/>
          <p:nvPr/>
        </p:nvSpPr>
        <p:spPr>
          <a:xfrm>
            <a:off x="2111463" y="4913560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7027"/>
                  <a:pt x="0" y="14324"/>
                </a:cubicBezTo>
                <a:cubicBezTo>
                  <a:pt x="0" y="93243"/>
                  <a:pt x="0" y="93243"/>
                  <a:pt x="0" y="93243"/>
                </a:cubicBezTo>
                <a:cubicBezTo>
                  <a:pt x="0" y="100810"/>
                  <a:pt x="4104" y="107837"/>
                  <a:pt x="12796" y="107837"/>
                </a:cubicBezTo>
                <a:cubicBezTo>
                  <a:pt x="36458" y="107837"/>
                  <a:pt x="36458" y="107837"/>
                  <a:pt x="36458" y="107837"/>
                </a:cubicBezTo>
                <a:cubicBezTo>
                  <a:pt x="36458" y="93243"/>
                  <a:pt x="36458" y="93243"/>
                  <a:pt x="36458" y="93243"/>
                </a:cubicBezTo>
                <a:cubicBezTo>
                  <a:pt x="10623" y="93243"/>
                  <a:pt x="10623" y="93243"/>
                  <a:pt x="10623" y="93243"/>
                </a:cubicBezTo>
                <a:cubicBezTo>
                  <a:pt x="10623" y="33513"/>
                  <a:pt x="10623" y="33513"/>
                  <a:pt x="10623" y="33513"/>
                </a:cubicBezTo>
                <a:cubicBezTo>
                  <a:pt x="106961" y="33513"/>
                  <a:pt x="106961" y="33513"/>
                  <a:pt x="106961" y="33513"/>
                </a:cubicBezTo>
                <a:cubicBezTo>
                  <a:pt x="106961" y="93243"/>
                  <a:pt x="106961" y="93243"/>
                  <a:pt x="106961" y="93243"/>
                </a:cubicBezTo>
                <a:cubicBezTo>
                  <a:pt x="83299" y="93243"/>
                  <a:pt x="83299" y="93243"/>
                  <a:pt x="83299" y="93243"/>
                </a:cubicBezTo>
                <a:cubicBezTo>
                  <a:pt x="83299" y="107837"/>
                  <a:pt x="83299" y="107837"/>
                  <a:pt x="83299" y="107837"/>
                </a:cubicBezTo>
                <a:cubicBezTo>
                  <a:pt x="106961" y="107837"/>
                  <a:pt x="106961" y="107837"/>
                  <a:pt x="106961" y="107837"/>
                </a:cubicBezTo>
                <a:cubicBezTo>
                  <a:pt x="113480" y="107837"/>
                  <a:pt x="119758" y="100810"/>
                  <a:pt x="119758" y="93243"/>
                </a:cubicBezTo>
                <a:cubicBezTo>
                  <a:pt x="119758" y="14324"/>
                  <a:pt x="119758" y="14324"/>
                  <a:pt x="119758" y="14324"/>
                </a:cubicBezTo>
                <a:cubicBezTo>
                  <a:pt x="119758" y="7027"/>
                  <a:pt x="113480" y="0"/>
                  <a:pt x="106961" y="0"/>
                </a:cubicBezTo>
                <a:close/>
                <a:moveTo>
                  <a:pt x="14969" y="21621"/>
                </a:moveTo>
                <a:lnTo>
                  <a:pt x="14969" y="21621"/>
                </a:lnTo>
                <a:cubicBezTo>
                  <a:pt x="12796" y="21621"/>
                  <a:pt x="10623" y="19189"/>
                  <a:pt x="10623" y="16756"/>
                </a:cubicBezTo>
                <a:cubicBezTo>
                  <a:pt x="10623" y="14324"/>
                  <a:pt x="12796" y="12162"/>
                  <a:pt x="14969" y="12162"/>
                </a:cubicBezTo>
                <a:cubicBezTo>
                  <a:pt x="17142" y="12162"/>
                  <a:pt x="19074" y="14324"/>
                  <a:pt x="19074" y="16756"/>
                </a:cubicBezTo>
                <a:cubicBezTo>
                  <a:pt x="19074" y="19189"/>
                  <a:pt x="17142" y="21621"/>
                  <a:pt x="14969" y="21621"/>
                </a:cubicBezTo>
                <a:close/>
                <a:moveTo>
                  <a:pt x="28008" y="21621"/>
                </a:moveTo>
                <a:lnTo>
                  <a:pt x="28008" y="21621"/>
                </a:lnTo>
                <a:cubicBezTo>
                  <a:pt x="25835" y="21621"/>
                  <a:pt x="23420" y="19189"/>
                  <a:pt x="23420" y="16756"/>
                </a:cubicBezTo>
                <a:cubicBezTo>
                  <a:pt x="23420" y="14324"/>
                  <a:pt x="25835" y="12162"/>
                  <a:pt x="28008" y="12162"/>
                </a:cubicBezTo>
                <a:cubicBezTo>
                  <a:pt x="29939" y="12162"/>
                  <a:pt x="31871" y="14324"/>
                  <a:pt x="31871" y="16756"/>
                </a:cubicBezTo>
                <a:cubicBezTo>
                  <a:pt x="31871" y="19189"/>
                  <a:pt x="29939" y="21621"/>
                  <a:pt x="28008" y="21621"/>
                </a:cubicBezTo>
                <a:close/>
                <a:moveTo>
                  <a:pt x="106961" y="21621"/>
                </a:moveTo>
                <a:lnTo>
                  <a:pt x="106961" y="21621"/>
                </a:lnTo>
                <a:cubicBezTo>
                  <a:pt x="36458" y="21621"/>
                  <a:pt x="36458" y="21621"/>
                  <a:pt x="36458" y="21621"/>
                </a:cubicBezTo>
                <a:cubicBezTo>
                  <a:pt x="36458" y="14324"/>
                  <a:pt x="36458" y="14324"/>
                  <a:pt x="36458" y="14324"/>
                </a:cubicBezTo>
                <a:cubicBezTo>
                  <a:pt x="106961" y="14324"/>
                  <a:pt x="106961" y="14324"/>
                  <a:pt x="106961" y="14324"/>
                </a:cubicBezTo>
                <a:lnTo>
                  <a:pt x="106961" y="21621"/>
                </a:lnTo>
                <a:close/>
                <a:moveTo>
                  <a:pt x="59879" y="47837"/>
                </a:moveTo>
                <a:lnTo>
                  <a:pt x="59879" y="47837"/>
                </a:lnTo>
                <a:cubicBezTo>
                  <a:pt x="29939" y="81351"/>
                  <a:pt x="29939" y="81351"/>
                  <a:pt x="29939" y="81351"/>
                </a:cubicBezTo>
                <a:cubicBezTo>
                  <a:pt x="49255" y="81351"/>
                  <a:pt x="49255" y="81351"/>
                  <a:pt x="49255" y="81351"/>
                </a:cubicBezTo>
                <a:cubicBezTo>
                  <a:pt x="49255" y="119729"/>
                  <a:pt x="49255" y="119729"/>
                  <a:pt x="49255" y="119729"/>
                </a:cubicBezTo>
                <a:cubicBezTo>
                  <a:pt x="70503" y="119729"/>
                  <a:pt x="70503" y="119729"/>
                  <a:pt x="70503" y="119729"/>
                </a:cubicBezTo>
                <a:cubicBezTo>
                  <a:pt x="70503" y="81351"/>
                  <a:pt x="70503" y="81351"/>
                  <a:pt x="70503" y="81351"/>
                </a:cubicBezTo>
                <a:cubicBezTo>
                  <a:pt x="87645" y="81351"/>
                  <a:pt x="87645" y="81351"/>
                  <a:pt x="87645" y="81351"/>
                </a:cubicBezTo>
                <a:lnTo>
                  <a:pt x="59879" y="478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6" name="Shape 5131">
            <a:extLst>
              <a:ext uri="{FF2B5EF4-FFF2-40B4-BE49-F238E27FC236}">
                <a16:creationId xmlns:a16="http://schemas.microsoft.com/office/drawing/2014/main" xmlns="" id="{A8867C33-4B39-496D-B349-E6C0C6104468}"/>
              </a:ext>
            </a:extLst>
          </p:cNvPr>
          <p:cNvSpPr/>
          <p:nvPr/>
        </p:nvSpPr>
        <p:spPr>
          <a:xfrm>
            <a:off x="4877664" y="4942747"/>
            <a:ext cx="196474" cy="1906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62" y="30778"/>
                </a:moveTo>
                <a:lnTo>
                  <a:pt x="59662" y="30778"/>
                </a:lnTo>
                <a:cubicBezTo>
                  <a:pt x="44831" y="30778"/>
                  <a:pt x="33033" y="42881"/>
                  <a:pt x="33033" y="58443"/>
                </a:cubicBezTo>
                <a:cubicBezTo>
                  <a:pt x="33033" y="73659"/>
                  <a:pt x="44831" y="85763"/>
                  <a:pt x="59662" y="85763"/>
                </a:cubicBezTo>
                <a:cubicBezTo>
                  <a:pt x="74494" y="85763"/>
                  <a:pt x="86629" y="73659"/>
                  <a:pt x="86629" y="58443"/>
                </a:cubicBezTo>
                <a:cubicBezTo>
                  <a:pt x="86629" y="42881"/>
                  <a:pt x="74494" y="30778"/>
                  <a:pt x="59662" y="30778"/>
                </a:cubicBezTo>
                <a:close/>
                <a:moveTo>
                  <a:pt x="59662" y="76772"/>
                </a:moveTo>
                <a:lnTo>
                  <a:pt x="59662" y="76772"/>
                </a:lnTo>
                <a:cubicBezTo>
                  <a:pt x="50898" y="76772"/>
                  <a:pt x="41797" y="67435"/>
                  <a:pt x="41797" y="58443"/>
                </a:cubicBezTo>
                <a:cubicBezTo>
                  <a:pt x="41797" y="49106"/>
                  <a:pt x="50898" y="42881"/>
                  <a:pt x="59662" y="42881"/>
                </a:cubicBezTo>
                <a:cubicBezTo>
                  <a:pt x="68764" y="42881"/>
                  <a:pt x="77528" y="49106"/>
                  <a:pt x="77528" y="58443"/>
                </a:cubicBezTo>
                <a:cubicBezTo>
                  <a:pt x="77528" y="67435"/>
                  <a:pt x="68764" y="76772"/>
                  <a:pt x="59662" y="76772"/>
                </a:cubicBezTo>
                <a:close/>
                <a:moveTo>
                  <a:pt x="8764" y="52219"/>
                </a:moveTo>
                <a:lnTo>
                  <a:pt x="8764" y="52219"/>
                </a:lnTo>
                <a:cubicBezTo>
                  <a:pt x="5730" y="52219"/>
                  <a:pt x="0" y="55331"/>
                  <a:pt x="0" y="58443"/>
                </a:cubicBezTo>
                <a:cubicBezTo>
                  <a:pt x="0" y="64322"/>
                  <a:pt x="5730" y="67435"/>
                  <a:pt x="8764" y="67435"/>
                </a:cubicBezTo>
                <a:cubicBezTo>
                  <a:pt x="15168" y="67435"/>
                  <a:pt x="17865" y="64322"/>
                  <a:pt x="17865" y="58443"/>
                </a:cubicBezTo>
                <a:cubicBezTo>
                  <a:pt x="17865" y="55331"/>
                  <a:pt x="15168" y="52219"/>
                  <a:pt x="8764" y="52219"/>
                </a:cubicBezTo>
                <a:close/>
                <a:moveTo>
                  <a:pt x="101460" y="18328"/>
                </a:moveTo>
                <a:lnTo>
                  <a:pt x="101460" y="18328"/>
                </a:lnTo>
                <a:cubicBezTo>
                  <a:pt x="98426" y="15561"/>
                  <a:pt x="92359" y="15561"/>
                  <a:pt x="89662" y="18328"/>
                </a:cubicBezTo>
                <a:cubicBezTo>
                  <a:pt x="86629" y="21786"/>
                  <a:pt x="86629" y="27665"/>
                  <a:pt x="89662" y="30778"/>
                </a:cubicBezTo>
                <a:cubicBezTo>
                  <a:pt x="92359" y="30778"/>
                  <a:pt x="95393" y="30778"/>
                  <a:pt x="98426" y="27665"/>
                </a:cubicBezTo>
                <a:cubicBezTo>
                  <a:pt x="101460" y="24553"/>
                  <a:pt x="104494" y="18328"/>
                  <a:pt x="101460" y="18328"/>
                </a:cubicBezTo>
                <a:close/>
                <a:moveTo>
                  <a:pt x="110561" y="52219"/>
                </a:moveTo>
                <a:lnTo>
                  <a:pt x="110561" y="52219"/>
                </a:lnTo>
                <a:cubicBezTo>
                  <a:pt x="104494" y="52219"/>
                  <a:pt x="101460" y="55331"/>
                  <a:pt x="101460" y="58443"/>
                </a:cubicBezTo>
                <a:cubicBezTo>
                  <a:pt x="101460" y="64322"/>
                  <a:pt x="104494" y="67435"/>
                  <a:pt x="110561" y="67435"/>
                </a:cubicBezTo>
                <a:cubicBezTo>
                  <a:pt x="113258" y="67435"/>
                  <a:pt x="119662" y="64322"/>
                  <a:pt x="119662" y="58443"/>
                </a:cubicBezTo>
                <a:cubicBezTo>
                  <a:pt x="119662" y="55331"/>
                  <a:pt x="113258" y="52219"/>
                  <a:pt x="110561" y="52219"/>
                </a:cubicBezTo>
                <a:close/>
                <a:moveTo>
                  <a:pt x="59662" y="100979"/>
                </a:moveTo>
                <a:lnTo>
                  <a:pt x="59662" y="100979"/>
                </a:lnTo>
                <a:cubicBezTo>
                  <a:pt x="56629" y="100979"/>
                  <a:pt x="53595" y="107550"/>
                  <a:pt x="53595" y="110662"/>
                </a:cubicBezTo>
                <a:cubicBezTo>
                  <a:pt x="53595" y="116541"/>
                  <a:pt x="56629" y="119654"/>
                  <a:pt x="59662" y="119654"/>
                </a:cubicBezTo>
                <a:cubicBezTo>
                  <a:pt x="62696" y="119654"/>
                  <a:pt x="65730" y="116541"/>
                  <a:pt x="65730" y="110662"/>
                </a:cubicBezTo>
                <a:cubicBezTo>
                  <a:pt x="65730" y="107550"/>
                  <a:pt x="62696" y="100979"/>
                  <a:pt x="59662" y="100979"/>
                </a:cubicBezTo>
                <a:close/>
                <a:moveTo>
                  <a:pt x="20561" y="91988"/>
                </a:moveTo>
                <a:lnTo>
                  <a:pt x="20561" y="91988"/>
                </a:lnTo>
                <a:cubicBezTo>
                  <a:pt x="17865" y="95100"/>
                  <a:pt x="15168" y="98213"/>
                  <a:pt x="17865" y="100979"/>
                </a:cubicBezTo>
                <a:cubicBezTo>
                  <a:pt x="20561" y="104092"/>
                  <a:pt x="26966" y="104092"/>
                  <a:pt x="30000" y="100979"/>
                </a:cubicBezTo>
                <a:cubicBezTo>
                  <a:pt x="33033" y="98213"/>
                  <a:pt x="33033" y="91988"/>
                  <a:pt x="30000" y="88876"/>
                </a:cubicBezTo>
                <a:cubicBezTo>
                  <a:pt x="26966" y="85763"/>
                  <a:pt x="23932" y="88876"/>
                  <a:pt x="20561" y="91988"/>
                </a:cubicBezTo>
                <a:close/>
                <a:moveTo>
                  <a:pt x="17865" y="18328"/>
                </a:moveTo>
                <a:lnTo>
                  <a:pt x="17865" y="18328"/>
                </a:lnTo>
                <a:cubicBezTo>
                  <a:pt x="15168" y="21786"/>
                  <a:pt x="15168" y="24553"/>
                  <a:pt x="17865" y="27665"/>
                </a:cubicBezTo>
                <a:cubicBezTo>
                  <a:pt x="23932" y="30778"/>
                  <a:pt x="26966" y="33890"/>
                  <a:pt x="30000" y="30778"/>
                </a:cubicBezTo>
                <a:cubicBezTo>
                  <a:pt x="33033" y="27665"/>
                  <a:pt x="33033" y="21786"/>
                  <a:pt x="30000" y="18328"/>
                </a:cubicBezTo>
                <a:cubicBezTo>
                  <a:pt x="26966" y="15561"/>
                  <a:pt x="20561" y="15561"/>
                  <a:pt x="17865" y="18328"/>
                </a:cubicBezTo>
                <a:close/>
                <a:moveTo>
                  <a:pt x="89662" y="100979"/>
                </a:moveTo>
                <a:lnTo>
                  <a:pt x="89662" y="100979"/>
                </a:lnTo>
                <a:cubicBezTo>
                  <a:pt x="92359" y="104092"/>
                  <a:pt x="98426" y="104092"/>
                  <a:pt x="101460" y="100979"/>
                </a:cubicBezTo>
                <a:cubicBezTo>
                  <a:pt x="104494" y="98213"/>
                  <a:pt x="104494" y="95100"/>
                  <a:pt x="98426" y="91988"/>
                </a:cubicBezTo>
                <a:cubicBezTo>
                  <a:pt x="95393" y="88876"/>
                  <a:pt x="92359" y="85763"/>
                  <a:pt x="89662" y="88876"/>
                </a:cubicBezTo>
                <a:cubicBezTo>
                  <a:pt x="86629" y="91988"/>
                  <a:pt x="86629" y="98213"/>
                  <a:pt x="89662" y="100979"/>
                </a:cubicBezTo>
                <a:close/>
                <a:moveTo>
                  <a:pt x="59662" y="15561"/>
                </a:moveTo>
                <a:lnTo>
                  <a:pt x="59662" y="15561"/>
                </a:lnTo>
                <a:cubicBezTo>
                  <a:pt x="62696" y="15561"/>
                  <a:pt x="65730" y="12449"/>
                  <a:pt x="65730" y="6224"/>
                </a:cubicBezTo>
                <a:cubicBezTo>
                  <a:pt x="65730" y="3112"/>
                  <a:pt x="62696" y="0"/>
                  <a:pt x="59662" y="0"/>
                </a:cubicBezTo>
                <a:cubicBezTo>
                  <a:pt x="56629" y="0"/>
                  <a:pt x="53595" y="3112"/>
                  <a:pt x="53595" y="6224"/>
                </a:cubicBezTo>
                <a:cubicBezTo>
                  <a:pt x="53595" y="12449"/>
                  <a:pt x="56629" y="15561"/>
                  <a:pt x="59662" y="155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Shape 5132">
            <a:extLst>
              <a:ext uri="{FF2B5EF4-FFF2-40B4-BE49-F238E27FC236}">
                <a16:creationId xmlns:a16="http://schemas.microsoft.com/office/drawing/2014/main" xmlns="" id="{D8F6B1C6-7A13-454E-AD94-A28AF9C92CF0}"/>
              </a:ext>
            </a:extLst>
          </p:cNvPr>
          <p:cNvSpPr/>
          <p:nvPr/>
        </p:nvSpPr>
        <p:spPr>
          <a:xfrm>
            <a:off x="5385384" y="4899940"/>
            <a:ext cx="272340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8893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8893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637" y="27951"/>
                </a:moveTo>
                <a:lnTo>
                  <a:pt x="59637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637" y="94216"/>
                </a:cubicBezTo>
                <a:cubicBezTo>
                  <a:pt x="78953" y="94216"/>
                  <a:pt x="91750" y="79036"/>
                  <a:pt x="91750" y="60000"/>
                </a:cubicBezTo>
                <a:cubicBezTo>
                  <a:pt x="91750" y="42891"/>
                  <a:pt x="78953" y="27951"/>
                  <a:pt x="59637" y="27951"/>
                </a:cubicBezTo>
                <a:close/>
                <a:moveTo>
                  <a:pt x="59637" y="83373"/>
                </a:moveTo>
                <a:lnTo>
                  <a:pt x="59637" y="83373"/>
                </a:lnTo>
                <a:cubicBezTo>
                  <a:pt x="46841" y="83373"/>
                  <a:pt x="36217" y="72771"/>
                  <a:pt x="36217" y="60000"/>
                </a:cubicBezTo>
                <a:cubicBezTo>
                  <a:pt x="36217" y="47228"/>
                  <a:pt x="46841" y="36385"/>
                  <a:pt x="59637" y="36385"/>
                </a:cubicBezTo>
                <a:cubicBezTo>
                  <a:pt x="72434" y="36385"/>
                  <a:pt x="83299" y="47228"/>
                  <a:pt x="83299" y="60000"/>
                </a:cubicBezTo>
                <a:cubicBezTo>
                  <a:pt x="83299" y="72771"/>
                  <a:pt x="72434" y="83373"/>
                  <a:pt x="59637" y="83373"/>
                </a:cubicBez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728" y="55662"/>
                  <a:pt x="12796" y="55662"/>
                </a:cubicBezTo>
                <a:cubicBezTo>
                  <a:pt x="10623" y="55662"/>
                  <a:pt x="6277" y="55662"/>
                  <a:pt x="6277" y="55662"/>
                </a:cubicBezTo>
                <a:cubicBezTo>
                  <a:pt x="1931" y="55662"/>
                  <a:pt x="0" y="57831"/>
                  <a:pt x="0" y="60000"/>
                </a:cubicBezTo>
                <a:cubicBezTo>
                  <a:pt x="0" y="64096"/>
                  <a:pt x="1931" y="66265"/>
                  <a:pt x="6277" y="66265"/>
                </a:cubicBezTo>
                <a:cubicBezTo>
                  <a:pt x="6277" y="66265"/>
                  <a:pt x="10623" y="66265"/>
                  <a:pt x="12796" y="66265"/>
                </a:cubicBezTo>
                <a:cubicBezTo>
                  <a:pt x="14728" y="66265"/>
                  <a:pt x="17142" y="64096"/>
                  <a:pt x="17142" y="60000"/>
                </a:cubicBezTo>
                <a:close/>
                <a:moveTo>
                  <a:pt x="59637" y="19277"/>
                </a:moveTo>
                <a:lnTo>
                  <a:pt x="59637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637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637" y="19277"/>
                </a:cubicBezTo>
                <a:close/>
                <a:moveTo>
                  <a:pt x="59637" y="102650"/>
                </a:moveTo>
                <a:lnTo>
                  <a:pt x="59637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637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637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096" y="17349"/>
                </a:cubicBezTo>
                <a:cubicBezTo>
                  <a:pt x="96096" y="17349"/>
                  <a:pt x="94164" y="19277"/>
                  <a:pt x="91750" y="21445"/>
                </a:cubicBezTo>
                <a:cubicBezTo>
                  <a:pt x="89818" y="23614"/>
                  <a:pt x="89818" y="25783"/>
                  <a:pt x="91750" y="27951"/>
                </a:cubicBezTo>
                <a:cubicBezTo>
                  <a:pt x="94164" y="30120"/>
                  <a:pt x="98269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074" y="94216"/>
                </a:moveTo>
                <a:lnTo>
                  <a:pt x="19074" y="94216"/>
                </a:lnTo>
                <a:cubicBezTo>
                  <a:pt x="19074" y="94216"/>
                  <a:pt x="17142" y="96385"/>
                  <a:pt x="14728" y="98313"/>
                </a:cubicBezTo>
                <a:cubicBezTo>
                  <a:pt x="12796" y="100481"/>
                  <a:pt x="12796" y="102650"/>
                  <a:pt x="14728" y="104819"/>
                </a:cubicBezTo>
                <a:cubicBezTo>
                  <a:pt x="17142" y="106987"/>
                  <a:pt x="19074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247" y="91807"/>
                  <a:pt x="19074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074" y="14939"/>
                  <a:pt x="17142" y="12771"/>
                  <a:pt x="14728" y="14939"/>
                </a:cubicBezTo>
                <a:cubicBezTo>
                  <a:pt x="12796" y="17349"/>
                  <a:pt x="12796" y="21445"/>
                  <a:pt x="14728" y="23614"/>
                </a:cubicBezTo>
                <a:cubicBezTo>
                  <a:pt x="17142" y="23614"/>
                  <a:pt x="19074" y="25783"/>
                  <a:pt x="19074" y="27951"/>
                </a:cubicBezTo>
                <a:cubicBezTo>
                  <a:pt x="21247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750" y="100481"/>
                </a:moveTo>
                <a:lnTo>
                  <a:pt x="91750" y="100481"/>
                </a:lnTo>
                <a:cubicBezTo>
                  <a:pt x="94164" y="100481"/>
                  <a:pt x="96096" y="104819"/>
                  <a:pt x="96096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269" y="91807"/>
                  <a:pt x="94164" y="91807"/>
                  <a:pt x="91750" y="91807"/>
                </a:cubicBezTo>
                <a:cubicBezTo>
                  <a:pt x="89818" y="94216"/>
                  <a:pt x="89818" y="98313"/>
                  <a:pt x="91750" y="1004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Shape 5133">
            <a:extLst>
              <a:ext uri="{FF2B5EF4-FFF2-40B4-BE49-F238E27FC236}">
                <a16:creationId xmlns:a16="http://schemas.microsoft.com/office/drawing/2014/main" xmlns="" id="{524DF2A8-33DA-4853-93AF-65E2B2E4F5CB}"/>
              </a:ext>
            </a:extLst>
          </p:cNvPr>
          <p:cNvSpPr/>
          <p:nvPr/>
        </p:nvSpPr>
        <p:spPr>
          <a:xfrm>
            <a:off x="1580400" y="2736215"/>
            <a:ext cx="245107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29" y="43862"/>
                </a:moveTo>
                <a:lnTo>
                  <a:pt x="76756" y="43862"/>
                </a:lnTo>
                <a:lnTo>
                  <a:pt x="60000" y="0"/>
                </a:lnTo>
                <a:lnTo>
                  <a:pt x="43243" y="43862"/>
                </a:lnTo>
                <a:lnTo>
                  <a:pt x="0" y="43862"/>
                </a:lnTo>
                <a:lnTo>
                  <a:pt x="35945" y="70620"/>
                </a:lnTo>
                <a:lnTo>
                  <a:pt x="23783" y="119724"/>
                </a:lnTo>
                <a:lnTo>
                  <a:pt x="60000" y="90206"/>
                </a:lnTo>
                <a:lnTo>
                  <a:pt x="95675" y="119724"/>
                </a:lnTo>
                <a:lnTo>
                  <a:pt x="83783" y="70620"/>
                </a:lnTo>
                <a:lnTo>
                  <a:pt x="119729" y="43862"/>
                </a:lnTo>
                <a:close/>
                <a:moveTo>
                  <a:pt x="60000" y="78068"/>
                </a:moveTo>
                <a:lnTo>
                  <a:pt x="38108" y="94896"/>
                </a:lnTo>
                <a:lnTo>
                  <a:pt x="47837" y="70620"/>
                </a:lnTo>
                <a:lnTo>
                  <a:pt x="28648" y="53517"/>
                </a:lnTo>
                <a:lnTo>
                  <a:pt x="52702" y="56000"/>
                </a:lnTo>
                <a:lnTo>
                  <a:pt x="60000" y="26758"/>
                </a:lnTo>
                <a:lnTo>
                  <a:pt x="67027" y="56000"/>
                </a:lnTo>
                <a:lnTo>
                  <a:pt x="91081" y="53517"/>
                </a:lnTo>
                <a:lnTo>
                  <a:pt x="71891" y="70620"/>
                </a:lnTo>
                <a:lnTo>
                  <a:pt x="79189" y="94896"/>
                </a:lnTo>
                <a:lnTo>
                  <a:pt x="60000" y="780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Shape 5134">
            <a:extLst>
              <a:ext uri="{FF2B5EF4-FFF2-40B4-BE49-F238E27FC236}">
                <a16:creationId xmlns:a16="http://schemas.microsoft.com/office/drawing/2014/main" xmlns="" id="{543EF192-8F15-4803-A147-644F60D11445}"/>
              </a:ext>
            </a:extLst>
          </p:cNvPr>
          <p:cNvSpPr/>
          <p:nvPr/>
        </p:nvSpPr>
        <p:spPr>
          <a:xfrm>
            <a:off x="8672923" y="2210851"/>
            <a:ext cx="241216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10" y="12134"/>
                </a:moveTo>
                <a:lnTo>
                  <a:pt x="107810" y="12134"/>
                </a:lnTo>
                <a:cubicBezTo>
                  <a:pt x="95891" y="0"/>
                  <a:pt x="79097" y="0"/>
                  <a:pt x="66907" y="12134"/>
                </a:cubicBezTo>
                <a:cubicBezTo>
                  <a:pt x="59864" y="20898"/>
                  <a:pt x="59864" y="20898"/>
                  <a:pt x="59864" y="20898"/>
                </a:cubicBezTo>
                <a:cubicBezTo>
                  <a:pt x="52550" y="12134"/>
                  <a:pt x="52550" y="12134"/>
                  <a:pt x="52550" y="12134"/>
                </a:cubicBezTo>
                <a:cubicBezTo>
                  <a:pt x="40632" y="0"/>
                  <a:pt x="23837" y="0"/>
                  <a:pt x="11918" y="12134"/>
                </a:cubicBezTo>
                <a:cubicBezTo>
                  <a:pt x="0" y="26966"/>
                  <a:pt x="0" y="50898"/>
                  <a:pt x="11918" y="62696"/>
                </a:cubicBezTo>
                <a:cubicBezTo>
                  <a:pt x="59864" y="119662"/>
                  <a:pt x="59864" y="119662"/>
                  <a:pt x="59864" y="119662"/>
                </a:cubicBezTo>
                <a:cubicBezTo>
                  <a:pt x="107810" y="62696"/>
                  <a:pt x="107810" y="62696"/>
                  <a:pt x="107810" y="62696"/>
                </a:cubicBezTo>
                <a:cubicBezTo>
                  <a:pt x="119729" y="50898"/>
                  <a:pt x="119729" y="26966"/>
                  <a:pt x="107810" y="12134"/>
                </a:cubicBezTo>
                <a:close/>
                <a:moveTo>
                  <a:pt x="100767" y="53932"/>
                </a:moveTo>
                <a:lnTo>
                  <a:pt x="100767" y="53932"/>
                </a:lnTo>
                <a:cubicBezTo>
                  <a:pt x="59864" y="101460"/>
                  <a:pt x="59864" y="101460"/>
                  <a:pt x="59864" y="101460"/>
                </a:cubicBezTo>
                <a:cubicBezTo>
                  <a:pt x="18961" y="53932"/>
                  <a:pt x="18961" y="53932"/>
                  <a:pt x="18961" y="53932"/>
                </a:cubicBezTo>
                <a:cubicBezTo>
                  <a:pt x="14356" y="50898"/>
                  <a:pt x="11918" y="44831"/>
                  <a:pt x="11918" y="39101"/>
                </a:cubicBezTo>
                <a:cubicBezTo>
                  <a:pt x="11918" y="30000"/>
                  <a:pt x="14356" y="26966"/>
                  <a:pt x="18961" y="20898"/>
                </a:cubicBezTo>
                <a:cubicBezTo>
                  <a:pt x="21399" y="17865"/>
                  <a:pt x="26275" y="15168"/>
                  <a:pt x="31151" y="15168"/>
                </a:cubicBezTo>
                <a:cubicBezTo>
                  <a:pt x="38194" y="15168"/>
                  <a:pt x="43069" y="17865"/>
                  <a:pt x="45507" y="23932"/>
                </a:cubicBezTo>
                <a:cubicBezTo>
                  <a:pt x="59864" y="39101"/>
                  <a:pt x="59864" y="39101"/>
                  <a:pt x="59864" y="39101"/>
                </a:cubicBezTo>
                <a:cubicBezTo>
                  <a:pt x="74492" y="23932"/>
                  <a:pt x="74492" y="23932"/>
                  <a:pt x="74492" y="23932"/>
                </a:cubicBezTo>
                <a:cubicBezTo>
                  <a:pt x="76659" y="17865"/>
                  <a:pt x="81534" y="15168"/>
                  <a:pt x="88848" y="15168"/>
                </a:cubicBezTo>
                <a:cubicBezTo>
                  <a:pt x="93453" y="15168"/>
                  <a:pt x="98329" y="17865"/>
                  <a:pt x="100767" y="20898"/>
                </a:cubicBezTo>
                <a:cubicBezTo>
                  <a:pt x="105372" y="26966"/>
                  <a:pt x="107810" y="30000"/>
                  <a:pt x="107810" y="39101"/>
                </a:cubicBezTo>
                <a:cubicBezTo>
                  <a:pt x="107810" y="44831"/>
                  <a:pt x="105372" y="50898"/>
                  <a:pt x="100767" y="539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Shape 5135">
            <a:extLst>
              <a:ext uri="{FF2B5EF4-FFF2-40B4-BE49-F238E27FC236}">
                <a16:creationId xmlns:a16="http://schemas.microsoft.com/office/drawing/2014/main" xmlns="" id="{E39A2353-D975-4249-9E6A-86B9352F78CE}"/>
              </a:ext>
            </a:extLst>
          </p:cNvPr>
          <p:cNvSpPr/>
          <p:nvPr/>
        </p:nvSpPr>
        <p:spPr>
          <a:xfrm>
            <a:off x="2667816" y="4368736"/>
            <a:ext cx="252888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0" y="40088"/>
                </a:moveTo>
                <a:lnTo>
                  <a:pt x="29870" y="40088"/>
                </a:lnTo>
                <a:lnTo>
                  <a:pt x="32207" y="40088"/>
                </a:lnTo>
                <a:cubicBezTo>
                  <a:pt x="36883" y="35044"/>
                  <a:pt x="41558" y="30530"/>
                  <a:pt x="48311" y="25752"/>
                </a:cubicBezTo>
                <a:lnTo>
                  <a:pt x="48311" y="23362"/>
                </a:lnTo>
                <a:cubicBezTo>
                  <a:pt x="48311" y="20973"/>
                  <a:pt x="48311" y="20973"/>
                  <a:pt x="48311" y="18584"/>
                </a:cubicBezTo>
                <a:cubicBezTo>
                  <a:pt x="41558" y="14070"/>
                  <a:pt x="34545" y="11681"/>
                  <a:pt x="27792" y="6902"/>
                </a:cubicBezTo>
                <a:cubicBezTo>
                  <a:pt x="23116" y="11681"/>
                  <a:pt x="16103" y="16460"/>
                  <a:pt x="11428" y="23362"/>
                </a:cubicBezTo>
                <a:cubicBezTo>
                  <a:pt x="16103" y="30530"/>
                  <a:pt x="18441" y="35044"/>
                  <a:pt x="23116" y="40088"/>
                </a:cubicBezTo>
                <a:cubicBezTo>
                  <a:pt x="25454" y="40088"/>
                  <a:pt x="27792" y="40088"/>
                  <a:pt x="29870" y="40088"/>
                </a:cubicBezTo>
                <a:close/>
                <a:moveTo>
                  <a:pt x="16103" y="51769"/>
                </a:moveTo>
                <a:lnTo>
                  <a:pt x="16103" y="51769"/>
                </a:lnTo>
                <a:cubicBezTo>
                  <a:pt x="16103" y="49380"/>
                  <a:pt x="16103" y="49380"/>
                  <a:pt x="18441" y="46991"/>
                </a:cubicBezTo>
                <a:cubicBezTo>
                  <a:pt x="14025" y="42477"/>
                  <a:pt x="9090" y="37433"/>
                  <a:pt x="6753" y="32920"/>
                </a:cubicBezTo>
                <a:cubicBezTo>
                  <a:pt x="2337" y="40088"/>
                  <a:pt x="0" y="49380"/>
                  <a:pt x="0" y="58672"/>
                </a:cubicBezTo>
                <a:cubicBezTo>
                  <a:pt x="0" y="70619"/>
                  <a:pt x="2337" y="82300"/>
                  <a:pt x="9090" y="89203"/>
                </a:cubicBezTo>
                <a:cubicBezTo>
                  <a:pt x="11428" y="79911"/>
                  <a:pt x="14025" y="68230"/>
                  <a:pt x="18441" y="58672"/>
                </a:cubicBezTo>
                <a:cubicBezTo>
                  <a:pt x="18441" y="58672"/>
                  <a:pt x="16103" y="54159"/>
                  <a:pt x="16103" y="51769"/>
                </a:cubicBezTo>
                <a:close/>
                <a:moveTo>
                  <a:pt x="59740" y="9292"/>
                </a:moveTo>
                <a:lnTo>
                  <a:pt x="59740" y="9292"/>
                </a:lnTo>
                <a:cubicBezTo>
                  <a:pt x="62077" y="9292"/>
                  <a:pt x="66753" y="11681"/>
                  <a:pt x="69090" y="14070"/>
                </a:cubicBezTo>
                <a:cubicBezTo>
                  <a:pt x="75844" y="9292"/>
                  <a:pt x="82857" y="9292"/>
                  <a:pt x="89870" y="6902"/>
                </a:cubicBezTo>
                <a:cubicBezTo>
                  <a:pt x="80519" y="2123"/>
                  <a:pt x="71428" y="0"/>
                  <a:pt x="59740" y="0"/>
                </a:cubicBezTo>
                <a:cubicBezTo>
                  <a:pt x="52987" y="0"/>
                  <a:pt x="45974" y="0"/>
                  <a:pt x="39220" y="2123"/>
                </a:cubicBezTo>
                <a:cubicBezTo>
                  <a:pt x="43636" y="4513"/>
                  <a:pt x="48311" y="9292"/>
                  <a:pt x="52987" y="11681"/>
                </a:cubicBezTo>
                <a:cubicBezTo>
                  <a:pt x="55324" y="11681"/>
                  <a:pt x="57402" y="9292"/>
                  <a:pt x="59740" y="9292"/>
                </a:cubicBezTo>
                <a:close/>
                <a:moveTo>
                  <a:pt x="78181" y="70619"/>
                </a:moveTo>
                <a:lnTo>
                  <a:pt x="78181" y="70619"/>
                </a:lnTo>
                <a:cubicBezTo>
                  <a:pt x="80519" y="68230"/>
                  <a:pt x="80519" y="68230"/>
                  <a:pt x="82857" y="65840"/>
                </a:cubicBezTo>
                <a:cubicBezTo>
                  <a:pt x="78181" y="54159"/>
                  <a:pt x="71428" y="44601"/>
                  <a:pt x="64415" y="35044"/>
                </a:cubicBezTo>
                <a:cubicBezTo>
                  <a:pt x="64415" y="35044"/>
                  <a:pt x="62077" y="35044"/>
                  <a:pt x="59740" y="35044"/>
                </a:cubicBezTo>
                <a:cubicBezTo>
                  <a:pt x="57402" y="35044"/>
                  <a:pt x="55324" y="35044"/>
                  <a:pt x="52987" y="32920"/>
                </a:cubicBezTo>
                <a:cubicBezTo>
                  <a:pt x="48311" y="37433"/>
                  <a:pt x="43636" y="40088"/>
                  <a:pt x="39220" y="44601"/>
                </a:cubicBezTo>
                <a:cubicBezTo>
                  <a:pt x="41558" y="46991"/>
                  <a:pt x="41558" y="49380"/>
                  <a:pt x="41558" y="51769"/>
                </a:cubicBezTo>
                <a:cubicBezTo>
                  <a:pt x="41558" y="54159"/>
                  <a:pt x="41558" y="54159"/>
                  <a:pt x="41558" y="56548"/>
                </a:cubicBezTo>
                <a:cubicBezTo>
                  <a:pt x="52987" y="63451"/>
                  <a:pt x="64415" y="68230"/>
                  <a:pt x="78181" y="70619"/>
                </a:cubicBezTo>
                <a:close/>
                <a:moveTo>
                  <a:pt x="94285" y="86814"/>
                </a:moveTo>
                <a:lnTo>
                  <a:pt x="94285" y="86814"/>
                </a:lnTo>
                <a:cubicBezTo>
                  <a:pt x="94285" y="89203"/>
                  <a:pt x="94285" y="93982"/>
                  <a:pt x="94285" y="96371"/>
                </a:cubicBezTo>
                <a:cubicBezTo>
                  <a:pt x="94285" y="98761"/>
                  <a:pt x="94285" y="103274"/>
                  <a:pt x="94285" y="108053"/>
                </a:cubicBezTo>
                <a:cubicBezTo>
                  <a:pt x="103636" y="100884"/>
                  <a:pt x="112727" y="89203"/>
                  <a:pt x="115064" y="77522"/>
                </a:cubicBezTo>
                <a:cubicBezTo>
                  <a:pt x="110649" y="79911"/>
                  <a:pt x="105974" y="79911"/>
                  <a:pt x="101298" y="79911"/>
                </a:cubicBezTo>
                <a:cubicBezTo>
                  <a:pt x="101298" y="84690"/>
                  <a:pt x="98961" y="86814"/>
                  <a:pt x="94285" y="86814"/>
                </a:cubicBezTo>
                <a:close/>
                <a:moveTo>
                  <a:pt x="75844" y="79911"/>
                </a:moveTo>
                <a:lnTo>
                  <a:pt x="75844" y="79911"/>
                </a:lnTo>
                <a:cubicBezTo>
                  <a:pt x="62077" y="77522"/>
                  <a:pt x="48311" y="70619"/>
                  <a:pt x="36883" y="63451"/>
                </a:cubicBezTo>
                <a:cubicBezTo>
                  <a:pt x="34545" y="63451"/>
                  <a:pt x="32207" y="65840"/>
                  <a:pt x="29870" y="65840"/>
                </a:cubicBezTo>
                <a:cubicBezTo>
                  <a:pt x="27792" y="65840"/>
                  <a:pt x="27792" y="65840"/>
                  <a:pt x="27792" y="63451"/>
                </a:cubicBezTo>
                <a:cubicBezTo>
                  <a:pt x="20519" y="75132"/>
                  <a:pt x="18441" y="86814"/>
                  <a:pt x="16103" y="100884"/>
                </a:cubicBezTo>
                <a:cubicBezTo>
                  <a:pt x="23116" y="105663"/>
                  <a:pt x="29870" y="112831"/>
                  <a:pt x="36883" y="115221"/>
                </a:cubicBezTo>
                <a:cubicBezTo>
                  <a:pt x="45974" y="100884"/>
                  <a:pt x="59740" y="86814"/>
                  <a:pt x="75844" y="79911"/>
                </a:cubicBezTo>
                <a:close/>
                <a:moveTo>
                  <a:pt x="98961" y="14070"/>
                </a:moveTo>
                <a:lnTo>
                  <a:pt x="98961" y="14070"/>
                </a:lnTo>
                <a:cubicBezTo>
                  <a:pt x="89870" y="16460"/>
                  <a:pt x="80519" y="18584"/>
                  <a:pt x="71428" y="20973"/>
                </a:cubicBezTo>
                <a:lnTo>
                  <a:pt x="73506" y="23362"/>
                </a:lnTo>
                <a:cubicBezTo>
                  <a:pt x="73506" y="25752"/>
                  <a:pt x="71428" y="25752"/>
                  <a:pt x="71428" y="28141"/>
                </a:cubicBezTo>
                <a:cubicBezTo>
                  <a:pt x="80519" y="37433"/>
                  <a:pt x="85194" y="49380"/>
                  <a:pt x="89870" y="63451"/>
                </a:cubicBezTo>
                <a:cubicBezTo>
                  <a:pt x="94285" y="63451"/>
                  <a:pt x="98961" y="65840"/>
                  <a:pt x="101298" y="70619"/>
                </a:cubicBezTo>
                <a:cubicBezTo>
                  <a:pt x="108311" y="70619"/>
                  <a:pt x="112727" y="70619"/>
                  <a:pt x="117402" y="68230"/>
                </a:cubicBezTo>
                <a:cubicBezTo>
                  <a:pt x="119740" y="65840"/>
                  <a:pt x="119740" y="61061"/>
                  <a:pt x="119740" y="58672"/>
                </a:cubicBezTo>
                <a:cubicBezTo>
                  <a:pt x="119740" y="42477"/>
                  <a:pt x="110649" y="25752"/>
                  <a:pt x="98961" y="14070"/>
                </a:cubicBezTo>
                <a:close/>
                <a:moveTo>
                  <a:pt x="82857" y="86814"/>
                </a:moveTo>
                <a:lnTo>
                  <a:pt x="82857" y="86814"/>
                </a:lnTo>
                <a:cubicBezTo>
                  <a:pt x="66753" y="93982"/>
                  <a:pt x="55324" y="103274"/>
                  <a:pt x="45974" y="117610"/>
                </a:cubicBezTo>
                <a:cubicBezTo>
                  <a:pt x="50649" y="119734"/>
                  <a:pt x="55324" y="119734"/>
                  <a:pt x="59740" y="119734"/>
                </a:cubicBezTo>
                <a:cubicBezTo>
                  <a:pt x="69090" y="119734"/>
                  <a:pt x="75844" y="117610"/>
                  <a:pt x="85194" y="115221"/>
                </a:cubicBezTo>
                <a:cubicBezTo>
                  <a:pt x="85194" y="108053"/>
                  <a:pt x="87532" y="100884"/>
                  <a:pt x="87532" y="96371"/>
                </a:cubicBezTo>
                <a:cubicBezTo>
                  <a:pt x="87532" y="93982"/>
                  <a:pt x="87532" y="91592"/>
                  <a:pt x="85194" y="89203"/>
                </a:cubicBezTo>
                <a:cubicBezTo>
                  <a:pt x="85194" y="86814"/>
                  <a:pt x="82857" y="86814"/>
                  <a:pt x="82857" y="868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Shape 5136">
            <a:extLst>
              <a:ext uri="{FF2B5EF4-FFF2-40B4-BE49-F238E27FC236}">
                <a16:creationId xmlns:a16="http://schemas.microsoft.com/office/drawing/2014/main" xmlns="" id="{3404A7DB-273E-4E18-B16F-154026C27836}"/>
              </a:ext>
            </a:extLst>
          </p:cNvPr>
          <p:cNvSpPr/>
          <p:nvPr/>
        </p:nvSpPr>
        <p:spPr>
          <a:xfrm>
            <a:off x="6474746" y="4952477"/>
            <a:ext cx="274285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819" y="3564"/>
                </a:moveTo>
                <a:lnTo>
                  <a:pt x="44819" y="3564"/>
                </a:lnTo>
                <a:cubicBezTo>
                  <a:pt x="42891" y="0"/>
                  <a:pt x="40481" y="0"/>
                  <a:pt x="38554" y="3564"/>
                </a:cubicBezTo>
                <a:cubicBezTo>
                  <a:pt x="0" y="59801"/>
                  <a:pt x="0" y="59801"/>
                  <a:pt x="0" y="59801"/>
                </a:cubicBezTo>
                <a:cubicBezTo>
                  <a:pt x="38554" y="116039"/>
                  <a:pt x="38554" y="116039"/>
                  <a:pt x="38554" y="116039"/>
                </a:cubicBezTo>
                <a:cubicBezTo>
                  <a:pt x="40481" y="119603"/>
                  <a:pt x="42891" y="119603"/>
                  <a:pt x="44819" y="116039"/>
                </a:cubicBezTo>
                <a:cubicBezTo>
                  <a:pt x="46987" y="112079"/>
                  <a:pt x="46987" y="108514"/>
                  <a:pt x="44819" y="105346"/>
                </a:cubicBezTo>
                <a:cubicBezTo>
                  <a:pt x="14939" y="59801"/>
                  <a:pt x="14939" y="59801"/>
                  <a:pt x="14939" y="59801"/>
                </a:cubicBezTo>
                <a:cubicBezTo>
                  <a:pt x="44819" y="17821"/>
                  <a:pt x="44819" y="17821"/>
                  <a:pt x="44819" y="17821"/>
                </a:cubicBezTo>
                <a:cubicBezTo>
                  <a:pt x="46987" y="13861"/>
                  <a:pt x="46987" y="7128"/>
                  <a:pt x="44819" y="3564"/>
                </a:cubicBezTo>
                <a:close/>
                <a:moveTo>
                  <a:pt x="81204" y="3564"/>
                </a:moveTo>
                <a:lnTo>
                  <a:pt x="81204" y="3564"/>
                </a:lnTo>
                <a:cubicBezTo>
                  <a:pt x="79036" y="0"/>
                  <a:pt x="76867" y="0"/>
                  <a:pt x="74939" y="3564"/>
                </a:cubicBezTo>
                <a:cubicBezTo>
                  <a:pt x="72771" y="7128"/>
                  <a:pt x="72771" y="13861"/>
                  <a:pt x="74939" y="17821"/>
                </a:cubicBezTo>
                <a:cubicBezTo>
                  <a:pt x="104578" y="59801"/>
                  <a:pt x="104578" y="59801"/>
                  <a:pt x="104578" y="59801"/>
                </a:cubicBezTo>
                <a:cubicBezTo>
                  <a:pt x="74939" y="105346"/>
                  <a:pt x="74939" y="105346"/>
                  <a:pt x="74939" y="105346"/>
                </a:cubicBezTo>
                <a:cubicBezTo>
                  <a:pt x="72771" y="108514"/>
                  <a:pt x="72771" y="112079"/>
                  <a:pt x="74939" y="116039"/>
                </a:cubicBezTo>
                <a:cubicBezTo>
                  <a:pt x="76867" y="119603"/>
                  <a:pt x="79036" y="119603"/>
                  <a:pt x="81204" y="116039"/>
                </a:cubicBezTo>
                <a:cubicBezTo>
                  <a:pt x="119759" y="59801"/>
                  <a:pt x="119759" y="59801"/>
                  <a:pt x="119759" y="59801"/>
                </a:cubicBezTo>
                <a:lnTo>
                  <a:pt x="81204" y="35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Shape 5137">
            <a:extLst>
              <a:ext uri="{FF2B5EF4-FFF2-40B4-BE49-F238E27FC236}">
                <a16:creationId xmlns:a16="http://schemas.microsoft.com/office/drawing/2014/main" xmlns="" id="{65D31C5E-4995-40DB-9EEB-2480120B5824}"/>
              </a:ext>
            </a:extLst>
          </p:cNvPr>
          <p:cNvSpPr/>
          <p:nvPr/>
        </p:nvSpPr>
        <p:spPr>
          <a:xfrm>
            <a:off x="7575780" y="3821969"/>
            <a:ext cx="254833" cy="25100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0"/>
                </a:moveTo>
                <a:lnTo>
                  <a:pt x="59740" y="0"/>
                </a:lnTo>
                <a:cubicBezTo>
                  <a:pt x="27532" y="0"/>
                  <a:pt x="0" y="25960"/>
                  <a:pt x="0" y="58807"/>
                </a:cubicBezTo>
                <a:cubicBezTo>
                  <a:pt x="0" y="91655"/>
                  <a:pt x="27532" y="119735"/>
                  <a:pt x="59740" y="119735"/>
                </a:cubicBezTo>
                <a:cubicBezTo>
                  <a:pt x="91948" y="119735"/>
                  <a:pt x="119740" y="91655"/>
                  <a:pt x="119740" y="58807"/>
                </a:cubicBezTo>
                <a:cubicBezTo>
                  <a:pt x="119740" y="25960"/>
                  <a:pt x="91948" y="0"/>
                  <a:pt x="59740" y="0"/>
                </a:cubicBezTo>
                <a:close/>
                <a:moveTo>
                  <a:pt x="59740" y="79999"/>
                </a:moveTo>
                <a:lnTo>
                  <a:pt x="59740" y="79999"/>
                </a:lnTo>
                <a:cubicBezTo>
                  <a:pt x="48311" y="79999"/>
                  <a:pt x="41298" y="70463"/>
                  <a:pt x="41298" y="58807"/>
                </a:cubicBezTo>
                <a:cubicBezTo>
                  <a:pt x="41298" y="49536"/>
                  <a:pt x="48311" y="39999"/>
                  <a:pt x="59740" y="39999"/>
                </a:cubicBezTo>
                <a:cubicBezTo>
                  <a:pt x="71168" y="39999"/>
                  <a:pt x="78181" y="49536"/>
                  <a:pt x="78181" y="58807"/>
                </a:cubicBezTo>
                <a:cubicBezTo>
                  <a:pt x="78181" y="70463"/>
                  <a:pt x="71168" y="79999"/>
                  <a:pt x="59740" y="799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Shape 5138">
            <a:extLst>
              <a:ext uri="{FF2B5EF4-FFF2-40B4-BE49-F238E27FC236}">
                <a16:creationId xmlns:a16="http://schemas.microsoft.com/office/drawing/2014/main" xmlns="" id="{1E9DBCD4-5FA1-4B39-A028-EB2848D8E171}"/>
              </a:ext>
            </a:extLst>
          </p:cNvPr>
          <p:cNvSpPr/>
          <p:nvPr/>
        </p:nvSpPr>
        <p:spPr>
          <a:xfrm>
            <a:off x="2658090" y="4968042"/>
            <a:ext cx="272340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87" y="0"/>
                </a:moveTo>
                <a:lnTo>
                  <a:pt x="106987" y="0"/>
                </a:ln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37" y="119516"/>
                  <a:pt x="12771" y="119516"/>
                </a:cubicBezTo>
                <a:cubicBezTo>
                  <a:pt x="106987" y="119516"/>
                  <a:pt x="106987" y="119516"/>
                  <a:pt x="106987" y="119516"/>
                </a:cubicBezTo>
                <a:cubicBezTo>
                  <a:pt x="113253" y="119516"/>
                  <a:pt x="119759" y="111290"/>
                  <a:pt x="119759" y="98225"/>
                </a:cubicBezTo>
                <a:cubicBezTo>
                  <a:pt x="119759" y="25645"/>
                  <a:pt x="119759" y="25645"/>
                  <a:pt x="119759" y="25645"/>
                </a:cubicBezTo>
                <a:cubicBezTo>
                  <a:pt x="119759" y="12580"/>
                  <a:pt x="113253" y="0"/>
                  <a:pt x="106987" y="0"/>
                </a:cubicBezTo>
                <a:close/>
                <a:moveTo>
                  <a:pt x="106987" y="98225"/>
                </a:moveTo>
                <a:lnTo>
                  <a:pt x="106987" y="98225"/>
                </a:lnTo>
                <a:cubicBezTo>
                  <a:pt x="12771" y="98225"/>
                  <a:pt x="12771" y="98225"/>
                  <a:pt x="12771" y="98225"/>
                </a:cubicBezTo>
                <a:cubicBezTo>
                  <a:pt x="12771" y="25645"/>
                  <a:pt x="12771" y="25645"/>
                  <a:pt x="12771" y="25645"/>
                </a:cubicBezTo>
                <a:cubicBezTo>
                  <a:pt x="106987" y="25645"/>
                  <a:pt x="106987" y="25645"/>
                  <a:pt x="106987" y="25645"/>
                </a:cubicBezTo>
                <a:lnTo>
                  <a:pt x="106987" y="98225"/>
                </a:lnTo>
                <a:close/>
                <a:moveTo>
                  <a:pt x="102650" y="38225"/>
                </a:moveTo>
                <a:lnTo>
                  <a:pt x="102650" y="38225"/>
                </a:lnTo>
                <a:cubicBezTo>
                  <a:pt x="76867" y="38225"/>
                  <a:pt x="76867" y="38225"/>
                  <a:pt x="76867" y="38225"/>
                </a:cubicBezTo>
                <a:cubicBezTo>
                  <a:pt x="76867" y="85645"/>
                  <a:pt x="76867" y="85645"/>
                  <a:pt x="76867" y="85645"/>
                </a:cubicBezTo>
                <a:cubicBezTo>
                  <a:pt x="102650" y="85645"/>
                  <a:pt x="102650" y="85645"/>
                  <a:pt x="102650" y="85645"/>
                </a:cubicBezTo>
                <a:lnTo>
                  <a:pt x="102650" y="38225"/>
                </a:lnTo>
                <a:close/>
                <a:moveTo>
                  <a:pt x="42891" y="38225"/>
                </a:moveTo>
                <a:lnTo>
                  <a:pt x="42891" y="38225"/>
                </a:lnTo>
                <a:cubicBezTo>
                  <a:pt x="17349" y="38225"/>
                  <a:pt x="17349" y="38225"/>
                  <a:pt x="17349" y="38225"/>
                </a:cubicBezTo>
                <a:cubicBezTo>
                  <a:pt x="17349" y="85645"/>
                  <a:pt x="17349" y="85645"/>
                  <a:pt x="17349" y="85645"/>
                </a:cubicBezTo>
                <a:cubicBezTo>
                  <a:pt x="42891" y="85645"/>
                  <a:pt x="42891" y="85645"/>
                  <a:pt x="42891" y="85645"/>
                </a:cubicBezTo>
                <a:lnTo>
                  <a:pt x="42891" y="38225"/>
                </a:lnTo>
                <a:close/>
                <a:moveTo>
                  <a:pt x="72530" y="38225"/>
                </a:moveTo>
                <a:lnTo>
                  <a:pt x="72530" y="38225"/>
                </a:lnTo>
                <a:cubicBezTo>
                  <a:pt x="46987" y="38225"/>
                  <a:pt x="46987" y="38225"/>
                  <a:pt x="46987" y="38225"/>
                </a:cubicBezTo>
                <a:cubicBezTo>
                  <a:pt x="46987" y="85645"/>
                  <a:pt x="46987" y="85645"/>
                  <a:pt x="46987" y="85645"/>
                </a:cubicBezTo>
                <a:cubicBezTo>
                  <a:pt x="72530" y="85645"/>
                  <a:pt x="72530" y="85645"/>
                  <a:pt x="72530" y="85645"/>
                </a:cubicBezTo>
                <a:lnTo>
                  <a:pt x="72530" y="382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" name="Shape 5139">
            <a:extLst>
              <a:ext uri="{FF2B5EF4-FFF2-40B4-BE49-F238E27FC236}">
                <a16:creationId xmlns:a16="http://schemas.microsoft.com/office/drawing/2014/main" xmlns="" id="{367A7DC5-7EF9-4137-931D-A77E5E4B6FBC}"/>
              </a:ext>
            </a:extLst>
          </p:cNvPr>
          <p:cNvSpPr/>
          <p:nvPr/>
        </p:nvSpPr>
        <p:spPr>
          <a:xfrm>
            <a:off x="3202771" y="4968042"/>
            <a:ext cx="274285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239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239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  <a:moveTo>
                  <a:pt x="72676" y="38225"/>
                </a:moveTo>
                <a:lnTo>
                  <a:pt x="72676" y="38225"/>
                </a:lnTo>
                <a:cubicBezTo>
                  <a:pt x="47082" y="38225"/>
                  <a:pt x="47082" y="38225"/>
                  <a:pt x="47082" y="38225"/>
                </a:cubicBezTo>
                <a:cubicBezTo>
                  <a:pt x="47082" y="85645"/>
                  <a:pt x="47082" y="85645"/>
                  <a:pt x="47082" y="85645"/>
                </a:cubicBezTo>
                <a:cubicBezTo>
                  <a:pt x="72676" y="85645"/>
                  <a:pt x="72676" y="85645"/>
                  <a:pt x="72676" y="85645"/>
                </a:cubicBezTo>
                <a:lnTo>
                  <a:pt x="72676" y="382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5" name="Shape 5140">
            <a:extLst>
              <a:ext uri="{FF2B5EF4-FFF2-40B4-BE49-F238E27FC236}">
                <a16:creationId xmlns:a16="http://schemas.microsoft.com/office/drawing/2014/main" xmlns="" id="{76D27B37-AE24-4899-961E-D6A6B54BEC68}"/>
              </a:ext>
            </a:extLst>
          </p:cNvPr>
          <p:cNvSpPr/>
          <p:nvPr/>
        </p:nvSpPr>
        <p:spPr>
          <a:xfrm>
            <a:off x="3747452" y="4968042"/>
            <a:ext cx="274285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" name="Shape 5141">
            <a:extLst>
              <a:ext uri="{FF2B5EF4-FFF2-40B4-BE49-F238E27FC236}">
                <a16:creationId xmlns:a16="http://schemas.microsoft.com/office/drawing/2014/main" xmlns="" id="{9DFE9A55-EBE0-4176-98ED-6D130E80357D}"/>
              </a:ext>
            </a:extLst>
          </p:cNvPr>
          <p:cNvSpPr/>
          <p:nvPr/>
        </p:nvSpPr>
        <p:spPr>
          <a:xfrm>
            <a:off x="4294077" y="4968042"/>
            <a:ext cx="274286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104" y="119516"/>
                  <a:pt x="12796" y="119516"/>
                </a:cubicBezTo>
                <a:cubicBezTo>
                  <a:pt x="106720" y="119516"/>
                  <a:pt x="106720" y="119516"/>
                  <a:pt x="106720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720" y="0"/>
                </a:cubicBezTo>
                <a:close/>
                <a:moveTo>
                  <a:pt x="106720" y="98225"/>
                </a:moveTo>
                <a:lnTo>
                  <a:pt x="106720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720" y="25645"/>
                  <a:pt x="106720" y="25645"/>
                  <a:pt x="106720" y="25645"/>
                </a:cubicBezTo>
                <a:lnTo>
                  <a:pt x="106720" y="982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Shape 5142">
            <a:extLst>
              <a:ext uri="{FF2B5EF4-FFF2-40B4-BE49-F238E27FC236}">
                <a16:creationId xmlns:a16="http://schemas.microsoft.com/office/drawing/2014/main" xmlns="" id="{3525C907-8289-4253-82E0-93B12264C1AF}"/>
              </a:ext>
            </a:extLst>
          </p:cNvPr>
          <p:cNvSpPr/>
          <p:nvPr/>
        </p:nvSpPr>
        <p:spPr>
          <a:xfrm>
            <a:off x="6474746" y="1702997"/>
            <a:ext cx="274285" cy="12453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180" y="48430"/>
                </a:moveTo>
                <a:lnTo>
                  <a:pt x="115180" y="48430"/>
                </a:lnTo>
                <a:cubicBezTo>
                  <a:pt x="113253" y="38744"/>
                  <a:pt x="102409" y="14529"/>
                  <a:pt x="96144" y="4843"/>
                </a:cubicBezTo>
                <a:cubicBezTo>
                  <a:pt x="96144" y="0"/>
                  <a:pt x="93975" y="0"/>
                  <a:pt x="89638" y="0"/>
                </a:cubicBezTo>
                <a:cubicBezTo>
                  <a:pt x="87710" y="0"/>
                  <a:pt x="60000" y="0"/>
                  <a:pt x="60000" y="0"/>
                </a:cubicBezTo>
                <a:cubicBezTo>
                  <a:pt x="60000" y="0"/>
                  <a:pt x="32048" y="0"/>
                  <a:pt x="29879" y="0"/>
                </a:cubicBezTo>
                <a:cubicBezTo>
                  <a:pt x="25542" y="0"/>
                  <a:pt x="23614" y="0"/>
                  <a:pt x="23614" y="4843"/>
                </a:cubicBezTo>
                <a:cubicBezTo>
                  <a:pt x="17108" y="14529"/>
                  <a:pt x="6506" y="38744"/>
                  <a:pt x="4337" y="48430"/>
                </a:cubicBezTo>
                <a:cubicBezTo>
                  <a:pt x="0" y="52735"/>
                  <a:pt x="0" y="57578"/>
                  <a:pt x="0" y="67264"/>
                </a:cubicBezTo>
                <a:cubicBezTo>
                  <a:pt x="4337" y="105470"/>
                  <a:pt x="4337" y="105470"/>
                  <a:pt x="4337" y="105470"/>
                </a:cubicBezTo>
                <a:cubicBezTo>
                  <a:pt x="4337" y="114618"/>
                  <a:pt x="8674" y="119461"/>
                  <a:pt x="10843" y="119461"/>
                </a:cubicBezTo>
                <a:cubicBezTo>
                  <a:pt x="108915" y="119461"/>
                  <a:pt x="108915" y="119461"/>
                  <a:pt x="108915" y="119461"/>
                </a:cubicBezTo>
                <a:cubicBezTo>
                  <a:pt x="111084" y="119461"/>
                  <a:pt x="115180" y="114618"/>
                  <a:pt x="115180" y="105470"/>
                </a:cubicBezTo>
                <a:cubicBezTo>
                  <a:pt x="119759" y="67264"/>
                  <a:pt x="119759" y="67264"/>
                  <a:pt x="119759" y="67264"/>
                </a:cubicBezTo>
                <a:cubicBezTo>
                  <a:pt x="119759" y="57578"/>
                  <a:pt x="119759" y="52735"/>
                  <a:pt x="115180" y="48430"/>
                </a:cubicBezTo>
                <a:close/>
                <a:moveTo>
                  <a:pt x="83373" y="52735"/>
                </a:moveTo>
                <a:lnTo>
                  <a:pt x="83373" y="52735"/>
                </a:lnTo>
                <a:lnTo>
                  <a:pt x="83373" y="57578"/>
                </a:lnTo>
                <a:cubicBezTo>
                  <a:pt x="76867" y="81255"/>
                  <a:pt x="76867" y="81255"/>
                  <a:pt x="76867" y="81255"/>
                </a:cubicBezTo>
                <a:cubicBezTo>
                  <a:pt x="42891" y="81255"/>
                  <a:pt x="42891" y="81255"/>
                  <a:pt x="42891" y="81255"/>
                </a:cubicBezTo>
                <a:cubicBezTo>
                  <a:pt x="36385" y="57578"/>
                  <a:pt x="36385" y="57578"/>
                  <a:pt x="36385" y="57578"/>
                </a:cubicBezTo>
                <a:lnTo>
                  <a:pt x="36385" y="52735"/>
                </a:lnTo>
                <a:cubicBezTo>
                  <a:pt x="14939" y="52735"/>
                  <a:pt x="14939" y="52735"/>
                  <a:pt x="14939" y="52735"/>
                </a:cubicBezTo>
                <a:cubicBezTo>
                  <a:pt x="25542" y="24215"/>
                  <a:pt x="25542" y="24215"/>
                  <a:pt x="25542" y="24215"/>
                </a:cubicBezTo>
                <a:cubicBezTo>
                  <a:pt x="93975" y="24215"/>
                  <a:pt x="93975" y="24215"/>
                  <a:pt x="93975" y="24215"/>
                </a:cubicBezTo>
                <a:cubicBezTo>
                  <a:pt x="104578" y="52735"/>
                  <a:pt x="104578" y="52735"/>
                  <a:pt x="104578" y="52735"/>
                </a:cubicBezTo>
                <a:lnTo>
                  <a:pt x="83373" y="527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Shape 5143">
            <a:extLst>
              <a:ext uri="{FF2B5EF4-FFF2-40B4-BE49-F238E27FC236}">
                <a16:creationId xmlns:a16="http://schemas.microsoft.com/office/drawing/2014/main" xmlns="" id="{979B3DD1-4EE0-4198-A715-FA916A2D8209}"/>
              </a:ext>
            </a:extLst>
          </p:cNvPr>
          <p:cNvSpPr/>
          <p:nvPr/>
        </p:nvSpPr>
        <p:spPr>
          <a:xfrm>
            <a:off x="7021372" y="4919398"/>
            <a:ext cx="274286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277" y="0"/>
                  <a:pt x="0" y="4689"/>
                  <a:pt x="0" y="12137"/>
                </a:cubicBezTo>
                <a:cubicBezTo>
                  <a:pt x="0" y="88000"/>
                  <a:pt x="0" y="88000"/>
                  <a:pt x="0" y="88000"/>
                </a:cubicBezTo>
                <a:cubicBezTo>
                  <a:pt x="0" y="95172"/>
                  <a:pt x="4104" y="102620"/>
                  <a:pt x="10623" y="105103"/>
                </a:cubicBezTo>
                <a:cubicBezTo>
                  <a:pt x="38631" y="110068"/>
                  <a:pt x="38631" y="110068"/>
                  <a:pt x="38631" y="110068"/>
                </a:cubicBezTo>
                <a:cubicBezTo>
                  <a:pt x="38631" y="110068"/>
                  <a:pt x="14969" y="119724"/>
                  <a:pt x="29698" y="119724"/>
                </a:cubicBezTo>
                <a:cubicBezTo>
                  <a:pt x="89818" y="119724"/>
                  <a:pt x="89818" y="119724"/>
                  <a:pt x="89818" y="119724"/>
                </a:cubicBezTo>
                <a:cubicBezTo>
                  <a:pt x="104788" y="119724"/>
                  <a:pt x="81126" y="110068"/>
                  <a:pt x="81126" y="110068"/>
                </a:cubicBezTo>
                <a:cubicBezTo>
                  <a:pt x="108893" y="105103"/>
                  <a:pt x="108893" y="105103"/>
                  <a:pt x="108893" y="105103"/>
                </a:cubicBezTo>
                <a:cubicBezTo>
                  <a:pt x="115653" y="102620"/>
                  <a:pt x="119758" y="95172"/>
                  <a:pt x="119758" y="88000"/>
                </a:cubicBezTo>
                <a:cubicBezTo>
                  <a:pt x="119758" y="12137"/>
                  <a:pt x="119758" y="12137"/>
                  <a:pt x="119758" y="12137"/>
                </a:cubicBezTo>
                <a:cubicBezTo>
                  <a:pt x="119758" y="4689"/>
                  <a:pt x="113480" y="0"/>
                  <a:pt x="106720" y="0"/>
                </a:cubicBezTo>
                <a:close/>
                <a:moveTo>
                  <a:pt x="106720" y="88000"/>
                </a:moveTo>
                <a:lnTo>
                  <a:pt x="106720" y="88000"/>
                </a:lnTo>
                <a:cubicBezTo>
                  <a:pt x="12796" y="88000"/>
                  <a:pt x="12796" y="88000"/>
                  <a:pt x="12796" y="88000"/>
                </a:cubicBezTo>
                <a:cubicBezTo>
                  <a:pt x="12796" y="12137"/>
                  <a:pt x="12796" y="12137"/>
                  <a:pt x="12796" y="12137"/>
                </a:cubicBezTo>
                <a:cubicBezTo>
                  <a:pt x="106720" y="12137"/>
                  <a:pt x="106720" y="12137"/>
                  <a:pt x="106720" y="12137"/>
                </a:cubicBezTo>
                <a:lnTo>
                  <a:pt x="106720" y="8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Shape 5144">
            <a:extLst>
              <a:ext uri="{FF2B5EF4-FFF2-40B4-BE49-F238E27FC236}">
                <a16:creationId xmlns:a16="http://schemas.microsoft.com/office/drawing/2014/main" xmlns="" id="{8086CDCF-BF9F-4FC7-9F6A-579BF3C444FD}"/>
              </a:ext>
            </a:extLst>
          </p:cNvPr>
          <p:cNvSpPr/>
          <p:nvPr/>
        </p:nvSpPr>
        <p:spPr>
          <a:xfrm>
            <a:off x="8112680" y="3827805"/>
            <a:ext cx="274285" cy="2354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5533" y="65070"/>
                </a:moveTo>
                <a:lnTo>
                  <a:pt x="55533" y="65070"/>
                </a:lnTo>
                <a:cubicBezTo>
                  <a:pt x="66156" y="65070"/>
                  <a:pt x="66156" y="65070"/>
                  <a:pt x="66156" y="65070"/>
                </a:cubicBezTo>
                <a:cubicBezTo>
                  <a:pt x="66156" y="77464"/>
                  <a:pt x="66156" y="77464"/>
                  <a:pt x="66156" y="77464"/>
                </a:cubicBezTo>
                <a:cubicBezTo>
                  <a:pt x="119758" y="77464"/>
                  <a:pt x="119758" y="77464"/>
                  <a:pt x="119758" y="77464"/>
                </a:cubicBezTo>
                <a:cubicBezTo>
                  <a:pt x="119758" y="77464"/>
                  <a:pt x="119758" y="47323"/>
                  <a:pt x="117585" y="37464"/>
                </a:cubicBezTo>
                <a:cubicBezTo>
                  <a:pt x="117585" y="27323"/>
                  <a:pt x="115412" y="22535"/>
                  <a:pt x="106961" y="22535"/>
                </a:cubicBezTo>
                <a:cubicBezTo>
                  <a:pt x="87645" y="22535"/>
                  <a:pt x="87645" y="22535"/>
                  <a:pt x="87645" y="22535"/>
                </a:cubicBezTo>
                <a:cubicBezTo>
                  <a:pt x="83299" y="14929"/>
                  <a:pt x="81368" y="7605"/>
                  <a:pt x="81368" y="7605"/>
                </a:cubicBezTo>
                <a:cubicBezTo>
                  <a:pt x="79195" y="2535"/>
                  <a:pt x="77022" y="0"/>
                  <a:pt x="72434" y="0"/>
                </a:cubicBezTo>
                <a:cubicBezTo>
                  <a:pt x="46841" y="0"/>
                  <a:pt x="46841" y="0"/>
                  <a:pt x="46841" y="0"/>
                </a:cubicBezTo>
                <a:cubicBezTo>
                  <a:pt x="42736" y="0"/>
                  <a:pt x="40563" y="2535"/>
                  <a:pt x="40563" y="7605"/>
                </a:cubicBezTo>
                <a:cubicBezTo>
                  <a:pt x="38390" y="7605"/>
                  <a:pt x="36217" y="14929"/>
                  <a:pt x="32112" y="22535"/>
                </a:cubicBezTo>
                <a:cubicBezTo>
                  <a:pt x="12796" y="22535"/>
                  <a:pt x="12796" y="22535"/>
                  <a:pt x="12796" y="22535"/>
                </a:cubicBezTo>
                <a:cubicBezTo>
                  <a:pt x="4104" y="22535"/>
                  <a:pt x="2173" y="27323"/>
                  <a:pt x="2173" y="37464"/>
                </a:cubicBezTo>
                <a:cubicBezTo>
                  <a:pt x="0" y="47323"/>
                  <a:pt x="0" y="77464"/>
                  <a:pt x="0" y="77464"/>
                </a:cubicBezTo>
                <a:cubicBezTo>
                  <a:pt x="55533" y="77464"/>
                  <a:pt x="55533" y="77464"/>
                  <a:pt x="55533" y="77464"/>
                </a:cubicBezTo>
                <a:lnTo>
                  <a:pt x="55533" y="65070"/>
                </a:lnTo>
                <a:close/>
                <a:moveTo>
                  <a:pt x="44909" y="14929"/>
                </a:moveTo>
                <a:lnTo>
                  <a:pt x="44909" y="14929"/>
                </a:lnTo>
                <a:cubicBezTo>
                  <a:pt x="46841" y="12394"/>
                  <a:pt x="46841" y="10140"/>
                  <a:pt x="51187" y="10140"/>
                </a:cubicBezTo>
                <a:cubicBezTo>
                  <a:pt x="68571" y="10140"/>
                  <a:pt x="68571" y="10140"/>
                  <a:pt x="68571" y="10140"/>
                </a:cubicBezTo>
                <a:cubicBezTo>
                  <a:pt x="72434" y="10140"/>
                  <a:pt x="72434" y="12394"/>
                  <a:pt x="74607" y="14929"/>
                </a:cubicBezTo>
                <a:cubicBezTo>
                  <a:pt x="74607" y="14929"/>
                  <a:pt x="77022" y="20000"/>
                  <a:pt x="77022" y="22535"/>
                </a:cubicBezTo>
                <a:cubicBezTo>
                  <a:pt x="42736" y="22535"/>
                  <a:pt x="42736" y="22535"/>
                  <a:pt x="42736" y="22535"/>
                </a:cubicBezTo>
                <a:cubicBezTo>
                  <a:pt x="44909" y="20000"/>
                  <a:pt x="44909" y="14929"/>
                  <a:pt x="44909" y="14929"/>
                </a:cubicBezTo>
                <a:close/>
                <a:moveTo>
                  <a:pt x="66156" y="100000"/>
                </a:moveTo>
                <a:lnTo>
                  <a:pt x="66156" y="100000"/>
                </a:lnTo>
                <a:cubicBezTo>
                  <a:pt x="55533" y="100000"/>
                  <a:pt x="55533" y="100000"/>
                  <a:pt x="55533" y="100000"/>
                </a:cubicBezTo>
                <a:cubicBezTo>
                  <a:pt x="55533" y="85070"/>
                  <a:pt x="55533" y="85070"/>
                  <a:pt x="55533" y="85070"/>
                </a:cubicBezTo>
                <a:cubicBezTo>
                  <a:pt x="2173" y="85070"/>
                  <a:pt x="2173" y="85070"/>
                  <a:pt x="2173" y="85070"/>
                </a:cubicBezTo>
                <a:cubicBezTo>
                  <a:pt x="2173" y="85070"/>
                  <a:pt x="4104" y="97464"/>
                  <a:pt x="4104" y="107323"/>
                </a:cubicBezTo>
                <a:cubicBezTo>
                  <a:pt x="4104" y="112394"/>
                  <a:pt x="6277" y="119718"/>
                  <a:pt x="14969" y="119718"/>
                </a:cubicBezTo>
                <a:cubicBezTo>
                  <a:pt x="104788" y="119718"/>
                  <a:pt x="104788" y="119718"/>
                  <a:pt x="104788" y="119718"/>
                </a:cubicBezTo>
                <a:cubicBezTo>
                  <a:pt x="113239" y="119718"/>
                  <a:pt x="115412" y="112394"/>
                  <a:pt x="115412" y="107323"/>
                </a:cubicBezTo>
                <a:cubicBezTo>
                  <a:pt x="115412" y="97464"/>
                  <a:pt x="117585" y="85070"/>
                  <a:pt x="117585" y="85070"/>
                </a:cubicBezTo>
                <a:cubicBezTo>
                  <a:pt x="66156" y="85070"/>
                  <a:pt x="66156" y="85070"/>
                  <a:pt x="66156" y="85070"/>
                </a:cubicBezTo>
                <a:lnTo>
                  <a:pt x="66156" y="10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Shape 5145">
            <a:extLst>
              <a:ext uri="{FF2B5EF4-FFF2-40B4-BE49-F238E27FC236}">
                <a16:creationId xmlns:a16="http://schemas.microsoft.com/office/drawing/2014/main" xmlns="" id="{76693A4D-20BE-46C1-8AF9-2A4B51A38910}"/>
              </a:ext>
            </a:extLst>
          </p:cNvPr>
          <p:cNvSpPr/>
          <p:nvPr/>
        </p:nvSpPr>
        <p:spPr>
          <a:xfrm>
            <a:off x="3747452" y="4407653"/>
            <a:ext cx="274285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991" y="59801"/>
                </a:moveTo>
                <a:lnTo>
                  <a:pt x="91991" y="59801"/>
                </a:lnTo>
                <a:cubicBezTo>
                  <a:pt x="91991" y="35643"/>
                  <a:pt x="100684" y="17821"/>
                  <a:pt x="104788" y="17821"/>
                </a:cubicBezTo>
                <a:cubicBezTo>
                  <a:pt x="106961" y="17821"/>
                  <a:pt x="113480" y="17821"/>
                  <a:pt x="113480" y="17821"/>
                </a:cubicBezTo>
                <a:cubicBezTo>
                  <a:pt x="109134" y="7128"/>
                  <a:pt x="106961" y="0"/>
                  <a:pt x="91991" y="0"/>
                </a:cubicBezTo>
                <a:cubicBezTo>
                  <a:pt x="32112" y="0"/>
                  <a:pt x="32112" y="0"/>
                  <a:pt x="32112" y="0"/>
                </a:cubicBezTo>
                <a:cubicBezTo>
                  <a:pt x="8692" y="0"/>
                  <a:pt x="0" y="35643"/>
                  <a:pt x="0" y="59801"/>
                </a:cubicBezTo>
                <a:cubicBezTo>
                  <a:pt x="0" y="84356"/>
                  <a:pt x="8692" y="119603"/>
                  <a:pt x="32112" y="119603"/>
                </a:cubicBezTo>
                <a:cubicBezTo>
                  <a:pt x="91991" y="119603"/>
                  <a:pt x="91991" y="119603"/>
                  <a:pt x="91991" y="119603"/>
                </a:cubicBezTo>
                <a:cubicBezTo>
                  <a:pt x="106961" y="119603"/>
                  <a:pt x="109134" y="112475"/>
                  <a:pt x="113480" y="101782"/>
                </a:cubicBezTo>
                <a:cubicBezTo>
                  <a:pt x="113480" y="101782"/>
                  <a:pt x="111307" y="101782"/>
                  <a:pt x="104788" y="101782"/>
                </a:cubicBezTo>
                <a:cubicBezTo>
                  <a:pt x="100684" y="101782"/>
                  <a:pt x="91991" y="87920"/>
                  <a:pt x="91991" y="59801"/>
                </a:cubicBezTo>
                <a:close/>
                <a:moveTo>
                  <a:pt x="74849" y="77623"/>
                </a:moveTo>
                <a:lnTo>
                  <a:pt x="74849" y="77623"/>
                </a:lnTo>
                <a:cubicBezTo>
                  <a:pt x="74849" y="80792"/>
                  <a:pt x="72917" y="77623"/>
                  <a:pt x="72917" y="77623"/>
                </a:cubicBezTo>
                <a:cubicBezTo>
                  <a:pt x="53360" y="66930"/>
                  <a:pt x="53360" y="66930"/>
                  <a:pt x="53360" y="66930"/>
                </a:cubicBezTo>
                <a:cubicBezTo>
                  <a:pt x="53360" y="66930"/>
                  <a:pt x="53360" y="70495"/>
                  <a:pt x="51187" y="77623"/>
                </a:cubicBezTo>
                <a:cubicBezTo>
                  <a:pt x="49255" y="80792"/>
                  <a:pt x="49255" y="87920"/>
                  <a:pt x="44909" y="80792"/>
                </a:cubicBezTo>
                <a:cubicBezTo>
                  <a:pt x="38390" y="74059"/>
                  <a:pt x="23661" y="49504"/>
                  <a:pt x="23661" y="49504"/>
                </a:cubicBezTo>
                <a:cubicBezTo>
                  <a:pt x="23661" y="49504"/>
                  <a:pt x="21488" y="45940"/>
                  <a:pt x="21488" y="42376"/>
                </a:cubicBezTo>
                <a:cubicBezTo>
                  <a:pt x="23661" y="42376"/>
                  <a:pt x="25593" y="42376"/>
                  <a:pt x="25593" y="42376"/>
                </a:cubicBezTo>
                <a:cubicBezTo>
                  <a:pt x="42736" y="56633"/>
                  <a:pt x="42736" y="56633"/>
                  <a:pt x="42736" y="56633"/>
                </a:cubicBezTo>
                <a:cubicBezTo>
                  <a:pt x="42736" y="56633"/>
                  <a:pt x="44909" y="49504"/>
                  <a:pt x="47082" y="45940"/>
                </a:cubicBezTo>
                <a:cubicBezTo>
                  <a:pt x="47082" y="38811"/>
                  <a:pt x="49255" y="35643"/>
                  <a:pt x="53360" y="42376"/>
                </a:cubicBezTo>
                <a:cubicBezTo>
                  <a:pt x="57706" y="45940"/>
                  <a:pt x="74849" y="74059"/>
                  <a:pt x="74849" y="74059"/>
                </a:cubicBezTo>
                <a:cubicBezTo>
                  <a:pt x="74849" y="74059"/>
                  <a:pt x="77022" y="77623"/>
                  <a:pt x="74849" y="77623"/>
                </a:cubicBezTo>
                <a:close/>
                <a:moveTo>
                  <a:pt x="113480" y="38811"/>
                </a:moveTo>
                <a:lnTo>
                  <a:pt x="113480" y="38811"/>
                </a:lnTo>
                <a:cubicBezTo>
                  <a:pt x="109134" y="38811"/>
                  <a:pt x="109134" y="38811"/>
                  <a:pt x="109134" y="38811"/>
                </a:cubicBezTo>
                <a:cubicBezTo>
                  <a:pt x="104788" y="38811"/>
                  <a:pt x="102615" y="49504"/>
                  <a:pt x="102615" y="59801"/>
                </a:cubicBezTo>
                <a:cubicBezTo>
                  <a:pt x="102615" y="70495"/>
                  <a:pt x="104788" y="80792"/>
                  <a:pt x="109134" y="80792"/>
                </a:cubicBezTo>
                <a:cubicBezTo>
                  <a:pt x="113480" y="80792"/>
                  <a:pt x="113480" y="80792"/>
                  <a:pt x="113480" y="80792"/>
                </a:cubicBezTo>
                <a:cubicBezTo>
                  <a:pt x="115412" y="80792"/>
                  <a:pt x="119758" y="70495"/>
                  <a:pt x="119758" y="59801"/>
                </a:cubicBezTo>
                <a:cubicBezTo>
                  <a:pt x="119758" y="49504"/>
                  <a:pt x="115412" y="38811"/>
                  <a:pt x="113480" y="388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" name="Shape 5146">
            <a:extLst>
              <a:ext uri="{FF2B5EF4-FFF2-40B4-BE49-F238E27FC236}">
                <a16:creationId xmlns:a16="http://schemas.microsoft.com/office/drawing/2014/main" xmlns="" id="{6E502894-9481-45FE-B8C8-90BD653CA606}"/>
              </a:ext>
            </a:extLst>
          </p:cNvPr>
          <p:cNvSpPr/>
          <p:nvPr/>
        </p:nvSpPr>
        <p:spPr>
          <a:xfrm>
            <a:off x="6474746" y="3856993"/>
            <a:ext cx="274285" cy="17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807" y="33375"/>
                </a:moveTo>
                <a:lnTo>
                  <a:pt x="91807" y="33375"/>
                </a:lnTo>
                <a:cubicBezTo>
                  <a:pt x="89638" y="33375"/>
                  <a:pt x="87710" y="33375"/>
                  <a:pt x="85542" y="33375"/>
                </a:cubicBezTo>
                <a:cubicBezTo>
                  <a:pt x="81204" y="13500"/>
                  <a:pt x="70602" y="0"/>
                  <a:pt x="55662" y="0"/>
                </a:cubicBezTo>
                <a:cubicBezTo>
                  <a:pt x="38554" y="0"/>
                  <a:pt x="23614" y="23250"/>
                  <a:pt x="23614" y="50250"/>
                </a:cubicBezTo>
                <a:cubicBezTo>
                  <a:pt x="23614" y="50250"/>
                  <a:pt x="23614" y="53250"/>
                  <a:pt x="23614" y="56250"/>
                </a:cubicBezTo>
                <a:cubicBezTo>
                  <a:pt x="23614" y="56250"/>
                  <a:pt x="23614" y="56250"/>
                  <a:pt x="21445" y="56250"/>
                </a:cubicBezTo>
                <a:cubicBezTo>
                  <a:pt x="10843" y="56250"/>
                  <a:pt x="0" y="70125"/>
                  <a:pt x="0" y="90000"/>
                </a:cubicBezTo>
                <a:cubicBezTo>
                  <a:pt x="0" y="106500"/>
                  <a:pt x="10843" y="119625"/>
                  <a:pt x="21445" y="119625"/>
                </a:cubicBezTo>
                <a:cubicBezTo>
                  <a:pt x="91807" y="119625"/>
                  <a:pt x="91807" y="119625"/>
                  <a:pt x="91807" y="119625"/>
                </a:cubicBezTo>
                <a:cubicBezTo>
                  <a:pt x="106746" y="119625"/>
                  <a:pt x="119759" y="103125"/>
                  <a:pt x="119759" y="76500"/>
                </a:cubicBezTo>
                <a:cubicBezTo>
                  <a:pt x="119759" y="53250"/>
                  <a:pt x="106746" y="33375"/>
                  <a:pt x="91807" y="33375"/>
                </a:cubicBezTo>
                <a:close/>
                <a:moveTo>
                  <a:pt x="68433" y="73125"/>
                </a:moveTo>
                <a:lnTo>
                  <a:pt x="68433" y="73125"/>
                </a:lnTo>
                <a:cubicBezTo>
                  <a:pt x="64096" y="79875"/>
                  <a:pt x="53493" y="99750"/>
                  <a:pt x="51325" y="103125"/>
                </a:cubicBezTo>
                <a:cubicBezTo>
                  <a:pt x="51325" y="103125"/>
                  <a:pt x="49156" y="106500"/>
                  <a:pt x="46987" y="103125"/>
                </a:cubicBezTo>
                <a:cubicBezTo>
                  <a:pt x="46987" y="103125"/>
                  <a:pt x="46987" y="103125"/>
                  <a:pt x="46987" y="99750"/>
                </a:cubicBezTo>
                <a:lnTo>
                  <a:pt x="46987" y="96375"/>
                </a:lnTo>
                <a:cubicBezTo>
                  <a:pt x="53493" y="76500"/>
                  <a:pt x="53493" y="76500"/>
                  <a:pt x="53493" y="76500"/>
                </a:cubicBezTo>
                <a:cubicBezTo>
                  <a:pt x="53493" y="73125"/>
                  <a:pt x="51325" y="73125"/>
                  <a:pt x="49156" y="73125"/>
                </a:cubicBezTo>
                <a:lnTo>
                  <a:pt x="49156" y="73125"/>
                </a:lnTo>
                <a:cubicBezTo>
                  <a:pt x="46987" y="70125"/>
                  <a:pt x="44819" y="70125"/>
                  <a:pt x="44819" y="66750"/>
                </a:cubicBezTo>
                <a:cubicBezTo>
                  <a:pt x="44819" y="63375"/>
                  <a:pt x="44819" y="63375"/>
                  <a:pt x="46987" y="60000"/>
                </a:cubicBezTo>
                <a:cubicBezTo>
                  <a:pt x="49156" y="53250"/>
                  <a:pt x="62168" y="33375"/>
                  <a:pt x="62168" y="33375"/>
                </a:cubicBezTo>
                <a:cubicBezTo>
                  <a:pt x="64096" y="30000"/>
                  <a:pt x="64096" y="30000"/>
                  <a:pt x="66265" y="30000"/>
                </a:cubicBezTo>
                <a:cubicBezTo>
                  <a:pt x="66265" y="33375"/>
                  <a:pt x="68433" y="33375"/>
                  <a:pt x="68433" y="33375"/>
                </a:cubicBezTo>
                <a:cubicBezTo>
                  <a:pt x="68433" y="36375"/>
                  <a:pt x="66265" y="36375"/>
                  <a:pt x="66265" y="39750"/>
                </a:cubicBezTo>
                <a:cubicBezTo>
                  <a:pt x="60000" y="60000"/>
                  <a:pt x="60000" y="60000"/>
                  <a:pt x="60000" y="60000"/>
                </a:cubicBezTo>
                <a:cubicBezTo>
                  <a:pt x="62168" y="60000"/>
                  <a:pt x="64096" y="63375"/>
                  <a:pt x="66265" y="63375"/>
                </a:cubicBezTo>
                <a:lnTo>
                  <a:pt x="66265" y="63375"/>
                </a:lnTo>
                <a:cubicBezTo>
                  <a:pt x="68433" y="63375"/>
                  <a:pt x="70602" y="66750"/>
                  <a:pt x="70602" y="70125"/>
                </a:cubicBezTo>
                <a:lnTo>
                  <a:pt x="68433" y="731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" name="Shape 5147">
            <a:extLst>
              <a:ext uri="{FF2B5EF4-FFF2-40B4-BE49-F238E27FC236}">
                <a16:creationId xmlns:a16="http://schemas.microsoft.com/office/drawing/2014/main" xmlns="" id="{DD66B83C-C529-4022-9E0A-C77C0BC25059}"/>
              </a:ext>
            </a:extLst>
          </p:cNvPr>
          <p:cNvSpPr/>
          <p:nvPr/>
        </p:nvSpPr>
        <p:spPr>
          <a:xfrm>
            <a:off x="8657361" y="3296604"/>
            <a:ext cx="274285" cy="2101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315" y="77905"/>
                </a:moveTo>
                <a:lnTo>
                  <a:pt x="19315" y="77905"/>
                </a:lnTo>
                <a:cubicBezTo>
                  <a:pt x="23420" y="92041"/>
                  <a:pt x="25593" y="97696"/>
                  <a:pt x="38390" y="103036"/>
                </a:cubicBezTo>
                <a:cubicBezTo>
                  <a:pt x="49014" y="111518"/>
                  <a:pt x="55533" y="119685"/>
                  <a:pt x="59879" y="119685"/>
                </a:cubicBezTo>
                <a:cubicBezTo>
                  <a:pt x="64225" y="119685"/>
                  <a:pt x="70744" y="111518"/>
                  <a:pt x="81368" y="105863"/>
                </a:cubicBezTo>
                <a:cubicBezTo>
                  <a:pt x="94164" y="97696"/>
                  <a:pt x="89818" y="97696"/>
                  <a:pt x="94164" y="81047"/>
                </a:cubicBezTo>
                <a:cubicBezTo>
                  <a:pt x="59879" y="103036"/>
                  <a:pt x="59879" y="103036"/>
                  <a:pt x="59879" y="103036"/>
                </a:cubicBezTo>
                <a:lnTo>
                  <a:pt x="19315" y="77905"/>
                </a:lnTo>
                <a:close/>
                <a:moveTo>
                  <a:pt x="117585" y="38952"/>
                </a:moveTo>
                <a:lnTo>
                  <a:pt x="117585" y="38952"/>
                </a:lnTo>
                <a:cubicBezTo>
                  <a:pt x="66156" y="2827"/>
                  <a:pt x="66156" y="2827"/>
                  <a:pt x="66156" y="2827"/>
                </a:cubicBezTo>
                <a:cubicBezTo>
                  <a:pt x="64225" y="0"/>
                  <a:pt x="57706" y="0"/>
                  <a:pt x="53360" y="2827"/>
                </a:cubicBezTo>
                <a:cubicBezTo>
                  <a:pt x="2173" y="38952"/>
                  <a:pt x="2173" y="38952"/>
                  <a:pt x="2173" y="38952"/>
                </a:cubicBezTo>
                <a:cubicBezTo>
                  <a:pt x="0" y="41780"/>
                  <a:pt x="0" y="44607"/>
                  <a:pt x="2173" y="50261"/>
                </a:cubicBezTo>
                <a:cubicBezTo>
                  <a:pt x="53360" y="86387"/>
                  <a:pt x="53360" y="86387"/>
                  <a:pt x="53360" y="86387"/>
                </a:cubicBezTo>
                <a:cubicBezTo>
                  <a:pt x="57706" y="89214"/>
                  <a:pt x="64225" y="89214"/>
                  <a:pt x="66156" y="86387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64225" y="50261"/>
                  <a:pt x="64225" y="50261"/>
                  <a:pt x="64225" y="50261"/>
                </a:cubicBezTo>
                <a:cubicBezTo>
                  <a:pt x="62052" y="50261"/>
                  <a:pt x="62052" y="52774"/>
                  <a:pt x="59879" y="52774"/>
                </a:cubicBezTo>
                <a:cubicBezTo>
                  <a:pt x="53360" y="52774"/>
                  <a:pt x="49014" y="47434"/>
                  <a:pt x="49014" y="41780"/>
                </a:cubicBezTo>
                <a:cubicBezTo>
                  <a:pt x="49014" y="38952"/>
                  <a:pt x="53360" y="33612"/>
                  <a:pt x="59879" y="33612"/>
                </a:cubicBezTo>
                <a:cubicBezTo>
                  <a:pt x="64225" y="33612"/>
                  <a:pt x="68571" y="36125"/>
                  <a:pt x="70744" y="38952"/>
                </a:cubicBezTo>
                <a:cubicBezTo>
                  <a:pt x="106961" y="55602"/>
                  <a:pt x="106961" y="55602"/>
                  <a:pt x="106961" y="55602"/>
                </a:cubicBezTo>
                <a:cubicBezTo>
                  <a:pt x="117585" y="50261"/>
                  <a:pt x="117585" y="50261"/>
                  <a:pt x="117585" y="50261"/>
                </a:cubicBezTo>
                <a:cubicBezTo>
                  <a:pt x="119758" y="44607"/>
                  <a:pt x="119758" y="41780"/>
                  <a:pt x="117585" y="38952"/>
                </a:cubicBezTo>
                <a:close/>
                <a:moveTo>
                  <a:pt x="102615" y="108691"/>
                </a:moveTo>
                <a:lnTo>
                  <a:pt x="102615" y="108691"/>
                </a:lnTo>
                <a:cubicBezTo>
                  <a:pt x="100442" y="111518"/>
                  <a:pt x="109134" y="114345"/>
                  <a:pt x="111307" y="105863"/>
                </a:cubicBezTo>
                <a:cubicBezTo>
                  <a:pt x="113239" y="66910"/>
                  <a:pt x="106961" y="55602"/>
                  <a:pt x="106961" y="55602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98511" y="61256"/>
                  <a:pt x="106961" y="69738"/>
                  <a:pt x="102615" y="1086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" name="Shape 5148">
            <a:extLst>
              <a:ext uri="{FF2B5EF4-FFF2-40B4-BE49-F238E27FC236}">
                <a16:creationId xmlns:a16="http://schemas.microsoft.com/office/drawing/2014/main" xmlns="" id="{E812606E-E013-47DD-B1AC-223586345FF6}"/>
              </a:ext>
            </a:extLst>
          </p:cNvPr>
          <p:cNvSpPr/>
          <p:nvPr/>
        </p:nvSpPr>
        <p:spPr>
          <a:xfrm>
            <a:off x="2658090" y="3277147"/>
            <a:ext cx="272340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277" y="40719"/>
                </a:moveTo>
                <a:lnTo>
                  <a:pt x="19277" y="40719"/>
                </a:lnTo>
                <a:cubicBezTo>
                  <a:pt x="23373" y="36134"/>
                  <a:pt x="27951" y="38561"/>
                  <a:pt x="34216" y="45573"/>
                </a:cubicBezTo>
                <a:cubicBezTo>
                  <a:pt x="36385" y="48000"/>
                  <a:pt x="36385" y="45573"/>
                  <a:pt x="36385" y="45573"/>
                </a:cubicBezTo>
                <a:cubicBezTo>
                  <a:pt x="38554" y="45573"/>
                  <a:pt x="44819" y="36134"/>
                  <a:pt x="46987" y="36134"/>
                </a:cubicBezTo>
                <a:cubicBezTo>
                  <a:pt x="46987" y="36134"/>
                  <a:pt x="46987" y="36134"/>
                  <a:pt x="46987" y="33707"/>
                </a:cubicBezTo>
                <a:cubicBezTo>
                  <a:pt x="44819" y="33707"/>
                  <a:pt x="42891" y="31280"/>
                  <a:pt x="42891" y="28853"/>
                </a:cubicBezTo>
                <a:cubicBezTo>
                  <a:pt x="32048" y="12134"/>
                  <a:pt x="72530" y="2696"/>
                  <a:pt x="66265" y="2696"/>
                </a:cubicBezTo>
                <a:cubicBezTo>
                  <a:pt x="61927" y="0"/>
                  <a:pt x="49156" y="0"/>
                  <a:pt x="46987" y="0"/>
                </a:cubicBezTo>
                <a:cubicBezTo>
                  <a:pt x="40722" y="2696"/>
                  <a:pt x="30120" y="9707"/>
                  <a:pt x="25783" y="14561"/>
                </a:cubicBezTo>
                <a:cubicBezTo>
                  <a:pt x="19277" y="19415"/>
                  <a:pt x="17349" y="21842"/>
                  <a:pt x="17349" y="21842"/>
                </a:cubicBezTo>
                <a:cubicBezTo>
                  <a:pt x="14939" y="24000"/>
                  <a:pt x="17349" y="28853"/>
                  <a:pt x="12771" y="31280"/>
                </a:cubicBezTo>
                <a:cubicBezTo>
                  <a:pt x="8674" y="33707"/>
                  <a:pt x="6506" y="31280"/>
                  <a:pt x="4337" y="33707"/>
                </a:cubicBezTo>
                <a:cubicBezTo>
                  <a:pt x="4337" y="36134"/>
                  <a:pt x="2168" y="36134"/>
                  <a:pt x="0" y="38561"/>
                </a:cubicBezTo>
                <a:lnTo>
                  <a:pt x="0" y="40719"/>
                </a:lnTo>
                <a:lnTo>
                  <a:pt x="8674" y="50426"/>
                </a:lnTo>
                <a:cubicBezTo>
                  <a:pt x="8674" y="52853"/>
                  <a:pt x="10602" y="52853"/>
                  <a:pt x="12771" y="52853"/>
                </a:cubicBezTo>
                <a:cubicBezTo>
                  <a:pt x="12771" y="50426"/>
                  <a:pt x="14939" y="48000"/>
                  <a:pt x="17349" y="48000"/>
                </a:cubicBezTo>
                <a:cubicBezTo>
                  <a:pt x="17349" y="48000"/>
                  <a:pt x="17349" y="40719"/>
                  <a:pt x="19277" y="40719"/>
                </a:cubicBezTo>
                <a:close/>
                <a:moveTo>
                  <a:pt x="53493" y="43146"/>
                </a:moveTo>
                <a:lnTo>
                  <a:pt x="53493" y="43146"/>
                </a:lnTo>
                <a:cubicBezTo>
                  <a:pt x="51325" y="43146"/>
                  <a:pt x="51325" y="43146"/>
                  <a:pt x="51325" y="43146"/>
                </a:cubicBezTo>
                <a:cubicBezTo>
                  <a:pt x="42891" y="50426"/>
                  <a:pt x="42891" y="50426"/>
                  <a:pt x="42891" y="50426"/>
                </a:cubicBezTo>
                <a:cubicBezTo>
                  <a:pt x="40722" y="52853"/>
                  <a:pt x="40722" y="52853"/>
                  <a:pt x="40722" y="55011"/>
                </a:cubicBezTo>
                <a:cubicBezTo>
                  <a:pt x="91807" y="117303"/>
                  <a:pt x="91807" y="117303"/>
                  <a:pt x="91807" y="117303"/>
                </a:cubicBezTo>
                <a:cubicBezTo>
                  <a:pt x="91807" y="119730"/>
                  <a:pt x="94216" y="119730"/>
                  <a:pt x="96144" y="117303"/>
                </a:cubicBezTo>
                <a:cubicBezTo>
                  <a:pt x="102650" y="112449"/>
                  <a:pt x="102650" y="112449"/>
                  <a:pt x="102650" y="112449"/>
                </a:cubicBezTo>
                <a:cubicBezTo>
                  <a:pt x="102650" y="110022"/>
                  <a:pt x="102650" y="107865"/>
                  <a:pt x="102650" y="107865"/>
                </a:cubicBezTo>
                <a:lnTo>
                  <a:pt x="53493" y="43146"/>
                </a:lnTo>
                <a:close/>
                <a:moveTo>
                  <a:pt x="119759" y="16988"/>
                </a:moveTo>
                <a:lnTo>
                  <a:pt x="119759" y="16988"/>
                </a:lnTo>
                <a:cubicBezTo>
                  <a:pt x="117590" y="12134"/>
                  <a:pt x="117590" y="14561"/>
                  <a:pt x="115421" y="14561"/>
                </a:cubicBezTo>
                <a:cubicBezTo>
                  <a:pt x="115421" y="16988"/>
                  <a:pt x="111084" y="21842"/>
                  <a:pt x="111084" y="24000"/>
                </a:cubicBezTo>
                <a:cubicBezTo>
                  <a:pt x="108915" y="28853"/>
                  <a:pt x="104819" y="33707"/>
                  <a:pt x="98313" y="28853"/>
                </a:cubicBezTo>
                <a:cubicBezTo>
                  <a:pt x="91807" y="21842"/>
                  <a:pt x="94216" y="19415"/>
                  <a:pt x="96144" y="16988"/>
                </a:cubicBezTo>
                <a:cubicBezTo>
                  <a:pt x="96144" y="14561"/>
                  <a:pt x="100481" y="7550"/>
                  <a:pt x="100481" y="5123"/>
                </a:cubicBezTo>
                <a:cubicBezTo>
                  <a:pt x="102650" y="5123"/>
                  <a:pt x="100481" y="2696"/>
                  <a:pt x="98313" y="2696"/>
                </a:cubicBezTo>
                <a:cubicBezTo>
                  <a:pt x="96144" y="5123"/>
                  <a:pt x="83373" y="9707"/>
                  <a:pt x="81204" y="19415"/>
                </a:cubicBezTo>
                <a:cubicBezTo>
                  <a:pt x="79036" y="26426"/>
                  <a:pt x="83373" y="33707"/>
                  <a:pt x="76867" y="40719"/>
                </a:cubicBezTo>
                <a:cubicBezTo>
                  <a:pt x="68433" y="50426"/>
                  <a:pt x="68433" y="50426"/>
                  <a:pt x="68433" y="50426"/>
                </a:cubicBezTo>
                <a:cubicBezTo>
                  <a:pt x="76867" y="62292"/>
                  <a:pt x="76867" y="62292"/>
                  <a:pt x="76867" y="62292"/>
                </a:cubicBezTo>
                <a:cubicBezTo>
                  <a:pt x="87710" y="50426"/>
                  <a:pt x="87710" y="50426"/>
                  <a:pt x="87710" y="50426"/>
                </a:cubicBezTo>
                <a:cubicBezTo>
                  <a:pt x="89638" y="48000"/>
                  <a:pt x="94216" y="45573"/>
                  <a:pt x="98313" y="48000"/>
                </a:cubicBezTo>
                <a:cubicBezTo>
                  <a:pt x="108915" y="50426"/>
                  <a:pt x="113253" y="45573"/>
                  <a:pt x="117590" y="38561"/>
                </a:cubicBezTo>
                <a:cubicBezTo>
                  <a:pt x="119759" y="31280"/>
                  <a:pt x="119759" y="19415"/>
                  <a:pt x="119759" y="16988"/>
                </a:cubicBezTo>
                <a:close/>
                <a:moveTo>
                  <a:pt x="17349" y="107865"/>
                </a:moveTo>
                <a:lnTo>
                  <a:pt x="17349" y="107865"/>
                </a:lnTo>
                <a:cubicBezTo>
                  <a:pt x="14939" y="110022"/>
                  <a:pt x="14939" y="112449"/>
                  <a:pt x="17349" y="112449"/>
                </a:cubicBezTo>
                <a:cubicBezTo>
                  <a:pt x="21445" y="119730"/>
                  <a:pt x="21445" y="119730"/>
                  <a:pt x="21445" y="119730"/>
                </a:cubicBezTo>
                <a:cubicBezTo>
                  <a:pt x="23373" y="119730"/>
                  <a:pt x="25783" y="119730"/>
                  <a:pt x="25783" y="117303"/>
                </a:cubicBezTo>
                <a:cubicBezTo>
                  <a:pt x="55662" y="86292"/>
                  <a:pt x="55662" y="86292"/>
                  <a:pt x="55662" y="86292"/>
                </a:cubicBezTo>
                <a:cubicBezTo>
                  <a:pt x="46987" y="74157"/>
                  <a:pt x="46987" y="74157"/>
                  <a:pt x="46987" y="74157"/>
                </a:cubicBezTo>
                <a:lnTo>
                  <a:pt x="17349" y="1078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Shape 5149">
            <a:extLst>
              <a:ext uri="{FF2B5EF4-FFF2-40B4-BE49-F238E27FC236}">
                <a16:creationId xmlns:a16="http://schemas.microsoft.com/office/drawing/2014/main" xmlns="" id="{5E807524-DC6B-43DB-852D-CF17FA35EADD}"/>
              </a:ext>
            </a:extLst>
          </p:cNvPr>
          <p:cNvSpPr/>
          <p:nvPr/>
        </p:nvSpPr>
        <p:spPr>
          <a:xfrm>
            <a:off x="7595233" y="3267417"/>
            <a:ext cx="212036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344" y="15245"/>
                </a:moveTo>
                <a:lnTo>
                  <a:pt x="36344" y="15245"/>
                </a:lnTo>
                <a:cubicBezTo>
                  <a:pt x="36344" y="87295"/>
                  <a:pt x="36344" y="87295"/>
                  <a:pt x="36344" y="87295"/>
                </a:cubicBezTo>
                <a:cubicBezTo>
                  <a:pt x="30704" y="87295"/>
                  <a:pt x="25065" y="87295"/>
                  <a:pt x="19738" y="89508"/>
                </a:cubicBezTo>
                <a:cubicBezTo>
                  <a:pt x="5639" y="91475"/>
                  <a:pt x="0" y="102540"/>
                  <a:pt x="5639" y="108934"/>
                </a:cubicBezTo>
                <a:cubicBezTo>
                  <a:pt x="8459" y="117540"/>
                  <a:pt x="19738" y="119754"/>
                  <a:pt x="30704" y="115573"/>
                </a:cubicBezTo>
                <a:cubicBezTo>
                  <a:pt x="41671" y="113360"/>
                  <a:pt x="50130" y="106721"/>
                  <a:pt x="50130" y="98114"/>
                </a:cubicBezTo>
                <a:cubicBezTo>
                  <a:pt x="50130" y="98114"/>
                  <a:pt x="50130" y="60983"/>
                  <a:pt x="50130" y="39344"/>
                </a:cubicBezTo>
                <a:cubicBezTo>
                  <a:pt x="105587" y="28278"/>
                  <a:pt x="105587" y="28278"/>
                  <a:pt x="105587" y="28278"/>
                </a:cubicBezTo>
                <a:cubicBezTo>
                  <a:pt x="105587" y="76475"/>
                  <a:pt x="105587" y="76475"/>
                  <a:pt x="105587" y="76475"/>
                </a:cubicBezTo>
                <a:cubicBezTo>
                  <a:pt x="99947" y="74016"/>
                  <a:pt x="94308" y="74016"/>
                  <a:pt x="88981" y="76475"/>
                </a:cubicBezTo>
                <a:cubicBezTo>
                  <a:pt x="74882" y="80655"/>
                  <a:pt x="69556" y="89508"/>
                  <a:pt x="74882" y="98114"/>
                </a:cubicBezTo>
                <a:cubicBezTo>
                  <a:pt x="77702" y="104508"/>
                  <a:pt x="88981" y="106721"/>
                  <a:pt x="99947" y="104508"/>
                </a:cubicBezTo>
                <a:cubicBezTo>
                  <a:pt x="111227" y="100327"/>
                  <a:pt x="119686" y="93688"/>
                  <a:pt x="119686" y="87295"/>
                </a:cubicBezTo>
                <a:cubicBezTo>
                  <a:pt x="119686" y="0"/>
                  <a:pt x="119686" y="0"/>
                  <a:pt x="119686" y="0"/>
                </a:cubicBezTo>
                <a:lnTo>
                  <a:pt x="36344" y="15245"/>
                </a:ln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Shape 5150">
            <a:extLst>
              <a:ext uri="{FF2B5EF4-FFF2-40B4-BE49-F238E27FC236}">
                <a16:creationId xmlns:a16="http://schemas.microsoft.com/office/drawing/2014/main" xmlns="" id="{3055A2E3-37D5-452C-8D39-5CFA96D48E2D}"/>
              </a:ext>
            </a:extLst>
          </p:cNvPr>
          <p:cNvSpPr/>
          <p:nvPr/>
        </p:nvSpPr>
        <p:spPr>
          <a:xfrm>
            <a:off x="1566782" y="4397925"/>
            <a:ext cx="274286" cy="1829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9014" y="91513"/>
                </a:moveTo>
                <a:lnTo>
                  <a:pt x="49014" y="91513"/>
                </a:lnTo>
                <a:cubicBezTo>
                  <a:pt x="44909" y="100771"/>
                  <a:pt x="46841" y="110385"/>
                  <a:pt x="53360" y="116439"/>
                </a:cubicBezTo>
                <a:cubicBezTo>
                  <a:pt x="57706" y="119643"/>
                  <a:pt x="64225" y="119643"/>
                  <a:pt x="68329" y="110385"/>
                </a:cubicBezTo>
                <a:cubicBezTo>
                  <a:pt x="72676" y="97566"/>
                  <a:pt x="98269" y="3204"/>
                  <a:pt x="96096" y="3204"/>
                </a:cubicBezTo>
                <a:cubicBezTo>
                  <a:pt x="93923" y="0"/>
                  <a:pt x="53360" y="81899"/>
                  <a:pt x="49014" y="91513"/>
                </a:cubicBezTo>
                <a:close/>
                <a:moveTo>
                  <a:pt x="59879" y="25281"/>
                </a:moveTo>
                <a:lnTo>
                  <a:pt x="59879" y="25281"/>
                </a:lnTo>
                <a:cubicBezTo>
                  <a:pt x="62052" y="25281"/>
                  <a:pt x="64225" y="25281"/>
                  <a:pt x="66156" y="25281"/>
                </a:cubicBezTo>
                <a:cubicBezTo>
                  <a:pt x="70503" y="18872"/>
                  <a:pt x="72676" y="15667"/>
                  <a:pt x="74849" y="9258"/>
                </a:cubicBezTo>
                <a:cubicBezTo>
                  <a:pt x="70503" y="6053"/>
                  <a:pt x="66156" y="6053"/>
                  <a:pt x="59879" y="6053"/>
                </a:cubicBezTo>
                <a:cubicBezTo>
                  <a:pt x="25593" y="6053"/>
                  <a:pt x="0" y="47359"/>
                  <a:pt x="0" y="100771"/>
                </a:cubicBezTo>
                <a:cubicBezTo>
                  <a:pt x="0" y="103976"/>
                  <a:pt x="0" y="107181"/>
                  <a:pt x="0" y="110385"/>
                </a:cubicBezTo>
                <a:cubicBezTo>
                  <a:pt x="0" y="116439"/>
                  <a:pt x="4104" y="119643"/>
                  <a:pt x="6277" y="119643"/>
                </a:cubicBezTo>
                <a:cubicBezTo>
                  <a:pt x="10623" y="119643"/>
                  <a:pt x="12796" y="113590"/>
                  <a:pt x="12796" y="110385"/>
                </a:cubicBezTo>
                <a:cubicBezTo>
                  <a:pt x="12796" y="107181"/>
                  <a:pt x="12796" y="103976"/>
                  <a:pt x="12796" y="100771"/>
                </a:cubicBezTo>
                <a:cubicBezTo>
                  <a:pt x="12796" y="56973"/>
                  <a:pt x="31871" y="25281"/>
                  <a:pt x="59879" y="25281"/>
                </a:cubicBezTo>
                <a:close/>
                <a:moveTo>
                  <a:pt x="102615" y="34896"/>
                </a:moveTo>
                <a:lnTo>
                  <a:pt x="102615" y="34896"/>
                </a:lnTo>
                <a:cubicBezTo>
                  <a:pt x="100442" y="40949"/>
                  <a:pt x="100442" y="47359"/>
                  <a:pt x="98269" y="53768"/>
                </a:cubicBezTo>
                <a:cubicBezTo>
                  <a:pt x="104547" y="66231"/>
                  <a:pt x="106720" y="85103"/>
                  <a:pt x="106720" y="100771"/>
                </a:cubicBezTo>
                <a:cubicBezTo>
                  <a:pt x="106720" y="103976"/>
                  <a:pt x="106720" y="107181"/>
                  <a:pt x="106720" y="110385"/>
                </a:cubicBezTo>
                <a:cubicBezTo>
                  <a:pt x="106720" y="113590"/>
                  <a:pt x="108893" y="119643"/>
                  <a:pt x="113239" y="119643"/>
                </a:cubicBezTo>
                <a:lnTo>
                  <a:pt x="113239" y="119643"/>
                </a:lnTo>
                <a:cubicBezTo>
                  <a:pt x="115412" y="119643"/>
                  <a:pt x="119758" y="116439"/>
                  <a:pt x="119758" y="110385"/>
                </a:cubicBezTo>
                <a:cubicBezTo>
                  <a:pt x="119758" y="107181"/>
                  <a:pt x="119758" y="103976"/>
                  <a:pt x="119758" y="100771"/>
                </a:cubicBezTo>
                <a:cubicBezTo>
                  <a:pt x="119758" y="75845"/>
                  <a:pt x="113239" y="53768"/>
                  <a:pt x="102615" y="348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Shape 5151">
            <a:extLst>
              <a:ext uri="{FF2B5EF4-FFF2-40B4-BE49-F238E27FC236}">
                <a16:creationId xmlns:a16="http://schemas.microsoft.com/office/drawing/2014/main" xmlns="" id="{1D1595A2-EA2F-4A7F-A8D4-0D399C4BE5B8}"/>
              </a:ext>
            </a:extLst>
          </p:cNvPr>
          <p:cNvSpPr/>
          <p:nvPr/>
        </p:nvSpPr>
        <p:spPr>
          <a:xfrm>
            <a:off x="2111463" y="4388195"/>
            <a:ext cx="278177" cy="2101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731" y="66910"/>
                </a:moveTo>
                <a:lnTo>
                  <a:pt x="115731" y="66910"/>
                </a:lnTo>
                <a:cubicBezTo>
                  <a:pt x="111462" y="53089"/>
                  <a:pt x="102924" y="44607"/>
                  <a:pt x="88221" y="44607"/>
                </a:cubicBezTo>
                <a:cubicBezTo>
                  <a:pt x="88221" y="44607"/>
                  <a:pt x="88221" y="44607"/>
                  <a:pt x="86086" y="44607"/>
                </a:cubicBezTo>
                <a:cubicBezTo>
                  <a:pt x="86086" y="27958"/>
                  <a:pt x="86086" y="27958"/>
                  <a:pt x="86086" y="27958"/>
                </a:cubicBezTo>
                <a:lnTo>
                  <a:pt x="106956" y="25130"/>
                </a:lnTo>
                <a:cubicBezTo>
                  <a:pt x="109328" y="25130"/>
                  <a:pt x="109328" y="22303"/>
                  <a:pt x="109328" y="22303"/>
                </a:cubicBezTo>
                <a:cubicBezTo>
                  <a:pt x="109328" y="22303"/>
                  <a:pt x="106956" y="16649"/>
                  <a:pt x="106956" y="13821"/>
                </a:cubicBezTo>
                <a:cubicBezTo>
                  <a:pt x="106956" y="13821"/>
                  <a:pt x="106956" y="13821"/>
                  <a:pt x="105059" y="13821"/>
                </a:cubicBezTo>
                <a:lnTo>
                  <a:pt x="86086" y="16649"/>
                </a:lnTo>
                <a:cubicBezTo>
                  <a:pt x="86086" y="16649"/>
                  <a:pt x="86086" y="2827"/>
                  <a:pt x="86086" y="0"/>
                </a:cubicBezTo>
                <a:lnTo>
                  <a:pt x="86086" y="0"/>
                </a:lnTo>
                <a:cubicBezTo>
                  <a:pt x="83952" y="0"/>
                  <a:pt x="79683" y="0"/>
                  <a:pt x="79683" y="0"/>
                </a:cubicBezTo>
                <a:lnTo>
                  <a:pt x="77786" y="0"/>
                </a:lnTo>
                <a:cubicBezTo>
                  <a:pt x="77786" y="2827"/>
                  <a:pt x="79683" y="19476"/>
                  <a:pt x="79683" y="19476"/>
                </a:cubicBezTo>
                <a:lnTo>
                  <a:pt x="60948" y="22303"/>
                </a:lnTo>
                <a:lnTo>
                  <a:pt x="58814" y="25130"/>
                </a:lnTo>
                <a:lnTo>
                  <a:pt x="60948" y="33298"/>
                </a:lnTo>
                <a:lnTo>
                  <a:pt x="60948" y="33298"/>
                </a:lnTo>
                <a:cubicBezTo>
                  <a:pt x="63083" y="33298"/>
                  <a:pt x="79683" y="30471"/>
                  <a:pt x="79683" y="30471"/>
                </a:cubicBezTo>
                <a:cubicBezTo>
                  <a:pt x="79683" y="47434"/>
                  <a:pt x="79683" y="47434"/>
                  <a:pt x="79683" y="47434"/>
                </a:cubicBezTo>
                <a:cubicBezTo>
                  <a:pt x="73517" y="47434"/>
                  <a:pt x="69249" y="53089"/>
                  <a:pt x="65217" y="55916"/>
                </a:cubicBezTo>
                <a:cubicBezTo>
                  <a:pt x="60948" y="64083"/>
                  <a:pt x="58814" y="72565"/>
                  <a:pt x="58814" y="80732"/>
                </a:cubicBezTo>
                <a:cubicBezTo>
                  <a:pt x="58814" y="91727"/>
                  <a:pt x="65217" y="100209"/>
                  <a:pt x="73517" y="100209"/>
                </a:cubicBezTo>
                <a:cubicBezTo>
                  <a:pt x="90355" y="103036"/>
                  <a:pt x="102924" y="77905"/>
                  <a:pt x="106956" y="64083"/>
                </a:cubicBezTo>
                <a:cubicBezTo>
                  <a:pt x="113596" y="75078"/>
                  <a:pt x="106956" y="97382"/>
                  <a:pt x="94387" y="111204"/>
                </a:cubicBezTo>
                <a:lnTo>
                  <a:pt x="94387" y="111204"/>
                </a:lnTo>
                <a:lnTo>
                  <a:pt x="96521" y="116858"/>
                </a:lnTo>
                <a:cubicBezTo>
                  <a:pt x="98656" y="119685"/>
                  <a:pt x="98656" y="119685"/>
                  <a:pt x="98656" y="116858"/>
                </a:cubicBezTo>
                <a:cubicBezTo>
                  <a:pt x="113596" y="105863"/>
                  <a:pt x="119762" y="83560"/>
                  <a:pt x="115731" y="66910"/>
                </a:cubicBezTo>
                <a:close/>
                <a:moveTo>
                  <a:pt x="73517" y="91727"/>
                </a:moveTo>
                <a:lnTo>
                  <a:pt x="73517" y="91727"/>
                </a:lnTo>
                <a:cubicBezTo>
                  <a:pt x="67114" y="89214"/>
                  <a:pt x="67114" y="83560"/>
                  <a:pt x="67114" y="80732"/>
                </a:cubicBezTo>
                <a:cubicBezTo>
                  <a:pt x="67114" y="72565"/>
                  <a:pt x="69249" y="66910"/>
                  <a:pt x="71383" y="64083"/>
                </a:cubicBezTo>
                <a:cubicBezTo>
                  <a:pt x="73517" y="61256"/>
                  <a:pt x="75652" y="58429"/>
                  <a:pt x="79683" y="55916"/>
                </a:cubicBezTo>
                <a:cubicBezTo>
                  <a:pt x="79683" y="89214"/>
                  <a:pt x="79683" y="89214"/>
                  <a:pt x="79683" y="89214"/>
                </a:cubicBezTo>
                <a:cubicBezTo>
                  <a:pt x="77786" y="91727"/>
                  <a:pt x="75652" y="91727"/>
                  <a:pt x="73517" y="91727"/>
                </a:cubicBezTo>
                <a:close/>
                <a:moveTo>
                  <a:pt x="86086" y="86387"/>
                </a:moveTo>
                <a:lnTo>
                  <a:pt x="86086" y="86387"/>
                </a:lnTo>
                <a:cubicBezTo>
                  <a:pt x="86086" y="55916"/>
                  <a:pt x="86086" y="55916"/>
                  <a:pt x="86086" y="55916"/>
                </a:cubicBezTo>
                <a:cubicBezTo>
                  <a:pt x="88221" y="55916"/>
                  <a:pt x="88221" y="55916"/>
                  <a:pt x="88221" y="55916"/>
                </a:cubicBezTo>
                <a:cubicBezTo>
                  <a:pt x="92252" y="55916"/>
                  <a:pt x="96521" y="55916"/>
                  <a:pt x="98656" y="58429"/>
                </a:cubicBezTo>
                <a:cubicBezTo>
                  <a:pt x="102924" y="58429"/>
                  <a:pt x="94387" y="77905"/>
                  <a:pt x="86086" y="86387"/>
                </a:cubicBezTo>
                <a:close/>
                <a:moveTo>
                  <a:pt x="33675" y="27958"/>
                </a:moveTo>
                <a:lnTo>
                  <a:pt x="33675" y="27958"/>
                </a:lnTo>
                <a:cubicBezTo>
                  <a:pt x="33675" y="25130"/>
                  <a:pt x="33675" y="25130"/>
                  <a:pt x="33675" y="25130"/>
                </a:cubicBezTo>
                <a:cubicBezTo>
                  <a:pt x="20869" y="25130"/>
                  <a:pt x="20869" y="25130"/>
                  <a:pt x="20869" y="25130"/>
                </a:cubicBezTo>
                <a:cubicBezTo>
                  <a:pt x="20869" y="25130"/>
                  <a:pt x="20869" y="25130"/>
                  <a:pt x="20869" y="27958"/>
                </a:cubicBezTo>
                <a:cubicBezTo>
                  <a:pt x="18735" y="36439"/>
                  <a:pt x="0" y="111204"/>
                  <a:pt x="0" y="114031"/>
                </a:cubicBezTo>
                <a:lnTo>
                  <a:pt x="0" y="114031"/>
                </a:lnTo>
                <a:cubicBezTo>
                  <a:pt x="10434" y="114031"/>
                  <a:pt x="10434" y="114031"/>
                  <a:pt x="10434" y="114031"/>
                </a:cubicBezTo>
                <a:lnTo>
                  <a:pt x="10434" y="114031"/>
                </a:lnTo>
                <a:cubicBezTo>
                  <a:pt x="10434" y="111204"/>
                  <a:pt x="16837" y="86387"/>
                  <a:pt x="16837" y="86387"/>
                </a:cubicBezTo>
                <a:cubicBezTo>
                  <a:pt x="37944" y="86387"/>
                  <a:pt x="37944" y="86387"/>
                  <a:pt x="37944" y="86387"/>
                </a:cubicBezTo>
                <a:cubicBezTo>
                  <a:pt x="37944" y="86387"/>
                  <a:pt x="44110" y="111204"/>
                  <a:pt x="44110" y="114031"/>
                </a:cubicBezTo>
                <a:lnTo>
                  <a:pt x="44110" y="114031"/>
                </a:lnTo>
                <a:cubicBezTo>
                  <a:pt x="54545" y="114031"/>
                  <a:pt x="54545" y="114031"/>
                  <a:pt x="54545" y="114031"/>
                </a:cubicBezTo>
                <a:lnTo>
                  <a:pt x="54545" y="114031"/>
                </a:lnTo>
                <a:cubicBezTo>
                  <a:pt x="54545" y="111204"/>
                  <a:pt x="35810" y="36439"/>
                  <a:pt x="33675" y="27958"/>
                </a:cubicBezTo>
                <a:close/>
                <a:moveTo>
                  <a:pt x="18735" y="75078"/>
                </a:moveTo>
                <a:lnTo>
                  <a:pt x="18735" y="75078"/>
                </a:lnTo>
                <a:cubicBezTo>
                  <a:pt x="27509" y="36439"/>
                  <a:pt x="27509" y="36439"/>
                  <a:pt x="27509" y="36439"/>
                </a:cubicBezTo>
                <a:cubicBezTo>
                  <a:pt x="35810" y="75078"/>
                  <a:pt x="35810" y="75078"/>
                  <a:pt x="35810" y="75078"/>
                </a:cubicBezTo>
                <a:lnTo>
                  <a:pt x="18735" y="7507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Shape 5152">
            <a:extLst>
              <a:ext uri="{FF2B5EF4-FFF2-40B4-BE49-F238E27FC236}">
                <a16:creationId xmlns:a16="http://schemas.microsoft.com/office/drawing/2014/main" xmlns="" id="{532710B6-A584-402D-81AA-8A5A461EDB55}"/>
              </a:ext>
            </a:extLst>
          </p:cNvPr>
          <p:cNvSpPr/>
          <p:nvPr/>
        </p:nvSpPr>
        <p:spPr>
          <a:xfrm>
            <a:off x="5424290" y="1627112"/>
            <a:ext cx="196474" cy="2782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30" y="117865"/>
                </a:moveTo>
                <a:lnTo>
                  <a:pt x="11830" y="117865"/>
                </a:lnTo>
                <a:cubicBezTo>
                  <a:pt x="14873" y="111225"/>
                  <a:pt x="17915" y="102924"/>
                  <a:pt x="23661" y="90355"/>
                </a:cubicBezTo>
                <a:cubicBezTo>
                  <a:pt x="44619" y="88221"/>
                  <a:pt x="56788" y="92490"/>
                  <a:pt x="68619" y="73517"/>
                </a:cubicBezTo>
                <a:cubicBezTo>
                  <a:pt x="56788" y="77786"/>
                  <a:pt x="44619" y="69249"/>
                  <a:pt x="44619" y="67351"/>
                </a:cubicBezTo>
                <a:cubicBezTo>
                  <a:pt x="44619" y="63083"/>
                  <a:pt x="77408" y="69249"/>
                  <a:pt x="98704" y="46007"/>
                </a:cubicBezTo>
                <a:cubicBezTo>
                  <a:pt x="71661" y="50513"/>
                  <a:pt x="62535" y="42213"/>
                  <a:pt x="65577" y="39841"/>
                </a:cubicBezTo>
                <a:cubicBezTo>
                  <a:pt x="74704" y="37707"/>
                  <a:pt x="98704" y="39841"/>
                  <a:pt x="110535" y="31541"/>
                </a:cubicBezTo>
                <a:cubicBezTo>
                  <a:pt x="116619" y="27272"/>
                  <a:pt x="119661" y="14703"/>
                  <a:pt x="116619" y="10434"/>
                </a:cubicBezTo>
                <a:cubicBezTo>
                  <a:pt x="113577" y="6403"/>
                  <a:pt x="95661" y="0"/>
                  <a:pt x="83830" y="0"/>
                </a:cubicBezTo>
                <a:cubicBezTo>
                  <a:pt x="74704" y="2134"/>
                  <a:pt x="56788" y="29407"/>
                  <a:pt x="53746" y="29407"/>
                </a:cubicBezTo>
                <a:cubicBezTo>
                  <a:pt x="47661" y="29407"/>
                  <a:pt x="47661" y="16837"/>
                  <a:pt x="56788" y="4268"/>
                </a:cubicBezTo>
                <a:cubicBezTo>
                  <a:pt x="44619" y="8300"/>
                  <a:pt x="29746" y="16837"/>
                  <a:pt x="23661" y="25138"/>
                </a:cubicBezTo>
                <a:cubicBezTo>
                  <a:pt x="14873" y="37707"/>
                  <a:pt x="26704" y="71383"/>
                  <a:pt x="20619" y="71383"/>
                </a:cubicBezTo>
                <a:cubicBezTo>
                  <a:pt x="17915" y="73517"/>
                  <a:pt x="5746" y="56679"/>
                  <a:pt x="2704" y="50513"/>
                </a:cubicBezTo>
                <a:cubicBezTo>
                  <a:pt x="0" y="60948"/>
                  <a:pt x="0" y="71383"/>
                  <a:pt x="11830" y="86086"/>
                </a:cubicBezTo>
                <a:cubicBezTo>
                  <a:pt x="8788" y="96521"/>
                  <a:pt x="5746" y="107193"/>
                  <a:pt x="2704" y="113359"/>
                </a:cubicBezTo>
                <a:cubicBezTo>
                  <a:pt x="2704" y="117865"/>
                  <a:pt x="11830" y="119762"/>
                  <a:pt x="11830" y="11786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" name="Shape 5153">
            <a:extLst>
              <a:ext uri="{FF2B5EF4-FFF2-40B4-BE49-F238E27FC236}">
                <a16:creationId xmlns:a16="http://schemas.microsoft.com/office/drawing/2014/main" xmlns="" id="{3D0743C4-CAA2-46D1-A57B-9F665A7B9301}"/>
              </a:ext>
            </a:extLst>
          </p:cNvPr>
          <p:cNvSpPr/>
          <p:nvPr/>
        </p:nvSpPr>
        <p:spPr>
          <a:xfrm>
            <a:off x="7566052" y="4977771"/>
            <a:ext cx="274286" cy="1206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6338" y="0"/>
                </a:moveTo>
                <a:lnTo>
                  <a:pt x="96338" y="0"/>
                </a:lnTo>
                <a:cubicBezTo>
                  <a:pt x="83299" y="0"/>
                  <a:pt x="68571" y="14054"/>
                  <a:pt x="59879" y="37837"/>
                </a:cubicBezTo>
                <a:cubicBezTo>
                  <a:pt x="51428" y="14054"/>
                  <a:pt x="36458" y="0"/>
                  <a:pt x="23420" y="0"/>
                </a:cubicBezTo>
                <a:cubicBezTo>
                  <a:pt x="12796" y="0"/>
                  <a:pt x="0" y="14054"/>
                  <a:pt x="0" y="57297"/>
                </a:cubicBezTo>
                <a:cubicBezTo>
                  <a:pt x="0" y="100000"/>
                  <a:pt x="12796" y="119459"/>
                  <a:pt x="23420" y="119459"/>
                </a:cubicBezTo>
                <a:lnTo>
                  <a:pt x="23420" y="119459"/>
                </a:lnTo>
                <a:cubicBezTo>
                  <a:pt x="36458" y="119459"/>
                  <a:pt x="51428" y="100000"/>
                  <a:pt x="59879" y="76216"/>
                </a:cubicBezTo>
                <a:cubicBezTo>
                  <a:pt x="68571" y="100000"/>
                  <a:pt x="83299" y="119459"/>
                  <a:pt x="96338" y="119459"/>
                </a:cubicBezTo>
                <a:cubicBezTo>
                  <a:pt x="106961" y="119459"/>
                  <a:pt x="119758" y="100000"/>
                  <a:pt x="119758" y="57297"/>
                </a:cubicBezTo>
                <a:cubicBezTo>
                  <a:pt x="119758" y="14054"/>
                  <a:pt x="106961" y="0"/>
                  <a:pt x="96338" y="0"/>
                </a:cubicBezTo>
                <a:close/>
                <a:moveTo>
                  <a:pt x="23420" y="95135"/>
                </a:moveTo>
                <a:lnTo>
                  <a:pt x="23420" y="95135"/>
                </a:lnTo>
                <a:cubicBezTo>
                  <a:pt x="14969" y="95135"/>
                  <a:pt x="10623" y="81081"/>
                  <a:pt x="10623" y="57297"/>
                </a:cubicBezTo>
                <a:cubicBezTo>
                  <a:pt x="10623" y="32972"/>
                  <a:pt x="14969" y="23783"/>
                  <a:pt x="23420" y="23783"/>
                </a:cubicBezTo>
                <a:cubicBezTo>
                  <a:pt x="34285" y="23783"/>
                  <a:pt x="47082" y="37837"/>
                  <a:pt x="53601" y="57297"/>
                </a:cubicBezTo>
                <a:cubicBezTo>
                  <a:pt x="47082" y="81081"/>
                  <a:pt x="34285" y="95135"/>
                  <a:pt x="23420" y="95135"/>
                </a:cubicBezTo>
                <a:close/>
                <a:moveTo>
                  <a:pt x="96338" y="95135"/>
                </a:moveTo>
                <a:lnTo>
                  <a:pt x="96338" y="95135"/>
                </a:lnTo>
                <a:cubicBezTo>
                  <a:pt x="85472" y="95135"/>
                  <a:pt x="72676" y="81081"/>
                  <a:pt x="66398" y="57297"/>
                </a:cubicBezTo>
                <a:cubicBezTo>
                  <a:pt x="72676" y="37837"/>
                  <a:pt x="85472" y="23783"/>
                  <a:pt x="96338" y="23783"/>
                </a:cubicBezTo>
                <a:cubicBezTo>
                  <a:pt x="105030" y="23783"/>
                  <a:pt x="109134" y="32972"/>
                  <a:pt x="109134" y="57297"/>
                </a:cubicBezTo>
                <a:cubicBezTo>
                  <a:pt x="109134" y="81081"/>
                  <a:pt x="105030" y="95135"/>
                  <a:pt x="96338" y="951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9" name="Shape 5154">
            <a:extLst>
              <a:ext uri="{FF2B5EF4-FFF2-40B4-BE49-F238E27FC236}">
                <a16:creationId xmlns:a16="http://schemas.microsoft.com/office/drawing/2014/main" xmlns="" id="{78A7DCEE-C146-4038-9D8A-C2CEAF5497B5}"/>
              </a:ext>
            </a:extLst>
          </p:cNvPr>
          <p:cNvSpPr/>
          <p:nvPr/>
        </p:nvSpPr>
        <p:spPr>
          <a:xfrm>
            <a:off x="5930066" y="4899940"/>
            <a:ext cx="274285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9134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9134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879" y="27951"/>
                </a:moveTo>
                <a:lnTo>
                  <a:pt x="59879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879" y="94216"/>
                </a:cubicBezTo>
                <a:cubicBezTo>
                  <a:pt x="79195" y="94216"/>
                  <a:pt x="91991" y="79036"/>
                  <a:pt x="91991" y="60000"/>
                </a:cubicBezTo>
                <a:cubicBezTo>
                  <a:pt x="91991" y="42891"/>
                  <a:pt x="79195" y="27951"/>
                  <a:pt x="59879" y="27951"/>
                </a:cubicBezTo>
                <a:close/>
                <a:moveTo>
                  <a:pt x="59879" y="83373"/>
                </a:moveTo>
                <a:lnTo>
                  <a:pt x="59879" y="83373"/>
                </a:lnTo>
                <a:cubicBezTo>
                  <a:pt x="47082" y="83373"/>
                  <a:pt x="36217" y="72771"/>
                  <a:pt x="36217" y="60000"/>
                </a:cubicBezTo>
                <a:cubicBezTo>
                  <a:pt x="36217" y="47228"/>
                  <a:pt x="47082" y="36385"/>
                  <a:pt x="59879" y="36385"/>
                </a:cubicBezTo>
                <a:lnTo>
                  <a:pt x="59879" y="83373"/>
                </a:ln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969" y="55662"/>
                  <a:pt x="12796" y="55662"/>
                </a:cubicBezTo>
                <a:cubicBezTo>
                  <a:pt x="10623" y="55662"/>
                  <a:pt x="6519" y="55662"/>
                  <a:pt x="6519" y="55662"/>
                </a:cubicBezTo>
                <a:cubicBezTo>
                  <a:pt x="2173" y="55662"/>
                  <a:pt x="0" y="57831"/>
                  <a:pt x="0" y="60000"/>
                </a:cubicBezTo>
                <a:cubicBezTo>
                  <a:pt x="0" y="64096"/>
                  <a:pt x="2173" y="66265"/>
                  <a:pt x="6519" y="66265"/>
                </a:cubicBezTo>
                <a:cubicBezTo>
                  <a:pt x="6519" y="66265"/>
                  <a:pt x="10623" y="66265"/>
                  <a:pt x="12796" y="66265"/>
                </a:cubicBezTo>
                <a:cubicBezTo>
                  <a:pt x="14969" y="66265"/>
                  <a:pt x="17142" y="64096"/>
                  <a:pt x="17142" y="60000"/>
                </a:cubicBezTo>
                <a:close/>
                <a:moveTo>
                  <a:pt x="59879" y="19277"/>
                </a:moveTo>
                <a:lnTo>
                  <a:pt x="59879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879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879" y="19277"/>
                </a:cubicBezTo>
                <a:close/>
                <a:moveTo>
                  <a:pt x="59879" y="102650"/>
                </a:moveTo>
                <a:lnTo>
                  <a:pt x="59879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879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879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338" y="17349"/>
                </a:cubicBezTo>
                <a:cubicBezTo>
                  <a:pt x="96338" y="17349"/>
                  <a:pt x="94164" y="19277"/>
                  <a:pt x="91991" y="21445"/>
                </a:cubicBezTo>
                <a:cubicBezTo>
                  <a:pt x="89818" y="23614"/>
                  <a:pt x="89818" y="25783"/>
                  <a:pt x="91991" y="27951"/>
                </a:cubicBezTo>
                <a:cubicBezTo>
                  <a:pt x="94164" y="30120"/>
                  <a:pt x="98511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315" y="94216"/>
                </a:moveTo>
                <a:lnTo>
                  <a:pt x="19315" y="94216"/>
                </a:lnTo>
                <a:cubicBezTo>
                  <a:pt x="19315" y="94216"/>
                  <a:pt x="17142" y="96385"/>
                  <a:pt x="14969" y="98313"/>
                </a:cubicBezTo>
                <a:cubicBezTo>
                  <a:pt x="12796" y="100481"/>
                  <a:pt x="12796" y="102650"/>
                  <a:pt x="14969" y="104819"/>
                </a:cubicBezTo>
                <a:cubicBezTo>
                  <a:pt x="17142" y="106987"/>
                  <a:pt x="19315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488" y="91807"/>
                  <a:pt x="19315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315" y="14939"/>
                  <a:pt x="17142" y="12771"/>
                  <a:pt x="14969" y="14939"/>
                </a:cubicBezTo>
                <a:cubicBezTo>
                  <a:pt x="12796" y="17349"/>
                  <a:pt x="12796" y="21445"/>
                  <a:pt x="14969" y="23614"/>
                </a:cubicBezTo>
                <a:cubicBezTo>
                  <a:pt x="17142" y="23614"/>
                  <a:pt x="19315" y="25783"/>
                  <a:pt x="19315" y="27951"/>
                </a:cubicBezTo>
                <a:cubicBezTo>
                  <a:pt x="21488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991" y="100481"/>
                </a:moveTo>
                <a:lnTo>
                  <a:pt x="91991" y="100481"/>
                </a:lnTo>
                <a:cubicBezTo>
                  <a:pt x="94164" y="100481"/>
                  <a:pt x="96338" y="104819"/>
                  <a:pt x="96338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511" y="91807"/>
                  <a:pt x="94164" y="91807"/>
                  <a:pt x="91991" y="91807"/>
                </a:cubicBezTo>
                <a:cubicBezTo>
                  <a:pt x="89818" y="94216"/>
                  <a:pt x="89818" y="98313"/>
                  <a:pt x="91991" y="1004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0" name="Shape 5155">
            <a:extLst>
              <a:ext uri="{FF2B5EF4-FFF2-40B4-BE49-F238E27FC236}">
                <a16:creationId xmlns:a16="http://schemas.microsoft.com/office/drawing/2014/main" xmlns="" id="{649A218B-0529-4B1B-AF78-95771E9C262E}"/>
              </a:ext>
            </a:extLst>
          </p:cNvPr>
          <p:cNvSpPr/>
          <p:nvPr/>
        </p:nvSpPr>
        <p:spPr>
          <a:xfrm>
            <a:off x="8657361" y="4942747"/>
            <a:ext cx="274285" cy="1906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519" y="0"/>
                  <a:pt x="0" y="6224"/>
                  <a:pt x="0" y="15561"/>
                </a:cubicBezTo>
                <a:cubicBezTo>
                  <a:pt x="0" y="100979"/>
                  <a:pt x="0" y="100979"/>
                  <a:pt x="0" y="100979"/>
                </a:cubicBezTo>
                <a:cubicBezTo>
                  <a:pt x="0" y="110662"/>
                  <a:pt x="6519" y="119654"/>
                  <a:pt x="12796" y="119654"/>
                </a:cubicBezTo>
                <a:cubicBezTo>
                  <a:pt x="106961" y="119654"/>
                  <a:pt x="106961" y="119654"/>
                  <a:pt x="106961" y="119654"/>
                </a:cubicBezTo>
                <a:cubicBezTo>
                  <a:pt x="115412" y="119654"/>
                  <a:pt x="119758" y="110662"/>
                  <a:pt x="119758" y="100979"/>
                </a:cubicBezTo>
                <a:cubicBezTo>
                  <a:pt x="119758" y="15561"/>
                  <a:pt x="119758" y="15561"/>
                  <a:pt x="119758" y="15561"/>
                </a:cubicBezTo>
                <a:cubicBezTo>
                  <a:pt x="119758" y="6224"/>
                  <a:pt x="115412" y="0"/>
                  <a:pt x="106961" y="0"/>
                </a:cubicBezTo>
                <a:close/>
                <a:moveTo>
                  <a:pt x="106961" y="100979"/>
                </a:moveTo>
                <a:lnTo>
                  <a:pt x="106961" y="100979"/>
                </a:lnTo>
                <a:cubicBezTo>
                  <a:pt x="12796" y="100979"/>
                  <a:pt x="12796" y="100979"/>
                  <a:pt x="12796" y="100979"/>
                </a:cubicBezTo>
                <a:cubicBezTo>
                  <a:pt x="12796" y="49106"/>
                  <a:pt x="12796" y="49106"/>
                  <a:pt x="12796" y="49106"/>
                </a:cubicBezTo>
                <a:cubicBezTo>
                  <a:pt x="106961" y="49106"/>
                  <a:pt x="106961" y="49106"/>
                  <a:pt x="106961" y="49106"/>
                </a:cubicBezTo>
                <a:lnTo>
                  <a:pt x="106961" y="100979"/>
                </a:lnTo>
                <a:close/>
                <a:moveTo>
                  <a:pt x="106961" y="24553"/>
                </a:moveTo>
                <a:lnTo>
                  <a:pt x="106961" y="24553"/>
                </a:lnTo>
                <a:cubicBezTo>
                  <a:pt x="12796" y="24553"/>
                  <a:pt x="12796" y="24553"/>
                  <a:pt x="12796" y="24553"/>
                </a:cubicBezTo>
                <a:cubicBezTo>
                  <a:pt x="12796" y="15561"/>
                  <a:pt x="12796" y="15561"/>
                  <a:pt x="12796" y="15561"/>
                </a:cubicBezTo>
                <a:cubicBezTo>
                  <a:pt x="106961" y="15561"/>
                  <a:pt x="106961" y="15561"/>
                  <a:pt x="106961" y="15561"/>
                </a:cubicBezTo>
                <a:lnTo>
                  <a:pt x="106961" y="24553"/>
                </a:lnTo>
                <a:close/>
                <a:moveTo>
                  <a:pt x="23420" y="67435"/>
                </a:moveTo>
                <a:lnTo>
                  <a:pt x="23420" y="67435"/>
                </a:lnTo>
                <a:cubicBezTo>
                  <a:pt x="23420" y="73659"/>
                  <a:pt x="23420" y="73659"/>
                  <a:pt x="23420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67435"/>
                  <a:pt x="27766" y="67435"/>
                  <a:pt x="27766" y="67435"/>
                </a:cubicBezTo>
                <a:lnTo>
                  <a:pt x="23420" y="67435"/>
                </a:lnTo>
                <a:close/>
                <a:moveTo>
                  <a:pt x="44909" y="79884"/>
                </a:moveTo>
                <a:lnTo>
                  <a:pt x="44909" y="79884"/>
                </a:lnTo>
                <a:cubicBezTo>
                  <a:pt x="44909" y="82651"/>
                  <a:pt x="44909" y="82651"/>
                  <a:pt x="44909" y="82651"/>
                </a:cubicBezTo>
                <a:cubicBezTo>
                  <a:pt x="53360" y="82651"/>
                  <a:pt x="53360" y="82651"/>
                  <a:pt x="53360" y="82651"/>
                </a:cubicBezTo>
                <a:cubicBezTo>
                  <a:pt x="53360" y="79884"/>
                  <a:pt x="53360" y="79884"/>
                  <a:pt x="53360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73659"/>
                  <a:pt x="55533" y="73659"/>
                  <a:pt x="55533" y="73659"/>
                </a:cubicBezTo>
                <a:cubicBezTo>
                  <a:pt x="59879" y="73659"/>
                  <a:pt x="59879" y="73659"/>
                  <a:pt x="59879" y="73659"/>
                </a:cubicBezTo>
                <a:cubicBezTo>
                  <a:pt x="59879" y="67435"/>
                  <a:pt x="59879" y="67435"/>
                  <a:pt x="59879" y="67435"/>
                </a:cubicBezTo>
                <a:cubicBezTo>
                  <a:pt x="53360" y="67435"/>
                  <a:pt x="53360" y="67435"/>
                  <a:pt x="53360" y="67435"/>
                </a:cubicBezTo>
                <a:cubicBezTo>
                  <a:pt x="53360" y="73659"/>
                  <a:pt x="53360" y="73659"/>
                  <a:pt x="53360" y="73659"/>
                </a:cubicBezTo>
                <a:cubicBezTo>
                  <a:pt x="49014" y="73659"/>
                  <a:pt x="49014" y="73659"/>
                  <a:pt x="49014" y="73659"/>
                </a:cubicBezTo>
                <a:cubicBezTo>
                  <a:pt x="49014" y="79884"/>
                  <a:pt x="49014" y="79884"/>
                  <a:pt x="49014" y="79884"/>
                </a:cubicBezTo>
                <a:lnTo>
                  <a:pt x="44909" y="79884"/>
                </a:lnTo>
                <a:close/>
                <a:moveTo>
                  <a:pt x="59879" y="82651"/>
                </a:moveTo>
                <a:lnTo>
                  <a:pt x="59879" y="82651"/>
                </a:lnTo>
                <a:cubicBezTo>
                  <a:pt x="59879" y="79884"/>
                  <a:pt x="59879" y="79884"/>
                  <a:pt x="59879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82651"/>
                  <a:pt x="55533" y="82651"/>
                  <a:pt x="55533" y="82651"/>
                </a:cubicBezTo>
                <a:lnTo>
                  <a:pt x="59879" y="82651"/>
                </a:lnTo>
                <a:close/>
                <a:moveTo>
                  <a:pt x="42736" y="82651"/>
                </a:moveTo>
                <a:lnTo>
                  <a:pt x="42736" y="82651"/>
                </a:lnTo>
                <a:cubicBezTo>
                  <a:pt x="42736" y="79884"/>
                  <a:pt x="42736" y="79884"/>
                  <a:pt x="42736" y="79884"/>
                </a:cubicBezTo>
                <a:cubicBezTo>
                  <a:pt x="34285" y="79884"/>
                  <a:pt x="34285" y="79884"/>
                  <a:pt x="34285" y="79884"/>
                </a:cubicBezTo>
                <a:cubicBezTo>
                  <a:pt x="34285" y="82651"/>
                  <a:pt x="34285" y="82651"/>
                  <a:pt x="34285" y="82651"/>
                </a:cubicBezTo>
                <a:lnTo>
                  <a:pt x="42736" y="82651"/>
                </a:lnTo>
                <a:close/>
                <a:moveTo>
                  <a:pt x="44909" y="73659"/>
                </a:moveTo>
                <a:lnTo>
                  <a:pt x="44909" y="73659"/>
                </a:lnTo>
                <a:cubicBezTo>
                  <a:pt x="49014" y="73659"/>
                  <a:pt x="49014" y="73659"/>
                  <a:pt x="49014" y="73659"/>
                </a:cubicBezTo>
                <a:cubicBezTo>
                  <a:pt x="49014" y="67435"/>
                  <a:pt x="49014" y="67435"/>
                  <a:pt x="49014" y="67435"/>
                </a:cubicBezTo>
                <a:cubicBezTo>
                  <a:pt x="42736" y="67435"/>
                  <a:pt x="42736" y="67435"/>
                  <a:pt x="42736" y="67435"/>
                </a:cubicBezTo>
                <a:cubicBezTo>
                  <a:pt x="42736" y="79884"/>
                  <a:pt x="42736" y="79884"/>
                  <a:pt x="42736" y="79884"/>
                </a:cubicBezTo>
                <a:cubicBezTo>
                  <a:pt x="44909" y="79884"/>
                  <a:pt x="44909" y="79884"/>
                  <a:pt x="44909" y="79884"/>
                </a:cubicBezTo>
                <a:lnTo>
                  <a:pt x="44909" y="73659"/>
                </a:lnTo>
                <a:close/>
                <a:moveTo>
                  <a:pt x="32112" y="79884"/>
                </a:moveTo>
                <a:lnTo>
                  <a:pt x="32112" y="79884"/>
                </a:lnTo>
                <a:cubicBezTo>
                  <a:pt x="34285" y="79884"/>
                  <a:pt x="34285" y="79884"/>
                  <a:pt x="34285" y="79884"/>
                </a:cubicBezTo>
                <a:cubicBezTo>
                  <a:pt x="34285" y="73659"/>
                  <a:pt x="34285" y="73659"/>
                  <a:pt x="34285" y="73659"/>
                </a:cubicBezTo>
                <a:cubicBezTo>
                  <a:pt x="38390" y="73659"/>
                  <a:pt x="38390" y="73659"/>
                  <a:pt x="38390" y="73659"/>
                </a:cubicBezTo>
                <a:cubicBezTo>
                  <a:pt x="38390" y="67435"/>
                  <a:pt x="38390" y="67435"/>
                  <a:pt x="38390" y="67435"/>
                </a:cubicBezTo>
                <a:cubicBezTo>
                  <a:pt x="32112" y="67435"/>
                  <a:pt x="32112" y="67435"/>
                  <a:pt x="32112" y="67435"/>
                </a:cubicBezTo>
                <a:cubicBezTo>
                  <a:pt x="32112" y="73659"/>
                  <a:pt x="32112" y="73659"/>
                  <a:pt x="32112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79884"/>
                  <a:pt x="27766" y="79884"/>
                  <a:pt x="27766" y="79884"/>
                </a:cubicBezTo>
                <a:cubicBezTo>
                  <a:pt x="23420" y="79884"/>
                  <a:pt x="23420" y="79884"/>
                  <a:pt x="23420" y="79884"/>
                </a:cubicBezTo>
                <a:cubicBezTo>
                  <a:pt x="23420" y="82651"/>
                  <a:pt x="23420" y="82651"/>
                  <a:pt x="23420" y="82651"/>
                </a:cubicBezTo>
                <a:cubicBezTo>
                  <a:pt x="32112" y="82651"/>
                  <a:pt x="32112" y="82651"/>
                  <a:pt x="32112" y="82651"/>
                </a:cubicBezTo>
                <a:lnTo>
                  <a:pt x="32112" y="798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1" name="Shape 5156">
            <a:extLst>
              <a:ext uri="{FF2B5EF4-FFF2-40B4-BE49-F238E27FC236}">
                <a16:creationId xmlns:a16="http://schemas.microsoft.com/office/drawing/2014/main" xmlns="" id="{1840DE1F-88C3-4546-9D7C-7F42D3D5C014}"/>
              </a:ext>
            </a:extLst>
          </p:cNvPr>
          <p:cNvSpPr/>
          <p:nvPr/>
        </p:nvSpPr>
        <p:spPr>
          <a:xfrm>
            <a:off x="4303804" y="1660190"/>
            <a:ext cx="254833" cy="2062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324" y="2895"/>
                </a:moveTo>
                <a:lnTo>
                  <a:pt x="115324" y="2895"/>
                </a:lnTo>
                <a:cubicBezTo>
                  <a:pt x="112727" y="2895"/>
                  <a:pt x="4675" y="51474"/>
                  <a:pt x="2337" y="51474"/>
                </a:cubicBezTo>
                <a:cubicBezTo>
                  <a:pt x="0" y="51474"/>
                  <a:pt x="0" y="54369"/>
                  <a:pt x="2337" y="54369"/>
                </a:cubicBezTo>
                <a:cubicBezTo>
                  <a:pt x="4675" y="56943"/>
                  <a:pt x="25454" y="68525"/>
                  <a:pt x="25454" y="68525"/>
                </a:cubicBezTo>
                <a:lnTo>
                  <a:pt x="25454" y="68525"/>
                </a:lnTo>
                <a:cubicBezTo>
                  <a:pt x="41558" y="73994"/>
                  <a:pt x="41558" y="73994"/>
                  <a:pt x="41558" y="73994"/>
                </a:cubicBezTo>
                <a:cubicBezTo>
                  <a:pt x="41558" y="73994"/>
                  <a:pt x="110389" y="11260"/>
                  <a:pt x="112727" y="11260"/>
                </a:cubicBezTo>
                <a:cubicBezTo>
                  <a:pt x="112727" y="8364"/>
                  <a:pt x="112727" y="11260"/>
                  <a:pt x="112727" y="11260"/>
                </a:cubicBezTo>
                <a:lnTo>
                  <a:pt x="62337" y="79785"/>
                </a:lnTo>
                <a:lnTo>
                  <a:pt x="62337" y="79785"/>
                </a:lnTo>
                <a:cubicBezTo>
                  <a:pt x="59999" y="82680"/>
                  <a:pt x="59999" y="82680"/>
                  <a:pt x="59999" y="82680"/>
                </a:cubicBezTo>
                <a:cubicBezTo>
                  <a:pt x="62337" y="85576"/>
                  <a:pt x="62337" y="85576"/>
                  <a:pt x="62337" y="85576"/>
                </a:cubicBezTo>
                <a:lnTo>
                  <a:pt x="62337" y="85576"/>
                </a:lnTo>
                <a:cubicBezTo>
                  <a:pt x="62337" y="85576"/>
                  <a:pt x="94285" y="105522"/>
                  <a:pt x="94285" y="108418"/>
                </a:cubicBezTo>
                <a:cubicBezTo>
                  <a:pt x="96623" y="108418"/>
                  <a:pt x="98961" y="108418"/>
                  <a:pt x="101298" y="105522"/>
                </a:cubicBezTo>
                <a:cubicBezTo>
                  <a:pt x="101298" y="102627"/>
                  <a:pt x="119740" y="8364"/>
                  <a:pt x="119740" y="5790"/>
                </a:cubicBezTo>
                <a:cubicBezTo>
                  <a:pt x="119740" y="2895"/>
                  <a:pt x="117662" y="0"/>
                  <a:pt x="115324" y="2895"/>
                </a:cubicBezTo>
                <a:close/>
                <a:moveTo>
                  <a:pt x="41558" y="116782"/>
                </a:moveTo>
                <a:lnTo>
                  <a:pt x="41558" y="116782"/>
                </a:lnTo>
                <a:cubicBezTo>
                  <a:pt x="41558" y="119678"/>
                  <a:pt x="41558" y="119678"/>
                  <a:pt x="43896" y="119678"/>
                </a:cubicBezTo>
                <a:cubicBezTo>
                  <a:pt x="43896" y="116782"/>
                  <a:pt x="62337" y="99731"/>
                  <a:pt x="62337" y="99731"/>
                </a:cubicBezTo>
                <a:cubicBezTo>
                  <a:pt x="41558" y="85576"/>
                  <a:pt x="41558" y="85576"/>
                  <a:pt x="41558" y="85576"/>
                </a:cubicBezTo>
                <a:lnTo>
                  <a:pt x="41558" y="1167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Shape 5157">
            <a:extLst>
              <a:ext uri="{FF2B5EF4-FFF2-40B4-BE49-F238E27FC236}">
                <a16:creationId xmlns:a16="http://schemas.microsoft.com/office/drawing/2014/main" xmlns="" id="{F5F0C7A4-A5B4-4075-86C1-259A7CD270BE}"/>
              </a:ext>
            </a:extLst>
          </p:cNvPr>
          <p:cNvSpPr/>
          <p:nvPr/>
        </p:nvSpPr>
        <p:spPr>
          <a:xfrm>
            <a:off x="9240947" y="4919398"/>
            <a:ext cx="196474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78068"/>
                </a:moveTo>
                <a:lnTo>
                  <a:pt x="116957" y="78068"/>
                </a:lnTo>
                <a:cubicBezTo>
                  <a:pt x="110873" y="88000"/>
                  <a:pt x="86873" y="95172"/>
                  <a:pt x="60169" y="95172"/>
                </a:cubicBezTo>
                <a:cubicBezTo>
                  <a:pt x="32788" y="95172"/>
                  <a:pt x="12169" y="88000"/>
                  <a:pt x="3042" y="78068"/>
                </a:cubicBezTo>
                <a:cubicBezTo>
                  <a:pt x="3042" y="75862"/>
                  <a:pt x="0" y="78068"/>
                  <a:pt x="0" y="78068"/>
                </a:cubicBezTo>
                <a:cubicBezTo>
                  <a:pt x="0" y="80551"/>
                  <a:pt x="0" y="92689"/>
                  <a:pt x="0" y="92689"/>
                </a:cubicBezTo>
                <a:cubicBezTo>
                  <a:pt x="0" y="105103"/>
                  <a:pt x="27042" y="119724"/>
                  <a:pt x="60169" y="119724"/>
                </a:cubicBezTo>
                <a:cubicBezTo>
                  <a:pt x="92957" y="119724"/>
                  <a:pt x="119661" y="105103"/>
                  <a:pt x="119661" y="92689"/>
                </a:cubicBezTo>
                <a:cubicBezTo>
                  <a:pt x="119661" y="92689"/>
                  <a:pt x="119661" y="80551"/>
                  <a:pt x="119661" y="78068"/>
                </a:cubicBezTo>
                <a:cubicBezTo>
                  <a:pt x="119661" y="78068"/>
                  <a:pt x="116957" y="75862"/>
                  <a:pt x="116957" y="78068"/>
                </a:cubicBezTo>
                <a:close/>
                <a:moveTo>
                  <a:pt x="116957" y="44137"/>
                </a:moveTo>
                <a:lnTo>
                  <a:pt x="116957" y="44137"/>
                </a:lnTo>
                <a:cubicBezTo>
                  <a:pt x="110873" y="51310"/>
                  <a:pt x="86873" y="58758"/>
                  <a:pt x="60169" y="58758"/>
                </a:cubicBezTo>
                <a:cubicBezTo>
                  <a:pt x="32788" y="58758"/>
                  <a:pt x="12169" y="51310"/>
                  <a:pt x="3042" y="44137"/>
                </a:cubicBezTo>
                <a:cubicBezTo>
                  <a:pt x="3042" y="41655"/>
                  <a:pt x="0" y="44137"/>
                  <a:pt x="0" y="44137"/>
                </a:cubicBezTo>
                <a:lnTo>
                  <a:pt x="0" y="61241"/>
                </a:lnTo>
                <a:cubicBezTo>
                  <a:pt x="0" y="70896"/>
                  <a:pt x="27042" y="80551"/>
                  <a:pt x="60169" y="80551"/>
                </a:cubicBezTo>
                <a:cubicBezTo>
                  <a:pt x="92957" y="80551"/>
                  <a:pt x="119661" y="70896"/>
                  <a:pt x="119661" y="61241"/>
                </a:cubicBezTo>
                <a:lnTo>
                  <a:pt x="119661" y="44137"/>
                </a:lnTo>
                <a:cubicBezTo>
                  <a:pt x="119661" y="44137"/>
                  <a:pt x="116957" y="41655"/>
                  <a:pt x="116957" y="44137"/>
                </a:cubicBezTo>
                <a:close/>
                <a:moveTo>
                  <a:pt x="60169" y="0"/>
                </a:moveTo>
                <a:lnTo>
                  <a:pt x="60169" y="0"/>
                </a:lnTo>
                <a:cubicBezTo>
                  <a:pt x="27042" y="0"/>
                  <a:pt x="0" y="7172"/>
                  <a:pt x="0" y="17103"/>
                </a:cubicBezTo>
                <a:cubicBezTo>
                  <a:pt x="0" y="26758"/>
                  <a:pt x="0" y="26758"/>
                  <a:pt x="0" y="26758"/>
                </a:cubicBezTo>
                <a:cubicBezTo>
                  <a:pt x="0" y="36689"/>
                  <a:pt x="27042" y="44137"/>
                  <a:pt x="60169" y="44137"/>
                </a:cubicBezTo>
                <a:cubicBezTo>
                  <a:pt x="92957" y="44137"/>
                  <a:pt x="119661" y="36689"/>
                  <a:pt x="119661" y="26758"/>
                </a:cubicBezTo>
                <a:cubicBezTo>
                  <a:pt x="119661" y="17103"/>
                  <a:pt x="119661" y="17103"/>
                  <a:pt x="119661" y="17103"/>
                </a:cubicBezTo>
                <a:cubicBezTo>
                  <a:pt x="119661" y="7172"/>
                  <a:pt x="92957" y="0"/>
                  <a:pt x="60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" name="Shape 5158">
            <a:extLst>
              <a:ext uri="{FF2B5EF4-FFF2-40B4-BE49-F238E27FC236}">
                <a16:creationId xmlns:a16="http://schemas.microsoft.com/office/drawing/2014/main" xmlns="" id="{90BDAE8F-9D01-44D0-9396-D7502ED0198B}"/>
              </a:ext>
            </a:extLst>
          </p:cNvPr>
          <p:cNvSpPr/>
          <p:nvPr/>
        </p:nvSpPr>
        <p:spPr>
          <a:xfrm>
            <a:off x="1595962" y="3821969"/>
            <a:ext cx="21203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7297"/>
                  <a:pt x="0" y="14324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5230" y="119729"/>
                  <a:pt x="13538" y="119729"/>
                </a:cubicBezTo>
                <a:cubicBezTo>
                  <a:pt x="106153" y="119729"/>
                  <a:pt x="106153" y="119729"/>
                  <a:pt x="106153" y="119729"/>
                </a:cubicBezTo>
                <a:cubicBezTo>
                  <a:pt x="114461" y="119729"/>
                  <a:pt x="119692" y="114864"/>
                  <a:pt x="119692" y="107837"/>
                </a:cubicBezTo>
                <a:cubicBezTo>
                  <a:pt x="119692" y="14324"/>
                  <a:pt x="119692" y="14324"/>
                  <a:pt x="119692" y="14324"/>
                </a:cubicBezTo>
                <a:cubicBezTo>
                  <a:pt x="119692" y="7297"/>
                  <a:pt x="114461" y="0"/>
                  <a:pt x="106153" y="0"/>
                </a:cubicBezTo>
                <a:close/>
                <a:moveTo>
                  <a:pt x="106153" y="107837"/>
                </a:moveTo>
                <a:lnTo>
                  <a:pt x="106153" y="107837"/>
                </a:lnTo>
                <a:cubicBezTo>
                  <a:pt x="13538" y="107837"/>
                  <a:pt x="13538" y="107837"/>
                  <a:pt x="13538" y="107837"/>
                </a:cubicBezTo>
                <a:cubicBezTo>
                  <a:pt x="13538" y="14324"/>
                  <a:pt x="13538" y="14324"/>
                  <a:pt x="13538" y="14324"/>
                </a:cubicBezTo>
                <a:cubicBezTo>
                  <a:pt x="106153" y="14324"/>
                  <a:pt x="106153" y="14324"/>
                  <a:pt x="106153" y="14324"/>
                </a:cubicBezTo>
                <a:lnTo>
                  <a:pt x="106153" y="107837"/>
                </a:lnTo>
                <a:close/>
                <a:moveTo>
                  <a:pt x="68000" y="74324"/>
                </a:moveTo>
                <a:lnTo>
                  <a:pt x="68000" y="74324"/>
                </a:lnTo>
                <a:cubicBezTo>
                  <a:pt x="29846" y="74324"/>
                  <a:pt x="29846" y="74324"/>
                  <a:pt x="29846" y="74324"/>
                </a:cubicBezTo>
                <a:cubicBezTo>
                  <a:pt x="29846" y="81621"/>
                  <a:pt x="29846" y="81621"/>
                  <a:pt x="29846" y="81621"/>
                </a:cubicBezTo>
                <a:cubicBezTo>
                  <a:pt x="68000" y="81621"/>
                  <a:pt x="68000" y="81621"/>
                  <a:pt x="68000" y="81621"/>
                </a:cubicBezTo>
                <a:lnTo>
                  <a:pt x="68000" y="74324"/>
                </a:lnTo>
                <a:close/>
                <a:moveTo>
                  <a:pt x="89846" y="47837"/>
                </a:moveTo>
                <a:lnTo>
                  <a:pt x="89846" y="47837"/>
                </a:lnTo>
                <a:cubicBezTo>
                  <a:pt x="60000" y="47837"/>
                  <a:pt x="60000" y="47837"/>
                  <a:pt x="60000" y="47837"/>
                </a:cubicBezTo>
                <a:cubicBezTo>
                  <a:pt x="60000" y="52972"/>
                  <a:pt x="60000" y="52972"/>
                  <a:pt x="60000" y="52972"/>
                </a:cubicBezTo>
                <a:cubicBezTo>
                  <a:pt x="89846" y="52972"/>
                  <a:pt x="89846" y="52972"/>
                  <a:pt x="89846" y="52972"/>
                </a:cubicBezTo>
                <a:lnTo>
                  <a:pt x="89846" y="47837"/>
                </a:lnTo>
                <a:close/>
                <a:moveTo>
                  <a:pt x="60000" y="40810"/>
                </a:moveTo>
                <a:lnTo>
                  <a:pt x="60000" y="40810"/>
                </a:lnTo>
                <a:cubicBezTo>
                  <a:pt x="89846" y="40810"/>
                  <a:pt x="89846" y="40810"/>
                  <a:pt x="89846" y="40810"/>
                </a:cubicBezTo>
                <a:cubicBezTo>
                  <a:pt x="89846" y="26486"/>
                  <a:pt x="89846" y="26486"/>
                  <a:pt x="89846" y="26486"/>
                </a:cubicBezTo>
                <a:cubicBezTo>
                  <a:pt x="60000" y="26486"/>
                  <a:pt x="60000" y="26486"/>
                  <a:pt x="60000" y="26486"/>
                </a:cubicBezTo>
                <a:lnTo>
                  <a:pt x="60000" y="40810"/>
                </a:lnTo>
                <a:close/>
                <a:moveTo>
                  <a:pt x="51692" y="26486"/>
                </a:moveTo>
                <a:lnTo>
                  <a:pt x="51692" y="26486"/>
                </a:lnTo>
                <a:cubicBezTo>
                  <a:pt x="29846" y="26486"/>
                  <a:pt x="29846" y="26486"/>
                  <a:pt x="29846" y="26486"/>
                </a:cubicBezTo>
                <a:cubicBezTo>
                  <a:pt x="29846" y="52972"/>
                  <a:pt x="29846" y="52972"/>
                  <a:pt x="29846" y="52972"/>
                </a:cubicBezTo>
                <a:cubicBezTo>
                  <a:pt x="51692" y="52972"/>
                  <a:pt x="51692" y="52972"/>
                  <a:pt x="51692" y="52972"/>
                </a:cubicBezTo>
                <a:lnTo>
                  <a:pt x="51692" y="26486"/>
                </a:lnTo>
                <a:close/>
                <a:moveTo>
                  <a:pt x="43384" y="60000"/>
                </a:moveTo>
                <a:lnTo>
                  <a:pt x="43384" y="60000"/>
                </a:lnTo>
                <a:cubicBezTo>
                  <a:pt x="29846" y="60000"/>
                  <a:pt x="29846" y="60000"/>
                  <a:pt x="29846" y="60000"/>
                </a:cubicBezTo>
                <a:cubicBezTo>
                  <a:pt x="29846" y="67297"/>
                  <a:pt x="29846" y="67297"/>
                  <a:pt x="29846" y="67297"/>
                </a:cubicBezTo>
                <a:cubicBezTo>
                  <a:pt x="43384" y="67297"/>
                  <a:pt x="43384" y="67297"/>
                  <a:pt x="43384" y="67297"/>
                </a:cubicBezTo>
                <a:lnTo>
                  <a:pt x="43384" y="60000"/>
                </a:lnTo>
                <a:close/>
                <a:moveTo>
                  <a:pt x="51692" y="67297"/>
                </a:moveTo>
                <a:lnTo>
                  <a:pt x="51692" y="67297"/>
                </a:lnTo>
                <a:cubicBezTo>
                  <a:pt x="89846" y="67297"/>
                  <a:pt x="89846" y="67297"/>
                  <a:pt x="89846" y="67297"/>
                </a:cubicBezTo>
                <a:cubicBezTo>
                  <a:pt x="89846" y="60000"/>
                  <a:pt x="89846" y="60000"/>
                  <a:pt x="89846" y="60000"/>
                </a:cubicBezTo>
                <a:cubicBezTo>
                  <a:pt x="51692" y="60000"/>
                  <a:pt x="51692" y="60000"/>
                  <a:pt x="51692" y="60000"/>
                </a:cubicBezTo>
                <a:lnTo>
                  <a:pt x="51692" y="67297"/>
                </a:lnTo>
                <a:close/>
                <a:moveTo>
                  <a:pt x="89846" y="86216"/>
                </a:moveTo>
                <a:lnTo>
                  <a:pt x="89846" y="86216"/>
                </a:lnTo>
                <a:cubicBezTo>
                  <a:pt x="29846" y="86216"/>
                  <a:pt x="29846" y="86216"/>
                  <a:pt x="29846" y="86216"/>
                </a:cubicBezTo>
                <a:cubicBezTo>
                  <a:pt x="29846" y="93513"/>
                  <a:pt x="29846" y="93513"/>
                  <a:pt x="29846" y="93513"/>
                </a:cubicBezTo>
                <a:cubicBezTo>
                  <a:pt x="89846" y="93513"/>
                  <a:pt x="89846" y="93513"/>
                  <a:pt x="89846" y="93513"/>
                </a:cubicBezTo>
                <a:lnTo>
                  <a:pt x="89846" y="86216"/>
                </a:lnTo>
                <a:close/>
                <a:moveTo>
                  <a:pt x="76307" y="81621"/>
                </a:moveTo>
                <a:lnTo>
                  <a:pt x="76307" y="81621"/>
                </a:lnTo>
                <a:cubicBezTo>
                  <a:pt x="89846" y="81621"/>
                  <a:pt x="89846" y="81621"/>
                  <a:pt x="89846" y="81621"/>
                </a:cubicBezTo>
                <a:cubicBezTo>
                  <a:pt x="89846" y="74324"/>
                  <a:pt x="89846" y="74324"/>
                  <a:pt x="89846" y="74324"/>
                </a:cubicBezTo>
                <a:cubicBezTo>
                  <a:pt x="76307" y="74324"/>
                  <a:pt x="76307" y="74324"/>
                  <a:pt x="76307" y="74324"/>
                </a:cubicBezTo>
                <a:lnTo>
                  <a:pt x="76307" y="816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Shape 5159">
            <a:extLst>
              <a:ext uri="{FF2B5EF4-FFF2-40B4-BE49-F238E27FC236}">
                <a16:creationId xmlns:a16="http://schemas.microsoft.com/office/drawing/2014/main" xmlns="" id="{570B0442-9BF9-4BED-948D-37C4AA9E001C}"/>
              </a:ext>
            </a:extLst>
          </p:cNvPr>
          <p:cNvSpPr/>
          <p:nvPr/>
        </p:nvSpPr>
        <p:spPr>
          <a:xfrm>
            <a:off x="8122405" y="3267417"/>
            <a:ext cx="254834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64" y="74016"/>
                </a:moveTo>
                <a:lnTo>
                  <a:pt x="115064" y="74016"/>
                </a:lnTo>
                <a:cubicBezTo>
                  <a:pt x="105974" y="65409"/>
                  <a:pt x="105974" y="65409"/>
                  <a:pt x="105974" y="65409"/>
                </a:cubicBezTo>
                <a:cubicBezTo>
                  <a:pt x="101298" y="60983"/>
                  <a:pt x="101298" y="56557"/>
                  <a:pt x="105974" y="54344"/>
                </a:cubicBezTo>
                <a:cubicBezTo>
                  <a:pt x="115064" y="45737"/>
                  <a:pt x="115064" y="45737"/>
                  <a:pt x="115064" y="45737"/>
                </a:cubicBezTo>
                <a:cubicBezTo>
                  <a:pt x="119740" y="41311"/>
                  <a:pt x="117402" y="39344"/>
                  <a:pt x="115064" y="39344"/>
                </a:cubicBezTo>
                <a:cubicBezTo>
                  <a:pt x="98961" y="37131"/>
                  <a:pt x="98961" y="37131"/>
                  <a:pt x="98961" y="37131"/>
                </a:cubicBezTo>
                <a:cubicBezTo>
                  <a:pt x="94545" y="37131"/>
                  <a:pt x="92207" y="34918"/>
                  <a:pt x="94545" y="30491"/>
                </a:cubicBezTo>
                <a:cubicBezTo>
                  <a:pt x="101298" y="8852"/>
                  <a:pt x="101298" y="8852"/>
                  <a:pt x="101298" y="8852"/>
                </a:cubicBezTo>
                <a:cubicBezTo>
                  <a:pt x="103636" y="6639"/>
                  <a:pt x="101298" y="4180"/>
                  <a:pt x="98961" y="6639"/>
                </a:cubicBezTo>
                <a:cubicBezTo>
                  <a:pt x="80779" y="17459"/>
                  <a:pt x="80779" y="17459"/>
                  <a:pt x="80779" y="17459"/>
                </a:cubicBezTo>
                <a:cubicBezTo>
                  <a:pt x="75844" y="19672"/>
                  <a:pt x="71428" y="17459"/>
                  <a:pt x="69350" y="13032"/>
                </a:cubicBezTo>
                <a:cubicBezTo>
                  <a:pt x="64415" y="4180"/>
                  <a:pt x="64415" y="4180"/>
                  <a:pt x="64415" y="4180"/>
                </a:cubicBezTo>
                <a:cubicBezTo>
                  <a:pt x="62077" y="0"/>
                  <a:pt x="57662" y="0"/>
                  <a:pt x="55324" y="4180"/>
                </a:cubicBezTo>
                <a:cubicBezTo>
                  <a:pt x="50649" y="13032"/>
                  <a:pt x="50649" y="13032"/>
                  <a:pt x="50649" y="13032"/>
                </a:cubicBezTo>
                <a:cubicBezTo>
                  <a:pt x="48311" y="17459"/>
                  <a:pt x="43896" y="17459"/>
                  <a:pt x="39220" y="17459"/>
                </a:cubicBezTo>
                <a:cubicBezTo>
                  <a:pt x="30129" y="13032"/>
                  <a:pt x="30129" y="13032"/>
                  <a:pt x="30129" y="13032"/>
                </a:cubicBezTo>
                <a:cubicBezTo>
                  <a:pt x="25454" y="11065"/>
                  <a:pt x="20779" y="13032"/>
                  <a:pt x="23116" y="17459"/>
                </a:cubicBezTo>
                <a:cubicBezTo>
                  <a:pt x="23116" y="26065"/>
                  <a:pt x="23116" y="26065"/>
                  <a:pt x="23116" y="26065"/>
                </a:cubicBezTo>
                <a:cubicBezTo>
                  <a:pt x="23116" y="30491"/>
                  <a:pt x="20779" y="34918"/>
                  <a:pt x="16363" y="34918"/>
                </a:cubicBezTo>
                <a:cubicBezTo>
                  <a:pt x="4675" y="39344"/>
                  <a:pt x="4675" y="39344"/>
                  <a:pt x="4675" y="39344"/>
                </a:cubicBezTo>
                <a:cubicBezTo>
                  <a:pt x="2337" y="39344"/>
                  <a:pt x="0" y="41311"/>
                  <a:pt x="4675" y="45737"/>
                </a:cubicBezTo>
                <a:cubicBezTo>
                  <a:pt x="16363" y="54344"/>
                  <a:pt x="16363" y="54344"/>
                  <a:pt x="16363" y="54344"/>
                </a:cubicBezTo>
                <a:cubicBezTo>
                  <a:pt x="18441" y="56557"/>
                  <a:pt x="18441" y="60983"/>
                  <a:pt x="16363" y="65409"/>
                </a:cubicBezTo>
                <a:cubicBezTo>
                  <a:pt x="4675" y="74016"/>
                  <a:pt x="4675" y="74016"/>
                  <a:pt x="4675" y="74016"/>
                </a:cubicBezTo>
                <a:cubicBezTo>
                  <a:pt x="0" y="76475"/>
                  <a:pt x="2337" y="78442"/>
                  <a:pt x="7012" y="78442"/>
                </a:cubicBezTo>
                <a:cubicBezTo>
                  <a:pt x="18441" y="80655"/>
                  <a:pt x="18441" y="80655"/>
                  <a:pt x="18441" y="80655"/>
                </a:cubicBezTo>
                <a:cubicBezTo>
                  <a:pt x="23116" y="80655"/>
                  <a:pt x="25454" y="85081"/>
                  <a:pt x="25454" y="89508"/>
                </a:cubicBezTo>
                <a:cubicBezTo>
                  <a:pt x="18441" y="108934"/>
                  <a:pt x="18441" y="108934"/>
                  <a:pt x="18441" y="108934"/>
                </a:cubicBezTo>
                <a:cubicBezTo>
                  <a:pt x="16363" y="113360"/>
                  <a:pt x="18441" y="113360"/>
                  <a:pt x="23116" y="113360"/>
                </a:cubicBezTo>
                <a:cubicBezTo>
                  <a:pt x="36883" y="104508"/>
                  <a:pt x="36883" y="104508"/>
                  <a:pt x="36883" y="104508"/>
                </a:cubicBezTo>
                <a:cubicBezTo>
                  <a:pt x="41558" y="102540"/>
                  <a:pt x="45974" y="102540"/>
                  <a:pt x="48311" y="106721"/>
                </a:cubicBezTo>
                <a:cubicBezTo>
                  <a:pt x="55324" y="115573"/>
                  <a:pt x="55324" y="115573"/>
                  <a:pt x="55324" y="115573"/>
                </a:cubicBezTo>
                <a:cubicBezTo>
                  <a:pt x="57662" y="119754"/>
                  <a:pt x="62077" y="117540"/>
                  <a:pt x="64415" y="115573"/>
                </a:cubicBezTo>
                <a:cubicBezTo>
                  <a:pt x="69350" y="104508"/>
                  <a:pt x="69350" y="104508"/>
                  <a:pt x="69350" y="104508"/>
                </a:cubicBezTo>
                <a:cubicBezTo>
                  <a:pt x="71428" y="100327"/>
                  <a:pt x="75844" y="100327"/>
                  <a:pt x="80779" y="100327"/>
                </a:cubicBezTo>
                <a:cubicBezTo>
                  <a:pt x="92207" y="106721"/>
                  <a:pt x="92207" y="106721"/>
                  <a:pt x="92207" y="106721"/>
                </a:cubicBezTo>
                <a:cubicBezTo>
                  <a:pt x="94545" y="108934"/>
                  <a:pt x="98961" y="106721"/>
                  <a:pt x="96883" y="102540"/>
                </a:cubicBezTo>
                <a:cubicBezTo>
                  <a:pt x="96883" y="91475"/>
                  <a:pt x="96883" y="91475"/>
                  <a:pt x="96883" y="91475"/>
                </a:cubicBezTo>
                <a:cubicBezTo>
                  <a:pt x="96883" y="89508"/>
                  <a:pt x="101298" y="85081"/>
                  <a:pt x="103636" y="82868"/>
                </a:cubicBezTo>
                <a:cubicBezTo>
                  <a:pt x="115064" y="80655"/>
                  <a:pt x="115064" y="80655"/>
                  <a:pt x="115064" y="80655"/>
                </a:cubicBezTo>
                <a:cubicBezTo>
                  <a:pt x="117402" y="78442"/>
                  <a:pt x="119740" y="76475"/>
                  <a:pt x="115064" y="74016"/>
                </a:cubicBezTo>
                <a:close/>
                <a:moveTo>
                  <a:pt x="66753" y="85081"/>
                </a:moveTo>
                <a:lnTo>
                  <a:pt x="66753" y="85081"/>
                </a:lnTo>
                <a:cubicBezTo>
                  <a:pt x="52987" y="85081"/>
                  <a:pt x="52987" y="85081"/>
                  <a:pt x="52987" y="85081"/>
                </a:cubicBezTo>
                <a:cubicBezTo>
                  <a:pt x="52987" y="71803"/>
                  <a:pt x="52987" y="71803"/>
                  <a:pt x="52987" y="71803"/>
                </a:cubicBezTo>
                <a:cubicBezTo>
                  <a:pt x="66753" y="71803"/>
                  <a:pt x="66753" y="71803"/>
                  <a:pt x="66753" y="71803"/>
                </a:cubicBezTo>
                <a:lnTo>
                  <a:pt x="66753" y="85081"/>
                </a:lnTo>
                <a:close/>
                <a:moveTo>
                  <a:pt x="66753" y="65409"/>
                </a:moveTo>
                <a:lnTo>
                  <a:pt x="66753" y="65409"/>
                </a:lnTo>
                <a:cubicBezTo>
                  <a:pt x="52987" y="65409"/>
                  <a:pt x="52987" y="65409"/>
                  <a:pt x="52987" y="65409"/>
                </a:cubicBezTo>
                <a:cubicBezTo>
                  <a:pt x="52987" y="32704"/>
                  <a:pt x="52987" y="32704"/>
                  <a:pt x="52987" y="32704"/>
                </a:cubicBezTo>
                <a:cubicBezTo>
                  <a:pt x="66753" y="32704"/>
                  <a:pt x="66753" y="32704"/>
                  <a:pt x="66753" y="32704"/>
                </a:cubicBezTo>
                <a:lnTo>
                  <a:pt x="66753" y="6540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Shape 5160">
            <a:extLst>
              <a:ext uri="{FF2B5EF4-FFF2-40B4-BE49-F238E27FC236}">
                <a16:creationId xmlns:a16="http://schemas.microsoft.com/office/drawing/2014/main" xmlns="" id="{118843E5-ED1B-4AE3-95A4-D0C2E03DE162}"/>
              </a:ext>
            </a:extLst>
          </p:cNvPr>
          <p:cNvSpPr/>
          <p:nvPr/>
        </p:nvSpPr>
        <p:spPr>
          <a:xfrm>
            <a:off x="3231949" y="4353171"/>
            <a:ext cx="219819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300" y="29879"/>
                </a:moveTo>
                <a:lnTo>
                  <a:pt x="114300" y="29879"/>
                </a:lnTo>
                <a:cubicBezTo>
                  <a:pt x="111600" y="10602"/>
                  <a:pt x="90300" y="0"/>
                  <a:pt x="69300" y="2168"/>
                </a:cubicBezTo>
                <a:cubicBezTo>
                  <a:pt x="47700" y="6506"/>
                  <a:pt x="31800" y="19277"/>
                  <a:pt x="34500" y="36385"/>
                </a:cubicBezTo>
                <a:cubicBezTo>
                  <a:pt x="34500" y="40481"/>
                  <a:pt x="37200" y="46987"/>
                  <a:pt x="39900" y="51325"/>
                </a:cubicBezTo>
                <a:cubicBezTo>
                  <a:pt x="2700" y="98072"/>
                  <a:pt x="2700" y="98072"/>
                  <a:pt x="2700" y="98072"/>
                </a:cubicBezTo>
                <a:cubicBezTo>
                  <a:pt x="0" y="98072"/>
                  <a:pt x="0" y="102409"/>
                  <a:pt x="0" y="104578"/>
                </a:cubicBezTo>
                <a:cubicBezTo>
                  <a:pt x="2700" y="115180"/>
                  <a:pt x="2700" y="115180"/>
                  <a:pt x="2700" y="115180"/>
                </a:cubicBezTo>
                <a:cubicBezTo>
                  <a:pt x="2700" y="117349"/>
                  <a:pt x="5400" y="119759"/>
                  <a:pt x="8100" y="119759"/>
                </a:cubicBezTo>
                <a:cubicBezTo>
                  <a:pt x="18600" y="117349"/>
                  <a:pt x="18600" y="117349"/>
                  <a:pt x="18600" y="117349"/>
                </a:cubicBezTo>
                <a:cubicBezTo>
                  <a:pt x="21300" y="117349"/>
                  <a:pt x="24000" y="115180"/>
                  <a:pt x="26700" y="113253"/>
                </a:cubicBezTo>
                <a:cubicBezTo>
                  <a:pt x="42600" y="93975"/>
                  <a:pt x="42600" y="93975"/>
                  <a:pt x="42600" y="93975"/>
                </a:cubicBezTo>
                <a:lnTo>
                  <a:pt x="42600" y="93975"/>
                </a:lnTo>
                <a:cubicBezTo>
                  <a:pt x="53100" y="91807"/>
                  <a:pt x="53100" y="91807"/>
                  <a:pt x="53100" y="91807"/>
                </a:cubicBezTo>
                <a:cubicBezTo>
                  <a:pt x="69300" y="68433"/>
                  <a:pt x="69300" y="68433"/>
                  <a:pt x="69300" y="68433"/>
                </a:cubicBezTo>
                <a:cubicBezTo>
                  <a:pt x="74400" y="70602"/>
                  <a:pt x="85200" y="68433"/>
                  <a:pt x="87900" y="68433"/>
                </a:cubicBezTo>
                <a:cubicBezTo>
                  <a:pt x="108900" y="66265"/>
                  <a:pt x="119700" y="46987"/>
                  <a:pt x="114300" y="29879"/>
                </a:cubicBezTo>
                <a:close/>
                <a:moveTo>
                  <a:pt x="95700" y="38313"/>
                </a:moveTo>
                <a:lnTo>
                  <a:pt x="95700" y="38313"/>
                </a:lnTo>
                <a:cubicBezTo>
                  <a:pt x="90300" y="45060"/>
                  <a:pt x="85200" y="40481"/>
                  <a:pt x="76800" y="34216"/>
                </a:cubicBezTo>
                <a:cubicBezTo>
                  <a:pt x="69300" y="29879"/>
                  <a:pt x="60900" y="27710"/>
                  <a:pt x="66300" y="19277"/>
                </a:cubicBezTo>
                <a:cubicBezTo>
                  <a:pt x="72000" y="12771"/>
                  <a:pt x="85200" y="10602"/>
                  <a:pt x="93000" y="17108"/>
                </a:cubicBezTo>
                <a:cubicBezTo>
                  <a:pt x="101100" y="21445"/>
                  <a:pt x="103800" y="32048"/>
                  <a:pt x="95700" y="383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Shape 5161">
            <a:extLst>
              <a:ext uri="{FF2B5EF4-FFF2-40B4-BE49-F238E27FC236}">
                <a16:creationId xmlns:a16="http://schemas.microsoft.com/office/drawing/2014/main" xmlns="" id="{0C5F6134-B87B-4E20-84F8-DC046AE744A9}"/>
              </a:ext>
            </a:extLst>
          </p:cNvPr>
          <p:cNvSpPr/>
          <p:nvPr/>
        </p:nvSpPr>
        <p:spPr>
          <a:xfrm>
            <a:off x="4854321" y="3273256"/>
            <a:ext cx="245107" cy="2529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65" y="41298"/>
                </a:moveTo>
                <a:lnTo>
                  <a:pt x="107865" y="41298"/>
                </a:lnTo>
                <a:cubicBezTo>
                  <a:pt x="98157" y="18441"/>
                  <a:pt x="81438" y="0"/>
                  <a:pt x="71730" y="2077"/>
                </a:cubicBezTo>
                <a:cubicBezTo>
                  <a:pt x="57438" y="9350"/>
                  <a:pt x="81438" y="36883"/>
                  <a:pt x="9707" y="64415"/>
                </a:cubicBezTo>
                <a:cubicBezTo>
                  <a:pt x="2426" y="66753"/>
                  <a:pt x="0" y="75844"/>
                  <a:pt x="2426" y="82857"/>
                </a:cubicBezTo>
                <a:cubicBezTo>
                  <a:pt x="4853" y="87532"/>
                  <a:pt x="14292" y="94285"/>
                  <a:pt x="21842" y="92207"/>
                </a:cubicBezTo>
                <a:lnTo>
                  <a:pt x="26426" y="89870"/>
                </a:lnTo>
                <a:cubicBezTo>
                  <a:pt x="31280" y="96623"/>
                  <a:pt x="36134" y="92207"/>
                  <a:pt x="36134" y="96623"/>
                </a:cubicBezTo>
                <a:cubicBezTo>
                  <a:pt x="38561" y="101298"/>
                  <a:pt x="43146" y="110389"/>
                  <a:pt x="43146" y="112727"/>
                </a:cubicBezTo>
                <a:cubicBezTo>
                  <a:pt x="45573" y="115064"/>
                  <a:pt x="48000" y="119740"/>
                  <a:pt x="50426" y="117402"/>
                </a:cubicBezTo>
                <a:cubicBezTo>
                  <a:pt x="52853" y="117402"/>
                  <a:pt x="62292" y="115064"/>
                  <a:pt x="64719" y="112727"/>
                </a:cubicBezTo>
                <a:cubicBezTo>
                  <a:pt x="69303" y="112727"/>
                  <a:pt x="69303" y="110389"/>
                  <a:pt x="67146" y="108051"/>
                </a:cubicBezTo>
                <a:cubicBezTo>
                  <a:pt x="67146" y="105974"/>
                  <a:pt x="62292" y="103636"/>
                  <a:pt x="62292" y="101298"/>
                </a:cubicBezTo>
                <a:cubicBezTo>
                  <a:pt x="59865" y="98961"/>
                  <a:pt x="57438" y="89870"/>
                  <a:pt x="55011" y="87532"/>
                </a:cubicBezTo>
                <a:cubicBezTo>
                  <a:pt x="52853" y="85194"/>
                  <a:pt x="57438" y="80519"/>
                  <a:pt x="62292" y="80519"/>
                </a:cubicBezTo>
                <a:cubicBezTo>
                  <a:pt x="95730" y="78441"/>
                  <a:pt x="100584" y="96623"/>
                  <a:pt x="112449" y="92207"/>
                </a:cubicBezTo>
                <a:cubicBezTo>
                  <a:pt x="119730" y="89870"/>
                  <a:pt x="119730" y="64415"/>
                  <a:pt x="107865" y="41298"/>
                </a:cubicBezTo>
                <a:close/>
                <a:moveTo>
                  <a:pt x="105168" y="80519"/>
                </a:moveTo>
                <a:lnTo>
                  <a:pt x="105168" y="80519"/>
                </a:lnTo>
                <a:cubicBezTo>
                  <a:pt x="102741" y="80519"/>
                  <a:pt x="88449" y="71428"/>
                  <a:pt x="81438" y="52987"/>
                </a:cubicBezTo>
                <a:cubicBezTo>
                  <a:pt x="74157" y="34545"/>
                  <a:pt x="74157" y="16103"/>
                  <a:pt x="76584" y="16103"/>
                </a:cubicBezTo>
                <a:cubicBezTo>
                  <a:pt x="79011" y="16103"/>
                  <a:pt x="90876" y="27532"/>
                  <a:pt x="98157" y="45974"/>
                </a:cubicBezTo>
                <a:cubicBezTo>
                  <a:pt x="107865" y="64415"/>
                  <a:pt x="105168" y="78441"/>
                  <a:pt x="105168" y="805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Shape 5162">
            <a:extLst>
              <a:ext uri="{FF2B5EF4-FFF2-40B4-BE49-F238E27FC236}">
                <a16:creationId xmlns:a16="http://schemas.microsoft.com/office/drawing/2014/main" xmlns="" id="{0B004005-AE18-4CB2-8E24-5F5151694BC9}"/>
              </a:ext>
            </a:extLst>
          </p:cNvPr>
          <p:cNvSpPr/>
          <p:nvPr/>
        </p:nvSpPr>
        <p:spPr>
          <a:xfrm>
            <a:off x="4303804" y="4372628"/>
            <a:ext cx="254833" cy="2354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090" y="0"/>
                </a:moveTo>
                <a:lnTo>
                  <a:pt x="69090" y="0"/>
                </a:lnTo>
                <a:lnTo>
                  <a:pt x="69090" y="0"/>
                </a:lnTo>
                <a:cubicBezTo>
                  <a:pt x="36883" y="0"/>
                  <a:pt x="16103" y="12646"/>
                  <a:pt x="18441" y="22482"/>
                </a:cubicBezTo>
                <a:cubicBezTo>
                  <a:pt x="18441" y="25011"/>
                  <a:pt x="18441" y="32599"/>
                  <a:pt x="20779" y="40187"/>
                </a:cubicBezTo>
                <a:cubicBezTo>
                  <a:pt x="4675" y="47494"/>
                  <a:pt x="0" y="57611"/>
                  <a:pt x="0" y="67447"/>
                </a:cubicBezTo>
                <a:cubicBezTo>
                  <a:pt x="2337" y="77283"/>
                  <a:pt x="9350" y="87400"/>
                  <a:pt x="29870" y="89648"/>
                </a:cubicBezTo>
                <a:cubicBezTo>
                  <a:pt x="39220" y="89648"/>
                  <a:pt x="52987" y="84871"/>
                  <a:pt x="59999" y="74754"/>
                </a:cubicBezTo>
                <a:cubicBezTo>
                  <a:pt x="59999" y="72505"/>
                  <a:pt x="59999" y="69976"/>
                  <a:pt x="59999" y="69976"/>
                </a:cubicBezTo>
                <a:cubicBezTo>
                  <a:pt x="59999" y="62388"/>
                  <a:pt x="64675" y="59859"/>
                  <a:pt x="69090" y="59859"/>
                </a:cubicBezTo>
                <a:cubicBezTo>
                  <a:pt x="73766" y="59859"/>
                  <a:pt x="78441" y="62388"/>
                  <a:pt x="78441" y="69976"/>
                </a:cubicBezTo>
                <a:cubicBezTo>
                  <a:pt x="78441" y="74754"/>
                  <a:pt x="73766" y="79812"/>
                  <a:pt x="69090" y="79812"/>
                </a:cubicBezTo>
                <a:cubicBezTo>
                  <a:pt x="57662" y="92177"/>
                  <a:pt x="43896" y="99765"/>
                  <a:pt x="29870" y="99765"/>
                </a:cubicBezTo>
                <a:cubicBezTo>
                  <a:pt x="29870" y="102295"/>
                  <a:pt x="29870" y="102295"/>
                  <a:pt x="29870" y="104543"/>
                </a:cubicBezTo>
                <a:cubicBezTo>
                  <a:pt x="29870" y="107072"/>
                  <a:pt x="46233" y="119718"/>
                  <a:pt x="69090" y="119718"/>
                </a:cubicBezTo>
                <a:lnTo>
                  <a:pt x="69090" y="119718"/>
                </a:lnTo>
                <a:cubicBezTo>
                  <a:pt x="92207" y="119718"/>
                  <a:pt x="105974" y="107072"/>
                  <a:pt x="105974" y="104543"/>
                </a:cubicBezTo>
                <a:cubicBezTo>
                  <a:pt x="108051" y="99765"/>
                  <a:pt x="117662" y="32599"/>
                  <a:pt x="117662" y="22482"/>
                </a:cubicBezTo>
                <a:cubicBezTo>
                  <a:pt x="119740" y="12646"/>
                  <a:pt x="98961" y="0"/>
                  <a:pt x="69090" y="0"/>
                </a:cubicBezTo>
                <a:close/>
                <a:moveTo>
                  <a:pt x="9350" y="64918"/>
                </a:moveTo>
                <a:lnTo>
                  <a:pt x="9350" y="64918"/>
                </a:lnTo>
                <a:cubicBezTo>
                  <a:pt x="9350" y="62388"/>
                  <a:pt x="13766" y="55081"/>
                  <a:pt x="23116" y="50023"/>
                </a:cubicBezTo>
                <a:cubicBezTo>
                  <a:pt x="23116" y="59859"/>
                  <a:pt x="25454" y="69976"/>
                  <a:pt x="27532" y="79812"/>
                </a:cubicBezTo>
                <a:cubicBezTo>
                  <a:pt x="16103" y="77283"/>
                  <a:pt x="11428" y="72505"/>
                  <a:pt x="9350" y="64918"/>
                </a:cubicBezTo>
                <a:close/>
                <a:moveTo>
                  <a:pt x="69090" y="37377"/>
                </a:moveTo>
                <a:lnTo>
                  <a:pt x="69090" y="37377"/>
                </a:lnTo>
                <a:cubicBezTo>
                  <a:pt x="46233" y="37377"/>
                  <a:pt x="27532" y="27540"/>
                  <a:pt x="27532" y="22482"/>
                </a:cubicBezTo>
                <a:cubicBezTo>
                  <a:pt x="27532" y="19953"/>
                  <a:pt x="46233" y="10117"/>
                  <a:pt x="69090" y="10117"/>
                </a:cubicBezTo>
                <a:cubicBezTo>
                  <a:pt x="92207" y="10117"/>
                  <a:pt x="108051" y="19953"/>
                  <a:pt x="108051" y="22482"/>
                </a:cubicBezTo>
                <a:cubicBezTo>
                  <a:pt x="108051" y="27540"/>
                  <a:pt x="92207" y="37377"/>
                  <a:pt x="69090" y="373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Shape 5163">
            <a:extLst>
              <a:ext uri="{FF2B5EF4-FFF2-40B4-BE49-F238E27FC236}">
                <a16:creationId xmlns:a16="http://schemas.microsoft.com/office/drawing/2014/main" xmlns="" id="{6E7876DB-C777-493A-A2E8-C893838D266F}"/>
              </a:ext>
            </a:extLst>
          </p:cNvPr>
          <p:cNvSpPr/>
          <p:nvPr/>
        </p:nvSpPr>
        <p:spPr>
          <a:xfrm>
            <a:off x="4864048" y="4372628"/>
            <a:ext cx="225654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5403" y="112293"/>
                </a:moveTo>
                <a:lnTo>
                  <a:pt x="75403" y="112293"/>
                </a:lnTo>
                <a:cubicBezTo>
                  <a:pt x="75403" y="114770"/>
                  <a:pt x="78044" y="117247"/>
                  <a:pt x="80684" y="117247"/>
                </a:cubicBezTo>
                <a:cubicBezTo>
                  <a:pt x="109144" y="119724"/>
                  <a:pt x="109144" y="119724"/>
                  <a:pt x="109144" y="119724"/>
                </a:cubicBezTo>
                <a:cubicBezTo>
                  <a:pt x="112078" y="119724"/>
                  <a:pt x="112078" y="117247"/>
                  <a:pt x="114718" y="114770"/>
                </a:cubicBezTo>
                <a:cubicBezTo>
                  <a:pt x="114718" y="92752"/>
                  <a:pt x="114718" y="92752"/>
                  <a:pt x="114718" y="92752"/>
                </a:cubicBezTo>
                <a:cubicBezTo>
                  <a:pt x="78044" y="90275"/>
                  <a:pt x="78044" y="90275"/>
                  <a:pt x="78044" y="90275"/>
                </a:cubicBezTo>
                <a:lnTo>
                  <a:pt x="75403" y="112293"/>
                </a:lnTo>
                <a:close/>
                <a:moveTo>
                  <a:pt x="5281" y="92752"/>
                </a:moveTo>
                <a:lnTo>
                  <a:pt x="5281" y="92752"/>
                </a:lnTo>
                <a:cubicBezTo>
                  <a:pt x="5281" y="114770"/>
                  <a:pt x="5281" y="114770"/>
                  <a:pt x="5281" y="114770"/>
                </a:cubicBezTo>
                <a:cubicBezTo>
                  <a:pt x="5281" y="117247"/>
                  <a:pt x="7921" y="119724"/>
                  <a:pt x="10268" y="119724"/>
                </a:cubicBezTo>
                <a:cubicBezTo>
                  <a:pt x="39022" y="117247"/>
                  <a:pt x="39022" y="117247"/>
                  <a:pt x="39022" y="117247"/>
                </a:cubicBezTo>
                <a:cubicBezTo>
                  <a:pt x="41662" y="117247"/>
                  <a:pt x="44303" y="114770"/>
                  <a:pt x="44303" y="112293"/>
                </a:cubicBezTo>
                <a:cubicBezTo>
                  <a:pt x="41662" y="90275"/>
                  <a:pt x="41662" y="90275"/>
                  <a:pt x="41662" y="90275"/>
                </a:cubicBezTo>
                <a:lnTo>
                  <a:pt x="5281" y="92752"/>
                </a:lnTo>
                <a:close/>
                <a:moveTo>
                  <a:pt x="0" y="56422"/>
                </a:moveTo>
                <a:lnTo>
                  <a:pt x="0" y="56422"/>
                </a:lnTo>
                <a:cubicBezTo>
                  <a:pt x="2640" y="80642"/>
                  <a:pt x="2640" y="80642"/>
                  <a:pt x="2640" y="80642"/>
                </a:cubicBezTo>
                <a:cubicBezTo>
                  <a:pt x="39022" y="75688"/>
                  <a:pt x="39022" y="75688"/>
                  <a:pt x="39022" y="75688"/>
                </a:cubicBezTo>
                <a:cubicBezTo>
                  <a:pt x="39022" y="53944"/>
                  <a:pt x="39022" y="53944"/>
                  <a:pt x="39022" y="53944"/>
                </a:cubicBezTo>
                <a:lnTo>
                  <a:pt x="39022" y="51467"/>
                </a:lnTo>
                <a:cubicBezTo>
                  <a:pt x="39022" y="41834"/>
                  <a:pt x="46943" y="31926"/>
                  <a:pt x="59853" y="31926"/>
                </a:cubicBezTo>
                <a:cubicBezTo>
                  <a:pt x="72762" y="31926"/>
                  <a:pt x="80684" y="41834"/>
                  <a:pt x="80684" y="51467"/>
                </a:cubicBezTo>
                <a:lnTo>
                  <a:pt x="80684" y="53944"/>
                </a:lnTo>
                <a:cubicBezTo>
                  <a:pt x="78044" y="75688"/>
                  <a:pt x="78044" y="75688"/>
                  <a:pt x="78044" y="75688"/>
                </a:cubicBezTo>
                <a:cubicBezTo>
                  <a:pt x="117066" y="80642"/>
                  <a:pt x="117066" y="80642"/>
                  <a:pt x="117066" y="80642"/>
                </a:cubicBezTo>
                <a:cubicBezTo>
                  <a:pt x="119706" y="56422"/>
                  <a:pt x="119706" y="56422"/>
                  <a:pt x="119706" y="56422"/>
                </a:cubicBezTo>
                <a:cubicBezTo>
                  <a:pt x="119706" y="53944"/>
                  <a:pt x="119706" y="53944"/>
                  <a:pt x="119706" y="51467"/>
                </a:cubicBezTo>
                <a:cubicBezTo>
                  <a:pt x="119706" y="22018"/>
                  <a:pt x="93594" y="0"/>
                  <a:pt x="59853" y="0"/>
                </a:cubicBezTo>
                <a:cubicBezTo>
                  <a:pt x="25819" y="0"/>
                  <a:pt x="0" y="22018"/>
                  <a:pt x="0" y="51467"/>
                </a:cubicBezTo>
                <a:cubicBezTo>
                  <a:pt x="0" y="53944"/>
                  <a:pt x="0" y="53944"/>
                  <a:pt x="0" y="564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Shape 5164">
            <a:extLst>
              <a:ext uri="{FF2B5EF4-FFF2-40B4-BE49-F238E27FC236}">
                <a16:creationId xmlns:a16="http://schemas.microsoft.com/office/drawing/2014/main" xmlns="" id="{BB03DE96-CCF4-42A2-9536-C24ECB0A7B2E}"/>
              </a:ext>
            </a:extLst>
          </p:cNvPr>
          <p:cNvSpPr/>
          <p:nvPr/>
        </p:nvSpPr>
        <p:spPr>
          <a:xfrm>
            <a:off x="7566052" y="4368738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18918"/>
                </a:moveTo>
                <a:lnTo>
                  <a:pt x="106961" y="18918"/>
                </a:lnTo>
                <a:cubicBezTo>
                  <a:pt x="102857" y="18918"/>
                  <a:pt x="102857" y="18918"/>
                  <a:pt x="102857" y="18918"/>
                </a:cubicBezTo>
                <a:cubicBezTo>
                  <a:pt x="102857" y="119729"/>
                  <a:pt x="102857" y="119729"/>
                  <a:pt x="102857" y="119729"/>
                </a:cubicBezTo>
                <a:cubicBezTo>
                  <a:pt x="106961" y="119729"/>
                  <a:pt x="106961" y="119729"/>
                  <a:pt x="106961" y="119729"/>
                </a:cubicBezTo>
                <a:cubicBezTo>
                  <a:pt x="115653" y="119729"/>
                  <a:pt x="119758" y="114864"/>
                  <a:pt x="119758" y="107567"/>
                </a:cubicBezTo>
                <a:cubicBezTo>
                  <a:pt x="119758" y="33513"/>
                  <a:pt x="119758" y="33513"/>
                  <a:pt x="119758" y="33513"/>
                </a:cubicBezTo>
                <a:cubicBezTo>
                  <a:pt x="119758" y="26216"/>
                  <a:pt x="115653" y="18918"/>
                  <a:pt x="106961" y="18918"/>
                </a:cubicBezTo>
                <a:close/>
                <a:moveTo>
                  <a:pt x="0" y="33513"/>
                </a:moveTo>
                <a:lnTo>
                  <a:pt x="0" y="33513"/>
                </a:lnTo>
                <a:cubicBezTo>
                  <a:pt x="0" y="107567"/>
                  <a:pt x="0" y="107567"/>
                  <a:pt x="0" y="107567"/>
                </a:cubicBezTo>
                <a:cubicBezTo>
                  <a:pt x="0" y="114864"/>
                  <a:pt x="6277" y="119729"/>
                  <a:pt x="12796" y="119729"/>
                </a:cubicBezTo>
                <a:cubicBezTo>
                  <a:pt x="17142" y="119729"/>
                  <a:pt x="17142" y="119729"/>
                  <a:pt x="17142" y="119729"/>
                </a:cubicBezTo>
                <a:cubicBezTo>
                  <a:pt x="17142" y="18918"/>
                  <a:pt x="17142" y="18918"/>
                  <a:pt x="17142" y="18918"/>
                </a:cubicBezTo>
                <a:cubicBezTo>
                  <a:pt x="12796" y="18918"/>
                  <a:pt x="12796" y="18918"/>
                  <a:pt x="12796" y="18918"/>
                </a:cubicBezTo>
                <a:cubicBezTo>
                  <a:pt x="6277" y="18918"/>
                  <a:pt x="0" y="26216"/>
                  <a:pt x="0" y="33513"/>
                </a:cubicBezTo>
                <a:close/>
                <a:moveTo>
                  <a:pt x="81368" y="7027"/>
                </a:moveTo>
                <a:lnTo>
                  <a:pt x="81368" y="7027"/>
                </a:lnTo>
                <a:cubicBezTo>
                  <a:pt x="77022" y="4594"/>
                  <a:pt x="70503" y="0"/>
                  <a:pt x="59879" y="0"/>
                </a:cubicBezTo>
                <a:cubicBezTo>
                  <a:pt x="49255" y="0"/>
                  <a:pt x="42736" y="4594"/>
                  <a:pt x="38631" y="7027"/>
                </a:cubicBezTo>
                <a:cubicBezTo>
                  <a:pt x="38631" y="18918"/>
                  <a:pt x="38631" y="18918"/>
                  <a:pt x="38631" y="18918"/>
                </a:cubicBezTo>
                <a:cubicBezTo>
                  <a:pt x="25835" y="18918"/>
                  <a:pt x="25835" y="18918"/>
                  <a:pt x="25835" y="18918"/>
                </a:cubicBezTo>
                <a:cubicBezTo>
                  <a:pt x="25835" y="119729"/>
                  <a:pt x="25835" y="119729"/>
                  <a:pt x="25835" y="119729"/>
                </a:cubicBezTo>
                <a:cubicBezTo>
                  <a:pt x="94164" y="119729"/>
                  <a:pt x="94164" y="119729"/>
                  <a:pt x="94164" y="119729"/>
                </a:cubicBezTo>
                <a:cubicBezTo>
                  <a:pt x="94164" y="18918"/>
                  <a:pt x="94164" y="18918"/>
                  <a:pt x="94164" y="18918"/>
                </a:cubicBezTo>
                <a:cubicBezTo>
                  <a:pt x="81368" y="18918"/>
                  <a:pt x="81368" y="18918"/>
                  <a:pt x="81368" y="18918"/>
                </a:cubicBezTo>
                <a:lnTo>
                  <a:pt x="81368" y="7027"/>
                </a:lnTo>
                <a:close/>
                <a:moveTo>
                  <a:pt x="72676" y="18918"/>
                </a:moveTo>
                <a:lnTo>
                  <a:pt x="72676" y="18918"/>
                </a:lnTo>
                <a:cubicBezTo>
                  <a:pt x="47082" y="18918"/>
                  <a:pt x="47082" y="18918"/>
                  <a:pt x="47082" y="18918"/>
                </a:cubicBezTo>
                <a:cubicBezTo>
                  <a:pt x="47082" y="11891"/>
                  <a:pt x="47082" y="11891"/>
                  <a:pt x="47082" y="11891"/>
                </a:cubicBezTo>
                <a:cubicBezTo>
                  <a:pt x="49255" y="9459"/>
                  <a:pt x="53601" y="7027"/>
                  <a:pt x="59879" y="7027"/>
                </a:cubicBezTo>
                <a:cubicBezTo>
                  <a:pt x="66398" y="7027"/>
                  <a:pt x="70503" y="9459"/>
                  <a:pt x="72676" y="11891"/>
                </a:cubicBezTo>
                <a:lnTo>
                  <a:pt x="72676" y="189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Shape 5165">
            <a:extLst>
              <a:ext uri="{FF2B5EF4-FFF2-40B4-BE49-F238E27FC236}">
                <a16:creationId xmlns:a16="http://schemas.microsoft.com/office/drawing/2014/main" xmlns="" id="{FA68626F-2497-4CA3-8709-8B62593B8DA9}"/>
              </a:ext>
            </a:extLst>
          </p:cNvPr>
          <p:cNvSpPr/>
          <p:nvPr/>
        </p:nvSpPr>
        <p:spPr>
          <a:xfrm>
            <a:off x="7079731" y="3812239"/>
            <a:ext cx="155623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3604" y="2254"/>
                </a:moveTo>
                <a:lnTo>
                  <a:pt x="63604" y="2254"/>
                </a:lnTo>
                <a:cubicBezTo>
                  <a:pt x="63604" y="0"/>
                  <a:pt x="59787" y="0"/>
                  <a:pt x="55971" y="2254"/>
                </a:cubicBezTo>
                <a:cubicBezTo>
                  <a:pt x="48339" y="46346"/>
                  <a:pt x="0" y="55365"/>
                  <a:pt x="0" y="86430"/>
                </a:cubicBezTo>
                <a:cubicBezTo>
                  <a:pt x="0" y="104217"/>
                  <a:pt x="29681" y="119749"/>
                  <a:pt x="59787" y="119749"/>
                </a:cubicBezTo>
                <a:cubicBezTo>
                  <a:pt x="93286" y="119749"/>
                  <a:pt x="119575" y="104217"/>
                  <a:pt x="119575" y="86430"/>
                </a:cubicBezTo>
                <a:cubicBezTo>
                  <a:pt x="119575" y="55365"/>
                  <a:pt x="70812" y="46346"/>
                  <a:pt x="63604" y="2254"/>
                </a:cubicBezTo>
                <a:close/>
                <a:moveTo>
                  <a:pt x="52155" y="51106"/>
                </a:moveTo>
                <a:lnTo>
                  <a:pt x="52155" y="51106"/>
                </a:lnTo>
                <a:cubicBezTo>
                  <a:pt x="52155" y="51106"/>
                  <a:pt x="52155" y="53361"/>
                  <a:pt x="52155" y="55365"/>
                </a:cubicBezTo>
                <a:cubicBezTo>
                  <a:pt x="48339" y="64384"/>
                  <a:pt x="41130" y="73152"/>
                  <a:pt x="41130" y="84175"/>
                </a:cubicBezTo>
                <a:cubicBezTo>
                  <a:pt x="41130" y="90939"/>
                  <a:pt x="37314" y="93194"/>
                  <a:pt x="29681" y="93194"/>
                </a:cubicBezTo>
                <a:cubicBezTo>
                  <a:pt x="22473" y="93194"/>
                  <a:pt x="18657" y="90939"/>
                  <a:pt x="18657" y="86430"/>
                </a:cubicBezTo>
                <a:cubicBezTo>
                  <a:pt x="18657" y="73152"/>
                  <a:pt x="29681" y="64384"/>
                  <a:pt x="37314" y="55365"/>
                </a:cubicBezTo>
                <a:cubicBezTo>
                  <a:pt x="41130" y="53361"/>
                  <a:pt x="44946" y="51106"/>
                  <a:pt x="48339" y="48601"/>
                </a:cubicBezTo>
                <a:lnTo>
                  <a:pt x="52155" y="48601"/>
                </a:lnTo>
                <a:lnTo>
                  <a:pt x="52155" y="511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Shape 5166">
            <a:extLst>
              <a:ext uri="{FF2B5EF4-FFF2-40B4-BE49-F238E27FC236}">
                <a16:creationId xmlns:a16="http://schemas.microsoft.com/office/drawing/2014/main" xmlns="" id="{C4DC587E-068C-473B-8F1A-EDDF33DC6B99}"/>
              </a:ext>
            </a:extLst>
          </p:cNvPr>
          <p:cNvSpPr/>
          <p:nvPr/>
        </p:nvSpPr>
        <p:spPr>
          <a:xfrm>
            <a:off x="5399001" y="4388195"/>
            <a:ext cx="245107" cy="2062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297" y="68525"/>
                </a:moveTo>
                <a:lnTo>
                  <a:pt x="117297" y="68525"/>
                </a:lnTo>
                <a:cubicBezTo>
                  <a:pt x="95675" y="8686"/>
                  <a:pt x="95675" y="8686"/>
                  <a:pt x="95675" y="8686"/>
                </a:cubicBezTo>
                <a:cubicBezTo>
                  <a:pt x="95675" y="2895"/>
                  <a:pt x="91081" y="0"/>
                  <a:pt x="86216" y="0"/>
                </a:cubicBezTo>
                <a:cubicBezTo>
                  <a:pt x="33513" y="0"/>
                  <a:pt x="33513" y="0"/>
                  <a:pt x="33513" y="0"/>
                </a:cubicBezTo>
                <a:cubicBezTo>
                  <a:pt x="28648" y="0"/>
                  <a:pt x="24054" y="2895"/>
                  <a:pt x="21621" y="8686"/>
                </a:cubicBezTo>
                <a:cubicBezTo>
                  <a:pt x="2432" y="68525"/>
                  <a:pt x="2432" y="68525"/>
                  <a:pt x="2432" y="68525"/>
                </a:cubicBezTo>
                <a:cubicBezTo>
                  <a:pt x="0" y="71420"/>
                  <a:pt x="0" y="79785"/>
                  <a:pt x="0" y="82680"/>
                </a:cubicBezTo>
                <a:cubicBezTo>
                  <a:pt x="4864" y="110991"/>
                  <a:pt x="4864" y="110991"/>
                  <a:pt x="4864" y="110991"/>
                </a:cubicBezTo>
                <a:cubicBezTo>
                  <a:pt x="4864" y="116782"/>
                  <a:pt x="9459" y="119678"/>
                  <a:pt x="12162" y="119678"/>
                </a:cubicBezTo>
                <a:cubicBezTo>
                  <a:pt x="107837" y="119678"/>
                  <a:pt x="107837" y="119678"/>
                  <a:pt x="107837" y="119678"/>
                </a:cubicBezTo>
                <a:cubicBezTo>
                  <a:pt x="110270" y="119678"/>
                  <a:pt x="114864" y="116782"/>
                  <a:pt x="114864" y="110991"/>
                </a:cubicBezTo>
                <a:cubicBezTo>
                  <a:pt x="119729" y="82680"/>
                  <a:pt x="119729" y="82680"/>
                  <a:pt x="119729" y="82680"/>
                </a:cubicBezTo>
                <a:cubicBezTo>
                  <a:pt x="119729" y="79785"/>
                  <a:pt x="119729" y="71420"/>
                  <a:pt x="117297" y="68525"/>
                </a:cubicBezTo>
                <a:close/>
                <a:moveTo>
                  <a:pt x="107837" y="88471"/>
                </a:moveTo>
                <a:lnTo>
                  <a:pt x="107837" y="88471"/>
                </a:lnTo>
                <a:cubicBezTo>
                  <a:pt x="107837" y="99731"/>
                  <a:pt x="107837" y="99731"/>
                  <a:pt x="107837" y="99731"/>
                </a:cubicBezTo>
                <a:cubicBezTo>
                  <a:pt x="107837" y="105522"/>
                  <a:pt x="102972" y="108418"/>
                  <a:pt x="100540" y="108418"/>
                </a:cubicBezTo>
                <a:cubicBezTo>
                  <a:pt x="19189" y="108418"/>
                  <a:pt x="19189" y="108418"/>
                  <a:pt x="19189" y="108418"/>
                </a:cubicBezTo>
                <a:cubicBezTo>
                  <a:pt x="16756" y="108418"/>
                  <a:pt x="12162" y="105522"/>
                  <a:pt x="12162" y="99731"/>
                </a:cubicBezTo>
                <a:cubicBezTo>
                  <a:pt x="9459" y="88471"/>
                  <a:pt x="9459" y="88471"/>
                  <a:pt x="9459" y="88471"/>
                </a:cubicBezTo>
                <a:cubicBezTo>
                  <a:pt x="9459" y="85576"/>
                  <a:pt x="12162" y="79785"/>
                  <a:pt x="16756" y="79785"/>
                </a:cubicBezTo>
                <a:cubicBezTo>
                  <a:pt x="102972" y="79785"/>
                  <a:pt x="102972" y="79785"/>
                  <a:pt x="102972" y="79785"/>
                </a:cubicBezTo>
                <a:cubicBezTo>
                  <a:pt x="107837" y="79785"/>
                  <a:pt x="110270" y="85576"/>
                  <a:pt x="107837" y="884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Shape 5167">
            <a:extLst>
              <a:ext uri="{FF2B5EF4-FFF2-40B4-BE49-F238E27FC236}">
                <a16:creationId xmlns:a16="http://schemas.microsoft.com/office/drawing/2014/main" xmlns="" id="{5CB13429-AA7E-44B0-B5AE-C327BBE32690}"/>
              </a:ext>
            </a:extLst>
          </p:cNvPr>
          <p:cNvSpPr/>
          <p:nvPr/>
        </p:nvSpPr>
        <p:spPr>
          <a:xfrm>
            <a:off x="6490308" y="4359009"/>
            <a:ext cx="248997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3008" y="78181"/>
                </a:moveTo>
                <a:lnTo>
                  <a:pt x="73008" y="78181"/>
                </a:lnTo>
                <a:cubicBezTo>
                  <a:pt x="73008" y="78181"/>
                  <a:pt x="119734" y="43896"/>
                  <a:pt x="115221" y="6753"/>
                </a:cubicBezTo>
                <a:lnTo>
                  <a:pt x="115221" y="4675"/>
                </a:lnTo>
                <a:cubicBezTo>
                  <a:pt x="112831" y="4675"/>
                  <a:pt x="112831" y="4675"/>
                  <a:pt x="112831" y="4675"/>
                </a:cubicBezTo>
                <a:cubicBezTo>
                  <a:pt x="75398" y="0"/>
                  <a:pt x="42212" y="46233"/>
                  <a:pt x="42212" y="46233"/>
                </a:cubicBezTo>
                <a:cubicBezTo>
                  <a:pt x="14070" y="41298"/>
                  <a:pt x="16460" y="48311"/>
                  <a:pt x="2389" y="78181"/>
                </a:cubicBezTo>
                <a:cubicBezTo>
                  <a:pt x="0" y="85194"/>
                  <a:pt x="4778" y="85194"/>
                  <a:pt x="9292" y="85194"/>
                </a:cubicBezTo>
                <a:cubicBezTo>
                  <a:pt x="14070" y="82857"/>
                  <a:pt x="23362" y="80519"/>
                  <a:pt x="23362" y="80519"/>
                </a:cubicBezTo>
                <a:cubicBezTo>
                  <a:pt x="40088" y="96623"/>
                  <a:pt x="40088" y="96623"/>
                  <a:pt x="40088" y="96623"/>
                </a:cubicBezTo>
                <a:cubicBezTo>
                  <a:pt x="40088" y="96623"/>
                  <a:pt x="37433" y="105714"/>
                  <a:pt x="35309" y="110389"/>
                </a:cubicBezTo>
                <a:cubicBezTo>
                  <a:pt x="32920" y="115064"/>
                  <a:pt x="35309" y="119740"/>
                  <a:pt x="40088" y="117402"/>
                </a:cubicBezTo>
                <a:cubicBezTo>
                  <a:pt x="70619" y="103376"/>
                  <a:pt x="77522" y="105714"/>
                  <a:pt x="73008" y="78181"/>
                </a:cubicBezTo>
                <a:close/>
                <a:moveTo>
                  <a:pt x="79911" y="38961"/>
                </a:moveTo>
                <a:lnTo>
                  <a:pt x="79911" y="38961"/>
                </a:lnTo>
                <a:cubicBezTo>
                  <a:pt x="75398" y="34545"/>
                  <a:pt x="75398" y="29870"/>
                  <a:pt x="79911" y="25194"/>
                </a:cubicBezTo>
                <a:cubicBezTo>
                  <a:pt x="84690" y="20779"/>
                  <a:pt x="91592" y="20779"/>
                  <a:pt x="93982" y="25194"/>
                </a:cubicBezTo>
                <a:cubicBezTo>
                  <a:pt x="98761" y="29870"/>
                  <a:pt x="98761" y="34545"/>
                  <a:pt x="93982" y="38961"/>
                </a:cubicBezTo>
                <a:cubicBezTo>
                  <a:pt x="91592" y="43896"/>
                  <a:pt x="84690" y="43896"/>
                  <a:pt x="79911" y="389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Shape 5168">
            <a:extLst>
              <a:ext uri="{FF2B5EF4-FFF2-40B4-BE49-F238E27FC236}">
                <a16:creationId xmlns:a16="http://schemas.microsoft.com/office/drawing/2014/main" xmlns="" id="{86E653E3-33D0-4D83-A12E-7EE7F209DD11}"/>
              </a:ext>
            </a:extLst>
          </p:cNvPr>
          <p:cNvSpPr/>
          <p:nvPr/>
        </p:nvSpPr>
        <p:spPr>
          <a:xfrm>
            <a:off x="7015536" y="4353171"/>
            <a:ext cx="284012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407" y="81204"/>
                </a:moveTo>
                <a:lnTo>
                  <a:pt x="18407" y="81204"/>
                </a:lnTo>
                <a:cubicBezTo>
                  <a:pt x="10252" y="89638"/>
                  <a:pt x="16543" y="100240"/>
                  <a:pt x="4194" y="113253"/>
                </a:cubicBezTo>
                <a:cubicBezTo>
                  <a:pt x="0" y="119759"/>
                  <a:pt x="27029" y="117349"/>
                  <a:pt x="39378" y="104578"/>
                </a:cubicBezTo>
                <a:cubicBezTo>
                  <a:pt x="45436" y="98072"/>
                  <a:pt x="43339" y="89638"/>
                  <a:pt x="37281" y="83373"/>
                </a:cubicBezTo>
                <a:cubicBezTo>
                  <a:pt x="30757" y="76867"/>
                  <a:pt x="22601" y="76867"/>
                  <a:pt x="18407" y="81204"/>
                </a:cubicBezTo>
                <a:close/>
                <a:moveTo>
                  <a:pt x="115572" y="4337"/>
                </a:moveTo>
                <a:lnTo>
                  <a:pt x="115572" y="4337"/>
                </a:lnTo>
                <a:cubicBezTo>
                  <a:pt x="111611" y="0"/>
                  <a:pt x="59883" y="40481"/>
                  <a:pt x="45436" y="55662"/>
                </a:cubicBezTo>
                <a:cubicBezTo>
                  <a:pt x="39378" y="64096"/>
                  <a:pt x="37281" y="68433"/>
                  <a:pt x="32854" y="70602"/>
                </a:cubicBezTo>
                <a:cubicBezTo>
                  <a:pt x="32854" y="72530"/>
                  <a:pt x="34951" y="72530"/>
                  <a:pt x="34951" y="72530"/>
                </a:cubicBezTo>
                <a:cubicBezTo>
                  <a:pt x="37281" y="74698"/>
                  <a:pt x="39378" y="74698"/>
                  <a:pt x="43339" y="79036"/>
                </a:cubicBezTo>
                <a:cubicBezTo>
                  <a:pt x="45436" y="81204"/>
                  <a:pt x="47533" y="83373"/>
                  <a:pt x="47533" y="85301"/>
                </a:cubicBezTo>
                <a:cubicBezTo>
                  <a:pt x="47533" y="87469"/>
                  <a:pt x="49631" y="87469"/>
                  <a:pt x="49631" y="87469"/>
                </a:cubicBezTo>
                <a:cubicBezTo>
                  <a:pt x="53592" y="85301"/>
                  <a:pt x="57786" y="81204"/>
                  <a:pt x="64077" y="74698"/>
                </a:cubicBezTo>
                <a:cubicBezTo>
                  <a:pt x="78291" y="59759"/>
                  <a:pt x="119766" y="8433"/>
                  <a:pt x="115572" y="43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Shape 5169">
            <a:extLst>
              <a:ext uri="{FF2B5EF4-FFF2-40B4-BE49-F238E27FC236}">
                <a16:creationId xmlns:a16="http://schemas.microsoft.com/office/drawing/2014/main" xmlns="" id="{00A5CBD4-D66A-407A-9973-BF9FC1D98E80}"/>
              </a:ext>
            </a:extLst>
          </p:cNvPr>
          <p:cNvSpPr/>
          <p:nvPr/>
        </p:nvSpPr>
        <p:spPr>
          <a:xfrm>
            <a:off x="8112680" y="4368736"/>
            <a:ext cx="274285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37" y="72743"/>
                </a:moveTo>
                <a:lnTo>
                  <a:pt x="59637" y="72743"/>
                </a:lnTo>
                <a:cubicBezTo>
                  <a:pt x="74607" y="72743"/>
                  <a:pt x="85472" y="68230"/>
                  <a:pt x="87645" y="61061"/>
                </a:cubicBezTo>
                <a:cubicBezTo>
                  <a:pt x="85472" y="54159"/>
                  <a:pt x="83299" y="46991"/>
                  <a:pt x="81368" y="40088"/>
                </a:cubicBezTo>
                <a:cubicBezTo>
                  <a:pt x="79195" y="44601"/>
                  <a:pt x="70503" y="49380"/>
                  <a:pt x="59637" y="49380"/>
                </a:cubicBezTo>
                <a:cubicBezTo>
                  <a:pt x="49014" y="49380"/>
                  <a:pt x="40563" y="44601"/>
                  <a:pt x="40563" y="40088"/>
                </a:cubicBezTo>
                <a:cubicBezTo>
                  <a:pt x="36217" y="46991"/>
                  <a:pt x="34044" y="54159"/>
                  <a:pt x="32112" y="61061"/>
                </a:cubicBezTo>
                <a:cubicBezTo>
                  <a:pt x="34044" y="68230"/>
                  <a:pt x="44909" y="72743"/>
                  <a:pt x="59637" y="72743"/>
                </a:cubicBezTo>
                <a:close/>
                <a:moveTo>
                  <a:pt x="59637" y="28141"/>
                </a:moveTo>
                <a:lnTo>
                  <a:pt x="59637" y="28141"/>
                </a:lnTo>
                <a:cubicBezTo>
                  <a:pt x="66156" y="28141"/>
                  <a:pt x="72434" y="25752"/>
                  <a:pt x="74607" y="23362"/>
                </a:cubicBezTo>
                <a:cubicBezTo>
                  <a:pt x="72434" y="16460"/>
                  <a:pt x="70503" y="9292"/>
                  <a:pt x="68571" y="4513"/>
                </a:cubicBezTo>
                <a:cubicBezTo>
                  <a:pt x="68571" y="2123"/>
                  <a:pt x="63983" y="0"/>
                  <a:pt x="59637" y="0"/>
                </a:cubicBezTo>
                <a:cubicBezTo>
                  <a:pt x="55533" y="0"/>
                  <a:pt x="51187" y="2123"/>
                  <a:pt x="51187" y="4513"/>
                </a:cubicBezTo>
                <a:cubicBezTo>
                  <a:pt x="49014" y="9292"/>
                  <a:pt x="46841" y="16460"/>
                  <a:pt x="44909" y="23362"/>
                </a:cubicBezTo>
                <a:cubicBezTo>
                  <a:pt x="46841" y="25752"/>
                  <a:pt x="53360" y="28141"/>
                  <a:pt x="59637" y="28141"/>
                </a:cubicBezTo>
                <a:close/>
                <a:moveTo>
                  <a:pt x="113239" y="79911"/>
                </a:moveTo>
                <a:lnTo>
                  <a:pt x="113239" y="79911"/>
                </a:lnTo>
                <a:cubicBezTo>
                  <a:pt x="89818" y="70619"/>
                  <a:pt x="89818" y="70619"/>
                  <a:pt x="89818" y="70619"/>
                </a:cubicBezTo>
                <a:cubicBezTo>
                  <a:pt x="91991" y="77522"/>
                  <a:pt x="91991" y="77522"/>
                  <a:pt x="91991" y="77522"/>
                </a:cubicBezTo>
                <a:cubicBezTo>
                  <a:pt x="91991" y="86814"/>
                  <a:pt x="77022" y="91592"/>
                  <a:pt x="59637" y="91592"/>
                </a:cubicBezTo>
                <a:cubicBezTo>
                  <a:pt x="42736" y="91592"/>
                  <a:pt x="27766" y="86814"/>
                  <a:pt x="27766" y="77522"/>
                </a:cubicBezTo>
                <a:cubicBezTo>
                  <a:pt x="29939" y="70619"/>
                  <a:pt x="29939" y="70619"/>
                  <a:pt x="29939" y="70619"/>
                </a:cubicBezTo>
                <a:cubicBezTo>
                  <a:pt x="6277" y="79911"/>
                  <a:pt x="6277" y="79911"/>
                  <a:pt x="6277" y="79911"/>
                </a:cubicBezTo>
                <a:cubicBezTo>
                  <a:pt x="0" y="82300"/>
                  <a:pt x="0" y="86814"/>
                  <a:pt x="6277" y="91592"/>
                </a:cubicBezTo>
                <a:cubicBezTo>
                  <a:pt x="49014" y="115221"/>
                  <a:pt x="49014" y="115221"/>
                  <a:pt x="49014" y="115221"/>
                </a:cubicBezTo>
                <a:cubicBezTo>
                  <a:pt x="55533" y="119734"/>
                  <a:pt x="63983" y="119734"/>
                  <a:pt x="70503" y="115221"/>
                </a:cubicBezTo>
                <a:cubicBezTo>
                  <a:pt x="113239" y="91592"/>
                  <a:pt x="113239" y="91592"/>
                  <a:pt x="113239" y="91592"/>
                </a:cubicBezTo>
                <a:cubicBezTo>
                  <a:pt x="119758" y="86814"/>
                  <a:pt x="119758" y="82300"/>
                  <a:pt x="113239" y="799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Shape 5170">
            <a:extLst>
              <a:ext uri="{FF2B5EF4-FFF2-40B4-BE49-F238E27FC236}">
                <a16:creationId xmlns:a16="http://schemas.microsoft.com/office/drawing/2014/main" xmlns="" id="{E9956611-9256-47A8-823C-46AC8FC73EDD}"/>
              </a:ext>
            </a:extLst>
          </p:cNvPr>
          <p:cNvSpPr/>
          <p:nvPr/>
        </p:nvSpPr>
        <p:spPr>
          <a:xfrm>
            <a:off x="7566052" y="22011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0804" y="58800"/>
                </a:moveTo>
                <a:lnTo>
                  <a:pt x="40804" y="58800"/>
                </a:lnTo>
                <a:cubicBezTo>
                  <a:pt x="40804" y="72000"/>
                  <a:pt x="49255" y="82500"/>
                  <a:pt x="59879" y="82500"/>
                </a:cubicBezTo>
                <a:cubicBezTo>
                  <a:pt x="70503" y="82500"/>
                  <a:pt x="79195" y="72000"/>
                  <a:pt x="79195" y="58800"/>
                </a:cubicBezTo>
                <a:cubicBezTo>
                  <a:pt x="79195" y="45300"/>
                  <a:pt x="70503" y="34800"/>
                  <a:pt x="59879" y="34800"/>
                </a:cubicBezTo>
                <a:cubicBezTo>
                  <a:pt x="49255" y="34800"/>
                  <a:pt x="40804" y="45300"/>
                  <a:pt x="40804" y="58800"/>
                </a:cubicBezTo>
                <a:close/>
                <a:moveTo>
                  <a:pt x="28008" y="50700"/>
                </a:moveTo>
                <a:lnTo>
                  <a:pt x="28008" y="50700"/>
                </a:lnTo>
                <a:cubicBezTo>
                  <a:pt x="29939" y="32100"/>
                  <a:pt x="44909" y="18900"/>
                  <a:pt x="59879" y="18900"/>
                </a:cubicBezTo>
                <a:cubicBezTo>
                  <a:pt x="68571" y="18900"/>
                  <a:pt x="77022" y="21300"/>
                  <a:pt x="83299" y="29400"/>
                </a:cubicBezTo>
                <a:cubicBezTo>
                  <a:pt x="85472" y="32100"/>
                  <a:pt x="91991" y="32100"/>
                  <a:pt x="94164" y="29400"/>
                </a:cubicBezTo>
                <a:cubicBezTo>
                  <a:pt x="96338" y="26700"/>
                  <a:pt x="96338" y="21300"/>
                  <a:pt x="94164" y="16200"/>
                </a:cubicBezTo>
                <a:cubicBezTo>
                  <a:pt x="85472" y="5400"/>
                  <a:pt x="72676" y="0"/>
                  <a:pt x="59879" y="0"/>
                </a:cubicBezTo>
                <a:cubicBezTo>
                  <a:pt x="38631" y="0"/>
                  <a:pt x="19315" y="16200"/>
                  <a:pt x="14969" y="42900"/>
                </a:cubicBezTo>
                <a:cubicBezTo>
                  <a:pt x="0" y="42900"/>
                  <a:pt x="0" y="42900"/>
                  <a:pt x="0" y="42900"/>
                </a:cubicBezTo>
                <a:cubicBezTo>
                  <a:pt x="0" y="58800"/>
                  <a:pt x="0" y="58800"/>
                  <a:pt x="0" y="58800"/>
                </a:cubicBezTo>
                <a:cubicBezTo>
                  <a:pt x="19315" y="58800"/>
                  <a:pt x="19315" y="58800"/>
                  <a:pt x="19315" y="58800"/>
                </a:cubicBezTo>
                <a:cubicBezTo>
                  <a:pt x="25835" y="58800"/>
                  <a:pt x="25835" y="53400"/>
                  <a:pt x="28008" y="50700"/>
                </a:cubicBezTo>
                <a:close/>
                <a:moveTo>
                  <a:pt x="100442" y="58800"/>
                </a:moveTo>
                <a:lnTo>
                  <a:pt x="100442" y="58800"/>
                </a:lnTo>
                <a:cubicBezTo>
                  <a:pt x="94164" y="58800"/>
                  <a:pt x="94164" y="66600"/>
                  <a:pt x="91991" y="69300"/>
                </a:cubicBezTo>
                <a:cubicBezTo>
                  <a:pt x="89818" y="87900"/>
                  <a:pt x="77022" y="101100"/>
                  <a:pt x="59879" y="101100"/>
                </a:cubicBezTo>
                <a:cubicBezTo>
                  <a:pt x="51428" y="101100"/>
                  <a:pt x="42736" y="95700"/>
                  <a:pt x="36458" y="87900"/>
                </a:cubicBezTo>
                <a:cubicBezTo>
                  <a:pt x="34285" y="85200"/>
                  <a:pt x="28008" y="85200"/>
                  <a:pt x="25835" y="87900"/>
                </a:cubicBezTo>
                <a:cubicBezTo>
                  <a:pt x="23420" y="93000"/>
                  <a:pt x="23420" y="98400"/>
                  <a:pt x="25835" y="101100"/>
                </a:cubicBezTo>
                <a:cubicBezTo>
                  <a:pt x="34285" y="111900"/>
                  <a:pt x="47082" y="119700"/>
                  <a:pt x="59879" y="119700"/>
                </a:cubicBezTo>
                <a:cubicBezTo>
                  <a:pt x="81368" y="119700"/>
                  <a:pt x="100442" y="101100"/>
                  <a:pt x="105030" y="77100"/>
                </a:cubicBezTo>
                <a:cubicBezTo>
                  <a:pt x="119758" y="77100"/>
                  <a:pt x="119758" y="77100"/>
                  <a:pt x="119758" y="77100"/>
                </a:cubicBezTo>
                <a:cubicBezTo>
                  <a:pt x="119758" y="58800"/>
                  <a:pt x="119758" y="58800"/>
                  <a:pt x="119758" y="58800"/>
                </a:cubicBezTo>
                <a:lnTo>
                  <a:pt x="100442" y="588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Shape 5171">
            <a:extLst>
              <a:ext uri="{FF2B5EF4-FFF2-40B4-BE49-F238E27FC236}">
                <a16:creationId xmlns:a16="http://schemas.microsoft.com/office/drawing/2014/main" xmlns="" id="{C4BE08F3-A1EC-488E-AF49-65DC149952E5}"/>
              </a:ext>
            </a:extLst>
          </p:cNvPr>
          <p:cNvSpPr/>
          <p:nvPr/>
        </p:nvSpPr>
        <p:spPr>
          <a:xfrm>
            <a:off x="5972861" y="4378466"/>
            <a:ext cx="184802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21" y="0"/>
                </a:moveTo>
                <a:lnTo>
                  <a:pt x="59821" y="0"/>
                </a:lnTo>
                <a:cubicBezTo>
                  <a:pt x="22077" y="0"/>
                  <a:pt x="0" y="10562"/>
                  <a:pt x="0" y="18190"/>
                </a:cubicBezTo>
                <a:cubicBezTo>
                  <a:pt x="12462" y="106503"/>
                  <a:pt x="12462" y="106503"/>
                  <a:pt x="12462" y="106503"/>
                </a:cubicBezTo>
                <a:cubicBezTo>
                  <a:pt x="12462" y="109144"/>
                  <a:pt x="31335" y="119706"/>
                  <a:pt x="59821" y="119706"/>
                </a:cubicBezTo>
                <a:cubicBezTo>
                  <a:pt x="88308" y="119706"/>
                  <a:pt x="107181" y="109144"/>
                  <a:pt x="107181" y="106503"/>
                </a:cubicBezTo>
                <a:cubicBezTo>
                  <a:pt x="119643" y="18190"/>
                  <a:pt x="119643" y="18190"/>
                  <a:pt x="119643" y="18190"/>
                </a:cubicBezTo>
                <a:cubicBezTo>
                  <a:pt x="119643" y="10562"/>
                  <a:pt x="97566" y="0"/>
                  <a:pt x="59821" y="0"/>
                </a:cubicBezTo>
                <a:close/>
                <a:moveTo>
                  <a:pt x="59821" y="31393"/>
                </a:moveTo>
                <a:lnTo>
                  <a:pt x="59821" y="31393"/>
                </a:lnTo>
                <a:cubicBezTo>
                  <a:pt x="31335" y="31393"/>
                  <a:pt x="12462" y="23471"/>
                  <a:pt x="12462" y="20831"/>
                </a:cubicBezTo>
                <a:cubicBezTo>
                  <a:pt x="12462" y="18190"/>
                  <a:pt x="31335" y="10562"/>
                  <a:pt x="59821" y="10562"/>
                </a:cubicBezTo>
                <a:cubicBezTo>
                  <a:pt x="88308" y="10562"/>
                  <a:pt x="107181" y="18190"/>
                  <a:pt x="107181" y="20831"/>
                </a:cubicBezTo>
                <a:cubicBezTo>
                  <a:pt x="107181" y="23471"/>
                  <a:pt x="88308" y="31393"/>
                  <a:pt x="59821" y="313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Shape 5173">
            <a:extLst>
              <a:ext uri="{FF2B5EF4-FFF2-40B4-BE49-F238E27FC236}">
                <a16:creationId xmlns:a16="http://schemas.microsoft.com/office/drawing/2014/main" xmlns="" id="{39F8324B-71D0-41A9-B73F-1ABBB1043CE6}"/>
              </a:ext>
            </a:extLst>
          </p:cNvPr>
          <p:cNvSpPr/>
          <p:nvPr/>
        </p:nvSpPr>
        <p:spPr>
          <a:xfrm>
            <a:off x="9766175" y="3841426"/>
            <a:ext cx="196474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1797" y="0"/>
                </a:moveTo>
                <a:lnTo>
                  <a:pt x="101797" y="0"/>
                </a:lnTo>
                <a:cubicBezTo>
                  <a:pt x="17865" y="0"/>
                  <a:pt x="17865" y="0"/>
                  <a:pt x="17865" y="0"/>
                </a:cubicBezTo>
                <a:cubicBezTo>
                  <a:pt x="9101" y="0"/>
                  <a:pt x="0" y="7152"/>
                  <a:pt x="0" y="14304"/>
                </a:cubicBezTo>
                <a:cubicBezTo>
                  <a:pt x="0" y="105695"/>
                  <a:pt x="0" y="105695"/>
                  <a:pt x="0" y="105695"/>
                </a:cubicBezTo>
                <a:cubicBezTo>
                  <a:pt x="0" y="112847"/>
                  <a:pt x="9101" y="119735"/>
                  <a:pt x="17865" y="119735"/>
                </a:cubicBezTo>
                <a:cubicBezTo>
                  <a:pt x="101797" y="119735"/>
                  <a:pt x="101797" y="119735"/>
                  <a:pt x="101797" y="119735"/>
                </a:cubicBezTo>
                <a:cubicBezTo>
                  <a:pt x="110561" y="119735"/>
                  <a:pt x="119662" y="112847"/>
                  <a:pt x="119662" y="105695"/>
                </a:cubicBezTo>
                <a:cubicBezTo>
                  <a:pt x="119662" y="14304"/>
                  <a:pt x="119662" y="14304"/>
                  <a:pt x="119662" y="14304"/>
                </a:cubicBezTo>
                <a:cubicBezTo>
                  <a:pt x="119662" y="7152"/>
                  <a:pt x="110561" y="0"/>
                  <a:pt x="101797" y="0"/>
                </a:cubicBezTo>
                <a:close/>
                <a:moveTo>
                  <a:pt x="101797" y="105695"/>
                </a:moveTo>
                <a:lnTo>
                  <a:pt x="101797" y="105695"/>
                </a:lnTo>
                <a:cubicBezTo>
                  <a:pt x="17865" y="105695"/>
                  <a:pt x="17865" y="105695"/>
                  <a:pt x="17865" y="105695"/>
                </a:cubicBezTo>
                <a:cubicBezTo>
                  <a:pt x="17865" y="14304"/>
                  <a:pt x="17865" y="14304"/>
                  <a:pt x="17865" y="14304"/>
                </a:cubicBezTo>
                <a:cubicBezTo>
                  <a:pt x="101797" y="14304"/>
                  <a:pt x="101797" y="14304"/>
                  <a:pt x="101797" y="14304"/>
                </a:cubicBezTo>
                <a:lnTo>
                  <a:pt x="101797" y="1056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Shape 5174">
            <a:extLst>
              <a:ext uri="{FF2B5EF4-FFF2-40B4-BE49-F238E27FC236}">
                <a16:creationId xmlns:a16="http://schemas.microsoft.com/office/drawing/2014/main" xmlns="" id="{F2FCCE00-84F7-4093-B0DE-F8A589C32584}"/>
              </a:ext>
            </a:extLst>
          </p:cNvPr>
          <p:cNvSpPr/>
          <p:nvPr/>
        </p:nvSpPr>
        <p:spPr>
          <a:xfrm>
            <a:off x="10818575" y="3870613"/>
            <a:ext cx="274286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5260"/>
                </a:moveTo>
                <a:lnTo>
                  <a:pt x="0" y="15260"/>
                </a:lnTo>
                <a:cubicBezTo>
                  <a:pt x="0" y="101271"/>
                  <a:pt x="0" y="101271"/>
                  <a:pt x="0" y="101271"/>
                </a:cubicBezTo>
                <a:cubicBezTo>
                  <a:pt x="0" y="110635"/>
                  <a:pt x="4337" y="119653"/>
                  <a:pt x="12771" y="119653"/>
                </a:cubicBezTo>
                <a:cubicBezTo>
                  <a:pt x="106987" y="119653"/>
                  <a:pt x="106987" y="119653"/>
                  <a:pt x="106987" y="119653"/>
                </a:cubicBezTo>
                <a:cubicBezTo>
                  <a:pt x="113253" y="119653"/>
                  <a:pt x="119759" y="110635"/>
                  <a:pt x="119759" y="101271"/>
                </a:cubicBezTo>
                <a:cubicBezTo>
                  <a:pt x="119759" y="15260"/>
                  <a:pt x="119759" y="15260"/>
                  <a:pt x="119759" y="15260"/>
                </a:cubicBezTo>
                <a:cubicBezTo>
                  <a:pt x="119759" y="5895"/>
                  <a:pt x="113253" y="0"/>
                  <a:pt x="106987" y="0"/>
                </a:cubicBez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5895"/>
                  <a:pt x="0" y="15260"/>
                </a:cubicBezTo>
                <a:close/>
                <a:moveTo>
                  <a:pt x="106987" y="15260"/>
                </a:moveTo>
                <a:lnTo>
                  <a:pt x="106987" y="15260"/>
                </a:lnTo>
                <a:cubicBezTo>
                  <a:pt x="106987" y="101271"/>
                  <a:pt x="106987" y="101271"/>
                  <a:pt x="106987" y="101271"/>
                </a:cubicBezTo>
                <a:cubicBezTo>
                  <a:pt x="12771" y="101271"/>
                  <a:pt x="12771" y="101271"/>
                  <a:pt x="12771" y="101271"/>
                </a:cubicBezTo>
                <a:cubicBezTo>
                  <a:pt x="12771" y="15260"/>
                  <a:pt x="12771" y="15260"/>
                  <a:pt x="12771" y="15260"/>
                </a:cubicBezTo>
                <a:lnTo>
                  <a:pt x="106987" y="152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Shape 5175">
            <a:extLst>
              <a:ext uri="{FF2B5EF4-FFF2-40B4-BE49-F238E27FC236}">
                <a16:creationId xmlns:a16="http://schemas.microsoft.com/office/drawing/2014/main" xmlns="" id="{E1D716DA-0052-4A66-9526-544226ABA3BF}"/>
              </a:ext>
            </a:extLst>
          </p:cNvPr>
          <p:cNvSpPr/>
          <p:nvPr/>
        </p:nvSpPr>
        <p:spPr>
          <a:xfrm>
            <a:off x="10273894" y="3825861"/>
            <a:ext cx="274286" cy="2782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53" y="44110"/>
                </a:moveTo>
                <a:lnTo>
                  <a:pt x="115653" y="44110"/>
                </a:lnTo>
                <a:cubicBezTo>
                  <a:pt x="70503" y="33675"/>
                  <a:pt x="70503" y="33675"/>
                  <a:pt x="70503" y="33675"/>
                </a:cubicBezTo>
                <a:cubicBezTo>
                  <a:pt x="64225" y="4031"/>
                  <a:pt x="64225" y="4031"/>
                  <a:pt x="64225" y="4031"/>
                </a:cubicBezTo>
                <a:cubicBezTo>
                  <a:pt x="62052" y="1897"/>
                  <a:pt x="59879" y="0"/>
                  <a:pt x="57706" y="0"/>
                </a:cubicBezTo>
                <a:cubicBezTo>
                  <a:pt x="4104" y="14466"/>
                  <a:pt x="4104" y="14466"/>
                  <a:pt x="4104" y="14466"/>
                </a:cubicBezTo>
                <a:cubicBezTo>
                  <a:pt x="0" y="16837"/>
                  <a:pt x="0" y="18972"/>
                  <a:pt x="0" y="21106"/>
                </a:cubicBezTo>
                <a:cubicBezTo>
                  <a:pt x="19074" y="92490"/>
                  <a:pt x="19074" y="92490"/>
                  <a:pt x="19074" y="92490"/>
                </a:cubicBezTo>
                <a:cubicBezTo>
                  <a:pt x="19074" y="94624"/>
                  <a:pt x="23420" y="94624"/>
                  <a:pt x="25835" y="94624"/>
                </a:cubicBezTo>
                <a:cubicBezTo>
                  <a:pt x="47082" y="88221"/>
                  <a:pt x="47082" y="88221"/>
                  <a:pt x="47082" y="88221"/>
                </a:cubicBezTo>
                <a:cubicBezTo>
                  <a:pt x="42736" y="100790"/>
                  <a:pt x="42736" y="100790"/>
                  <a:pt x="42736" y="100790"/>
                </a:cubicBezTo>
                <a:cubicBezTo>
                  <a:pt x="42736" y="102924"/>
                  <a:pt x="44909" y="105059"/>
                  <a:pt x="47082" y="105059"/>
                </a:cubicBezTo>
                <a:cubicBezTo>
                  <a:pt x="96096" y="117628"/>
                  <a:pt x="96096" y="117628"/>
                  <a:pt x="96096" y="117628"/>
                </a:cubicBezTo>
                <a:cubicBezTo>
                  <a:pt x="98269" y="119762"/>
                  <a:pt x="100442" y="117628"/>
                  <a:pt x="102857" y="115494"/>
                </a:cubicBezTo>
                <a:cubicBezTo>
                  <a:pt x="119758" y="50276"/>
                  <a:pt x="119758" y="50276"/>
                  <a:pt x="119758" y="50276"/>
                </a:cubicBezTo>
                <a:cubicBezTo>
                  <a:pt x="119758" y="48379"/>
                  <a:pt x="117826" y="44110"/>
                  <a:pt x="115653" y="44110"/>
                </a:cubicBezTo>
                <a:close/>
                <a:moveTo>
                  <a:pt x="8450" y="23003"/>
                </a:moveTo>
                <a:lnTo>
                  <a:pt x="8450" y="23003"/>
                </a:lnTo>
                <a:cubicBezTo>
                  <a:pt x="55533" y="10434"/>
                  <a:pt x="55533" y="10434"/>
                  <a:pt x="55533" y="10434"/>
                </a:cubicBezTo>
                <a:cubicBezTo>
                  <a:pt x="74849" y="73517"/>
                  <a:pt x="74849" y="73517"/>
                  <a:pt x="74849" y="73517"/>
                </a:cubicBezTo>
                <a:cubicBezTo>
                  <a:pt x="28008" y="86324"/>
                  <a:pt x="28008" y="86324"/>
                  <a:pt x="28008" y="86324"/>
                </a:cubicBezTo>
                <a:lnTo>
                  <a:pt x="8450" y="23003"/>
                </a:lnTo>
                <a:close/>
                <a:moveTo>
                  <a:pt x="93923" y="109328"/>
                </a:moveTo>
                <a:lnTo>
                  <a:pt x="93923" y="109328"/>
                </a:lnTo>
                <a:cubicBezTo>
                  <a:pt x="53601" y="98893"/>
                  <a:pt x="53601" y="98893"/>
                  <a:pt x="53601" y="98893"/>
                </a:cubicBezTo>
                <a:cubicBezTo>
                  <a:pt x="55533" y="86324"/>
                  <a:pt x="55533" y="86324"/>
                  <a:pt x="55533" y="86324"/>
                </a:cubicBezTo>
                <a:cubicBezTo>
                  <a:pt x="79195" y="79683"/>
                  <a:pt x="79195" y="79683"/>
                  <a:pt x="79195" y="79683"/>
                </a:cubicBezTo>
                <a:cubicBezTo>
                  <a:pt x="81126" y="79683"/>
                  <a:pt x="83299" y="77549"/>
                  <a:pt x="83299" y="75652"/>
                </a:cubicBezTo>
                <a:cubicBezTo>
                  <a:pt x="74849" y="41976"/>
                  <a:pt x="74849" y="41976"/>
                  <a:pt x="74849" y="41976"/>
                </a:cubicBezTo>
                <a:cubicBezTo>
                  <a:pt x="108893" y="50276"/>
                  <a:pt x="108893" y="50276"/>
                  <a:pt x="108893" y="50276"/>
                </a:cubicBezTo>
                <a:lnTo>
                  <a:pt x="93923" y="1093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Shape 5177">
            <a:extLst>
              <a:ext uri="{FF2B5EF4-FFF2-40B4-BE49-F238E27FC236}">
                <a16:creationId xmlns:a16="http://schemas.microsoft.com/office/drawing/2014/main" xmlns="" id="{344A7EDE-1418-4917-9AF3-04F36AFF22B5}"/>
              </a:ext>
            </a:extLst>
          </p:cNvPr>
          <p:cNvSpPr/>
          <p:nvPr/>
        </p:nvSpPr>
        <p:spPr>
          <a:xfrm>
            <a:off x="10834138" y="1658245"/>
            <a:ext cx="245107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107865"/>
                </a:moveTo>
                <a:lnTo>
                  <a:pt x="18918" y="107865"/>
                </a:lnTo>
                <a:cubicBezTo>
                  <a:pt x="18918" y="114876"/>
                  <a:pt x="26486" y="119730"/>
                  <a:pt x="33513" y="119730"/>
                </a:cubicBezTo>
                <a:cubicBezTo>
                  <a:pt x="40810" y="119730"/>
                  <a:pt x="45405" y="114876"/>
                  <a:pt x="45405" y="107865"/>
                </a:cubicBezTo>
                <a:cubicBezTo>
                  <a:pt x="45405" y="100584"/>
                  <a:pt x="40810" y="93303"/>
                  <a:pt x="33513" y="93303"/>
                </a:cubicBezTo>
                <a:cubicBezTo>
                  <a:pt x="26486" y="93303"/>
                  <a:pt x="18918" y="100584"/>
                  <a:pt x="18918" y="107865"/>
                </a:cubicBezTo>
                <a:close/>
                <a:moveTo>
                  <a:pt x="86216" y="107865"/>
                </a:moveTo>
                <a:lnTo>
                  <a:pt x="86216" y="107865"/>
                </a:lnTo>
                <a:cubicBezTo>
                  <a:pt x="86216" y="114876"/>
                  <a:pt x="93243" y="119730"/>
                  <a:pt x="100540" y="119730"/>
                </a:cubicBezTo>
                <a:cubicBezTo>
                  <a:pt x="107837" y="119730"/>
                  <a:pt x="112702" y="114876"/>
                  <a:pt x="112702" y="107865"/>
                </a:cubicBezTo>
                <a:cubicBezTo>
                  <a:pt x="112702" y="100584"/>
                  <a:pt x="107837" y="93303"/>
                  <a:pt x="100540" y="93303"/>
                </a:cubicBezTo>
                <a:cubicBezTo>
                  <a:pt x="93243" y="93303"/>
                  <a:pt x="86216" y="100584"/>
                  <a:pt x="86216" y="107865"/>
                </a:cubicBezTo>
                <a:close/>
                <a:moveTo>
                  <a:pt x="42972" y="76584"/>
                </a:moveTo>
                <a:lnTo>
                  <a:pt x="42972" y="76584"/>
                </a:lnTo>
                <a:cubicBezTo>
                  <a:pt x="117297" y="55011"/>
                  <a:pt x="117297" y="55011"/>
                  <a:pt x="117297" y="55011"/>
                </a:cubicBezTo>
                <a:cubicBezTo>
                  <a:pt x="119729" y="55011"/>
                  <a:pt x="119729" y="52584"/>
                  <a:pt x="119729" y="50426"/>
                </a:cubicBezTo>
                <a:cubicBezTo>
                  <a:pt x="119729" y="14561"/>
                  <a:pt x="119729" y="14561"/>
                  <a:pt x="119729" y="14561"/>
                </a:cubicBezTo>
                <a:cubicBezTo>
                  <a:pt x="26486" y="14561"/>
                  <a:pt x="26486" y="14561"/>
                  <a:pt x="26486" y="14561"/>
                </a:cubicBezTo>
                <a:cubicBezTo>
                  <a:pt x="26486" y="2696"/>
                  <a:pt x="26486" y="2696"/>
                  <a:pt x="26486" y="2696"/>
                </a:cubicBezTo>
                <a:lnTo>
                  <a:pt x="24054" y="0"/>
                </a:lnTo>
                <a:cubicBezTo>
                  <a:pt x="2432" y="0"/>
                  <a:pt x="2432" y="0"/>
                  <a:pt x="2432" y="0"/>
                </a:cubicBezTo>
                <a:cubicBezTo>
                  <a:pt x="0" y="0"/>
                  <a:pt x="0" y="2696"/>
                  <a:pt x="0" y="2696"/>
                </a:cubicBezTo>
                <a:cubicBezTo>
                  <a:pt x="0" y="14561"/>
                  <a:pt x="0" y="14561"/>
                  <a:pt x="0" y="14561"/>
                </a:cubicBezTo>
                <a:cubicBezTo>
                  <a:pt x="12162" y="14561"/>
                  <a:pt x="12162" y="14561"/>
                  <a:pt x="12162" y="14561"/>
                </a:cubicBezTo>
                <a:cubicBezTo>
                  <a:pt x="26486" y="74157"/>
                  <a:pt x="26486" y="74157"/>
                  <a:pt x="26486" y="74157"/>
                </a:cubicBezTo>
                <a:cubicBezTo>
                  <a:pt x="26486" y="81438"/>
                  <a:pt x="26486" y="81438"/>
                  <a:pt x="26486" y="81438"/>
                </a:cubicBezTo>
                <a:cubicBezTo>
                  <a:pt x="26486" y="91146"/>
                  <a:pt x="26486" y="91146"/>
                  <a:pt x="26486" y="91146"/>
                </a:cubicBezTo>
                <a:cubicBezTo>
                  <a:pt x="26486" y="93303"/>
                  <a:pt x="28648" y="93303"/>
                  <a:pt x="28648" y="93303"/>
                </a:cubicBezTo>
                <a:cubicBezTo>
                  <a:pt x="33513" y="93303"/>
                  <a:pt x="33513" y="93303"/>
                  <a:pt x="33513" y="93303"/>
                </a:cubicBezTo>
                <a:cubicBezTo>
                  <a:pt x="100540" y="93303"/>
                  <a:pt x="100540" y="93303"/>
                  <a:pt x="100540" y="93303"/>
                </a:cubicBezTo>
                <a:cubicBezTo>
                  <a:pt x="117297" y="93303"/>
                  <a:pt x="117297" y="93303"/>
                  <a:pt x="117297" y="93303"/>
                </a:cubicBezTo>
                <a:cubicBezTo>
                  <a:pt x="119729" y="93303"/>
                  <a:pt x="119729" y="93303"/>
                  <a:pt x="119729" y="91146"/>
                </a:cubicBezTo>
                <a:cubicBezTo>
                  <a:pt x="119729" y="81438"/>
                  <a:pt x="119729" y="81438"/>
                  <a:pt x="119729" y="81438"/>
                </a:cubicBezTo>
                <a:cubicBezTo>
                  <a:pt x="45405" y="81438"/>
                  <a:pt x="45405" y="81438"/>
                  <a:pt x="45405" y="81438"/>
                </a:cubicBezTo>
                <a:cubicBezTo>
                  <a:pt x="35945" y="81438"/>
                  <a:pt x="35945" y="76584"/>
                  <a:pt x="42972" y="765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Shape 5178">
            <a:extLst>
              <a:ext uri="{FF2B5EF4-FFF2-40B4-BE49-F238E27FC236}">
                <a16:creationId xmlns:a16="http://schemas.microsoft.com/office/drawing/2014/main" xmlns="" id="{4B33237E-17F9-4808-BC48-DF3309252CA4}"/>
              </a:ext>
            </a:extLst>
          </p:cNvPr>
          <p:cNvSpPr/>
          <p:nvPr/>
        </p:nvSpPr>
        <p:spPr>
          <a:xfrm>
            <a:off x="10312800" y="1644623"/>
            <a:ext cx="196474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191" y="13038"/>
                </a:moveTo>
                <a:lnTo>
                  <a:pt x="107191" y="13038"/>
                </a:lnTo>
                <a:cubicBezTo>
                  <a:pt x="95393" y="29939"/>
                  <a:pt x="95393" y="29939"/>
                  <a:pt x="95393" y="29939"/>
                </a:cubicBezTo>
                <a:cubicBezTo>
                  <a:pt x="23932" y="29939"/>
                  <a:pt x="23932" y="29939"/>
                  <a:pt x="23932" y="29939"/>
                </a:cubicBezTo>
                <a:cubicBezTo>
                  <a:pt x="12134" y="13038"/>
                  <a:pt x="12134" y="13038"/>
                  <a:pt x="12134" y="13038"/>
                </a:cubicBezTo>
                <a:cubicBezTo>
                  <a:pt x="5730" y="13038"/>
                  <a:pt x="0" y="17142"/>
                  <a:pt x="0" y="21488"/>
                </a:cubicBezTo>
                <a:cubicBezTo>
                  <a:pt x="0" y="111307"/>
                  <a:pt x="0" y="111307"/>
                  <a:pt x="0" y="111307"/>
                </a:cubicBezTo>
                <a:cubicBezTo>
                  <a:pt x="0" y="117585"/>
                  <a:pt x="5730" y="119758"/>
                  <a:pt x="12134" y="119758"/>
                </a:cubicBezTo>
                <a:cubicBezTo>
                  <a:pt x="107191" y="119758"/>
                  <a:pt x="107191" y="119758"/>
                  <a:pt x="107191" y="119758"/>
                </a:cubicBezTo>
                <a:cubicBezTo>
                  <a:pt x="113258" y="119758"/>
                  <a:pt x="119662" y="117585"/>
                  <a:pt x="119662" y="111307"/>
                </a:cubicBezTo>
                <a:cubicBezTo>
                  <a:pt x="119662" y="21488"/>
                  <a:pt x="119662" y="21488"/>
                  <a:pt x="119662" y="21488"/>
                </a:cubicBezTo>
                <a:cubicBezTo>
                  <a:pt x="119662" y="17142"/>
                  <a:pt x="113258" y="13038"/>
                  <a:pt x="107191" y="13038"/>
                </a:cubicBezTo>
                <a:close/>
                <a:moveTo>
                  <a:pt x="89325" y="23661"/>
                </a:moveTo>
                <a:lnTo>
                  <a:pt x="89325" y="23661"/>
                </a:lnTo>
                <a:cubicBezTo>
                  <a:pt x="98426" y="13038"/>
                  <a:pt x="98426" y="13038"/>
                  <a:pt x="98426" y="13038"/>
                </a:cubicBezTo>
                <a:cubicBezTo>
                  <a:pt x="77528" y="13038"/>
                  <a:pt x="77528" y="13038"/>
                  <a:pt x="77528" y="13038"/>
                </a:cubicBezTo>
                <a:cubicBezTo>
                  <a:pt x="71460" y="0"/>
                  <a:pt x="71460" y="0"/>
                  <a:pt x="71460" y="0"/>
                </a:cubicBezTo>
                <a:cubicBezTo>
                  <a:pt x="44831" y="0"/>
                  <a:pt x="44831" y="0"/>
                  <a:pt x="44831" y="0"/>
                </a:cubicBezTo>
                <a:cubicBezTo>
                  <a:pt x="38764" y="13038"/>
                  <a:pt x="38764" y="13038"/>
                  <a:pt x="38764" y="13038"/>
                </a:cubicBezTo>
                <a:cubicBezTo>
                  <a:pt x="20561" y="13038"/>
                  <a:pt x="20561" y="13038"/>
                  <a:pt x="20561" y="13038"/>
                </a:cubicBezTo>
                <a:cubicBezTo>
                  <a:pt x="30000" y="23661"/>
                  <a:pt x="30000" y="23661"/>
                  <a:pt x="30000" y="23661"/>
                </a:cubicBezTo>
                <a:lnTo>
                  <a:pt x="89325" y="236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Shape 5179">
            <a:extLst>
              <a:ext uri="{FF2B5EF4-FFF2-40B4-BE49-F238E27FC236}">
                <a16:creationId xmlns:a16="http://schemas.microsoft.com/office/drawing/2014/main" xmlns="" id="{837DAD18-EAC2-4541-8CA0-5667D0574031}"/>
              </a:ext>
            </a:extLst>
          </p:cNvPr>
          <p:cNvSpPr/>
          <p:nvPr/>
        </p:nvSpPr>
        <p:spPr>
          <a:xfrm>
            <a:off x="8151584" y="4899940"/>
            <a:ext cx="200364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945" y="115421"/>
                </a:moveTo>
                <a:lnTo>
                  <a:pt x="34945" y="115421"/>
                </a:lnTo>
                <a:cubicBezTo>
                  <a:pt x="40549" y="117590"/>
                  <a:pt x="49450" y="119759"/>
                  <a:pt x="58021" y="119759"/>
                </a:cubicBezTo>
                <a:cubicBezTo>
                  <a:pt x="66923" y="119759"/>
                  <a:pt x="75494" y="117590"/>
                  <a:pt x="81758" y="115421"/>
                </a:cubicBezTo>
                <a:cubicBezTo>
                  <a:pt x="81758" y="102650"/>
                  <a:pt x="81758" y="102650"/>
                  <a:pt x="81758" y="102650"/>
                </a:cubicBezTo>
                <a:cubicBezTo>
                  <a:pt x="34945" y="102650"/>
                  <a:pt x="34945" y="102650"/>
                  <a:pt x="34945" y="102650"/>
                </a:cubicBezTo>
                <a:lnTo>
                  <a:pt x="34945" y="115421"/>
                </a:lnTo>
                <a:close/>
                <a:moveTo>
                  <a:pt x="81758" y="96385"/>
                </a:moveTo>
                <a:lnTo>
                  <a:pt x="81758" y="96385"/>
                </a:lnTo>
                <a:cubicBezTo>
                  <a:pt x="81758" y="70602"/>
                  <a:pt x="119670" y="62168"/>
                  <a:pt x="116703" y="36385"/>
                </a:cubicBezTo>
                <a:cubicBezTo>
                  <a:pt x="113736" y="19277"/>
                  <a:pt x="99230" y="0"/>
                  <a:pt x="58021" y="0"/>
                </a:cubicBezTo>
                <a:cubicBezTo>
                  <a:pt x="17472" y="0"/>
                  <a:pt x="2967" y="19277"/>
                  <a:pt x="0" y="36385"/>
                </a:cubicBezTo>
                <a:cubicBezTo>
                  <a:pt x="0" y="62168"/>
                  <a:pt x="34945" y="70602"/>
                  <a:pt x="34945" y="96385"/>
                </a:cubicBezTo>
                <a:lnTo>
                  <a:pt x="81758" y="96385"/>
                </a:lnTo>
                <a:close/>
                <a:moveTo>
                  <a:pt x="17472" y="36385"/>
                </a:moveTo>
                <a:lnTo>
                  <a:pt x="17472" y="36385"/>
                </a:lnTo>
                <a:cubicBezTo>
                  <a:pt x="20439" y="21445"/>
                  <a:pt x="34945" y="12771"/>
                  <a:pt x="58021" y="12771"/>
                </a:cubicBezTo>
                <a:cubicBezTo>
                  <a:pt x="81758" y="12771"/>
                  <a:pt x="96263" y="21445"/>
                  <a:pt x="99230" y="36385"/>
                </a:cubicBezTo>
                <a:cubicBezTo>
                  <a:pt x="99230" y="45060"/>
                  <a:pt x="93296" y="51325"/>
                  <a:pt x="84725" y="60000"/>
                </a:cubicBezTo>
                <a:cubicBezTo>
                  <a:pt x="75494" y="66265"/>
                  <a:pt x="70219" y="74939"/>
                  <a:pt x="63956" y="85542"/>
                </a:cubicBezTo>
                <a:cubicBezTo>
                  <a:pt x="52417" y="85542"/>
                  <a:pt x="52417" y="85542"/>
                  <a:pt x="52417" y="85542"/>
                </a:cubicBezTo>
                <a:cubicBezTo>
                  <a:pt x="46483" y="74939"/>
                  <a:pt x="40549" y="66265"/>
                  <a:pt x="31978" y="60000"/>
                </a:cubicBezTo>
                <a:cubicBezTo>
                  <a:pt x="23076" y="51325"/>
                  <a:pt x="17472" y="45060"/>
                  <a:pt x="17472" y="3638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Shape 5181">
            <a:extLst>
              <a:ext uri="{FF2B5EF4-FFF2-40B4-BE49-F238E27FC236}">
                <a16:creationId xmlns:a16="http://schemas.microsoft.com/office/drawing/2014/main" xmlns="" id="{466D63A6-AC0B-4AA1-B9FC-0DF1D0219792}"/>
              </a:ext>
            </a:extLst>
          </p:cNvPr>
          <p:cNvSpPr/>
          <p:nvPr/>
        </p:nvSpPr>
        <p:spPr>
          <a:xfrm>
            <a:off x="9240947" y="3263525"/>
            <a:ext cx="196474" cy="2665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32525"/>
                </a:moveTo>
                <a:lnTo>
                  <a:pt x="116957" y="32525"/>
                </a:lnTo>
                <a:cubicBezTo>
                  <a:pt x="39211" y="4188"/>
                  <a:pt x="39211" y="4188"/>
                  <a:pt x="39211" y="4188"/>
                </a:cubicBezTo>
                <a:cubicBezTo>
                  <a:pt x="30084" y="0"/>
                  <a:pt x="9126" y="6160"/>
                  <a:pt x="3042" y="13059"/>
                </a:cubicBezTo>
                <a:cubicBezTo>
                  <a:pt x="0" y="17248"/>
                  <a:pt x="0" y="19466"/>
                  <a:pt x="0" y="19466"/>
                </a:cubicBezTo>
                <a:cubicBezTo>
                  <a:pt x="3042" y="85010"/>
                  <a:pt x="3042" y="85010"/>
                  <a:pt x="3042" y="85010"/>
                </a:cubicBezTo>
                <a:cubicBezTo>
                  <a:pt x="3042" y="85010"/>
                  <a:pt x="6084" y="87227"/>
                  <a:pt x="6084" y="89445"/>
                </a:cubicBezTo>
                <a:cubicBezTo>
                  <a:pt x="12169" y="89445"/>
                  <a:pt x="75042" y="119753"/>
                  <a:pt x="75042" y="119753"/>
                </a:cubicBezTo>
                <a:cubicBezTo>
                  <a:pt x="78084" y="119753"/>
                  <a:pt x="78084" y="119753"/>
                  <a:pt x="78084" y="119753"/>
                </a:cubicBezTo>
                <a:cubicBezTo>
                  <a:pt x="81126" y="119753"/>
                  <a:pt x="81126" y="119753"/>
                  <a:pt x="81126" y="119753"/>
                </a:cubicBezTo>
                <a:cubicBezTo>
                  <a:pt x="83830" y="119753"/>
                  <a:pt x="83830" y="117782"/>
                  <a:pt x="83830" y="117782"/>
                </a:cubicBezTo>
                <a:cubicBezTo>
                  <a:pt x="83830" y="50020"/>
                  <a:pt x="83830" y="50020"/>
                  <a:pt x="83830" y="50020"/>
                </a:cubicBezTo>
                <a:cubicBezTo>
                  <a:pt x="83830" y="47802"/>
                  <a:pt x="83830" y="47802"/>
                  <a:pt x="81126" y="45585"/>
                </a:cubicBezTo>
                <a:cubicBezTo>
                  <a:pt x="14873" y="17248"/>
                  <a:pt x="14873" y="17248"/>
                  <a:pt x="14873" y="17248"/>
                </a:cubicBezTo>
                <a:cubicBezTo>
                  <a:pt x="14873" y="17248"/>
                  <a:pt x="17915" y="15030"/>
                  <a:pt x="24000" y="13059"/>
                </a:cubicBezTo>
                <a:cubicBezTo>
                  <a:pt x="30084" y="10841"/>
                  <a:pt x="32788" y="10841"/>
                  <a:pt x="36169" y="10841"/>
                </a:cubicBezTo>
                <a:cubicBezTo>
                  <a:pt x="36169" y="10841"/>
                  <a:pt x="99042" y="36960"/>
                  <a:pt x="101746" y="36960"/>
                </a:cubicBezTo>
                <a:cubicBezTo>
                  <a:pt x="104788" y="39178"/>
                  <a:pt x="104788" y="39178"/>
                  <a:pt x="104788" y="39178"/>
                </a:cubicBezTo>
                <a:cubicBezTo>
                  <a:pt x="104788" y="41396"/>
                  <a:pt x="104788" y="104722"/>
                  <a:pt x="104788" y="104722"/>
                </a:cubicBezTo>
                <a:cubicBezTo>
                  <a:pt x="104788" y="106694"/>
                  <a:pt x="107830" y="108911"/>
                  <a:pt x="110873" y="108911"/>
                </a:cubicBezTo>
                <a:cubicBezTo>
                  <a:pt x="113915" y="108911"/>
                  <a:pt x="119661" y="106694"/>
                  <a:pt x="119661" y="104722"/>
                </a:cubicBezTo>
                <a:cubicBezTo>
                  <a:pt x="119661" y="34743"/>
                  <a:pt x="119661" y="34743"/>
                  <a:pt x="119661" y="34743"/>
                </a:cubicBezTo>
                <a:lnTo>
                  <a:pt x="116957" y="32525"/>
                </a:ln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4" name="Shape 5182">
            <a:extLst>
              <a:ext uri="{FF2B5EF4-FFF2-40B4-BE49-F238E27FC236}">
                <a16:creationId xmlns:a16="http://schemas.microsoft.com/office/drawing/2014/main" xmlns="" id="{E5241EBB-62C4-4778-84BF-7B9D9ED3D526}"/>
              </a:ext>
            </a:extLst>
          </p:cNvPr>
          <p:cNvSpPr/>
          <p:nvPr/>
        </p:nvSpPr>
        <p:spPr>
          <a:xfrm>
            <a:off x="10841919" y="4359009"/>
            <a:ext cx="252888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0563" y="2173"/>
                </a:moveTo>
                <a:lnTo>
                  <a:pt x="20563" y="2173"/>
                </a:lnTo>
                <a:cubicBezTo>
                  <a:pt x="20563" y="0"/>
                  <a:pt x="18481" y="0"/>
                  <a:pt x="18481" y="2173"/>
                </a:cubicBezTo>
                <a:cubicBezTo>
                  <a:pt x="16138" y="25835"/>
                  <a:pt x="0" y="29939"/>
                  <a:pt x="0" y="47082"/>
                </a:cubicBezTo>
                <a:cubicBezTo>
                  <a:pt x="0" y="57706"/>
                  <a:pt x="9110" y="66156"/>
                  <a:pt x="20563" y="66156"/>
                </a:cubicBezTo>
                <a:cubicBezTo>
                  <a:pt x="32277" y="66156"/>
                  <a:pt x="41388" y="57706"/>
                  <a:pt x="41388" y="47082"/>
                </a:cubicBezTo>
                <a:cubicBezTo>
                  <a:pt x="41388" y="29939"/>
                  <a:pt x="22906" y="25835"/>
                  <a:pt x="20563" y="2173"/>
                </a:cubicBezTo>
                <a:close/>
                <a:moveTo>
                  <a:pt x="101518" y="2173"/>
                </a:moveTo>
                <a:lnTo>
                  <a:pt x="101518" y="2173"/>
                </a:lnTo>
                <a:cubicBezTo>
                  <a:pt x="101518" y="0"/>
                  <a:pt x="99175" y="0"/>
                  <a:pt x="99175" y="2173"/>
                </a:cubicBezTo>
                <a:cubicBezTo>
                  <a:pt x="94490" y="25835"/>
                  <a:pt x="78351" y="29939"/>
                  <a:pt x="78351" y="47082"/>
                </a:cubicBezTo>
                <a:cubicBezTo>
                  <a:pt x="78351" y="57706"/>
                  <a:pt x="87462" y="66156"/>
                  <a:pt x="99175" y="66156"/>
                </a:cubicBezTo>
                <a:cubicBezTo>
                  <a:pt x="110629" y="66156"/>
                  <a:pt x="119739" y="57706"/>
                  <a:pt x="119739" y="47082"/>
                </a:cubicBezTo>
                <a:cubicBezTo>
                  <a:pt x="119739" y="29939"/>
                  <a:pt x="103600" y="25835"/>
                  <a:pt x="101518" y="2173"/>
                </a:cubicBezTo>
                <a:close/>
                <a:moveTo>
                  <a:pt x="59869" y="53360"/>
                </a:moveTo>
                <a:lnTo>
                  <a:pt x="59869" y="53360"/>
                </a:lnTo>
                <a:cubicBezTo>
                  <a:pt x="55184" y="79195"/>
                  <a:pt x="39045" y="83299"/>
                  <a:pt x="39045" y="100684"/>
                </a:cubicBezTo>
                <a:cubicBezTo>
                  <a:pt x="39045" y="111307"/>
                  <a:pt x="48156" y="119758"/>
                  <a:pt x="59869" y="119758"/>
                </a:cubicBezTo>
                <a:cubicBezTo>
                  <a:pt x="71583" y="119758"/>
                  <a:pt x="80694" y="111307"/>
                  <a:pt x="80694" y="100684"/>
                </a:cubicBezTo>
                <a:cubicBezTo>
                  <a:pt x="80694" y="83299"/>
                  <a:pt x="64295" y="79195"/>
                  <a:pt x="59869" y="533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Shape 5183">
            <a:extLst>
              <a:ext uri="{FF2B5EF4-FFF2-40B4-BE49-F238E27FC236}">
                <a16:creationId xmlns:a16="http://schemas.microsoft.com/office/drawing/2014/main" xmlns="" id="{C99DCCE0-6C38-4ECF-B30B-F23E7F2D131E}"/>
              </a:ext>
            </a:extLst>
          </p:cNvPr>
          <p:cNvSpPr/>
          <p:nvPr/>
        </p:nvSpPr>
        <p:spPr>
          <a:xfrm>
            <a:off x="10349761" y="4359009"/>
            <a:ext cx="143952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518" y="59879"/>
                </a:moveTo>
                <a:lnTo>
                  <a:pt x="87518" y="59879"/>
                </a:lnTo>
                <a:cubicBezTo>
                  <a:pt x="87518" y="6277"/>
                  <a:pt x="87518" y="6277"/>
                  <a:pt x="87518" y="6277"/>
                </a:cubicBezTo>
                <a:cubicBezTo>
                  <a:pt x="87518" y="4104"/>
                  <a:pt x="83458" y="0"/>
                  <a:pt x="75789" y="0"/>
                </a:cubicBezTo>
                <a:cubicBezTo>
                  <a:pt x="39699" y="0"/>
                  <a:pt x="39699" y="0"/>
                  <a:pt x="39699" y="0"/>
                </a:cubicBezTo>
                <a:cubicBezTo>
                  <a:pt x="32030" y="0"/>
                  <a:pt x="32030" y="4104"/>
                  <a:pt x="32030" y="6277"/>
                </a:cubicBezTo>
                <a:cubicBezTo>
                  <a:pt x="32030" y="59879"/>
                  <a:pt x="32030" y="59879"/>
                  <a:pt x="32030" y="59879"/>
                </a:cubicBezTo>
                <a:cubicBezTo>
                  <a:pt x="11729" y="64225"/>
                  <a:pt x="0" y="74849"/>
                  <a:pt x="0" y="87887"/>
                </a:cubicBezTo>
                <a:cubicBezTo>
                  <a:pt x="0" y="106961"/>
                  <a:pt x="27969" y="119758"/>
                  <a:pt x="59548" y="119758"/>
                </a:cubicBezTo>
                <a:cubicBezTo>
                  <a:pt x="92030" y="119758"/>
                  <a:pt x="119548" y="106961"/>
                  <a:pt x="119548" y="87887"/>
                </a:cubicBezTo>
                <a:cubicBezTo>
                  <a:pt x="119548" y="74849"/>
                  <a:pt x="107819" y="64225"/>
                  <a:pt x="87518" y="59879"/>
                </a:cubicBezTo>
                <a:close/>
                <a:moveTo>
                  <a:pt x="59548" y="109134"/>
                </a:moveTo>
                <a:lnTo>
                  <a:pt x="59548" y="109134"/>
                </a:lnTo>
                <a:cubicBezTo>
                  <a:pt x="39699" y="109134"/>
                  <a:pt x="19849" y="98511"/>
                  <a:pt x="19849" y="87887"/>
                </a:cubicBezTo>
                <a:cubicBezTo>
                  <a:pt x="19849" y="79195"/>
                  <a:pt x="32030" y="70503"/>
                  <a:pt x="47819" y="68329"/>
                </a:cubicBezTo>
                <a:cubicBezTo>
                  <a:pt x="47819" y="23661"/>
                  <a:pt x="47819" y="23661"/>
                  <a:pt x="47819" y="23661"/>
                </a:cubicBezTo>
                <a:cubicBezTo>
                  <a:pt x="71729" y="23661"/>
                  <a:pt x="71729" y="23661"/>
                  <a:pt x="71729" y="23661"/>
                </a:cubicBezTo>
                <a:cubicBezTo>
                  <a:pt x="71729" y="68329"/>
                  <a:pt x="71729" y="68329"/>
                  <a:pt x="71729" y="68329"/>
                </a:cubicBezTo>
                <a:cubicBezTo>
                  <a:pt x="87518" y="70503"/>
                  <a:pt x="95639" y="79195"/>
                  <a:pt x="95639" y="87887"/>
                </a:cubicBezTo>
                <a:cubicBezTo>
                  <a:pt x="95639" y="98511"/>
                  <a:pt x="79849" y="109134"/>
                  <a:pt x="59548" y="1091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Shape 5184">
            <a:extLst>
              <a:ext uri="{FF2B5EF4-FFF2-40B4-BE49-F238E27FC236}">
                <a16:creationId xmlns:a16="http://schemas.microsoft.com/office/drawing/2014/main" xmlns="" id="{0D3B1E9C-E378-4A59-9AB2-343D7D8BE76D}"/>
              </a:ext>
            </a:extLst>
          </p:cNvPr>
          <p:cNvSpPr/>
          <p:nvPr/>
        </p:nvSpPr>
        <p:spPr>
          <a:xfrm>
            <a:off x="9727270" y="1716619"/>
            <a:ext cx="274285" cy="12842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750" y="0"/>
                </a:moveTo>
                <a:lnTo>
                  <a:pt x="91750" y="0"/>
                </a:lnTo>
                <a:cubicBezTo>
                  <a:pt x="77022" y="0"/>
                  <a:pt x="64225" y="27413"/>
                  <a:pt x="64225" y="59482"/>
                </a:cubicBezTo>
                <a:cubicBezTo>
                  <a:pt x="64225" y="72931"/>
                  <a:pt x="66156" y="86896"/>
                  <a:pt x="68329" y="96206"/>
                </a:cubicBezTo>
                <a:cubicBezTo>
                  <a:pt x="49014" y="96206"/>
                  <a:pt x="49014" y="96206"/>
                  <a:pt x="49014" y="96206"/>
                </a:cubicBezTo>
                <a:cubicBezTo>
                  <a:pt x="53360" y="86896"/>
                  <a:pt x="55533" y="72931"/>
                  <a:pt x="55533" y="59482"/>
                </a:cubicBezTo>
                <a:cubicBezTo>
                  <a:pt x="55533" y="27413"/>
                  <a:pt x="42736" y="0"/>
                  <a:pt x="27525" y="0"/>
                </a:cubicBezTo>
                <a:cubicBezTo>
                  <a:pt x="12796" y="0"/>
                  <a:pt x="0" y="27413"/>
                  <a:pt x="0" y="59482"/>
                </a:cubicBezTo>
                <a:cubicBezTo>
                  <a:pt x="0" y="91551"/>
                  <a:pt x="12796" y="119482"/>
                  <a:pt x="27525" y="119482"/>
                </a:cubicBezTo>
                <a:cubicBezTo>
                  <a:pt x="91750" y="119482"/>
                  <a:pt x="91750" y="119482"/>
                  <a:pt x="91750" y="119482"/>
                </a:cubicBezTo>
                <a:cubicBezTo>
                  <a:pt x="106720" y="119482"/>
                  <a:pt x="119758" y="91551"/>
                  <a:pt x="119758" y="59482"/>
                </a:cubicBezTo>
                <a:cubicBezTo>
                  <a:pt x="119758" y="27413"/>
                  <a:pt x="106720" y="0"/>
                  <a:pt x="91750" y="0"/>
                </a:cubicBezTo>
                <a:close/>
                <a:moveTo>
                  <a:pt x="12796" y="59482"/>
                </a:moveTo>
                <a:lnTo>
                  <a:pt x="12796" y="59482"/>
                </a:lnTo>
                <a:cubicBezTo>
                  <a:pt x="12796" y="41379"/>
                  <a:pt x="19074" y="27413"/>
                  <a:pt x="27525" y="27413"/>
                </a:cubicBezTo>
                <a:cubicBezTo>
                  <a:pt x="36217" y="27413"/>
                  <a:pt x="42736" y="41379"/>
                  <a:pt x="42736" y="59482"/>
                </a:cubicBezTo>
                <a:cubicBezTo>
                  <a:pt x="42736" y="77586"/>
                  <a:pt x="36217" y="96206"/>
                  <a:pt x="27525" y="96206"/>
                </a:cubicBezTo>
                <a:cubicBezTo>
                  <a:pt x="19074" y="96206"/>
                  <a:pt x="12796" y="77586"/>
                  <a:pt x="12796" y="59482"/>
                </a:cubicBezTo>
                <a:close/>
                <a:moveTo>
                  <a:pt x="91750" y="96206"/>
                </a:moveTo>
                <a:lnTo>
                  <a:pt x="91750" y="96206"/>
                </a:lnTo>
                <a:cubicBezTo>
                  <a:pt x="83299" y="96206"/>
                  <a:pt x="77022" y="77586"/>
                  <a:pt x="77022" y="59482"/>
                </a:cubicBezTo>
                <a:cubicBezTo>
                  <a:pt x="77022" y="41379"/>
                  <a:pt x="83299" y="27413"/>
                  <a:pt x="91750" y="27413"/>
                </a:cubicBezTo>
                <a:cubicBezTo>
                  <a:pt x="100442" y="27413"/>
                  <a:pt x="106720" y="41379"/>
                  <a:pt x="106720" y="59482"/>
                </a:cubicBezTo>
                <a:cubicBezTo>
                  <a:pt x="106720" y="77586"/>
                  <a:pt x="100442" y="96206"/>
                  <a:pt x="91750" y="962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Shape 5186">
            <a:extLst>
              <a:ext uri="{FF2B5EF4-FFF2-40B4-BE49-F238E27FC236}">
                <a16:creationId xmlns:a16="http://schemas.microsoft.com/office/drawing/2014/main" xmlns="" id="{DEC6759D-D924-4FF9-886E-64B23E95D1D0}"/>
              </a:ext>
            </a:extLst>
          </p:cNvPr>
          <p:cNvSpPr/>
          <p:nvPr/>
        </p:nvSpPr>
        <p:spPr>
          <a:xfrm>
            <a:off x="8667086" y="3827806"/>
            <a:ext cx="254834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3" y="37200"/>
                </a:moveTo>
                <a:lnTo>
                  <a:pt x="11453" y="37200"/>
                </a:lnTo>
                <a:cubicBezTo>
                  <a:pt x="22906" y="26700"/>
                  <a:pt x="32277" y="18600"/>
                  <a:pt x="57527" y="31800"/>
                </a:cubicBezTo>
                <a:cubicBezTo>
                  <a:pt x="69240" y="39900"/>
                  <a:pt x="78351" y="42600"/>
                  <a:pt x="85379" y="42600"/>
                </a:cubicBezTo>
                <a:cubicBezTo>
                  <a:pt x="99175" y="42600"/>
                  <a:pt x="108286" y="34500"/>
                  <a:pt x="115314" y="26700"/>
                </a:cubicBezTo>
                <a:cubicBezTo>
                  <a:pt x="117396" y="24000"/>
                  <a:pt x="119739" y="18600"/>
                  <a:pt x="117396" y="15900"/>
                </a:cubicBezTo>
                <a:cubicBezTo>
                  <a:pt x="115314" y="13200"/>
                  <a:pt x="110629" y="13200"/>
                  <a:pt x="108286" y="15900"/>
                </a:cubicBezTo>
                <a:cubicBezTo>
                  <a:pt x="96832" y="26700"/>
                  <a:pt x="87722" y="34500"/>
                  <a:pt x="62212" y="18600"/>
                </a:cubicBezTo>
                <a:cubicBezTo>
                  <a:pt x="32277" y="0"/>
                  <a:pt x="16138" y="13200"/>
                  <a:pt x="4685" y="26700"/>
                </a:cubicBezTo>
                <a:cubicBezTo>
                  <a:pt x="2342" y="29100"/>
                  <a:pt x="0" y="34500"/>
                  <a:pt x="2342" y="37200"/>
                </a:cubicBezTo>
                <a:cubicBezTo>
                  <a:pt x="4685" y="39900"/>
                  <a:pt x="9110" y="39900"/>
                  <a:pt x="11453" y="37200"/>
                </a:cubicBezTo>
                <a:close/>
                <a:moveTo>
                  <a:pt x="108286" y="53400"/>
                </a:moveTo>
                <a:lnTo>
                  <a:pt x="108286" y="53400"/>
                </a:lnTo>
                <a:cubicBezTo>
                  <a:pt x="96832" y="63900"/>
                  <a:pt x="87722" y="74400"/>
                  <a:pt x="62212" y="58500"/>
                </a:cubicBezTo>
                <a:cubicBezTo>
                  <a:pt x="32277" y="37200"/>
                  <a:pt x="16138" y="53400"/>
                  <a:pt x="4685" y="63900"/>
                </a:cubicBezTo>
                <a:cubicBezTo>
                  <a:pt x="2342" y="66600"/>
                  <a:pt x="0" y="72000"/>
                  <a:pt x="2342" y="74400"/>
                </a:cubicBezTo>
                <a:cubicBezTo>
                  <a:pt x="4685" y="77100"/>
                  <a:pt x="9110" y="77100"/>
                  <a:pt x="11453" y="74400"/>
                </a:cubicBezTo>
                <a:cubicBezTo>
                  <a:pt x="22906" y="63900"/>
                  <a:pt x="32277" y="56100"/>
                  <a:pt x="57527" y="72000"/>
                </a:cubicBezTo>
                <a:cubicBezTo>
                  <a:pt x="69240" y="79800"/>
                  <a:pt x="78351" y="82500"/>
                  <a:pt x="85379" y="82500"/>
                </a:cubicBezTo>
                <a:cubicBezTo>
                  <a:pt x="99175" y="82500"/>
                  <a:pt x="108286" y="72000"/>
                  <a:pt x="115314" y="66600"/>
                </a:cubicBezTo>
                <a:cubicBezTo>
                  <a:pt x="117396" y="63900"/>
                  <a:pt x="119739" y="58500"/>
                  <a:pt x="117396" y="56100"/>
                </a:cubicBezTo>
                <a:cubicBezTo>
                  <a:pt x="115314" y="50400"/>
                  <a:pt x="110629" y="50400"/>
                  <a:pt x="108286" y="53400"/>
                </a:cubicBezTo>
                <a:close/>
                <a:moveTo>
                  <a:pt x="108286" y="90600"/>
                </a:moveTo>
                <a:lnTo>
                  <a:pt x="108286" y="90600"/>
                </a:lnTo>
                <a:cubicBezTo>
                  <a:pt x="96832" y="103800"/>
                  <a:pt x="87722" y="111600"/>
                  <a:pt x="62212" y="95700"/>
                </a:cubicBezTo>
                <a:cubicBezTo>
                  <a:pt x="32277" y="74400"/>
                  <a:pt x="16138" y="90600"/>
                  <a:pt x="4685" y="101100"/>
                </a:cubicBezTo>
                <a:cubicBezTo>
                  <a:pt x="2342" y="103800"/>
                  <a:pt x="0" y="108900"/>
                  <a:pt x="2342" y="111600"/>
                </a:cubicBezTo>
                <a:cubicBezTo>
                  <a:pt x="4685" y="117000"/>
                  <a:pt x="9110" y="117000"/>
                  <a:pt x="11453" y="114300"/>
                </a:cubicBezTo>
                <a:cubicBezTo>
                  <a:pt x="22906" y="101100"/>
                  <a:pt x="32277" y="93000"/>
                  <a:pt x="57527" y="108900"/>
                </a:cubicBezTo>
                <a:cubicBezTo>
                  <a:pt x="69240" y="117000"/>
                  <a:pt x="78351" y="119700"/>
                  <a:pt x="85379" y="119700"/>
                </a:cubicBezTo>
                <a:cubicBezTo>
                  <a:pt x="99175" y="119700"/>
                  <a:pt x="108286" y="111600"/>
                  <a:pt x="115314" y="103800"/>
                </a:cubicBezTo>
                <a:cubicBezTo>
                  <a:pt x="117396" y="101100"/>
                  <a:pt x="119739" y="95700"/>
                  <a:pt x="117396" y="93000"/>
                </a:cubicBezTo>
                <a:cubicBezTo>
                  <a:pt x="115314" y="90600"/>
                  <a:pt x="110629" y="87900"/>
                  <a:pt x="108286" y="906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Shape 5187">
            <a:extLst>
              <a:ext uri="{FF2B5EF4-FFF2-40B4-BE49-F238E27FC236}">
                <a16:creationId xmlns:a16="http://schemas.microsoft.com/office/drawing/2014/main" xmlns="" id="{1FD3F1AB-603A-48D7-9EDA-AF97F11DAA45}"/>
              </a:ext>
            </a:extLst>
          </p:cNvPr>
          <p:cNvSpPr/>
          <p:nvPr/>
        </p:nvSpPr>
        <p:spPr>
          <a:xfrm>
            <a:off x="6531159" y="2140803"/>
            <a:ext cx="264560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49" y="112230"/>
                </a:moveTo>
                <a:lnTo>
                  <a:pt x="119749" y="112230"/>
                </a:lnTo>
                <a:cubicBezTo>
                  <a:pt x="64384" y="0"/>
                  <a:pt x="64384" y="0"/>
                  <a:pt x="64384" y="0"/>
                </a:cubicBezTo>
                <a:cubicBezTo>
                  <a:pt x="62129" y="0"/>
                  <a:pt x="62129" y="0"/>
                  <a:pt x="59874" y="0"/>
                </a:cubicBezTo>
                <a:cubicBezTo>
                  <a:pt x="57620" y="0"/>
                  <a:pt x="57620" y="0"/>
                  <a:pt x="55365" y="0"/>
                </a:cubicBezTo>
                <a:cubicBezTo>
                  <a:pt x="0" y="112230"/>
                  <a:pt x="0" y="112230"/>
                  <a:pt x="0" y="112230"/>
                </a:cubicBezTo>
                <a:cubicBezTo>
                  <a:pt x="0" y="114820"/>
                  <a:pt x="0" y="117410"/>
                  <a:pt x="0" y="117410"/>
                </a:cubicBezTo>
                <a:cubicBezTo>
                  <a:pt x="2004" y="119712"/>
                  <a:pt x="2004" y="119712"/>
                  <a:pt x="4258" y="119712"/>
                </a:cubicBezTo>
                <a:cubicBezTo>
                  <a:pt x="115490" y="119712"/>
                  <a:pt x="115490" y="119712"/>
                  <a:pt x="115490" y="119712"/>
                </a:cubicBezTo>
                <a:cubicBezTo>
                  <a:pt x="117745" y="119712"/>
                  <a:pt x="117745" y="119712"/>
                  <a:pt x="119749" y="117410"/>
                </a:cubicBezTo>
                <a:cubicBezTo>
                  <a:pt x="119749" y="117410"/>
                  <a:pt x="119749" y="114820"/>
                  <a:pt x="119749" y="112230"/>
                </a:cubicBezTo>
                <a:close/>
                <a:moveTo>
                  <a:pt x="66388" y="107050"/>
                </a:moveTo>
                <a:lnTo>
                  <a:pt x="66388" y="107050"/>
                </a:lnTo>
                <a:cubicBezTo>
                  <a:pt x="53110" y="107050"/>
                  <a:pt x="53110" y="107050"/>
                  <a:pt x="53110" y="107050"/>
                </a:cubicBezTo>
                <a:cubicBezTo>
                  <a:pt x="53110" y="91798"/>
                  <a:pt x="53110" y="91798"/>
                  <a:pt x="53110" y="91798"/>
                </a:cubicBezTo>
                <a:cubicBezTo>
                  <a:pt x="66388" y="91798"/>
                  <a:pt x="66388" y="91798"/>
                  <a:pt x="66388" y="91798"/>
                </a:cubicBezTo>
                <a:lnTo>
                  <a:pt x="66388" y="107050"/>
                </a:lnTo>
                <a:close/>
                <a:moveTo>
                  <a:pt x="66388" y="81726"/>
                </a:moveTo>
                <a:lnTo>
                  <a:pt x="66388" y="81726"/>
                </a:lnTo>
                <a:cubicBezTo>
                  <a:pt x="53110" y="81726"/>
                  <a:pt x="53110" y="81726"/>
                  <a:pt x="53110" y="81726"/>
                </a:cubicBezTo>
                <a:cubicBezTo>
                  <a:pt x="53110" y="38561"/>
                  <a:pt x="53110" y="38561"/>
                  <a:pt x="53110" y="38561"/>
                </a:cubicBezTo>
                <a:cubicBezTo>
                  <a:pt x="66388" y="38561"/>
                  <a:pt x="66388" y="38561"/>
                  <a:pt x="66388" y="38561"/>
                </a:cubicBezTo>
                <a:lnTo>
                  <a:pt x="66388" y="81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Shape 5189">
            <a:extLst>
              <a:ext uri="{FF2B5EF4-FFF2-40B4-BE49-F238E27FC236}">
                <a16:creationId xmlns:a16="http://schemas.microsoft.com/office/drawing/2014/main" xmlns="" id="{061A15BE-54DD-4744-9A8D-64C638C0FBE7}"/>
              </a:ext>
            </a:extLst>
          </p:cNvPr>
          <p:cNvSpPr/>
          <p:nvPr/>
        </p:nvSpPr>
        <p:spPr>
          <a:xfrm>
            <a:off x="9779791" y="4999176"/>
            <a:ext cx="229543" cy="23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0813" y="0"/>
                </a:moveTo>
                <a:lnTo>
                  <a:pt x="50813" y="0"/>
                </a:lnTo>
                <a:cubicBezTo>
                  <a:pt x="22966" y="2589"/>
                  <a:pt x="2583" y="25323"/>
                  <a:pt x="0" y="50647"/>
                </a:cubicBezTo>
                <a:cubicBezTo>
                  <a:pt x="50813" y="50647"/>
                  <a:pt x="50813" y="50647"/>
                  <a:pt x="50813" y="50647"/>
                </a:cubicBezTo>
                <a:lnTo>
                  <a:pt x="50813" y="0"/>
                </a:lnTo>
                <a:close/>
                <a:moveTo>
                  <a:pt x="66028" y="0"/>
                </a:moveTo>
                <a:lnTo>
                  <a:pt x="66028" y="0"/>
                </a:lnTo>
                <a:cubicBezTo>
                  <a:pt x="66028" y="58417"/>
                  <a:pt x="66028" y="58417"/>
                  <a:pt x="66028" y="58417"/>
                </a:cubicBezTo>
                <a:cubicBezTo>
                  <a:pt x="66028" y="63597"/>
                  <a:pt x="63732" y="65899"/>
                  <a:pt x="58564" y="65899"/>
                </a:cubicBezTo>
                <a:cubicBezTo>
                  <a:pt x="0" y="65899"/>
                  <a:pt x="0" y="65899"/>
                  <a:pt x="0" y="65899"/>
                </a:cubicBezTo>
                <a:cubicBezTo>
                  <a:pt x="2583" y="96690"/>
                  <a:pt x="28133" y="119712"/>
                  <a:pt x="58564" y="119712"/>
                </a:cubicBezTo>
                <a:cubicBezTo>
                  <a:pt x="91578" y="119712"/>
                  <a:pt x="119712" y="91798"/>
                  <a:pt x="119712" y="58417"/>
                </a:cubicBezTo>
                <a:cubicBezTo>
                  <a:pt x="119712" y="27913"/>
                  <a:pt x="96746" y="2589"/>
                  <a:pt x="6602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0" name="Shape 5191">
            <a:extLst>
              <a:ext uri="{FF2B5EF4-FFF2-40B4-BE49-F238E27FC236}">
                <a16:creationId xmlns:a16="http://schemas.microsoft.com/office/drawing/2014/main" xmlns="" id="{56366080-0BF2-4857-83E3-DAA7B2CC0908}"/>
              </a:ext>
            </a:extLst>
          </p:cNvPr>
          <p:cNvSpPr/>
          <p:nvPr/>
        </p:nvSpPr>
        <p:spPr>
          <a:xfrm>
            <a:off x="9727269" y="2218635"/>
            <a:ext cx="268450" cy="2140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782" y="2769"/>
                </a:moveTo>
                <a:lnTo>
                  <a:pt x="117782" y="2769"/>
                </a:lnTo>
                <a:cubicBezTo>
                  <a:pt x="91663" y="60000"/>
                  <a:pt x="91663" y="60000"/>
                  <a:pt x="91663" y="60000"/>
                </a:cubicBezTo>
                <a:cubicBezTo>
                  <a:pt x="89445" y="62769"/>
                  <a:pt x="87227" y="62769"/>
                  <a:pt x="85010" y="60000"/>
                </a:cubicBezTo>
                <a:cubicBezTo>
                  <a:pt x="71950" y="46153"/>
                  <a:pt x="71950" y="46153"/>
                  <a:pt x="71950" y="46153"/>
                </a:cubicBezTo>
                <a:cubicBezTo>
                  <a:pt x="69733" y="43384"/>
                  <a:pt x="69733" y="43384"/>
                  <a:pt x="67515" y="46153"/>
                </a:cubicBezTo>
                <a:cubicBezTo>
                  <a:pt x="47802" y="81846"/>
                  <a:pt x="47802" y="81846"/>
                  <a:pt x="47802" y="81846"/>
                </a:cubicBezTo>
                <a:cubicBezTo>
                  <a:pt x="47802" y="84615"/>
                  <a:pt x="45831" y="84615"/>
                  <a:pt x="43613" y="81846"/>
                </a:cubicBezTo>
                <a:cubicBezTo>
                  <a:pt x="34743" y="73538"/>
                  <a:pt x="34743" y="73538"/>
                  <a:pt x="34743" y="73538"/>
                </a:cubicBezTo>
                <a:cubicBezTo>
                  <a:pt x="32525" y="70769"/>
                  <a:pt x="30308" y="70769"/>
                  <a:pt x="30308" y="73538"/>
                </a:cubicBezTo>
                <a:cubicBezTo>
                  <a:pt x="1971" y="117230"/>
                  <a:pt x="1971" y="117230"/>
                  <a:pt x="1971" y="117230"/>
                </a:cubicBezTo>
                <a:cubicBezTo>
                  <a:pt x="0" y="119692"/>
                  <a:pt x="0" y="119692"/>
                  <a:pt x="1971" y="119692"/>
                </a:cubicBezTo>
                <a:cubicBezTo>
                  <a:pt x="119753" y="119692"/>
                  <a:pt x="119753" y="119692"/>
                  <a:pt x="119753" y="119692"/>
                </a:cubicBezTo>
                <a:cubicBezTo>
                  <a:pt x="119753" y="2769"/>
                  <a:pt x="119753" y="2769"/>
                  <a:pt x="119753" y="2769"/>
                </a:cubicBezTo>
                <a:cubicBezTo>
                  <a:pt x="119753" y="0"/>
                  <a:pt x="119753" y="0"/>
                  <a:pt x="117782" y="276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Shape 5192">
            <a:extLst>
              <a:ext uri="{FF2B5EF4-FFF2-40B4-BE49-F238E27FC236}">
                <a16:creationId xmlns:a16="http://schemas.microsoft.com/office/drawing/2014/main" xmlns="" id="{85797FBD-ECB9-455D-8A28-0D26A4930B07}"/>
              </a:ext>
            </a:extLst>
          </p:cNvPr>
          <p:cNvSpPr/>
          <p:nvPr/>
        </p:nvSpPr>
        <p:spPr>
          <a:xfrm>
            <a:off x="2140643" y="2722595"/>
            <a:ext cx="215926" cy="254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6854" y="46133"/>
                </a:moveTo>
                <a:lnTo>
                  <a:pt x="86854" y="46133"/>
                </a:lnTo>
                <a:cubicBezTo>
                  <a:pt x="86854" y="43801"/>
                  <a:pt x="114475" y="23066"/>
                  <a:pt x="97902" y="4665"/>
                </a:cubicBezTo>
                <a:cubicBezTo>
                  <a:pt x="95140" y="0"/>
                  <a:pt x="81636" y="25399"/>
                  <a:pt x="62608" y="34730"/>
                </a:cubicBezTo>
                <a:cubicBezTo>
                  <a:pt x="51867" y="41468"/>
                  <a:pt x="30076" y="52872"/>
                  <a:pt x="30076" y="59870"/>
                </a:cubicBezTo>
                <a:cubicBezTo>
                  <a:pt x="30076" y="103671"/>
                  <a:pt x="30076" y="103671"/>
                  <a:pt x="30076" y="103671"/>
                </a:cubicBezTo>
                <a:cubicBezTo>
                  <a:pt x="30076" y="112742"/>
                  <a:pt x="65370" y="119740"/>
                  <a:pt x="95140" y="119740"/>
                </a:cubicBezTo>
                <a:cubicBezTo>
                  <a:pt x="105882" y="119740"/>
                  <a:pt x="119693" y="64535"/>
                  <a:pt x="119693" y="57537"/>
                </a:cubicBezTo>
                <a:cubicBezTo>
                  <a:pt x="119693" y="48466"/>
                  <a:pt x="89616" y="48466"/>
                  <a:pt x="86854" y="46133"/>
                </a:cubicBezTo>
                <a:close/>
                <a:moveTo>
                  <a:pt x="21790" y="46133"/>
                </a:moveTo>
                <a:lnTo>
                  <a:pt x="21790" y="46133"/>
                </a:lnTo>
                <a:cubicBezTo>
                  <a:pt x="16572" y="46133"/>
                  <a:pt x="0" y="48466"/>
                  <a:pt x="0" y="66609"/>
                </a:cubicBezTo>
                <a:cubicBezTo>
                  <a:pt x="0" y="96414"/>
                  <a:pt x="0" y="96414"/>
                  <a:pt x="0" y="96414"/>
                </a:cubicBezTo>
                <a:cubicBezTo>
                  <a:pt x="0" y="115075"/>
                  <a:pt x="16572" y="117408"/>
                  <a:pt x="21790" y="117408"/>
                </a:cubicBezTo>
                <a:cubicBezTo>
                  <a:pt x="27314" y="117408"/>
                  <a:pt x="13503" y="112742"/>
                  <a:pt x="13503" y="103671"/>
                </a:cubicBezTo>
                <a:cubicBezTo>
                  <a:pt x="13503" y="62203"/>
                  <a:pt x="13503" y="62203"/>
                  <a:pt x="13503" y="62203"/>
                </a:cubicBezTo>
                <a:cubicBezTo>
                  <a:pt x="13503" y="50799"/>
                  <a:pt x="27314" y="46133"/>
                  <a:pt x="21790" y="461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" name="Shape 5193">
            <a:extLst>
              <a:ext uri="{FF2B5EF4-FFF2-40B4-BE49-F238E27FC236}">
                <a16:creationId xmlns:a16="http://schemas.microsoft.com/office/drawing/2014/main" xmlns="" id="{BEE9A455-DD84-4BE4-9D0F-373A4F4E50B2}"/>
              </a:ext>
            </a:extLst>
          </p:cNvPr>
          <p:cNvSpPr/>
          <p:nvPr/>
        </p:nvSpPr>
        <p:spPr>
          <a:xfrm>
            <a:off x="2687270" y="2732324"/>
            <a:ext cx="213981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755" y="76103"/>
                </a:moveTo>
                <a:lnTo>
                  <a:pt x="32755" y="76103"/>
                </a:lnTo>
                <a:cubicBezTo>
                  <a:pt x="32755" y="78181"/>
                  <a:pt x="5816" y="99220"/>
                  <a:pt x="22040" y="115324"/>
                </a:cubicBezTo>
                <a:cubicBezTo>
                  <a:pt x="24489" y="119740"/>
                  <a:pt x="38265" y="96883"/>
                  <a:pt x="56938" y="85454"/>
                </a:cubicBezTo>
                <a:cubicBezTo>
                  <a:pt x="65204" y="80519"/>
                  <a:pt x="89693" y="66753"/>
                  <a:pt x="89693" y="62077"/>
                </a:cubicBezTo>
                <a:cubicBezTo>
                  <a:pt x="89693" y="16363"/>
                  <a:pt x="89693" y="16363"/>
                  <a:pt x="89693" y="16363"/>
                </a:cubicBezTo>
                <a:cubicBezTo>
                  <a:pt x="89693" y="9090"/>
                  <a:pt x="51734" y="0"/>
                  <a:pt x="24489" y="0"/>
                </a:cubicBezTo>
                <a:cubicBezTo>
                  <a:pt x="13469" y="0"/>
                  <a:pt x="0" y="55324"/>
                  <a:pt x="0" y="64415"/>
                </a:cubicBezTo>
                <a:cubicBezTo>
                  <a:pt x="0" y="73766"/>
                  <a:pt x="29999" y="73766"/>
                  <a:pt x="32755" y="76103"/>
                </a:cubicBezTo>
                <a:close/>
                <a:moveTo>
                  <a:pt x="97653" y="73766"/>
                </a:moveTo>
                <a:lnTo>
                  <a:pt x="97653" y="73766"/>
                </a:lnTo>
                <a:cubicBezTo>
                  <a:pt x="103469" y="73766"/>
                  <a:pt x="119693" y="71428"/>
                  <a:pt x="119693" y="55324"/>
                </a:cubicBezTo>
                <a:cubicBezTo>
                  <a:pt x="119693" y="23116"/>
                  <a:pt x="119693" y="23116"/>
                  <a:pt x="119693" y="23116"/>
                </a:cubicBezTo>
                <a:cubicBezTo>
                  <a:pt x="119693" y="4675"/>
                  <a:pt x="103469" y="4675"/>
                  <a:pt x="97653" y="4675"/>
                </a:cubicBezTo>
                <a:cubicBezTo>
                  <a:pt x="92448" y="4675"/>
                  <a:pt x="105918" y="7012"/>
                  <a:pt x="105918" y="18441"/>
                </a:cubicBezTo>
                <a:cubicBezTo>
                  <a:pt x="105918" y="59999"/>
                  <a:pt x="105918" y="59999"/>
                  <a:pt x="105918" y="59999"/>
                </a:cubicBezTo>
                <a:cubicBezTo>
                  <a:pt x="105918" y="71428"/>
                  <a:pt x="92448" y="73766"/>
                  <a:pt x="97653" y="737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268307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19">
            <a:extLst>
              <a:ext uri="{FF2B5EF4-FFF2-40B4-BE49-F238E27FC236}">
                <a16:creationId xmlns:a16="http://schemas.microsoft.com/office/drawing/2014/main" xmlns="" id="{5A4DDDFA-2944-4FCE-B088-CC833FD8E950}"/>
              </a:ext>
            </a:extLst>
          </p:cNvPr>
          <p:cNvSpPr/>
          <p:nvPr/>
        </p:nvSpPr>
        <p:spPr>
          <a:xfrm rot="5400000">
            <a:off x="7550683" y="2212213"/>
            <a:ext cx="4771770" cy="4550972"/>
          </a:xfrm>
          <a:custGeom>
            <a:avLst/>
            <a:gdLst>
              <a:gd name="connsiteX0" fmla="*/ 711518 w 6212014"/>
              <a:gd name="connsiteY0" fmla="*/ 2172272 h 5153840"/>
              <a:gd name="connsiteX1" fmla="*/ 3494246 w 6212014"/>
              <a:gd name="connsiteY1" fmla="*/ 3860864 h 5153840"/>
              <a:gd name="connsiteX2" fmla="*/ 6212015 w 6212014"/>
              <a:gd name="connsiteY2" fmla="*/ 4857941 h 5153840"/>
              <a:gd name="connsiteX3" fmla="*/ 6212015 w 6212014"/>
              <a:gd name="connsiteY3" fmla="*/ 0 h 5153840"/>
              <a:gd name="connsiteX4" fmla="*/ 0 w 6212014"/>
              <a:gd name="connsiteY4" fmla="*/ 0 h 5153840"/>
              <a:gd name="connsiteX5" fmla="*/ 711518 w 6212014"/>
              <a:gd name="connsiteY5" fmla="*/ 2172272 h 5153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12014" h="5153840">
                <a:moveTo>
                  <a:pt x="711518" y="2172272"/>
                </a:moveTo>
                <a:cubicBezTo>
                  <a:pt x="1670685" y="3486722"/>
                  <a:pt x="3245644" y="2719292"/>
                  <a:pt x="3494246" y="3860864"/>
                </a:cubicBezTo>
                <a:cubicBezTo>
                  <a:pt x="3709226" y="4847558"/>
                  <a:pt x="5109591" y="5591747"/>
                  <a:pt x="6212015" y="4857941"/>
                </a:cubicBezTo>
                <a:lnTo>
                  <a:pt x="6212015" y="0"/>
                </a:lnTo>
                <a:lnTo>
                  <a:pt x="0" y="0"/>
                </a:lnTo>
                <a:cubicBezTo>
                  <a:pt x="20288" y="578930"/>
                  <a:pt x="161449" y="1418463"/>
                  <a:pt x="711518" y="2172272"/>
                </a:cubicBezTo>
                <a:close/>
              </a:path>
            </a:pathLst>
          </a:custGeom>
          <a:solidFill>
            <a:srgbClr val="7D4FE1">
              <a:alpha val="10000"/>
            </a:srgbClr>
          </a:solidFill>
          <a:ln w="9525" cap="flat">
            <a:noFill/>
            <a:prstDash val="solid"/>
            <a:miter/>
          </a:ln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Graphic 21">
            <a:extLst>
              <a:ext uri="{FF2B5EF4-FFF2-40B4-BE49-F238E27FC236}">
                <a16:creationId xmlns:a16="http://schemas.microsoft.com/office/drawing/2014/main" xmlns="" id="{D5A399E7-734E-4731-8B93-1665FE381EF8}"/>
              </a:ext>
            </a:extLst>
          </p:cNvPr>
          <p:cNvSpPr/>
          <p:nvPr/>
        </p:nvSpPr>
        <p:spPr>
          <a:xfrm rot="5400000">
            <a:off x="98914" y="-98914"/>
            <a:ext cx="3682588" cy="3880415"/>
          </a:xfrm>
          <a:custGeom>
            <a:avLst/>
            <a:gdLst>
              <a:gd name="connsiteX0" fmla="*/ 966121 w 3087570"/>
              <a:gd name="connsiteY0" fmla="*/ 1168813 h 3865721"/>
              <a:gd name="connsiteX1" fmla="*/ 0 w 3087570"/>
              <a:gd name="connsiteY1" fmla="*/ 0 h 3865721"/>
              <a:gd name="connsiteX2" fmla="*/ 0 w 3087570"/>
              <a:gd name="connsiteY2" fmla="*/ 3865721 h 3865721"/>
              <a:gd name="connsiteX3" fmla="*/ 2580132 w 3087570"/>
              <a:gd name="connsiteY3" fmla="*/ 3865721 h 3865721"/>
              <a:gd name="connsiteX4" fmla="*/ 2762155 w 3087570"/>
              <a:gd name="connsiteY4" fmla="*/ 1512284 h 3865721"/>
              <a:gd name="connsiteX5" fmla="*/ 966121 w 3087570"/>
              <a:gd name="connsiteY5" fmla="*/ 1168813 h 3865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7570" h="3865721">
                <a:moveTo>
                  <a:pt x="966121" y="1168813"/>
                </a:moveTo>
                <a:cubicBezTo>
                  <a:pt x="510635" y="966978"/>
                  <a:pt x="191072" y="427863"/>
                  <a:pt x="0" y="0"/>
                </a:cubicBezTo>
                <a:lnTo>
                  <a:pt x="0" y="3865721"/>
                </a:lnTo>
                <a:lnTo>
                  <a:pt x="2580132" y="3865721"/>
                </a:lnTo>
                <a:cubicBezTo>
                  <a:pt x="3452241" y="3246120"/>
                  <a:pt x="2982659" y="1852041"/>
                  <a:pt x="2762155" y="1512284"/>
                </a:cubicBezTo>
                <a:cubicBezTo>
                  <a:pt x="2478024" y="1074134"/>
                  <a:pt x="1767554" y="1524095"/>
                  <a:pt x="966121" y="1168813"/>
                </a:cubicBezTo>
                <a:close/>
              </a:path>
            </a:pathLst>
          </a:custGeom>
          <a:solidFill>
            <a:srgbClr val="7D4FE1">
              <a:alpha val="60000"/>
            </a:srgbClr>
          </a:solidFill>
          <a:ln w="9525" cap="flat">
            <a:noFill/>
            <a:prstDash val="solid"/>
            <a:miter/>
          </a:ln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xmlns="" id="{68EA493B-2935-4695-A5ED-8480BDB7EA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0637" y="1506811"/>
            <a:ext cx="5904052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defTabSz="1450904"/>
            <a:r>
              <a:rPr lang="en-CA" sz="4800" dirty="0">
                <a:solidFill>
                  <a:srgbClr val="7D4FE1"/>
                </a:solidFill>
                <a:latin typeface="Montserrat Black" panose="00000A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WELCOME TO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DE6A83B0-767F-41F8-9875-4A1379D1CBF7}"/>
              </a:ext>
            </a:extLst>
          </p:cNvPr>
          <p:cNvSpPr txBox="1"/>
          <p:nvPr/>
        </p:nvSpPr>
        <p:spPr>
          <a:xfrm>
            <a:off x="5144847" y="3682588"/>
            <a:ext cx="19081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7D4FE1"/>
                </a:solidFill>
                <a:latin typeface="Montserrat Medium" panose="00000600000000000000" pitchFamily="50" charset="0"/>
              </a:rPr>
              <a:t>Description</a:t>
            </a:r>
            <a:endParaRPr lang="en-ID" sz="2000" b="1" dirty="0">
              <a:solidFill>
                <a:srgbClr val="7D4FE1"/>
              </a:solidFill>
              <a:latin typeface="Montserrat Medium" panose="00000600000000000000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5F7AC939-7F58-4586-A33A-3B8620F342AD}"/>
              </a:ext>
            </a:extLst>
          </p:cNvPr>
          <p:cNvSpPr txBox="1"/>
          <p:nvPr/>
        </p:nvSpPr>
        <p:spPr>
          <a:xfrm>
            <a:off x="5144847" y="3986228"/>
            <a:ext cx="5719762" cy="9852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</a:t>
            </a:r>
            <a:endParaRPr lang="en-ID" sz="1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FCF5864C-DA4A-40EC-B010-091BFDEFA021}"/>
              </a:ext>
            </a:extLst>
          </p:cNvPr>
          <p:cNvGrpSpPr/>
          <p:nvPr/>
        </p:nvGrpSpPr>
        <p:grpSpPr>
          <a:xfrm>
            <a:off x="5225015" y="5351189"/>
            <a:ext cx="1747837" cy="511175"/>
            <a:chOff x="700088" y="3114675"/>
            <a:chExt cx="1747837" cy="511175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xmlns="" id="{E2E0C69D-7ABB-49DE-B6CD-E811422D2ADB}"/>
                </a:ext>
              </a:extLst>
            </p:cNvPr>
            <p:cNvSpPr/>
            <p:nvPr/>
          </p:nvSpPr>
          <p:spPr>
            <a:xfrm>
              <a:off x="700088" y="3114675"/>
              <a:ext cx="1747837" cy="511175"/>
            </a:xfrm>
            <a:prstGeom prst="roundRect">
              <a:avLst>
                <a:gd name="adj" fmla="val 50000"/>
              </a:avLst>
            </a:prstGeom>
            <a:solidFill>
              <a:srgbClr val="7D4FE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8" name="Isosceles Triangle 7">
              <a:extLst>
                <a:ext uri="{FF2B5EF4-FFF2-40B4-BE49-F238E27FC236}">
                  <a16:creationId xmlns:a16="http://schemas.microsoft.com/office/drawing/2014/main" xmlns="" id="{201EA952-3932-435A-8152-518EC4B2FAD3}"/>
                </a:ext>
              </a:extLst>
            </p:cNvPr>
            <p:cNvSpPr/>
            <p:nvPr/>
          </p:nvSpPr>
          <p:spPr>
            <a:xfrm rot="5400000">
              <a:off x="1951832" y="3329781"/>
              <a:ext cx="127000" cy="109537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416E0835-D780-43F5-BE88-47CE2A43CA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9650" y="3197225"/>
              <a:ext cx="1185863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Roboto" panose="02000000000000000000" pitchFamily="2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Roboto" panose="02000000000000000000" pitchFamily="2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Roboto" panose="02000000000000000000" pitchFamily="2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Roboto" panose="02000000000000000000" pitchFamily="2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Roboto" panose="02000000000000000000" pitchFamily="2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Roboto" panose="02000000000000000000" pitchFamily="2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Roboto" panose="02000000000000000000" pitchFamily="2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Roboto" panose="02000000000000000000" pitchFamily="2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Roboto" panose="02000000000000000000" pitchFamily="2" charset="0"/>
                </a:defRPr>
              </a:lvl9pPr>
            </a:lstStyle>
            <a:p>
              <a:pPr eaLnBrk="1" hangingPunct="1"/>
              <a:r>
                <a:rPr lang="en-US" altLang="en-US" sz="1600" b="1" dirty="0">
                  <a:solidFill>
                    <a:schemeClr val="bg2"/>
                  </a:solidFill>
                </a:rPr>
                <a:t>Details</a:t>
              </a:r>
            </a:p>
          </p:txBody>
        </p:sp>
      </p:grpSp>
      <p:sp>
        <p:nvSpPr>
          <p:cNvPr id="17" name="Text Box 7">
            <a:extLst>
              <a:ext uri="{FF2B5EF4-FFF2-40B4-BE49-F238E27FC236}">
                <a16:creationId xmlns:a16="http://schemas.microsoft.com/office/drawing/2014/main" xmlns="" id="{4431C5BA-FF48-4CEE-A8B7-DEC7D07738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0637" y="2101812"/>
            <a:ext cx="5904052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defTabSz="1450904"/>
            <a:r>
              <a:rPr lang="en-CA" sz="4800" dirty="0">
                <a:solidFill>
                  <a:srgbClr val="7D4FE1"/>
                </a:solidFill>
                <a:latin typeface="Montserrat Black" panose="00000A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SUNSHINE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7CE410D4-8BBE-4CCB-97FF-1D16CE9B9B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79361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xmlns="" id="{D4597888-90DB-49C6-898B-0FDB393B0D06}"/>
              </a:ext>
            </a:extLst>
          </p:cNvPr>
          <p:cNvSpPr/>
          <p:nvPr/>
        </p:nvSpPr>
        <p:spPr>
          <a:xfrm rot="5400000">
            <a:off x="6909604" y="1016649"/>
            <a:ext cx="6299045" cy="4265748"/>
          </a:xfrm>
          <a:custGeom>
            <a:avLst/>
            <a:gdLst>
              <a:gd name="connsiteX0" fmla="*/ 0 w 6299045"/>
              <a:gd name="connsiteY0" fmla="*/ 3193464 h 4265748"/>
              <a:gd name="connsiteX1" fmla="*/ 0 w 6299045"/>
              <a:gd name="connsiteY1" fmla="*/ 0 h 4265748"/>
              <a:gd name="connsiteX2" fmla="*/ 6299045 w 6299045"/>
              <a:gd name="connsiteY2" fmla="*/ 0 h 4265748"/>
              <a:gd name="connsiteX3" fmla="*/ 6118737 w 6299045"/>
              <a:gd name="connsiteY3" fmla="*/ 132217 h 4265748"/>
              <a:gd name="connsiteX4" fmla="*/ 5109293 w 6299045"/>
              <a:gd name="connsiteY4" fmla="*/ 1331156 h 4265748"/>
              <a:gd name="connsiteX5" fmla="*/ 4105406 w 6299045"/>
              <a:gd name="connsiteY5" fmla="*/ 3377262 h 4265748"/>
              <a:gd name="connsiteX6" fmla="*/ 3216501 w 6299045"/>
              <a:gd name="connsiteY6" fmla="*/ 3939685 h 4265748"/>
              <a:gd name="connsiteX7" fmla="*/ 1514950 w 6299045"/>
              <a:gd name="connsiteY7" fmla="*/ 4249646 h 4265748"/>
              <a:gd name="connsiteX8" fmla="*/ 81745 w 6299045"/>
              <a:gd name="connsiteY8" fmla="*/ 3365254 h 426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299045" h="4265748">
                <a:moveTo>
                  <a:pt x="0" y="3193464"/>
                </a:moveTo>
                <a:lnTo>
                  <a:pt x="0" y="0"/>
                </a:lnTo>
                <a:lnTo>
                  <a:pt x="6299045" y="0"/>
                </a:lnTo>
                <a:lnTo>
                  <a:pt x="6118737" y="132217"/>
                </a:lnTo>
                <a:cubicBezTo>
                  <a:pt x="5705715" y="461264"/>
                  <a:pt x="5355995" y="853026"/>
                  <a:pt x="5109293" y="1331156"/>
                </a:cubicBezTo>
                <a:cubicBezTo>
                  <a:pt x="4758600" y="2010596"/>
                  <a:pt x="4640068" y="2830562"/>
                  <a:pt x="4105406" y="3377262"/>
                </a:cubicBezTo>
                <a:cubicBezTo>
                  <a:pt x="3858535" y="3629558"/>
                  <a:pt x="3541154" y="3801362"/>
                  <a:pt x="3216501" y="3939685"/>
                </a:cubicBezTo>
                <a:cubicBezTo>
                  <a:pt x="2680148" y="4168139"/>
                  <a:pt x="2094252" y="4316439"/>
                  <a:pt x="1514950" y="4249646"/>
                </a:cubicBezTo>
                <a:cubicBezTo>
                  <a:pt x="935650" y="4182851"/>
                  <a:pt x="364632" y="3875090"/>
                  <a:pt x="81745" y="3365254"/>
                </a:cubicBezTo>
                <a:close/>
              </a:path>
            </a:pathLst>
          </a:custGeom>
          <a:solidFill>
            <a:srgbClr val="7D4FE1">
              <a:alpha val="60000"/>
            </a:srgbClr>
          </a:solidFill>
          <a:ln w="9525" cap="flat">
            <a:noFill/>
            <a:prstDash val="solid"/>
            <a:miter/>
          </a:ln>
        </p:spPr>
        <p:txBody>
          <a:bodyPr wrap="square" anchor="ctr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Text Box 7">
            <a:extLst>
              <a:ext uri="{FF2B5EF4-FFF2-40B4-BE49-F238E27FC236}">
                <a16:creationId xmlns:a16="http://schemas.microsoft.com/office/drawing/2014/main" xmlns="" id="{CB1C5386-56AA-4359-BB9B-A193AF1F39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7074" y="1342336"/>
            <a:ext cx="5904052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defTabSz="1450904"/>
            <a:r>
              <a:rPr lang="en-CA" sz="4800" dirty="0">
                <a:solidFill>
                  <a:srgbClr val="7D4FE1"/>
                </a:solidFill>
                <a:latin typeface="Montserrat ExtraBold" panose="000009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AWESOME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552CFD5-EEBB-4F89-BF02-59DE61E61907}"/>
              </a:ext>
            </a:extLst>
          </p:cNvPr>
          <p:cNvSpPr txBox="1"/>
          <p:nvPr/>
        </p:nvSpPr>
        <p:spPr>
          <a:xfrm>
            <a:off x="1107074" y="3016886"/>
            <a:ext cx="19081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7D4FE1"/>
                </a:solidFill>
                <a:latin typeface="Montserrat Medium" panose="00000600000000000000" pitchFamily="50" charset="0"/>
              </a:rPr>
              <a:t>Description</a:t>
            </a:r>
            <a:endParaRPr lang="en-ID" sz="2000" b="1" dirty="0">
              <a:solidFill>
                <a:srgbClr val="7D4FE1"/>
              </a:solidFill>
              <a:latin typeface="Montserrat Medium" panose="00000600000000000000" pitchFamily="50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CD3B510-953B-4D3C-913C-3DB592AF4405}"/>
              </a:ext>
            </a:extLst>
          </p:cNvPr>
          <p:cNvSpPr txBox="1"/>
          <p:nvPr/>
        </p:nvSpPr>
        <p:spPr>
          <a:xfrm>
            <a:off x="1107074" y="3451567"/>
            <a:ext cx="4405313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</a:t>
            </a:r>
            <a:endParaRPr lang="en-ID" sz="1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xmlns="" id="{0BBA2AFF-9640-41AE-8883-87FB71D58B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7074" y="1960064"/>
            <a:ext cx="5904052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defTabSz="1450904"/>
            <a:r>
              <a:rPr lang="en-CA" sz="4800" dirty="0">
                <a:solidFill>
                  <a:srgbClr val="7D4FE1"/>
                </a:solidFill>
                <a:latin typeface="Montserrat ExtraBold" panose="000009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8FCEF36-7450-4049-9314-4ED2AB8F3D33}"/>
              </a:ext>
            </a:extLst>
          </p:cNvPr>
          <p:cNvSpPr txBox="1"/>
          <p:nvPr/>
        </p:nvSpPr>
        <p:spPr>
          <a:xfrm>
            <a:off x="1107074" y="4828769"/>
            <a:ext cx="4405313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</a:t>
            </a:r>
            <a:endParaRPr lang="en-ID" sz="1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7" name="Graphic 19">
            <a:extLst>
              <a:ext uri="{FF2B5EF4-FFF2-40B4-BE49-F238E27FC236}">
                <a16:creationId xmlns:a16="http://schemas.microsoft.com/office/drawing/2014/main" xmlns="" id="{A04D7C5C-A4EB-493B-B66A-780AFB4E3588}"/>
              </a:ext>
            </a:extLst>
          </p:cNvPr>
          <p:cNvSpPr/>
          <p:nvPr/>
        </p:nvSpPr>
        <p:spPr>
          <a:xfrm rot="16200000">
            <a:off x="-57679" y="60171"/>
            <a:ext cx="2493057" cy="2377699"/>
          </a:xfrm>
          <a:custGeom>
            <a:avLst/>
            <a:gdLst>
              <a:gd name="connsiteX0" fmla="*/ 711518 w 6212014"/>
              <a:gd name="connsiteY0" fmla="*/ 2172272 h 5153840"/>
              <a:gd name="connsiteX1" fmla="*/ 3494246 w 6212014"/>
              <a:gd name="connsiteY1" fmla="*/ 3860864 h 5153840"/>
              <a:gd name="connsiteX2" fmla="*/ 6212015 w 6212014"/>
              <a:gd name="connsiteY2" fmla="*/ 4857941 h 5153840"/>
              <a:gd name="connsiteX3" fmla="*/ 6212015 w 6212014"/>
              <a:gd name="connsiteY3" fmla="*/ 0 h 5153840"/>
              <a:gd name="connsiteX4" fmla="*/ 0 w 6212014"/>
              <a:gd name="connsiteY4" fmla="*/ 0 h 5153840"/>
              <a:gd name="connsiteX5" fmla="*/ 711518 w 6212014"/>
              <a:gd name="connsiteY5" fmla="*/ 2172272 h 5153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12014" h="5153840">
                <a:moveTo>
                  <a:pt x="711518" y="2172272"/>
                </a:moveTo>
                <a:cubicBezTo>
                  <a:pt x="1670685" y="3486722"/>
                  <a:pt x="3245644" y="2719292"/>
                  <a:pt x="3494246" y="3860864"/>
                </a:cubicBezTo>
                <a:cubicBezTo>
                  <a:pt x="3709226" y="4847558"/>
                  <a:pt x="5109591" y="5591747"/>
                  <a:pt x="6212015" y="4857941"/>
                </a:cubicBezTo>
                <a:lnTo>
                  <a:pt x="6212015" y="0"/>
                </a:lnTo>
                <a:lnTo>
                  <a:pt x="0" y="0"/>
                </a:lnTo>
                <a:cubicBezTo>
                  <a:pt x="20288" y="578930"/>
                  <a:pt x="161449" y="1418463"/>
                  <a:pt x="711518" y="2172272"/>
                </a:cubicBezTo>
                <a:close/>
              </a:path>
            </a:pathLst>
          </a:custGeom>
          <a:solidFill>
            <a:srgbClr val="7D4FE1">
              <a:alpha val="10000"/>
            </a:srgbClr>
          </a:solidFill>
          <a:ln w="9525" cap="flat">
            <a:noFill/>
            <a:prstDash val="solid"/>
            <a:miter/>
          </a:ln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EC9576D-8456-4D35-9714-27A31AC7CC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07280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xmlns="" id="{A908B968-A737-4903-AAB0-FA8795600194}"/>
              </a:ext>
            </a:extLst>
          </p:cNvPr>
          <p:cNvSpPr/>
          <p:nvPr/>
        </p:nvSpPr>
        <p:spPr>
          <a:xfrm>
            <a:off x="8943717" y="2604544"/>
            <a:ext cx="2695400" cy="2858836"/>
          </a:xfrm>
          <a:prstGeom prst="roundRect">
            <a:avLst>
              <a:gd name="adj" fmla="val 3704"/>
            </a:avLst>
          </a:prstGeom>
          <a:solidFill>
            <a:srgbClr val="403B5F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D24B93F9-AFAB-491E-A58C-7031707AFB03}"/>
              </a:ext>
            </a:extLst>
          </p:cNvPr>
          <p:cNvSpPr/>
          <p:nvPr/>
        </p:nvSpPr>
        <p:spPr>
          <a:xfrm>
            <a:off x="6119988" y="2625461"/>
            <a:ext cx="2695400" cy="2858836"/>
          </a:xfrm>
          <a:prstGeom prst="roundRect">
            <a:avLst>
              <a:gd name="adj" fmla="val 3704"/>
            </a:avLst>
          </a:prstGeom>
          <a:solidFill>
            <a:srgbClr val="403B5F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C2676F3E-AC8F-4868-BD85-03CB20247192}"/>
              </a:ext>
            </a:extLst>
          </p:cNvPr>
          <p:cNvSpPr/>
          <p:nvPr/>
        </p:nvSpPr>
        <p:spPr>
          <a:xfrm>
            <a:off x="3296259" y="2646378"/>
            <a:ext cx="2695400" cy="2858836"/>
          </a:xfrm>
          <a:prstGeom prst="roundRect">
            <a:avLst>
              <a:gd name="adj" fmla="val 3704"/>
            </a:avLst>
          </a:prstGeom>
          <a:solidFill>
            <a:srgbClr val="403B5F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73DD2944-1BEB-4339-951C-B77CA43F8A53}"/>
              </a:ext>
            </a:extLst>
          </p:cNvPr>
          <p:cNvSpPr/>
          <p:nvPr/>
        </p:nvSpPr>
        <p:spPr>
          <a:xfrm>
            <a:off x="476104" y="2636044"/>
            <a:ext cx="2695400" cy="2858836"/>
          </a:xfrm>
          <a:prstGeom prst="roundRect">
            <a:avLst>
              <a:gd name="adj" fmla="val 3704"/>
            </a:avLst>
          </a:prstGeom>
          <a:solidFill>
            <a:srgbClr val="403B5F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xmlns="" id="{7AEAF934-02CE-4162-ACD0-707ED8DF821F}"/>
              </a:ext>
            </a:extLst>
          </p:cNvPr>
          <p:cNvSpPr/>
          <p:nvPr/>
        </p:nvSpPr>
        <p:spPr>
          <a:xfrm>
            <a:off x="1409700" y="2339181"/>
            <a:ext cx="838200" cy="838200"/>
          </a:xfrm>
          <a:prstGeom prst="roundRect">
            <a:avLst/>
          </a:prstGeom>
          <a:solidFill>
            <a:srgbClr val="7D4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xmlns="" id="{2124F257-F96C-4BAD-BB12-3A14847144E9}"/>
              </a:ext>
            </a:extLst>
          </p:cNvPr>
          <p:cNvSpPr/>
          <p:nvPr/>
        </p:nvSpPr>
        <p:spPr>
          <a:xfrm>
            <a:off x="4254500" y="2339181"/>
            <a:ext cx="838200" cy="838200"/>
          </a:xfrm>
          <a:prstGeom prst="roundRect">
            <a:avLst/>
          </a:prstGeom>
          <a:solidFill>
            <a:srgbClr val="7D4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xmlns="" id="{9C5D7790-C28E-41D4-81E4-E2C5D28E43C7}"/>
              </a:ext>
            </a:extLst>
          </p:cNvPr>
          <p:cNvSpPr/>
          <p:nvPr/>
        </p:nvSpPr>
        <p:spPr>
          <a:xfrm>
            <a:off x="7099300" y="2339181"/>
            <a:ext cx="838200" cy="838200"/>
          </a:xfrm>
          <a:prstGeom prst="roundRect">
            <a:avLst/>
          </a:prstGeom>
          <a:solidFill>
            <a:srgbClr val="7D4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xmlns="" id="{7D2D2E2F-B3C2-4A0B-8F98-6A882749E074}"/>
              </a:ext>
            </a:extLst>
          </p:cNvPr>
          <p:cNvSpPr/>
          <p:nvPr/>
        </p:nvSpPr>
        <p:spPr>
          <a:xfrm>
            <a:off x="9944100" y="2339181"/>
            <a:ext cx="838200" cy="838200"/>
          </a:xfrm>
          <a:prstGeom prst="roundRect">
            <a:avLst/>
          </a:prstGeom>
          <a:solidFill>
            <a:srgbClr val="7D4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12F287A-AD82-4337-82F5-BF51404714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350" y="3893344"/>
            <a:ext cx="2628900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CF303969-6415-4471-8B55-0855839A8E2D}"/>
              </a:ext>
            </a:extLst>
          </p:cNvPr>
          <p:cNvSpPr txBox="1"/>
          <p:nvPr/>
        </p:nvSpPr>
        <p:spPr>
          <a:xfrm>
            <a:off x="874713" y="3552031"/>
            <a:ext cx="1908175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Montserrat SemiBold" panose="00000700000000000000" pitchFamily="50" charset="0"/>
              </a:rPr>
              <a:t>Service 01</a:t>
            </a:r>
            <a:endParaRPr lang="en-ID" sz="16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DD5BFF3-4E71-446F-AD47-60067CC493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9150" y="3893344"/>
            <a:ext cx="2628900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059D4A16-2B6D-4CE6-B5CD-B02E3A9521E2}"/>
              </a:ext>
            </a:extLst>
          </p:cNvPr>
          <p:cNvSpPr txBox="1"/>
          <p:nvPr/>
        </p:nvSpPr>
        <p:spPr>
          <a:xfrm>
            <a:off x="3719513" y="3552031"/>
            <a:ext cx="1908175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schemeClr val="bg1"/>
                </a:solidFill>
                <a:latin typeface="Montserrat SemiBold" panose="00000700000000000000" pitchFamily="50" charset="0"/>
              </a:rPr>
              <a:t>Service 02</a:t>
            </a:r>
            <a:endParaRPr lang="en-ID" sz="16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190A120D-6709-47B1-8938-FFCCD4B57A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3950" y="3893344"/>
            <a:ext cx="2628900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444BCCD2-E8A6-482A-8959-42FBA6BA49EB}"/>
              </a:ext>
            </a:extLst>
          </p:cNvPr>
          <p:cNvSpPr txBox="1"/>
          <p:nvPr/>
        </p:nvSpPr>
        <p:spPr>
          <a:xfrm>
            <a:off x="6564313" y="3552031"/>
            <a:ext cx="1908175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schemeClr val="bg1"/>
                </a:solidFill>
                <a:latin typeface="Montserrat SemiBold" panose="00000700000000000000" pitchFamily="50" charset="0"/>
              </a:rPr>
              <a:t>Service 03</a:t>
            </a:r>
            <a:endParaRPr lang="en-ID" sz="16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690DEE36-C3B0-4731-877A-B451BD3147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48750" y="3893344"/>
            <a:ext cx="2628900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A8C9D9BB-9DAF-4E64-AB7D-528DAB44C79A}"/>
              </a:ext>
            </a:extLst>
          </p:cNvPr>
          <p:cNvSpPr txBox="1"/>
          <p:nvPr/>
        </p:nvSpPr>
        <p:spPr>
          <a:xfrm>
            <a:off x="9409113" y="3552031"/>
            <a:ext cx="1908175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schemeClr val="bg1"/>
                </a:solidFill>
                <a:latin typeface="Montserrat SemiBold" panose="00000700000000000000" pitchFamily="50" charset="0"/>
              </a:rPr>
              <a:t>Service 04</a:t>
            </a:r>
            <a:endParaRPr lang="en-ID" sz="16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grpSp>
        <p:nvGrpSpPr>
          <p:cNvPr id="19" name="Graphic 440" descr="Processor">
            <a:extLst>
              <a:ext uri="{FF2B5EF4-FFF2-40B4-BE49-F238E27FC236}">
                <a16:creationId xmlns:a16="http://schemas.microsoft.com/office/drawing/2014/main" xmlns="" id="{7C349F8D-8893-4567-9A64-3D3160BEAB1B}"/>
              </a:ext>
            </a:extLst>
          </p:cNvPr>
          <p:cNvGrpSpPr/>
          <p:nvPr/>
        </p:nvGrpSpPr>
        <p:grpSpPr>
          <a:xfrm>
            <a:off x="1640420" y="2569901"/>
            <a:ext cx="376760" cy="376760"/>
            <a:chOff x="6979404" y="3617648"/>
            <a:chExt cx="382277" cy="382277"/>
          </a:xfrm>
          <a:solidFill>
            <a:schemeClr val="bg2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9A6EEB41-8E83-48E3-9126-B0A7E0E8342C}"/>
                </a:ext>
              </a:extLst>
            </p:cNvPr>
            <p:cNvSpPr/>
            <p:nvPr/>
          </p:nvSpPr>
          <p:spPr>
            <a:xfrm>
              <a:off x="7019225" y="3753038"/>
              <a:ext cx="27874" cy="15928"/>
            </a:xfrm>
            <a:custGeom>
              <a:avLst/>
              <a:gdLst>
                <a:gd name="connsiteX0" fmla="*/ 0 w 27874"/>
                <a:gd name="connsiteY0" fmla="*/ 0 h 15928"/>
                <a:gd name="connsiteX1" fmla="*/ 27874 w 27874"/>
                <a:gd name="connsiteY1" fmla="*/ 0 h 15928"/>
                <a:gd name="connsiteX2" fmla="*/ 27874 w 27874"/>
                <a:gd name="connsiteY2" fmla="*/ 15928 h 15928"/>
                <a:gd name="connsiteX3" fmla="*/ 0 w 27874"/>
                <a:gd name="connsiteY3" fmla="*/ 15928 h 15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74" h="15928">
                  <a:moveTo>
                    <a:pt x="0" y="0"/>
                  </a:moveTo>
                  <a:lnTo>
                    <a:pt x="27874" y="0"/>
                  </a:lnTo>
                  <a:lnTo>
                    <a:pt x="27874" y="15928"/>
                  </a:lnTo>
                  <a:lnTo>
                    <a:pt x="0" y="15928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dirty="0">
                <a:latin typeface="+mn-lt"/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37043CCA-F701-428C-8E59-EC9B1B20B396}"/>
                </a:ext>
              </a:extLst>
            </p:cNvPr>
            <p:cNvSpPr/>
            <p:nvPr/>
          </p:nvSpPr>
          <p:spPr>
            <a:xfrm>
              <a:off x="7019225" y="3721181"/>
              <a:ext cx="27874" cy="15928"/>
            </a:xfrm>
            <a:custGeom>
              <a:avLst/>
              <a:gdLst>
                <a:gd name="connsiteX0" fmla="*/ 0 w 27874"/>
                <a:gd name="connsiteY0" fmla="*/ 0 h 15928"/>
                <a:gd name="connsiteX1" fmla="*/ 27874 w 27874"/>
                <a:gd name="connsiteY1" fmla="*/ 0 h 15928"/>
                <a:gd name="connsiteX2" fmla="*/ 27874 w 27874"/>
                <a:gd name="connsiteY2" fmla="*/ 15928 h 15928"/>
                <a:gd name="connsiteX3" fmla="*/ 0 w 27874"/>
                <a:gd name="connsiteY3" fmla="*/ 15928 h 15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74" h="15928">
                  <a:moveTo>
                    <a:pt x="0" y="0"/>
                  </a:moveTo>
                  <a:lnTo>
                    <a:pt x="27874" y="0"/>
                  </a:lnTo>
                  <a:lnTo>
                    <a:pt x="27874" y="15928"/>
                  </a:lnTo>
                  <a:lnTo>
                    <a:pt x="0" y="15928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dirty="0">
                <a:latin typeface="+mn-lt"/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652773CB-3C35-4A06-B7C9-54F4AC33528C}"/>
                </a:ext>
              </a:extLst>
            </p:cNvPr>
            <p:cNvSpPr/>
            <p:nvPr/>
          </p:nvSpPr>
          <p:spPr>
            <a:xfrm>
              <a:off x="7019225" y="3784894"/>
              <a:ext cx="27874" cy="15928"/>
            </a:xfrm>
            <a:custGeom>
              <a:avLst/>
              <a:gdLst>
                <a:gd name="connsiteX0" fmla="*/ 0 w 27874"/>
                <a:gd name="connsiteY0" fmla="*/ 0 h 15928"/>
                <a:gd name="connsiteX1" fmla="*/ 27874 w 27874"/>
                <a:gd name="connsiteY1" fmla="*/ 0 h 15928"/>
                <a:gd name="connsiteX2" fmla="*/ 27874 w 27874"/>
                <a:gd name="connsiteY2" fmla="*/ 15928 h 15928"/>
                <a:gd name="connsiteX3" fmla="*/ 0 w 27874"/>
                <a:gd name="connsiteY3" fmla="*/ 15928 h 15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74" h="15928">
                  <a:moveTo>
                    <a:pt x="0" y="0"/>
                  </a:moveTo>
                  <a:lnTo>
                    <a:pt x="27874" y="0"/>
                  </a:lnTo>
                  <a:lnTo>
                    <a:pt x="27874" y="15928"/>
                  </a:lnTo>
                  <a:lnTo>
                    <a:pt x="0" y="15928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dirty="0">
                <a:latin typeface="+mn-lt"/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AD2DF231-8BAB-414A-B226-AA2E0AD8FFAD}"/>
                </a:ext>
              </a:extLst>
            </p:cNvPr>
            <p:cNvSpPr/>
            <p:nvPr/>
          </p:nvSpPr>
          <p:spPr>
            <a:xfrm>
              <a:off x="7019225" y="3880463"/>
              <a:ext cx="27874" cy="15928"/>
            </a:xfrm>
            <a:custGeom>
              <a:avLst/>
              <a:gdLst>
                <a:gd name="connsiteX0" fmla="*/ 0 w 27874"/>
                <a:gd name="connsiteY0" fmla="*/ 0 h 15928"/>
                <a:gd name="connsiteX1" fmla="*/ 27874 w 27874"/>
                <a:gd name="connsiteY1" fmla="*/ 0 h 15928"/>
                <a:gd name="connsiteX2" fmla="*/ 27874 w 27874"/>
                <a:gd name="connsiteY2" fmla="*/ 15928 h 15928"/>
                <a:gd name="connsiteX3" fmla="*/ 0 w 27874"/>
                <a:gd name="connsiteY3" fmla="*/ 15928 h 15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74" h="15928">
                  <a:moveTo>
                    <a:pt x="0" y="0"/>
                  </a:moveTo>
                  <a:lnTo>
                    <a:pt x="27874" y="0"/>
                  </a:lnTo>
                  <a:lnTo>
                    <a:pt x="27874" y="15928"/>
                  </a:lnTo>
                  <a:lnTo>
                    <a:pt x="0" y="15928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dirty="0">
                <a:latin typeface="+mn-lt"/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1FEB08E0-B385-4A8B-A4AA-A23CE33C100D}"/>
                </a:ext>
              </a:extLst>
            </p:cNvPr>
            <p:cNvSpPr/>
            <p:nvPr/>
          </p:nvSpPr>
          <p:spPr>
            <a:xfrm>
              <a:off x="7019225" y="3848607"/>
              <a:ext cx="27874" cy="15928"/>
            </a:xfrm>
            <a:custGeom>
              <a:avLst/>
              <a:gdLst>
                <a:gd name="connsiteX0" fmla="*/ 0 w 27874"/>
                <a:gd name="connsiteY0" fmla="*/ 0 h 15928"/>
                <a:gd name="connsiteX1" fmla="*/ 27874 w 27874"/>
                <a:gd name="connsiteY1" fmla="*/ 0 h 15928"/>
                <a:gd name="connsiteX2" fmla="*/ 27874 w 27874"/>
                <a:gd name="connsiteY2" fmla="*/ 15928 h 15928"/>
                <a:gd name="connsiteX3" fmla="*/ 0 w 27874"/>
                <a:gd name="connsiteY3" fmla="*/ 15928 h 15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74" h="15928">
                  <a:moveTo>
                    <a:pt x="0" y="0"/>
                  </a:moveTo>
                  <a:lnTo>
                    <a:pt x="27874" y="0"/>
                  </a:lnTo>
                  <a:lnTo>
                    <a:pt x="27874" y="15928"/>
                  </a:lnTo>
                  <a:lnTo>
                    <a:pt x="0" y="15928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dirty="0">
                <a:latin typeface="+mn-lt"/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179654AE-5FFA-43B6-A482-E9C40EC9049E}"/>
                </a:ext>
              </a:extLst>
            </p:cNvPr>
            <p:cNvSpPr/>
            <p:nvPr/>
          </p:nvSpPr>
          <p:spPr>
            <a:xfrm>
              <a:off x="7019225" y="3816751"/>
              <a:ext cx="27874" cy="15928"/>
            </a:xfrm>
            <a:custGeom>
              <a:avLst/>
              <a:gdLst>
                <a:gd name="connsiteX0" fmla="*/ 0 w 27874"/>
                <a:gd name="connsiteY0" fmla="*/ 0 h 15928"/>
                <a:gd name="connsiteX1" fmla="*/ 27874 w 27874"/>
                <a:gd name="connsiteY1" fmla="*/ 0 h 15928"/>
                <a:gd name="connsiteX2" fmla="*/ 27874 w 27874"/>
                <a:gd name="connsiteY2" fmla="*/ 15928 h 15928"/>
                <a:gd name="connsiteX3" fmla="*/ 0 w 27874"/>
                <a:gd name="connsiteY3" fmla="*/ 15928 h 15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74" h="15928">
                  <a:moveTo>
                    <a:pt x="0" y="0"/>
                  </a:moveTo>
                  <a:lnTo>
                    <a:pt x="27874" y="0"/>
                  </a:lnTo>
                  <a:lnTo>
                    <a:pt x="27874" y="15928"/>
                  </a:lnTo>
                  <a:lnTo>
                    <a:pt x="0" y="15928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dirty="0">
                <a:latin typeface="+mn-lt"/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6548C1E8-ABA6-44E0-B70B-843C5AF56AFE}"/>
                </a:ext>
              </a:extLst>
            </p:cNvPr>
            <p:cNvSpPr/>
            <p:nvPr/>
          </p:nvSpPr>
          <p:spPr>
            <a:xfrm>
              <a:off x="7293986" y="3848607"/>
              <a:ext cx="27874" cy="15928"/>
            </a:xfrm>
            <a:custGeom>
              <a:avLst/>
              <a:gdLst>
                <a:gd name="connsiteX0" fmla="*/ 0 w 27874"/>
                <a:gd name="connsiteY0" fmla="*/ 0 h 15928"/>
                <a:gd name="connsiteX1" fmla="*/ 27874 w 27874"/>
                <a:gd name="connsiteY1" fmla="*/ 0 h 15928"/>
                <a:gd name="connsiteX2" fmla="*/ 27874 w 27874"/>
                <a:gd name="connsiteY2" fmla="*/ 15928 h 15928"/>
                <a:gd name="connsiteX3" fmla="*/ 0 w 27874"/>
                <a:gd name="connsiteY3" fmla="*/ 15928 h 15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74" h="15928">
                  <a:moveTo>
                    <a:pt x="0" y="0"/>
                  </a:moveTo>
                  <a:lnTo>
                    <a:pt x="27874" y="0"/>
                  </a:lnTo>
                  <a:lnTo>
                    <a:pt x="27874" y="15928"/>
                  </a:lnTo>
                  <a:lnTo>
                    <a:pt x="0" y="15928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dirty="0">
                <a:latin typeface="+mn-lt"/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A7EDFC60-B1FA-40CC-9654-D23D0891104B}"/>
                </a:ext>
              </a:extLst>
            </p:cNvPr>
            <p:cNvSpPr/>
            <p:nvPr/>
          </p:nvSpPr>
          <p:spPr>
            <a:xfrm>
              <a:off x="7293986" y="3880463"/>
              <a:ext cx="27874" cy="15928"/>
            </a:xfrm>
            <a:custGeom>
              <a:avLst/>
              <a:gdLst>
                <a:gd name="connsiteX0" fmla="*/ 0 w 27874"/>
                <a:gd name="connsiteY0" fmla="*/ 0 h 15928"/>
                <a:gd name="connsiteX1" fmla="*/ 27874 w 27874"/>
                <a:gd name="connsiteY1" fmla="*/ 0 h 15928"/>
                <a:gd name="connsiteX2" fmla="*/ 27874 w 27874"/>
                <a:gd name="connsiteY2" fmla="*/ 15928 h 15928"/>
                <a:gd name="connsiteX3" fmla="*/ 0 w 27874"/>
                <a:gd name="connsiteY3" fmla="*/ 15928 h 15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74" h="15928">
                  <a:moveTo>
                    <a:pt x="0" y="0"/>
                  </a:moveTo>
                  <a:lnTo>
                    <a:pt x="27874" y="0"/>
                  </a:lnTo>
                  <a:lnTo>
                    <a:pt x="27874" y="15928"/>
                  </a:lnTo>
                  <a:lnTo>
                    <a:pt x="0" y="15928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dirty="0">
                <a:latin typeface="+mn-lt"/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5FF73286-2BAD-4EEA-8201-55E707AEA281}"/>
                </a:ext>
              </a:extLst>
            </p:cNvPr>
            <p:cNvSpPr/>
            <p:nvPr/>
          </p:nvSpPr>
          <p:spPr>
            <a:xfrm>
              <a:off x="7293986" y="3816751"/>
              <a:ext cx="27874" cy="15928"/>
            </a:xfrm>
            <a:custGeom>
              <a:avLst/>
              <a:gdLst>
                <a:gd name="connsiteX0" fmla="*/ 0 w 27874"/>
                <a:gd name="connsiteY0" fmla="*/ 0 h 15928"/>
                <a:gd name="connsiteX1" fmla="*/ 27874 w 27874"/>
                <a:gd name="connsiteY1" fmla="*/ 0 h 15928"/>
                <a:gd name="connsiteX2" fmla="*/ 27874 w 27874"/>
                <a:gd name="connsiteY2" fmla="*/ 15928 h 15928"/>
                <a:gd name="connsiteX3" fmla="*/ 0 w 27874"/>
                <a:gd name="connsiteY3" fmla="*/ 15928 h 15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74" h="15928">
                  <a:moveTo>
                    <a:pt x="0" y="0"/>
                  </a:moveTo>
                  <a:lnTo>
                    <a:pt x="27874" y="0"/>
                  </a:lnTo>
                  <a:lnTo>
                    <a:pt x="27874" y="15928"/>
                  </a:lnTo>
                  <a:lnTo>
                    <a:pt x="0" y="15928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dirty="0">
                <a:latin typeface="+mn-lt"/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3FEFB9F0-E184-4918-AD36-97B4B2931C1A}"/>
                </a:ext>
              </a:extLst>
            </p:cNvPr>
            <p:cNvSpPr/>
            <p:nvPr/>
          </p:nvSpPr>
          <p:spPr>
            <a:xfrm>
              <a:off x="7293986" y="3721181"/>
              <a:ext cx="27874" cy="15928"/>
            </a:xfrm>
            <a:custGeom>
              <a:avLst/>
              <a:gdLst>
                <a:gd name="connsiteX0" fmla="*/ 0 w 27874"/>
                <a:gd name="connsiteY0" fmla="*/ 0 h 15928"/>
                <a:gd name="connsiteX1" fmla="*/ 27874 w 27874"/>
                <a:gd name="connsiteY1" fmla="*/ 0 h 15928"/>
                <a:gd name="connsiteX2" fmla="*/ 27874 w 27874"/>
                <a:gd name="connsiteY2" fmla="*/ 15928 h 15928"/>
                <a:gd name="connsiteX3" fmla="*/ 0 w 27874"/>
                <a:gd name="connsiteY3" fmla="*/ 15928 h 15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74" h="15928">
                  <a:moveTo>
                    <a:pt x="0" y="0"/>
                  </a:moveTo>
                  <a:lnTo>
                    <a:pt x="27874" y="0"/>
                  </a:lnTo>
                  <a:lnTo>
                    <a:pt x="27874" y="15928"/>
                  </a:lnTo>
                  <a:lnTo>
                    <a:pt x="0" y="15928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dirty="0">
                <a:latin typeface="+mn-lt"/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D5DBC3B3-5B79-478E-82B1-BBB65D48789E}"/>
                </a:ext>
              </a:extLst>
            </p:cNvPr>
            <p:cNvSpPr/>
            <p:nvPr/>
          </p:nvSpPr>
          <p:spPr>
            <a:xfrm>
              <a:off x="7293986" y="3784894"/>
              <a:ext cx="27874" cy="15928"/>
            </a:xfrm>
            <a:custGeom>
              <a:avLst/>
              <a:gdLst>
                <a:gd name="connsiteX0" fmla="*/ 0 w 27874"/>
                <a:gd name="connsiteY0" fmla="*/ 0 h 15928"/>
                <a:gd name="connsiteX1" fmla="*/ 27874 w 27874"/>
                <a:gd name="connsiteY1" fmla="*/ 0 h 15928"/>
                <a:gd name="connsiteX2" fmla="*/ 27874 w 27874"/>
                <a:gd name="connsiteY2" fmla="*/ 15928 h 15928"/>
                <a:gd name="connsiteX3" fmla="*/ 0 w 27874"/>
                <a:gd name="connsiteY3" fmla="*/ 15928 h 15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74" h="15928">
                  <a:moveTo>
                    <a:pt x="0" y="0"/>
                  </a:moveTo>
                  <a:lnTo>
                    <a:pt x="27874" y="0"/>
                  </a:lnTo>
                  <a:lnTo>
                    <a:pt x="27874" y="15928"/>
                  </a:lnTo>
                  <a:lnTo>
                    <a:pt x="0" y="15928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dirty="0">
                <a:latin typeface="+mn-lt"/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6CA9007C-B855-4C0D-B7C9-2551BC082864}"/>
                </a:ext>
              </a:extLst>
            </p:cNvPr>
            <p:cNvSpPr/>
            <p:nvPr/>
          </p:nvSpPr>
          <p:spPr>
            <a:xfrm>
              <a:off x="7293986" y="3753038"/>
              <a:ext cx="27874" cy="15928"/>
            </a:xfrm>
            <a:custGeom>
              <a:avLst/>
              <a:gdLst>
                <a:gd name="connsiteX0" fmla="*/ 0 w 27874"/>
                <a:gd name="connsiteY0" fmla="*/ 0 h 15928"/>
                <a:gd name="connsiteX1" fmla="*/ 27874 w 27874"/>
                <a:gd name="connsiteY1" fmla="*/ 0 h 15928"/>
                <a:gd name="connsiteX2" fmla="*/ 27874 w 27874"/>
                <a:gd name="connsiteY2" fmla="*/ 15928 h 15928"/>
                <a:gd name="connsiteX3" fmla="*/ 0 w 27874"/>
                <a:gd name="connsiteY3" fmla="*/ 15928 h 15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74" h="15928">
                  <a:moveTo>
                    <a:pt x="0" y="0"/>
                  </a:moveTo>
                  <a:lnTo>
                    <a:pt x="27874" y="0"/>
                  </a:lnTo>
                  <a:lnTo>
                    <a:pt x="27874" y="15928"/>
                  </a:lnTo>
                  <a:lnTo>
                    <a:pt x="0" y="15928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dirty="0">
                <a:latin typeface="+mn-lt"/>
              </a:endParaRP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14AB2958-619F-44E3-A82A-3F0EAB0DB1CB}"/>
                </a:ext>
              </a:extLst>
            </p:cNvPr>
            <p:cNvSpPr/>
            <p:nvPr/>
          </p:nvSpPr>
          <p:spPr>
            <a:xfrm>
              <a:off x="7178507" y="3657469"/>
              <a:ext cx="15928" cy="27874"/>
            </a:xfrm>
            <a:custGeom>
              <a:avLst/>
              <a:gdLst>
                <a:gd name="connsiteX0" fmla="*/ 0 w 15928"/>
                <a:gd name="connsiteY0" fmla="*/ 0 h 27874"/>
                <a:gd name="connsiteX1" fmla="*/ 15928 w 15928"/>
                <a:gd name="connsiteY1" fmla="*/ 0 h 27874"/>
                <a:gd name="connsiteX2" fmla="*/ 15928 w 15928"/>
                <a:gd name="connsiteY2" fmla="*/ 27874 h 27874"/>
                <a:gd name="connsiteX3" fmla="*/ 0 w 15928"/>
                <a:gd name="connsiteY3" fmla="*/ 27874 h 2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28" h="27874">
                  <a:moveTo>
                    <a:pt x="0" y="0"/>
                  </a:moveTo>
                  <a:lnTo>
                    <a:pt x="15928" y="0"/>
                  </a:lnTo>
                  <a:lnTo>
                    <a:pt x="15928" y="27874"/>
                  </a:lnTo>
                  <a:lnTo>
                    <a:pt x="0" y="27874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dirty="0">
                <a:latin typeface="+mn-lt"/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602B99C2-AFDE-46E8-95E6-046B2C30FD0F}"/>
                </a:ext>
              </a:extLst>
            </p:cNvPr>
            <p:cNvSpPr/>
            <p:nvPr/>
          </p:nvSpPr>
          <p:spPr>
            <a:xfrm>
              <a:off x="7242219" y="3657469"/>
              <a:ext cx="15928" cy="27874"/>
            </a:xfrm>
            <a:custGeom>
              <a:avLst/>
              <a:gdLst>
                <a:gd name="connsiteX0" fmla="*/ 0 w 15928"/>
                <a:gd name="connsiteY0" fmla="*/ 0 h 27874"/>
                <a:gd name="connsiteX1" fmla="*/ 15928 w 15928"/>
                <a:gd name="connsiteY1" fmla="*/ 0 h 27874"/>
                <a:gd name="connsiteX2" fmla="*/ 15928 w 15928"/>
                <a:gd name="connsiteY2" fmla="*/ 27874 h 27874"/>
                <a:gd name="connsiteX3" fmla="*/ 0 w 15928"/>
                <a:gd name="connsiteY3" fmla="*/ 27874 h 2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28" h="27874">
                  <a:moveTo>
                    <a:pt x="0" y="0"/>
                  </a:moveTo>
                  <a:lnTo>
                    <a:pt x="15928" y="0"/>
                  </a:lnTo>
                  <a:lnTo>
                    <a:pt x="15928" y="27874"/>
                  </a:lnTo>
                  <a:lnTo>
                    <a:pt x="0" y="27874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dirty="0">
                <a:latin typeface="+mn-lt"/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00C65FCC-1F16-4B7D-A665-4F97A21ECD3B}"/>
                </a:ext>
              </a:extLst>
            </p:cNvPr>
            <p:cNvSpPr/>
            <p:nvPr/>
          </p:nvSpPr>
          <p:spPr>
            <a:xfrm>
              <a:off x="7210363" y="3657469"/>
              <a:ext cx="15928" cy="27874"/>
            </a:xfrm>
            <a:custGeom>
              <a:avLst/>
              <a:gdLst>
                <a:gd name="connsiteX0" fmla="*/ 0 w 15928"/>
                <a:gd name="connsiteY0" fmla="*/ 0 h 27874"/>
                <a:gd name="connsiteX1" fmla="*/ 15928 w 15928"/>
                <a:gd name="connsiteY1" fmla="*/ 0 h 27874"/>
                <a:gd name="connsiteX2" fmla="*/ 15928 w 15928"/>
                <a:gd name="connsiteY2" fmla="*/ 27874 h 27874"/>
                <a:gd name="connsiteX3" fmla="*/ 0 w 15928"/>
                <a:gd name="connsiteY3" fmla="*/ 27874 h 2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28" h="27874">
                  <a:moveTo>
                    <a:pt x="0" y="0"/>
                  </a:moveTo>
                  <a:lnTo>
                    <a:pt x="15928" y="0"/>
                  </a:lnTo>
                  <a:lnTo>
                    <a:pt x="15928" y="27874"/>
                  </a:lnTo>
                  <a:lnTo>
                    <a:pt x="0" y="27874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dirty="0">
                <a:latin typeface="+mn-lt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06A81038-C036-4656-B211-398B488F7360}"/>
                </a:ext>
              </a:extLst>
            </p:cNvPr>
            <p:cNvSpPr/>
            <p:nvPr/>
          </p:nvSpPr>
          <p:spPr>
            <a:xfrm>
              <a:off x="7146650" y="3657469"/>
              <a:ext cx="15928" cy="27874"/>
            </a:xfrm>
            <a:custGeom>
              <a:avLst/>
              <a:gdLst>
                <a:gd name="connsiteX0" fmla="*/ 0 w 15928"/>
                <a:gd name="connsiteY0" fmla="*/ 0 h 27874"/>
                <a:gd name="connsiteX1" fmla="*/ 15928 w 15928"/>
                <a:gd name="connsiteY1" fmla="*/ 0 h 27874"/>
                <a:gd name="connsiteX2" fmla="*/ 15928 w 15928"/>
                <a:gd name="connsiteY2" fmla="*/ 27874 h 27874"/>
                <a:gd name="connsiteX3" fmla="*/ 0 w 15928"/>
                <a:gd name="connsiteY3" fmla="*/ 27874 h 2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28" h="27874">
                  <a:moveTo>
                    <a:pt x="0" y="0"/>
                  </a:moveTo>
                  <a:lnTo>
                    <a:pt x="15928" y="0"/>
                  </a:lnTo>
                  <a:lnTo>
                    <a:pt x="15928" y="27874"/>
                  </a:lnTo>
                  <a:lnTo>
                    <a:pt x="0" y="27874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dirty="0">
                <a:latin typeface="+mn-lt"/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224FDCBA-2B6F-41C9-B236-B6C3B94820B1}"/>
                </a:ext>
              </a:extLst>
            </p:cNvPr>
            <p:cNvSpPr/>
            <p:nvPr/>
          </p:nvSpPr>
          <p:spPr>
            <a:xfrm>
              <a:off x="7082937" y="3657469"/>
              <a:ext cx="15928" cy="27874"/>
            </a:xfrm>
            <a:custGeom>
              <a:avLst/>
              <a:gdLst>
                <a:gd name="connsiteX0" fmla="*/ 0 w 15928"/>
                <a:gd name="connsiteY0" fmla="*/ 0 h 27874"/>
                <a:gd name="connsiteX1" fmla="*/ 15928 w 15928"/>
                <a:gd name="connsiteY1" fmla="*/ 0 h 27874"/>
                <a:gd name="connsiteX2" fmla="*/ 15928 w 15928"/>
                <a:gd name="connsiteY2" fmla="*/ 27874 h 27874"/>
                <a:gd name="connsiteX3" fmla="*/ 0 w 15928"/>
                <a:gd name="connsiteY3" fmla="*/ 27874 h 2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28" h="27874">
                  <a:moveTo>
                    <a:pt x="0" y="0"/>
                  </a:moveTo>
                  <a:lnTo>
                    <a:pt x="15928" y="0"/>
                  </a:lnTo>
                  <a:lnTo>
                    <a:pt x="15928" y="27874"/>
                  </a:lnTo>
                  <a:lnTo>
                    <a:pt x="0" y="27874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dirty="0">
                <a:latin typeface="+mn-lt"/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BFBD3D4A-E41B-4417-9FFB-0572712BF13D}"/>
                </a:ext>
              </a:extLst>
            </p:cNvPr>
            <p:cNvSpPr/>
            <p:nvPr/>
          </p:nvSpPr>
          <p:spPr>
            <a:xfrm>
              <a:off x="7114794" y="3657469"/>
              <a:ext cx="15928" cy="27874"/>
            </a:xfrm>
            <a:custGeom>
              <a:avLst/>
              <a:gdLst>
                <a:gd name="connsiteX0" fmla="*/ 0 w 15928"/>
                <a:gd name="connsiteY0" fmla="*/ 0 h 27874"/>
                <a:gd name="connsiteX1" fmla="*/ 15928 w 15928"/>
                <a:gd name="connsiteY1" fmla="*/ 0 h 27874"/>
                <a:gd name="connsiteX2" fmla="*/ 15928 w 15928"/>
                <a:gd name="connsiteY2" fmla="*/ 27874 h 27874"/>
                <a:gd name="connsiteX3" fmla="*/ 0 w 15928"/>
                <a:gd name="connsiteY3" fmla="*/ 27874 h 2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28" h="27874">
                  <a:moveTo>
                    <a:pt x="0" y="0"/>
                  </a:moveTo>
                  <a:lnTo>
                    <a:pt x="15928" y="0"/>
                  </a:lnTo>
                  <a:lnTo>
                    <a:pt x="15928" y="27874"/>
                  </a:lnTo>
                  <a:lnTo>
                    <a:pt x="0" y="27874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dirty="0">
                <a:latin typeface="+mn-lt"/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63566B96-A15D-4449-BDE1-37D5A25D31ED}"/>
                </a:ext>
              </a:extLst>
            </p:cNvPr>
            <p:cNvSpPr/>
            <p:nvPr/>
          </p:nvSpPr>
          <p:spPr>
            <a:xfrm>
              <a:off x="7114794" y="3932230"/>
              <a:ext cx="15928" cy="27874"/>
            </a:xfrm>
            <a:custGeom>
              <a:avLst/>
              <a:gdLst>
                <a:gd name="connsiteX0" fmla="*/ 0 w 15928"/>
                <a:gd name="connsiteY0" fmla="*/ 0 h 27874"/>
                <a:gd name="connsiteX1" fmla="*/ 15928 w 15928"/>
                <a:gd name="connsiteY1" fmla="*/ 0 h 27874"/>
                <a:gd name="connsiteX2" fmla="*/ 15928 w 15928"/>
                <a:gd name="connsiteY2" fmla="*/ 27874 h 27874"/>
                <a:gd name="connsiteX3" fmla="*/ 0 w 15928"/>
                <a:gd name="connsiteY3" fmla="*/ 27874 h 2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28" h="27874">
                  <a:moveTo>
                    <a:pt x="0" y="0"/>
                  </a:moveTo>
                  <a:lnTo>
                    <a:pt x="15928" y="0"/>
                  </a:lnTo>
                  <a:lnTo>
                    <a:pt x="15928" y="27874"/>
                  </a:lnTo>
                  <a:lnTo>
                    <a:pt x="0" y="27874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dirty="0">
                <a:latin typeface="+mn-lt"/>
              </a:endParaRP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E7C2355D-7D64-4FE5-9841-3765AC90B622}"/>
                </a:ext>
              </a:extLst>
            </p:cNvPr>
            <p:cNvSpPr/>
            <p:nvPr/>
          </p:nvSpPr>
          <p:spPr>
            <a:xfrm>
              <a:off x="7082937" y="3932230"/>
              <a:ext cx="15928" cy="27874"/>
            </a:xfrm>
            <a:custGeom>
              <a:avLst/>
              <a:gdLst>
                <a:gd name="connsiteX0" fmla="*/ 0 w 15928"/>
                <a:gd name="connsiteY0" fmla="*/ 0 h 27874"/>
                <a:gd name="connsiteX1" fmla="*/ 15928 w 15928"/>
                <a:gd name="connsiteY1" fmla="*/ 0 h 27874"/>
                <a:gd name="connsiteX2" fmla="*/ 15928 w 15928"/>
                <a:gd name="connsiteY2" fmla="*/ 27874 h 27874"/>
                <a:gd name="connsiteX3" fmla="*/ 0 w 15928"/>
                <a:gd name="connsiteY3" fmla="*/ 27874 h 2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28" h="27874">
                  <a:moveTo>
                    <a:pt x="0" y="0"/>
                  </a:moveTo>
                  <a:lnTo>
                    <a:pt x="15928" y="0"/>
                  </a:lnTo>
                  <a:lnTo>
                    <a:pt x="15928" y="27874"/>
                  </a:lnTo>
                  <a:lnTo>
                    <a:pt x="0" y="27874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dirty="0">
                <a:latin typeface="+mn-lt"/>
              </a:endParaRP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BEEDA5B3-BC99-45AC-BE7F-5DC6FCB0A9E4}"/>
                </a:ext>
              </a:extLst>
            </p:cNvPr>
            <p:cNvSpPr/>
            <p:nvPr/>
          </p:nvSpPr>
          <p:spPr>
            <a:xfrm>
              <a:off x="7146650" y="3932230"/>
              <a:ext cx="15928" cy="27874"/>
            </a:xfrm>
            <a:custGeom>
              <a:avLst/>
              <a:gdLst>
                <a:gd name="connsiteX0" fmla="*/ 0 w 15928"/>
                <a:gd name="connsiteY0" fmla="*/ 0 h 27874"/>
                <a:gd name="connsiteX1" fmla="*/ 15928 w 15928"/>
                <a:gd name="connsiteY1" fmla="*/ 0 h 27874"/>
                <a:gd name="connsiteX2" fmla="*/ 15928 w 15928"/>
                <a:gd name="connsiteY2" fmla="*/ 27874 h 27874"/>
                <a:gd name="connsiteX3" fmla="*/ 0 w 15928"/>
                <a:gd name="connsiteY3" fmla="*/ 27874 h 2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28" h="27874">
                  <a:moveTo>
                    <a:pt x="0" y="0"/>
                  </a:moveTo>
                  <a:lnTo>
                    <a:pt x="15928" y="0"/>
                  </a:lnTo>
                  <a:lnTo>
                    <a:pt x="15928" y="27874"/>
                  </a:lnTo>
                  <a:lnTo>
                    <a:pt x="0" y="27874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dirty="0">
                <a:latin typeface="+mn-lt"/>
              </a:endParaRPr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592A35D1-E005-4105-9B1E-CC0AD1837AFC}"/>
                </a:ext>
              </a:extLst>
            </p:cNvPr>
            <p:cNvSpPr/>
            <p:nvPr/>
          </p:nvSpPr>
          <p:spPr>
            <a:xfrm>
              <a:off x="7178507" y="3932230"/>
              <a:ext cx="15928" cy="27874"/>
            </a:xfrm>
            <a:custGeom>
              <a:avLst/>
              <a:gdLst>
                <a:gd name="connsiteX0" fmla="*/ 0 w 15928"/>
                <a:gd name="connsiteY0" fmla="*/ 0 h 27874"/>
                <a:gd name="connsiteX1" fmla="*/ 15928 w 15928"/>
                <a:gd name="connsiteY1" fmla="*/ 0 h 27874"/>
                <a:gd name="connsiteX2" fmla="*/ 15928 w 15928"/>
                <a:gd name="connsiteY2" fmla="*/ 27874 h 27874"/>
                <a:gd name="connsiteX3" fmla="*/ 0 w 15928"/>
                <a:gd name="connsiteY3" fmla="*/ 27874 h 2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28" h="27874">
                  <a:moveTo>
                    <a:pt x="0" y="0"/>
                  </a:moveTo>
                  <a:lnTo>
                    <a:pt x="15928" y="0"/>
                  </a:lnTo>
                  <a:lnTo>
                    <a:pt x="15928" y="27874"/>
                  </a:lnTo>
                  <a:lnTo>
                    <a:pt x="0" y="27874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dirty="0">
                <a:latin typeface="+mn-lt"/>
              </a:endParaRPr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FBBAE475-D23E-408A-9CD6-F1AA33F36EAA}"/>
                </a:ext>
              </a:extLst>
            </p:cNvPr>
            <p:cNvSpPr/>
            <p:nvPr/>
          </p:nvSpPr>
          <p:spPr>
            <a:xfrm>
              <a:off x="7210363" y="3932230"/>
              <a:ext cx="15928" cy="27874"/>
            </a:xfrm>
            <a:custGeom>
              <a:avLst/>
              <a:gdLst>
                <a:gd name="connsiteX0" fmla="*/ 0 w 15928"/>
                <a:gd name="connsiteY0" fmla="*/ 0 h 27874"/>
                <a:gd name="connsiteX1" fmla="*/ 15928 w 15928"/>
                <a:gd name="connsiteY1" fmla="*/ 0 h 27874"/>
                <a:gd name="connsiteX2" fmla="*/ 15928 w 15928"/>
                <a:gd name="connsiteY2" fmla="*/ 27874 h 27874"/>
                <a:gd name="connsiteX3" fmla="*/ 0 w 15928"/>
                <a:gd name="connsiteY3" fmla="*/ 27874 h 2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28" h="27874">
                  <a:moveTo>
                    <a:pt x="0" y="0"/>
                  </a:moveTo>
                  <a:lnTo>
                    <a:pt x="15928" y="0"/>
                  </a:lnTo>
                  <a:lnTo>
                    <a:pt x="15928" y="27874"/>
                  </a:lnTo>
                  <a:lnTo>
                    <a:pt x="0" y="27874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dirty="0">
                <a:latin typeface="+mn-lt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AF8272A9-00E0-4D92-831D-7933833E053B}"/>
                </a:ext>
              </a:extLst>
            </p:cNvPr>
            <p:cNvSpPr/>
            <p:nvPr/>
          </p:nvSpPr>
          <p:spPr>
            <a:xfrm>
              <a:off x="7242219" y="3932230"/>
              <a:ext cx="15928" cy="27874"/>
            </a:xfrm>
            <a:custGeom>
              <a:avLst/>
              <a:gdLst>
                <a:gd name="connsiteX0" fmla="*/ 0 w 15928"/>
                <a:gd name="connsiteY0" fmla="*/ 0 h 27874"/>
                <a:gd name="connsiteX1" fmla="*/ 15928 w 15928"/>
                <a:gd name="connsiteY1" fmla="*/ 0 h 27874"/>
                <a:gd name="connsiteX2" fmla="*/ 15928 w 15928"/>
                <a:gd name="connsiteY2" fmla="*/ 27874 h 27874"/>
                <a:gd name="connsiteX3" fmla="*/ 0 w 15928"/>
                <a:gd name="connsiteY3" fmla="*/ 27874 h 2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28" h="27874">
                  <a:moveTo>
                    <a:pt x="0" y="0"/>
                  </a:moveTo>
                  <a:lnTo>
                    <a:pt x="15928" y="0"/>
                  </a:lnTo>
                  <a:lnTo>
                    <a:pt x="15928" y="27874"/>
                  </a:lnTo>
                  <a:lnTo>
                    <a:pt x="0" y="27874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dirty="0">
                <a:latin typeface="+mn-lt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4E42A14F-C353-44F4-913B-1F3A82BF016C}"/>
                </a:ext>
              </a:extLst>
            </p:cNvPr>
            <p:cNvSpPr/>
            <p:nvPr/>
          </p:nvSpPr>
          <p:spPr>
            <a:xfrm>
              <a:off x="7118776" y="3757020"/>
              <a:ext cx="103533" cy="103533"/>
            </a:xfrm>
            <a:custGeom>
              <a:avLst/>
              <a:gdLst>
                <a:gd name="connsiteX0" fmla="*/ 0 w 103533"/>
                <a:gd name="connsiteY0" fmla="*/ 0 h 103533"/>
                <a:gd name="connsiteX1" fmla="*/ 103533 w 103533"/>
                <a:gd name="connsiteY1" fmla="*/ 0 h 103533"/>
                <a:gd name="connsiteX2" fmla="*/ 103533 w 103533"/>
                <a:gd name="connsiteY2" fmla="*/ 103533 h 103533"/>
                <a:gd name="connsiteX3" fmla="*/ 0 w 103533"/>
                <a:gd name="connsiteY3" fmla="*/ 103533 h 103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3533" h="103533">
                  <a:moveTo>
                    <a:pt x="0" y="0"/>
                  </a:moveTo>
                  <a:lnTo>
                    <a:pt x="103533" y="0"/>
                  </a:lnTo>
                  <a:lnTo>
                    <a:pt x="103533" y="103533"/>
                  </a:lnTo>
                  <a:lnTo>
                    <a:pt x="0" y="103533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dirty="0">
                <a:latin typeface="+mn-lt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EF1E1C6C-1288-464D-85B2-47D2EA454456}"/>
                </a:ext>
              </a:extLst>
            </p:cNvPr>
            <p:cNvSpPr/>
            <p:nvPr/>
          </p:nvSpPr>
          <p:spPr>
            <a:xfrm>
              <a:off x="7063027" y="3701271"/>
              <a:ext cx="215031" cy="215031"/>
            </a:xfrm>
            <a:custGeom>
              <a:avLst/>
              <a:gdLst>
                <a:gd name="connsiteX0" fmla="*/ 199103 w 215030"/>
                <a:gd name="connsiteY0" fmla="*/ 0 h 215030"/>
                <a:gd name="connsiteX1" fmla="*/ 15928 w 215030"/>
                <a:gd name="connsiteY1" fmla="*/ 0 h 215030"/>
                <a:gd name="connsiteX2" fmla="*/ 0 w 215030"/>
                <a:gd name="connsiteY2" fmla="*/ 15928 h 215030"/>
                <a:gd name="connsiteX3" fmla="*/ 0 w 215030"/>
                <a:gd name="connsiteY3" fmla="*/ 199103 h 215030"/>
                <a:gd name="connsiteX4" fmla="*/ 15928 w 215030"/>
                <a:gd name="connsiteY4" fmla="*/ 215031 h 215030"/>
                <a:gd name="connsiteX5" fmla="*/ 199103 w 215030"/>
                <a:gd name="connsiteY5" fmla="*/ 215031 h 215030"/>
                <a:gd name="connsiteX6" fmla="*/ 215031 w 215030"/>
                <a:gd name="connsiteY6" fmla="*/ 199103 h 215030"/>
                <a:gd name="connsiteX7" fmla="*/ 215031 w 215030"/>
                <a:gd name="connsiteY7" fmla="*/ 15928 h 215030"/>
                <a:gd name="connsiteX8" fmla="*/ 199103 w 215030"/>
                <a:gd name="connsiteY8" fmla="*/ 0 h 215030"/>
                <a:gd name="connsiteX9" fmla="*/ 175210 w 215030"/>
                <a:gd name="connsiteY9" fmla="*/ 175210 h 215030"/>
                <a:gd name="connsiteX10" fmla="*/ 39821 w 215030"/>
                <a:gd name="connsiteY10" fmla="*/ 175210 h 215030"/>
                <a:gd name="connsiteX11" fmla="*/ 39821 w 215030"/>
                <a:gd name="connsiteY11" fmla="*/ 39821 h 215030"/>
                <a:gd name="connsiteX12" fmla="*/ 175210 w 215030"/>
                <a:gd name="connsiteY12" fmla="*/ 39821 h 215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5030" h="215030">
                  <a:moveTo>
                    <a:pt x="199103" y="0"/>
                  </a:moveTo>
                  <a:lnTo>
                    <a:pt x="15928" y="0"/>
                  </a:lnTo>
                  <a:cubicBezTo>
                    <a:pt x="7131" y="0"/>
                    <a:pt x="0" y="7131"/>
                    <a:pt x="0" y="15928"/>
                  </a:cubicBezTo>
                  <a:lnTo>
                    <a:pt x="0" y="199103"/>
                  </a:lnTo>
                  <a:cubicBezTo>
                    <a:pt x="0" y="207899"/>
                    <a:pt x="7131" y="215031"/>
                    <a:pt x="15928" y="215031"/>
                  </a:cubicBezTo>
                  <a:lnTo>
                    <a:pt x="199103" y="215031"/>
                  </a:lnTo>
                  <a:cubicBezTo>
                    <a:pt x="207899" y="215031"/>
                    <a:pt x="215031" y="207899"/>
                    <a:pt x="215031" y="199103"/>
                  </a:cubicBezTo>
                  <a:lnTo>
                    <a:pt x="215031" y="15928"/>
                  </a:lnTo>
                  <a:cubicBezTo>
                    <a:pt x="215031" y="7131"/>
                    <a:pt x="207899" y="0"/>
                    <a:pt x="199103" y="0"/>
                  </a:cubicBezTo>
                  <a:close/>
                  <a:moveTo>
                    <a:pt x="175210" y="175210"/>
                  </a:moveTo>
                  <a:lnTo>
                    <a:pt x="39821" y="175210"/>
                  </a:lnTo>
                  <a:lnTo>
                    <a:pt x="39821" y="39821"/>
                  </a:lnTo>
                  <a:lnTo>
                    <a:pt x="175210" y="39821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dirty="0">
                <a:latin typeface="+mn-lt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88954160-A3E3-42F9-968D-D6788F7BA714}"/>
              </a:ext>
            </a:extLst>
          </p:cNvPr>
          <p:cNvGrpSpPr/>
          <p:nvPr/>
        </p:nvGrpSpPr>
        <p:grpSpPr>
          <a:xfrm>
            <a:off x="4518936" y="2570578"/>
            <a:ext cx="309330" cy="375408"/>
            <a:chOff x="6686749" y="1742922"/>
            <a:chExt cx="205525" cy="249429"/>
          </a:xfrm>
          <a:solidFill>
            <a:schemeClr val="bg2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7A199832-4915-4B83-BFE9-73A3C2146DBD}"/>
                </a:ext>
              </a:extLst>
            </p:cNvPr>
            <p:cNvSpPr/>
            <p:nvPr/>
          </p:nvSpPr>
          <p:spPr>
            <a:xfrm>
              <a:off x="6758651" y="1742922"/>
              <a:ext cx="133623" cy="133623"/>
            </a:xfrm>
            <a:custGeom>
              <a:avLst/>
              <a:gdLst>
                <a:gd name="connsiteX0" fmla="*/ 67766 w 133622"/>
                <a:gd name="connsiteY0" fmla="*/ 91627 h 133622"/>
                <a:gd name="connsiteX1" fmla="*/ 43905 w 133622"/>
                <a:gd name="connsiteY1" fmla="*/ 67766 h 133622"/>
                <a:gd name="connsiteX2" fmla="*/ 67766 w 133622"/>
                <a:gd name="connsiteY2" fmla="*/ 43905 h 133622"/>
                <a:gd name="connsiteX3" fmla="*/ 91627 w 133622"/>
                <a:gd name="connsiteY3" fmla="*/ 67766 h 133622"/>
                <a:gd name="connsiteX4" fmla="*/ 67766 w 133622"/>
                <a:gd name="connsiteY4" fmla="*/ 91627 h 133622"/>
                <a:gd name="connsiteX5" fmla="*/ 121533 w 133622"/>
                <a:gd name="connsiteY5" fmla="*/ 52813 h 133622"/>
                <a:gd name="connsiteX6" fmla="*/ 116443 w 133622"/>
                <a:gd name="connsiteY6" fmla="*/ 40405 h 133622"/>
                <a:gd name="connsiteX7" fmla="*/ 121533 w 133622"/>
                <a:gd name="connsiteY7" fmla="*/ 25452 h 133622"/>
                <a:gd name="connsiteX8" fmla="*/ 110080 w 133622"/>
                <a:gd name="connsiteY8" fmla="*/ 13999 h 133622"/>
                <a:gd name="connsiteX9" fmla="*/ 95127 w 133622"/>
                <a:gd name="connsiteY9" fmla="*/ 19089 h 133622"/>
                <a:gd name="connsiteX10" fmla="*/ 82719 w 133622"/>
                <a:gd name="connsiteY10" fmla="*/ 13999 h 133622"/>
                <a:gd name="connsiteX11" fmla="*/ 75719 w 133622"/>
                <a:gd name="connsiteY11" fmla="*/ 0 h 133622"/>
                <a:gd name="connsiteX12" fmla="*/ 59812 w 133622"/>
                <a:gd name="connsiteY12" fmla="*/ 0 h 133622"/>
                <a:gd name="connsiteX13" fmla="*/ 52813 w 133622"/>
                <a:gd name="connsiteY13" fmla="*/ 13999 h 133622"/>
                <a:gd name="connsiteX14" fmla="*/ 40405 w 133622"/>
                <a:gd name="connsiteY14" fmla="*/ 19089 h 133622"/>
                <a:gd name="connsiteX15" fmla="*/ 25452 w 133622"/>
                <a:gd name="connsiteY15" fmla="*/ 13999 h 133622"/>
                <a:gd name="connsiteX16" fmla="*/ 13999 w 133622"/>
                <a:gd name="connsiteY16" fmla="*/ 25452 h 133622"/>
                <a:gd name="connsiteX17" fmla="*/ 19089 w 133622"/>
                <a:gd name="connsiteY17" fmla="*/ 40405 h 133622"/>
                <a:gd name="connsiteX18" fmla="*/ 13999 w 133622"/>
                <a:gd name="connsiteY18" fmla="*/ 52813 h 133622"/>
                <a:gd name="connsiteX19" fmla="*/ 0 w 133622"/>
                <a:gd name="connsiteY19" fmla="*/ 59812 h 133622"/>
                <a:gd name="connsiteX20" fmla="*/ 0 w 133622"/>
                <a:gd name="connsiteY20" fmla="*/ 75719 h 133622"/>
                <a:gd name="connsiteX21" fmla="*/ 13999 w 133622"/>
                <a:gd name="connsiteY21" fmla="*/ 82719 h 133622"/>
                <a:gd name="connsiteX22" fmla="*/ 19089 w 133622"/>
                <a:gd name="connsiteY22" fmla="*/ 95127 h 133622"/>
                <a:gd name="connsiteX23" fmla="*/ 13999 w 133622"/>
                <a:gd name="connsiteY23" fmla="*/ 110080 h 133622"/>
                <a:gd name="connsiteX24" fmla="*/ 25134 w 133622"/>
                <a:gd name="connsiteY24" fmla="*/ 121215 h 133622"/>
                <a:gd name="connsiteX25" fmla="*/ 40087 w 133622"/>
                <a:gd name="connsiteY25" fmla="*/ 116124 h 133622"/>
                <a:gd name="connsiteX26" fmla="*/ 52495 w 133622"/>
                <a:gd name="connsiteY26" fmla="*/ 121215 h 133622"/>
                <a:gd name="connsiteX27" fmla="*/ 59494 w 133622"/>
                <a:gd name="connsiteY27" fmla="*/ 135213 h 133622"/>
                <a:gd name="connsiteX28" fmla="*/ 75401 w 133622"/>
                <a:gd name="connsiteY28" fmla="*/ 135213 h 133622"/>
                <a:gd name="connsiteX29" fmla="*/ 82401 w 133622"/>
                <a:gd name="connsiteY29" fmla="*/ 121215 h 133622"/>
                <a:gd name="connsiteX30" fmla="*/ 94808 w 133622"/>
                <a:gd name="connsiteY30" fmla="*/ 116124 h 133622"/>
                <a:gd name="connsiteX31" fmla="*/ 109761 w 133622"/>
                <a:gd name="connsiteY31" fmla="*/ 121215 h 133622"/>
                <a:gd name="connsiteX32" fmla="*/ 121215 w 133622"/>
                <a:gd name="connsiteY32" fmla="*/ 110080 h 133622"/>
                <a:gd name="connsiteX33" fmla="*/ 116124 w 133622"/>
                <a:gd name="connsiteY33" fmla="*/ 95127 h 133622"/>
                <a:gd name="connsiteX34" fmla="*/ 121533 w 133622"/>
                <a:gd name="connsiteY34" fmla="*/ 82719 h 133622"/>
                <a:gd name="connsiteX35" fmla="*/ 135531 w 133622"/>
                <a:gd name="connsiteY35" fmla="*/ 75719 h 133622"/>
                <a:gd name="connsiteX36" fmla="*/ 135531 w 133622"/>
                <a:gd name="connsiteY36" fmla="*/ 59812 h 133622"/>
                <a:gd name="connsiteX37" fmla="*/ 121533 w 133622"/>
                <a:gd name="connsiteY37" fmla="*/ 52813 h 133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3622" h="133622">
                  <a:moveTo>
                    <a:pt x="67766" y="91627"/>
                  </a:moveTo>
                  <a:cubicBezTo>
                    <a:pt x="54403" y="91627"/>
                    <a:pt x="43905" y="80810"/>
                    <a:pt x="43905" y="67766"/>
                  </a:cubicBezTo>
                  <a:cubicBezTo>
                    <a:pt x="43905" y="54722"/>
                    <a:pt x="54722" y="43905"/>
                    <a:pt x="67766" y="43905"/>
                  </a:cubicBezTo>
                  <a:cubicBezTo>
                    <a:pt x="81128" y="43905"/>
                    <a:pt x="91627" y="54722"/>
                    <a:pt x="91627" y="67766"/>
                  </a:cubicBezTo>
                  <a:cubicBezTo>
                    <a:pt x="91627" y="80810"/>
                    <a:pt x="80810" y="91627"/>
                    <a:pt x="67766" y="91627"/>
                  </a:cubicBezTo>
                  <a:close/>
                  <a:moveTo>
                    <a:pt x="121533" y="52813"/>
                  </a:moveTo>
                  <a:cubicBezTo>
                    <a:pt x="120260" y="48359"/>
                    <a:pt x="118670" y="44223"/>
                    <a:pt x="116443" y="40405"/>
                  </a:cubicBezTo>
                  <a:lnTo>
                    <a:pt x="121533" y="25452"/>
                  </a:lnTo>
                  <a:lnTo>
                    <a:pt x="110080" y="13999"/>
                  </a:lnTo>
                  <a:lnTo>
                    <a:pt x="95127" y="19089"/>
                  </a:lnTo>
                  <a:cubicBezTo>
                    <a:pt x="91309" y="16862"/>
                    <a:pt x="87173" y="15271"/>
                    <a:pt x="82719" y="13999"/>
                  </a:cubicBezTo>
                  <a:lnTo>
                    <a:pt x="75719" y="0"/>
                  </a:lnTo>
                  <a:lnTo>
                    <a:pt x="59812" y="0"/>
                  </a:lnTo>
                  <a:lnTo>
                    <a:pt x="52813" y="13999"/>
                  </a:lnTo>
                  <a:cubicBezTo>
                    <a:pt x="48359" y="15271"/>
                    <a:pt x="44223" y="16862"/>
                    <a:pt x="40405" y="19089"/>
                  </a:cubicBezTo>
                  <a:lnTo>
                    <a:pt x="25452" y="13999"/>
                  </a:lnTo>
                  <a:lnTo>
                    <a:pt x="13999" y="25452"/>
                  </a:lnTo>
                  <a:lnTo>
                    <a:pt x="19089" y="40405"/>
                  </a:lnTo>
                  <a:cubicBezTo>
                    <a:pt x="16862" y="44223"/>
                    <a:pt x="15271" y="48359"/>
                    <a:pt x="13999" y="52813"/>
                  </a:cubicBezTo>
                  <a:lnTo>
                    <a:pt x="0" y="59812"/>
                  </a:lnTo>
                  <a:lnTo>
                    <a:pt x="0" y="75719"/>
                  </a:lnTo>
                  <a:lnTo>
                    <a:pt x="13999" y="82719"/>
                  </a:lnTo>
                  <a:cubicBezTo>
                    <a:pt x="15271" y="87173"/>
                    <a:pt x="16862" y="91309"/>
                    <a:pt x="19089" y="95127"/>
                  </a:cubicBezTo>
                  <a:lnTo>
                    <a:pt x="13999" y="110080"/>
                  </a:lnTo>
                  <a:lnTo>
                    <a:pt x="25134" y="121215"/>
                  </a:lnTo>
                  <a:lnTo>
                    <a:pt x="40087" y="116124"/>
                  </a:lnTo>
                  <a:cubicBezTo>
                    <a:pt x="43905" y="118351"/>
                    <a:pt x="48040" y="119942"/>
                    <a:pt x="52495" y="121215"/>
                  </a:cubicBezTo>
                  <a:lnTo>
                    <a:pt x="59494" y="135213"/>
                  </a:lnTo>
                  <a:lnTo>
                    <a:pt x="75401" y="135213"/>
                  </a:lnTo>
                  <a:lnTo>
                    <a:pt x="82401" y="121215"/>
                  </a:lnTo>
                  <a:cubicBezTo>
                    <a:pt x="86855" y="119942"/>
                    <a:pt x="90991" y="118351"/>
                    <a:pt x="94808" y="116124"/>
                  </a:cubicBezTo>
                  <a:lnTo>
                    <a:pt x="109761" y="121215"/>
                  </a:lnTo>
                  <a:lnTo>
                    <a:pt x="121215" y="110080"/>
                  </a:lnTo>
                  <a:lnTo>
                    <a:pt x="116124" y="95127"/>
                  </a:lnTo>
                  <a:cubicBezTo>
                    <a:pt x="118351" y="91309"/>
                    <a:pt x="120260" y="86855"/>
                    <a:pt x="121533" y="82719"/>
                  </a:cubicBezTo>
                  <a:lnTo>
                    <a:pt x="135531" y="75719"/>
                  </a:lnTo>
                  <a:lnTo>
                    <a:pt x="135531" y="59812"/>
                  </a:lnTo>
                  <a:lnTo>
                    <a:pt x="121533" y="5281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dirty="0">
                <a:latin typeface="+mn-lt"/>
              </a:endParaRPr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CEDCD030-09A9-4F4F-AEFA-7094EF8D6B8E}"/>
                </a:ext>
              </a:extLst>
            </p:cNvPr>
            <p:cNvSpPr/>
            <p:nvPr/>
          </p:nvSpPr>
          <p:spPr>
            <a:xfrm>
              <a:off x="6686749" y="1858728"/>
              <a:ext cx="133623" cy="133623"/>
            </a:xfrm>
            <a:custGeom>
              <a:avLst/>
              <a:gdLst>
                <a:gd name="connsiteX0" fmla="*/ 67766 w 133622"/>
                <a:gd name="connsiteY0" fmla="*/ 91627 h 133622"/>
                <a:gd name="connsiteX1" fmla="*/ 43905 w 133622"/>
                <a:gd name="connsiteY1" fmla="*/ 67766 h 133622"/>
                <a:gd name="connsiteX2" fmla="*/ 67766 w 133622"/>
                <a:gd name="connsiteY2" fmla="*/ 43905 h 133622"/>
                <a:gd name="connsiteX3" fmla="*/ 91627 w 133622"/>
                <a:gd name="connsiteY3" fmla="*/ 67766 h 133622"/>
                <a:gd name="connsiteX4" fmla="*/ 67766 w 133622"/>
                <a:gd name="connsiteY4" fmla="*/ 91627 h 133622"/>
                <a:gd name="connsiteX5" fmla="*/ 67766 w 133622"/>
                <a:gd name="connsiteY5" fmla="*/ 91627 h 133622"/>
                <a:gd name="connsiteX6" fmla="*/ 116443 w 133622"/>
                <a:gd name="connsiteY6" fmla="*/ 40405 h 133622"/>
                <a:gd name="connsiteX7" fmla="*/ 121533 w 133622"/>
                <a:gd name="connsiteY7" fmla="*/ 25452 h 133622"/>
                <a:gd name="connsiteX8" fmla="*/ 110080 w 133622"/>
                <a:gd name="connsiteY8" fmla="*/ 13999 h 133622"/>
                <a:gd name="connsiteX9" fmla="*/ 95127 w 133622"/>
                <a:gd name="connsiteY9" fmla="*/ 19089 h 133622"/>
                <a:gd name="connsiteX10" fmla="*/ 82719 w 133622"/>
                <a:gd name="connsiteY10" fmla="*/ 13999 h 133622"/>
                <a:gd name="connsiteX11" fmla="*/ 75719 w 133622"/>
                <a:gd name="connsiteY11" fmla="*/ 0 h 133622"/>
                <a:gd name="connsiteX12" fmla="*/ 59812 w 133622"/>
                <a:gd name="connsiteY12" fmla="*/ 0 h 133622"/>
                <a:gd name="connsiteX13" fmla="*/ 52813 w 133622"/>
                <a:gd name="connsiteY13" fmla="*/ 13999 h 133622"/>
                <a:gd name="connsiteX14" fmla="*/ 40405 w 133622"/>
                <a:gd name="connsiteY14" fmla="*/ 19089 h 133622"/>
                <a:gd name="connsiteX15" fmla="*/ 25452 w 133622"/>
                <a:gd name="connsiteY15" fmla="*/ 13999 h 133622"/>
                <a:gd name="connsiteX16" fmla="*/ 14317 w 133622"/>
                <a:gd name="connsiteY16" fmla="*/ 25134 h 133622"/>
                <a:gd name="connsiteX17" fmla="*/ 19089 w 133622"/>
                <a:gd name="connsiteY17" fmla="*/ 40087 h 133622"/>
                <a:gd name="connsiteX18" fmla="*/ 13999 w 133622"/>
                <a:gd name="connsiteY18" fmla="*/ 52495 h 133622"/>
                <a:gd name="connsiteX19" fmla="*/ 0 w 133622"/>
                <a:gd name="connsiteY19" fmla="*/ 59494 h 133622"/>
                <a:gd name="connsiteX20" fmla="*/ 0 w 133622"/>
                <a:gd name="connsiteY20" fmla="*/ 75401 h 133622"/>
                <a:gd name="connsiteX21" fmla="*/ 13999 w 133622"/>
                <a:gd name="connsiteY21" fmla="*/ 82401 h 133622"/>
                <a:gd name="connsiteX22" fmla="*/ 19089 w 133622"/>
                <a:gd name="connsiteY22" fmla="*/ 94808 h 133622"/>
                <a:gd name="connsiteX23" fmla="*/ 14317 w 133622"/>
                <a:gd name="connsiteY23" fmla="*/ 109761 h 133622"/>
                <a:gd name="connsiteX24" fmla="*/ 25452 w 133622"/>
                <a:gd name="connsiteY24" fmla="*/ 120897 h 133622"/>
                <a:gd name="connsiteX25" fmla="*/ 40405 w 133622"/>
                <a:gd name="connsiteY25" fmla="*/ 116124 h 133622"/>
                <a:gd name="connsiteX26" fmla="*/ 52813 w 133622"/>
                <a:gd name="connsiteY26" fmla="*/ 121215 h 133622"/>
                <a:gd name="connsiteX27" fmla="*/ 59812 w 133622"/>
                <a:gd name="connsiteY27" fmla="*/ 135213 h 133622"/>
                <a:gd name="connsiteX28" fmla="*/ 75719 w 133622"/>
                <a:gd name="connsiteY28" fmla="*/ 135213 h 133622"/>
                <a:gd name="connsiteX29" fmla="*/ 82719 w 133622"/>
                <a:gd name="connsiteY29" fmla="*/ 121215 h 133622"/>
                <a:gd name="connsiteX30" fmla="*/ 95127 w 133622"/>
                <a:gd name="connsiteY30" fmla="*/ 116124 h 133622"/>
                <a:gd name="connsiteX31" fmla="*/ 110080 w 133622"/>
                <a:gd name="connsiteY31" fmla="*/ 121215 h 133622"/>
                <a:gd name="connsiteX32" fmla="*/ 121215 w 133622"/>
                <a:gd name="connsiteY32" fmla="*/ 109761 h 133622"/>
                <a:gd name="connsiteX33" fmla="*/ 116443 w 133622"/>
                <a:gd name="connsiteY33" fmla="*/ 95127 h 133622"/>
                <a:gd name="connsiteX34" fmla="*/ 121533 w 133622"/>
                <a:gd name="connsiteY34" fmla="*/ 82719 h 133622"/>
                <a:gd name="connsiteX35" fmla="*/ 135531 w 133622"/>
                <a:gd name="connsiteY35" fmla="*/ 75719 h 133622"/>
                <a:gd name="connsiteX36" fmla="*/ 135531 w 133622"/>
                <a:gd name="connsiteY36" fmla="*/ 59812 h 133622"/>
                <a:gd name="connsiteX37" fmla="*/ 121533 w 133622"/>
                <a:gd name="connsiteY37" fmla="*/ 52813 h 133622"/>
                <a:gd name="connsiteX38" fmla="*/ 116443 w 133622"/>
                <a:gd name="connsiteY38" fmla="*/ 40405 h 133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33622" h="133622">
                  <a:moveTo>
                    <a:pt x="67766" y="91627"/>
                  </a:moveTo>
                  <a:cubicBezTo>
                    <a:pt x="54403" y="91627"/>
                    <a:pt x="43905" y="80810"/>
                    <a:pt x="43905" y="67766"/>
                  </a:cubicBezTo>
                  <a:cubicBezTo>
                    <a:pt x="43905" y="54403"/>
                    <a:pt x="54722" y="43905"/>
                    <a:pt x="67766" y="43905"/>
                  </a:cubicBezTo>
                  <a:cubicBezTo>
                    <a:pt x="81128" y="43905"/>
                    <a:pt x="91627" y="54722"/>
                    <a:pt x="91627" y="67766"/>
                  </a:cubicBezTo>
                  <a:cubicBezTo>
                    <a:pt x="91627" y="80810"/>
                    <a:pt x="81128" y="91627"/>
                    <a:pt x="67766" y="91627"/>
                  </a:cubicBezTo>
                  <a:lnTo>
                    <a:pt x="67766" y="91627"/>
                  </a:lnTo>
                  <a:close/>
                  <a:moveTo>
                    <a:pt x="116443" y="40405"/>
                  </a:moveTo>
                  <a:lnTo>
                    <a:pt x="121533" y="25452"/>
                  </a:lnTo>
                  <a:lnTo>
                    <a:pt x="110080" y="13999"/>
                  </a:lnTo>
                  <a:lnTo>
                    <a:pt x="95127" y="19089"/>
                  </a:lnTo>
                  <a:cubicBezTo>
                    <a:pt x="91309" y="16862"/>
                    <a:pt x="86855" y="15271"/>
                    <a:pt x="82719" y="13999"/>
                  </a:cubicBezTo>
                  <a:lnTo>
                    <a:pt x="75719" y="0"/>
                  </a:lnTo>
                  <a:lnTo>
                    <a:pt x="59812" y="0"/>
                  </a:lnTo>
                  <a:lnTo>
                    <a:pt x="52813" y="13999"/>
                  </a:lnTo>
                  <a:cubicBezTo>
                    <a:pt x="48359" y="15271"/>
                    <a:pt x="44223" y="16862"/>
                    <a:pt x="40405" y="19089"/>
                  </a:cubicBezTo>
                  <a:lnTo>
                    <a:pt x="25452" y="13999"/>
                  </a:lnTo>
                  <a:lnTo>
                    <a:pt x="14317" y="25134"/>
                  </a:lnTo>
                  <a:lnTo>
                    <a:pt x="19089" y="40087"/>
                  </a:lnTo>
                  <a:cubicBezTo>
                    <a:pt x="16862" y="43905"/>
                    <a:pt x="15271" y="48359"/>
                    <a:pt x="13999" y="52495"/>
                  </a:cubicBezTo>
                  <a:lnTo>
                    <a:pt x="0" y="59494"/>
                  </a:lnTo>
                  <a:lnTo>
                    <a:pt x="0" y="75401"/>
                  </a:lnTo>
                  <a:lnTo>
                    <a:pt x="13999" y="82401"/>
                  </a:lnTo>
                  <a:cubicBezTo>
                    <a:pt x="15271" y="86855"/>
                    <a:pt x="16862" y="90991"/>
                    <a:pt x="19089" y="94808"/>
                  </a:cubicBezTo>
                  <a:lnTo>
                    <a:pt x="14317" y="109761"/>
                  </a:lnTo>
                  <a:lnTo>
                    <a:pt x="25452" y="120897"/>
                  </a:lnTo>
                  <a:lnTo>
                    <a:pt x="40405" y="116124"/>
                  </a:lnTo>
                  <a:cubicBezTo>
                    <a:pt x="44223" y="118351"/>
                    <a:pt x="48359" y="119942"/>
                    <a:pt x="52813" y="121215"/>
                  </a:cubicBezTo>
                  <a:lnTo>
                    <a:pt x="59812" y="135213"/>
                  </a:lnTo>
                  <a:lnTo>
                    <a:pt x="75719" y="135213"/>
                  </a:lnTo>
                  <a:lnTo>
                    <a:pt x="82719" y="121215"/>
                  </a:lnTo>
                  <a:cubicBezTo>
                    <a:pt x="87173" y="119942"/>
                    <a:pt x="91309" y="118351"/>
                    <a:pt x="95127" y="116124"/>
                  </a:cubicBezTo>
                  <a:lnTo>
                    <a:pt x="110080" y="121215"/>
                  </a:lnTo>
                  <a:lnTo>
                    <a:pt x="121215" y="109761"/>
                  </a:lnTo>
                  <a:lnTo>
                    <a:pt x="116443" y="95127"/>
                  </a:lnTo>
                  <a:cubicBezTo>
                    <a:pt x="118670" y="91309"/>
                    <a:pt x="120260" y="87173"/>
                    <a:pt x="121533" y="82719"/>
                  </a:cubicBezTo>
                  <a:lnTo>
                    <a:pt x="135531" y="75719"/>
                  </a:lnTo>
                  <a:lnTo>
                    <a:pt x="135531" y="59812"/>
                  </a:lnTo>
                  <a:lnTo>
                    <a:pt x="121533" y="52813"/>
                  </a:lnTo>
                  <a:cubicBezTo>
                    <a:pt x="120260" y="48359"/>
                    <a:pt x="118670" y="44223"/>
                    <a:pt x="116443" y="4040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dirty="0">
                <a:latin typeface="+mn-lt"/>
              </a:endParaRPr>
            </a:p>
          </p:txBody>
        </p:sp>
      </p:grpSp>
      <p:grpSp>
        <p:nvGrpSpPr>
          <p:cNvPr id="49" name="Graphic 705" descr="Chat">
            <a:extLst>
              <a:ext uri="{FF2B5EF4-FFF2-40B4-BE49-F238E27FC236}">
                <a16:creationId xmlns:a16="http://schemas.microsoft.com/office/drawing/2014/main" xmlns="" id="{01046E87-46FD-4188-BBFD-1DF288EFAB64}"/>
              </a:ext>
            </a:extLst>
          </p:cNvPr>
          <p:cNvGrpSpPr/>
          <p:nvPr/>
        </p:nvGrpSpPr>
        <p:grpSpPr>
          <a:xfrm>
            <a:off x="7361376" y="2648365"/>
            <a:ext cx="314050" cy="219832"/>
            <a:chOff x="1197311" y="6262018"/>
            <a:chExt cx="274091" cy="191863"/>
          </a:xfrm>
          <a:solidFill>
            <a:schemeClr val="bg2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5047CC1D-042B-4E73-AA99-B705D8D4FABB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dirty="0">
                <a:latin typeface="+mn-lt"/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926E9106-ADC6-46F5-9BE9-5640B2C19308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dirty="0">
                <a:latin typeface="+mn-lt"/>
              </a:endParaRPr>
            </a:p>
          </p:txBody>
        </p:sp>
      </p:grpSp>
      <p:sp>
        <p:nvSpPr>
          <p:cNvPr id="52" name="Graphic 211" descr="Ringer">
            <a:extLst>
              <a:ext uri="{FF2B5EF4-FFF2-40B4-BE49-F238E27FC236}">
                <a16:creationId xmlns:a16="http://schemas.microsoft.com/office/drawing/2014/main" xmlns="" id="{39F0E5C4-4D1A-421B-BAAA-F4E8B5890DB8}"/>
              </a:ext>
            </a:extLst>
          </p:cNvPr>
          <p:cNvSpPr>
            <a:spLocks/>
          </p:cNvSpPr>
          <p:nvPr/>
        </p:nvSpPr>
        <p:spPr bwMode="auto">
          <a:xfrm>
            <a:off x="10248900" y="2636044"/>
            <a:ext cx="228600" cy="244475"/>
          </a:xfrm>
          <a:custGeom>
            <a:avLst/>
            <a:gdLst>
              <a:gd name="T0" fmla="*/ 198770 w 263074"/>
              <a:gd name="T1" fmla="*/ 182653 h 278549"/>
              <a:gd name="T2" fmla="*/ 155073 w 263074"/>
              <a:gd name="T3" fmla="*/ 74005 h 278549"/>
              <a:gd name="T4" fmla="*/ 121478 w 263074"/>
              <a:gd name="T5" fmla="*/ 27139 h 278549"/>
              <a:gd name="T6" fmla="*/ 122300 w 263074"/>
              <a:gd name="T7" fmla="*/ 21207 h 278549"/>
              <a:gd name="T8" fmla="*/ 101304 w 263074"/>
              <a:gd name="T9" fmla="*/ 0 h 278549"/>
              <a:gd name="T10" fmla="*/ 80306 w 263074"/>
              <a:gd name="T11" fmla="*/ 21207 h 278549"/>
              <a:gd name="T12" fmla="*/ 81129 w 263074"/>
              <a:gd name="T13" fmla="*/ 27139 h 278549"/>
              <a:gd name="T14" fmla="*/ 47534 w 263074"/>
              <a:gd name="T15" fmla="*/ 74005 h 278549"/>
              <a:gd name="T16" fmla="*/ 3837 w 263074"/>
              <a:gd name="T17" fmla="*/ 182623 h 278549"/>
              <a:gd name="T18" fmla="*/ 4395 w 263074"/>
              <a:gd name="T19" fmla="*/ 193953 h 278549"/>
              <a:gd name="T20" fmla="*/ 79278 w 263074"/>
              <a:gd name="T21" fmla="*/ 193953 h 278549"/>
              <a:gd name="T22" fmla="*/ 103581 w 263074"/>
              <a:gd name="T23" fmla="*/ 213899 h 278549"/>
              <a:gd name="T24" fmla="*/ 123328 w 263074"/>
              <a:gd name="T25" fmla="*/ 193953 h 278549"/>
              <a:gd name="T26" fmla="*/ 198212 w 263074"/>
              <a:gd name="T27" fmla="*/ 193953 h 278549"/>
              <a:gd name="T28" fmla="*/ 198770 w 263074"/>
              <a:gd name="T29" fmla="*/ 182653 h 278549"/>
              <a:gd name="T30" fmla="*/ 92053 w 263074"/>
              <a:gd name="T31" fmla="*/ 21356 h 278549"/>
              <a:gd name="T32" fmla="*/ 101304 w 263074"/>
              <a:gd name="T33" fmla="*/ 12013 h 278549"/>
              <a:gd name="T34" fmla="*/ 110554 w 263074"/>
              <a:gd name="T35" fmla="*/ 21356 h 278549"/>
              <a:gd name="T36" fmla="*/ 110113 w 263074"/>
              <a:gd name="T37" fmla="*/ 24114 h 278549"/>
              <a:gd name="T38" fmla="*/ 101304 w 263074"/>
              <a:gd name="T39" fmla="*/ 23106 h 278549"/>
              <a:gd name="T40" fmla="*/ 101304 w 263074"/>
              <a:gd name="T41" fmla="*/ 23106 h 278549"/>
              <a:gd name="T42" fmla="*/ 92494 w 263074"/>
              <a:gd name="T43" fmla="*/ 24114 h 278549"/>
              <a:gd name="T44" fmla="*/ 92053 w 263074"/>
              <a:gd name="T45" fmla="*/ 21356 h 278549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63074" h="278549">
                <a:moveTo>
                  <a:pt x="261862" y="238237"/>
                </a:moveTo>
                <a:cubicBezTo>
                  <a:pt x="240081" y="227327"/>
                  <a:pt x="207390" y="199550"/>
                  <a:pt x="204295" y="96525"/>
                </a:cubicBezTo>
                <a:cubicBezTo>
                  <a:pt x="203173" y="58650"/>
                  <a:pt x="179690" y="42363"/>
                  <a:pt x="160037" y="35399"/>
                </a:cubicBezTo>
                <a:cubicBezTo>
                  <a:pt x="160770" y="32886"/>
                  <a:pt x="161135" y="30279"/>
                  <a:pt x="161120" y="27661"/>
                </a:cubicBezTo>
                <a:cubicBezTo>
                  <a:pt x="161120" y="12385"/>
                  <a:pt x="148736" y="0"/>
                  <a:pt x="133459" y="0"/>
                </a:cubicBezTo>
                <a:cubicBezTo>
                  <a:pt x="118182" y="0"/>
                  <a:pt x="105797" y="12385"/>
                  <a:pt x="105797" y="27661"/>
                </a:cubicBezTo>
                <a:cubicBezTo>
                  <a:pt x="105783" y="30279"/>
                  <a:pt x="106147" y="32886"/>
                  <a:pt x="106881" y="35399"/>
                </a:cubicBezTo>
                <a:cubicBezTo>
                  <a:pt x="87227" y="42363"/>
                  <a:pt x="63744" y="58611"/>
                  <a:pt x="62622" y="96525"/>
                </a:cubicBezTo>
                <a:cubicBezTo>
                  <a:pt x="59527" y="199434"/>
                  <a:pt x="26836" y="227288"/>
                  <a:pt x="5055" y="238198"/>
                </a:cubicBezTo>
                <a:cubicBezTo>
                  <a:pt x="-3804" y="242609"/>
                  <a:pt x="645" y="252977"/>
                  <a:pt x="5790" y="252977"/>
                </a:cubicBezTo>
                <a:lnTo>
                  <a:pt x="104443" y="252977"/>
                </a:lnTo>
                <a:cubicBezTo>
                  <a:pt x="106101" y="269002"/>
                  <a:pt x="120435" y="280649"/>
                  <a:pt x="136459" y="278992"/>
                </a:cubicBezTo>
                <a:cubicBezTo>
                  <a:pt x="150196" y="277571"/>
                  <a:pt x="161054" y="266713"/>
                  <a:pt x="162474" y="252977"/>
                </a:cubicBezTo>
                <a:lnTo>
                  <a:pt x="261127" y="252977"/>
                </a:lnTo>
                <a:cubicBezTo>
                  <a:pt x="266273" y="252977"/>
                  <a:pt x="270722" y="242647"/>
                  <a:pt x="261862" y="238237"/>
                </a:cubicBezTo>
                <a:close/>
                <a:moveTo>
                  <a:pt x="121272" y="27855"/>
                </a:moveTo>
                <a:cubicBezTo>
                  <a:pt x="121272" y="21124"/>
                  <a:pt x="126728" y="15668"/>
                  <a:pt x="133459" y="15668"/>
                </a:cubicBezTo>
                <a:cubicBezTo>
                  <a:pt x="140189" y="15668"/>
                  <a:pt x="145645" y="21124"/>
                  <a:pt x="145645" y="27855"/>
                </a:cubicBezTo>
                <a:cubicBezTo>
                  <a:pt x="145629" y="29076"/>
                  <a:pt x="145433" y="30288"/>
                  <a:pt x="145065" y="31453"/>
                </a:cubicBezTo>
                <a:cubicBezTo>
                  <a:pt x="141237" y="30710"/>
                  <a:pt x="137356" y="30271"/>
                  <a:pt x="133459" y="30137"/>
                </a:cubicBezTo>
                <a:cubicBezTo>
                  <a:pt x="129563" y="30295"/>
                  <a:pt x="125685" y="30734"/>
                  <a:pt x="121853" y="31453"/>
                </a:cubicBezTo>
                <a:cubicBezTo>
                  <a:pt x="121478" y="30290"/>
                  <a:pt x="121282" y="29077"/>
                  <a:pt x="121272" y="2785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377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ID"/>
          </a:p>
        </p:txBody>
      </p:sp>
      <p:sp>
        <p:nvSpPr>
          <p:cNvPr id="53" name="Text Box 7">
            <a:extLst>
              <a:ext uri="{FF2B5EF4-FFF2-40B4-BE49-F238E27FC236}">
                <a16:creationId xmlns:a16="http://schemas.microsoft.com/office/drawing/2014/main" xmlns="" id="{998A92E7-FBA3-4B29-8B84-41A61A1346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67962" y="1077552"/>
            <a:ext cx="5904052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algn="ctr" defTabSz="1450904"/>
            <a:r>
              <a:rPr lang="en-CA" sz="5400" dirty="0">
                <a:solidFill>
                  <a:srgbClr val="7D4FE1"/>
                </a:solidFill>
                <a:latin typeface="Montserrat Black" panose="00000A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OUR SERVICES</a:t>
            </a:r>
          </a:p>
        </p:txBody>
      </p:sp>
    </p:spTree>
    <p:extLst>
      <p:ext uri="{BB962C8B-B14F-4D97-AF65-F5344CB8AC3E}">
        <p14:creationId xmlns:p14="http://schemas.microsoft.com/office/powerpoint/2010/main" val="777355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72B8BC8-6083-4B75-A3EF-1213B2D37437}"/>
              </a:ext>
            </a:extLst>
          </p:cNvPr>
          <p:cNvSpPr txBox="1"/>
          <p:nvPr/>
        </p:nvSpPr>
        <p:spPr>
          <a:xfrm>
            <a:off x="6138863" y="1309688"/>
            <a:ext cx="180975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solidFill>
                  <a:srgbClr val="7D4FE1"/>
                </a:solidFill>
                <a:latin typeface="Montserrat Medium" panose="00000600000000000000" pitchFamily="50" charset="0"/>
              </a:rPr>
              <a:t>433+</a:t>
            </a:r>
            <a:endParaRPr lang="en-ID" sz="4000" b="1" dirty="0">
              <a:solidFill>
                <a:srgbClr val="7D4FE1"/>
              </a:solidFill>
              <a:latin typeface="Montserrat Medium" panose="00000600000000000000" pitchFamily="50" charset="0"/>
            </a:endParaRPr>
          </a:p>
        </p:txBody>
      </p:sp>
      <p:sp>
        <p:nvSpPr>
          <p:cNvPr id="16" name="Graphic 19">
            <a:extLst>
              <a:ext uri="{FF2B5EF4-FFF2-40B4-BE49-F238E27FC236}">
                <a16:creationId xmlns:a16="http://schemas.microsoft.com/office/drawing/2014/main" xmlns="" id="{AC659ABA-89FD-4C57-B633-01B12B29250E}"/>
              </a:ext>
            </a:extLst>
          </p:cNvPr>
          <p:cNvSpPr/>
          <p:nvPr/>
        </p:nvSpPr>
        <p:spPr>
          <a:xfrm>
            <a:off x="7245121" y="-18823"/>
            <a:ext cx="4946879" cy="4717978"/>
          </a:xfrm>
          <a:custGeom>
            <a:avLst/>
            <a:gdLst>
              <a:gd name="connsiteX0" fmla="*/ 711518 w 6212014"/>
              <a:gd name="connsiteY0" fmla="*/ 2172272 h 5153840"/>
              <a:gd name="connsiteX1" fmla="*/ 3494246 w 6212014"/>
              <a:gd name="connsiteY1" fmla="*/ 3860864 h 5153840"/>
              <a:gd name="connsiteX2" fmla="*/ 6212015 w 6212014"/>
              <a:gd name="connsiteY2" fmla="*/ 4857941 h 5153840"/>
              <a:gd name="connsiteX3" fmla="*/ 6212015 w 6212014"/>
              <a:gd name="connsiteY3" fmla="*/ 0 h 5153840"/>
              <a:gd name="connsiteX4" fmla="*/ 0 w 6212014"/>
              <a:gd name="connsiteY4" fmla="*/ 0 h 5153840"/>
              <a:gd name="connsiteX5" fmla="*/ 711518 w 6212014"/>
              <a:gd name="connsiteY5" fmla="*/ 2172272 h 5153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12014" h="5153840">
                <a:moveTo>
                  <a:pt x="711518" y="2172272"/>
                </a:moveTo>
                <a:cubicBezTo>
                  <a:pt x="1670685" y="3486722"/>
                  <a:pt x="3245644" y="2719292"/>
                  <a:pt x="3494246" y="3860864"/>
                </a:cubicBezTo>
                <a:cubicBezTo>
                  <a:pt x="3709226" y="4847558"/>
                  <a:pt x="5109591" y="5591747"/>
                  <a:pt x="6212015" y="4857941"/>
                </a:cubicBezTo>
                <a:lnTo>
                  <a:pt x="6212015" y="0"/>
                </a:lnTo>
                <a:lnTo>
                  <a:pt x="0" y="0"/>
                </a:lnTo>
                <a:cubicBezTo>
                  <a:pt x="20288" y="578930"/>
                  <a:pt x="161449" y="1418463"/>
                  <a:pt x="711518" y="2172272"/>
                </a:cubicBezTo>
                <a:close/>
              </a:path>
            </a:pathLst>
          </a:custGeom>
          <a:solidFill>
            <a:srgbClr val="7D4FE1">
              <a:alpha val="10000"/>
            </a:srgbClr>
          </a:solidFill>
          <a:ln w="9525" cap="flat">
            <a:noFill/>
            <a:prstDash val="solid"/>
            <a:miter/>
          </a:ln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Graphic 21">
            <a:extLst>
              <a:ext uri="{FF2B5EF4-FFF2-40B4-BE49-F238E27FC236}">
                <a16:creationId xmlns:a16="http://schemas.microsoft.com/office/drawing/2014/main" xmlns="" id="{87EA3852-B1B5-448B-A4AE-94B613031A22}"/>
              </a:ext>
            </a:extLst>
          </p:cNvPr>
          <p:cNvSpPr/>
          <p:nvPr/>
        </p:nvSpPr>
        <p:spPr>
          <a:xfrm>
            <a:off x="-31132" y="2977585"/>
            <a:ext cx="3682588" cy="3880415"/>
          </a:xfrm>
          <a:custGeom>
            <a:avLst/>
            <a:gdLst>
              <a:gd name="connsiteX0" fmla="*/ 966121 w 3087570"/>
              <a:gd name="connsiteY0" fmla="*/ 1168813 h 3865721"/>
              <a:gd name="connsiteX1" fmla="*/ 0 w 3087570"/>
              <a:gd name="connsiteY1" fmla="*/ 0 h 3865721"/>
              <a:gd name="connsiteX2" fmla="*/ 0 w 3087570"/>
              <a:gd name="connsiteY2" fmla="*/ 3865721 h 3865721"/>
              <a:gd name="connsiteX3" fmla="*/ 2580132 w 3087570"/>
              <a:gd name="connsiteY3" fmla="*/ 3865721 h 3865721"/>
              <a:gd name="connsiteX4" fmla="*/ 2762155 w 3087570"/>
              <a:gd name="connsiteY4" fmla="*/ 1512284 h 3865721"/>
              <a:gd name="connsiteX5" fmla="*/ 966121 w 3087570"/>
              <a:gd name="connsiteY5" fmla="*/ 1168813 h 3865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7570" h="3865721">
                <a:moveTo>
                  <a:pt x="966121" y="1168813"/>
                </a:moveTo>
                <a:cubicBezTo>
                  <a:pt x="510635" y="966978"/>
                  <a:pt x="191072" y="427863"/>
                  <a:pt x="0" y="0"/>
                </a:cubicBezTo>
                <a:lnTo>
                  <a:pt x="0" y="3865721"/>
                </a:lnTo>
                <a:lnTo>
                  <a:pt x="2580132" y="3865721"/>
                </a:lnTo>
                <a:cubicBezTo>
                  <a:pt x="3452241" y="3246120"/>
                  <a:pt x="2982659" y="1852041"/>
                  <a:pt x="2762155" y="1512284"/>
                </a:cubicBezTo>
                <a:cubicBezTo>
                  <a:pt x="2478024" y="1074134"/>
                  <a:pt x="1767554" y="1524095"/>
                  <a:pt x="966121" y="1168813"/>
                </a:cubicBezTo>
                <a:close/>
              </a:path>
            </a:pathLst>
          </a:custGeom>
          <a:solidFill>
            <a:srgbClr val="7D4FE1">
              <a:alpha val="60000"/>
            </a:srgbClr>
          </a:solidFill>
          <a:ln w="9525" cap="flat">
            <a:noFill/>
            <a:prstDash val="solid"/>
            <a:miter/>
          </a:ln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60FF2EE-F46D-49D3-986B-2C97484C82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32513" y="2300288"/>
            <a:ext cx="21209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 wonderful serenity taken possession of my soul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AB7122F-0318-4E06-8BB1-6D4FACA20A06}"/>
              </a:ext>
            </a:extLst>
          </p:cNvPr>
          <p:cNvSpPr txBox="1"/>
          <p:nvPr/>
        </p:nvSpPr>
        <p:spPr>
          <a:xfrm>
            <a:off x="6132513" y="1958975"/>
            <a:ext cx="190658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7D4FE1"/>
                </a:solidFill>
                <a:latin typeface="Montserrat Medium" panose="00000600000000000000" pitchFamily="50" charset="0"/>
              </a:rPr>
              <a:t>Employee</a:t>
            </a:r>
            <a:endParaRPr lang="en-ID" sz="2000" b="1" dirty="0">
              <a:solidFill>
                <a:srgbClr val="7D4FE1"/>
              </a:solidFill>
              <a:latin typeface="Montserrat Medium" panose="00000600000000000000" pitchFamily="50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2D9A16A-7EA2-4458-A1FA-CA1DA9657290}"/>
              </a:ext>
            </a:extLst>
          </p:cNvPr>
          <p:cNvSpPr txBox="1"/>
          <p:nvPr/>
        </p:nvSpPr>
        <p:spPr>
          <a:xfrm>
            <a:off x="9177338" y="1309688"/>
            <a:ext cx="1808163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solidFill>
                  <a:srgbClr val="7D4FE1"/>
                </a:solidFill>
                <a:latin typeface="Montserrat Medium" panose="00000600000000000000" pitchFamily="50" charset="0"/>
              </a:rPr>
              <a:t>32</a:t>
            </a:r>
            <a:endParaRPr lang="en-ID" sz="4000" b="1" dirty="0">
              <a:solidFill>
                <a:srgbClr val="7D4FE1"/>
              </a:solidFill>
              <a:latin typeface="Montserrat Medium" panose="00000600000000000000" pitchFamily="50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611962C-5A4F-4ACD-8D4F-4BC3F84458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69401" y="2300288"/>
            <a:ext cx="21209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 wonderful serenity taken possession of my soul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E2238AC-A1ED-4C4F-AFA8-8E47DFEBD80F}"/>
              </a:ext>
            </a:extLst>
          </p:cNvPr>
          <p:cNvSpPr txBox="1"/>
          <p:nvPr/>
        </p:nvSpPr>
        <p:spPr>
          <a:xfrm>
            <a:off x="9169401" y="1958975"/>
            <a:ext cx="190658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7D4FE1"/>
                </a:solidFill>
                <a:latin typeface="Montserrat Medium" panose="00000600000000000000" pitchFamily="50" charset="0"/>
              </a:rPr>
              <a:t>Projects</a:t>
            </a:r>
            <a:endParaRPr lang="en-ID" sz="2000" b="1" dirty="0">
              <a:solidFill>
                <a:srgbClr val="7D4FE1"/>
              </a:solidFill>
              <a:latin typeface="Montserrat Medium" panose="00000600000000000000" pitchFamily="50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31D0395-A4C4-42C7-A566-ED0574C1CA04}"/>
              </a:ext>
            </a:extLst>
          </p:cNvPr>
          <p:cNvSpPr txBox="1"/>
          <p:nvPr/>
        </p:nvSpPr>
        <p:spPr>
          <a:xfrm>
            <a:off x="6138863" y="3740150"/>
            <a:ext cx="180975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solidFill>
                  <a:srgbClr val="7D4FE1"/>
                </a:solidFill>
                <a:latin typeface="Montserrat Medium" panose="00000600000000000000" pitchFamily="50" charset="0"/>
              </a:rPr>
              <a:t>54+</a:t>
            </a:r>
            <a:endParaRPr lang="en-ID" sz="4000" b="1" dirty="0">
              <a:solidFill>
                <a:srgbClr val="7D4FE1"/>
              </a:solidFill>
              <a:latin typeface="Montserrat Medium" panose="00000600000000000000" pitchFamily="50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0FD1B10-CBE1-4252-9C0A-99FCC5065A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32513" y="4732338"/>
            <a:ext cx="2120900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 wonderful serenity taken possession of my soul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D0F21FD-8391-4F29-B03C-15777E77DD8D}"/>
              </a:ext>
            </a:extLst>
          </p:cNvPr>
          <p:cNvSpPr txBox="1"/>
          <p:nvPr/>
        </p:nvSpPr>
        <p:spPr>
          <a:xfrm>
            <a:off x="6132513" y="4391025"/>
            <a:ext cx="190658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7D4FE1"/>
                </a:solidFill>
                <a:latin typeface="Montserrat Medium" panose="00000600000000000000" pitchFamily="50" charset="0"/>
              </a:rPr>
              <a:t>Portfolio</a:t>
            </a:r>
            <a:endParaRPr lang="en-ID" sz="2000" b="1" dirty="0">
              <a:solidFill>
                <a:srgbClr val="7D4FE1"/>
              </a:solidFill>
              <a:latin typeface="Montserrat Medium" panose="000006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9BB8DED-E8D3-439E-B793-8F91270221CA}"/>
              </a:ext>
            </a:extLst>
          </p:cNvPr>
          <p:cNvSpPr txBox="1"/>
          <p:nvPr/>
        </p:nvSpPr>
        <p:spPr>
          <a:xfrm>
            <a:off x="9177338" y="3740150"/>
            <a:ext cx="1808163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solidFill>
                  <a:srgbClr val="7D4FE1"/>
                </a:solidFill>
                <a:latin typeface="Montserrat Medium" panose="00000600000000000000" pitchFamily="50" charset="0"/>
              </a:rPr>
              <a:t>8</a:t>
            </a:r>
            <a:r>
              <a:rPr lang="en-US" sz="4000" b="1" baseline="30000" dirty="0">
                <a:solidFill>
                  <a:srgbClr val="7D4FE1"/>
                </a:solidFill>
                <a:latin typeface="Montserrat Medium" panose="00000600000000000000" pitchFamily="50" charset="0"/>
              </a:rPr>
              <a:t>th</a:t>
            </a:r>
            <a:endParaRPr lang="en-US" sz="4000" b="1" dirty="0">
              <a:solidFill>
                <a:srgbClr val="7D4FE1"/>
              </a:solidFill>
              <a:latin typeface="Montserrat Medium" panose="000006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0AAAD379-1C57-49A0-BFAC-950C6FE4F2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69401" y="4732338"/>
            <a:ext cx="2120900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 wonderful serenity taken possession of my soul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B5EA430C-E3FE-428E-874F-4B93516D3BAE}"/>
              </a:ext>
            </a:extLst>
          </p:cNvPr>
          <p:cNvSpPr txBox="1"/>
          <p:nvPr/>
        </p:nvSpPr>
        <p:spPr>
          <a:xfrm>
            <a:off x="9169401" y="4391025"/>
            <a:ext cx="190658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7D4FE1"/>
                </a:solidFill>
                <a:latin typeface="Montserrat Medium" panose="00000600000000000000" pitchFamily="50" charset="0"/>
              </a:rPr>
              <a:t>Experience</a:t>
            </a:r>
            <a:endParaRPr lang="en-ID" sz="2000" b="1" dirty="0">
              <a:solidFill>
                <a:srgbClr val="7D4FE1"/>
              </a:solidFill>
              <a:latin typeface="Montserrat Medium" panose="00000600000000000000" pitchFamily="50" charset="0"/>
            </a:endParaRPr>
          </a:p>
        </p:txBody>
      </p:sp>
      <p:sp>
        <p:nvSpPr>
          <p:cNvPr id="14" name="Text Box 7">
            <a:extLst>
              <a:ext uri="{FF2B5EF4-FFF2-40B4-BE49-F238E27FC236}">
                <a16:creationId xmlns:a16="http://schemas.microsoft.com/office/drawing/2014/main" xmlns="" id="{266D4686-2659-4CDA-B280-AF3570F2BB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2061" y="1954917"/>
            <a:ext cx="504045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defTabSz="1450904"/>
            <a:r>
              <a:rPr lang="en-CA" sz="4400" dirty="0">
                <a:solidFill>
                  <a:srgbClr val="7D4FE1"/>
                </a:solidFill>
                <a:latin typeface="Montserrat ExtraBold" panose="000009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ACHIEVEMENT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FA18FDED-FEC0-42CA-9448-0ECDC2CB5394}"/>
              </a:ext>
            </a:extLst>
          </p:cNvPr>
          <p:cNvSpPr txBox="1"/>
          <p:nvPr/>
        </p:nvSpPr>
        <p:spPr>
          <a:xfrm>
            <a:off x="1057275" y="3446504"/>
            <a:ext cx="4327525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</a:t>
            </a:r>
            <a:endParaRPr lang="en-ID" sz="1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422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xmlns="" id="{60A161BF-DA0F-4E4F-B8F5-5EA6A4435FB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6068165"/>
              </p:ext>
            </p:extLst>
          </p:nvPr>
        </p:nvGraphicFramePr>
        <p:xfrm>
          <a:off x="760413" y="1802427"/>
          <a:ext cx="10671175" cy="3786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xmlns="" id="{1F914A8E-7AF4-4163-9064-EBDF6959A2A4}"/>
              </a:ext>
            </a:extLst>
          </p:cNvPr>
          <p:cNvSpPr/>
          <p:nvPr/>
        </p:nvSpPr>
        <p:spPr>
          <a:xfrm>
            <a:off x="912813" y="5731490"/>
            <a:ext cx="10366375" cy="609600"/>
          </a:xfrm>
          <a:prstGeom prst="roundRect">
            <a:avLst/>
          </a:prstGeom>
          <a:solidFill>
            <a:srgbClr val="403B5F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347CA75-EC89-4C3A-8E26-C4ADE0D8CEC0}"/>
              </a:ext>
            </a:extLst>
          </p:cNvPr>
          <p:cNvSpPr txBox="1"/>
          <p:nvPr/>
        </p:nvSpPr>
        <p:spPr>
          <a:xfrm>
            <a:off x="1120775" y="5869603"/>
            <a:ext cx="22320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Detail information</a:t>
            </a:r>
            <a:endParaRPr lang="en-ID" sz="1400" b="1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62AB1BC-D040-4684-BB31-229D297D608A}"/>
              </a:ext>
            </a:extLst>
          </p:cNvPr>
          <p:cNvSpPr txBox="1"/>
          <p:nvPr/>
        </p:nvSpPr>
        <p:spPr>
          <a:xfrm>
            <a:off x="7777163" y="5869603"/>
            <a:ext cx="28448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This information in year 2021</a:t>
            </a:r>
            <a:endParaRPr lang="en-ID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63765983-AFA0-4672-AE63-1943E50E4A66}"/>
              </a:ext>
            </a:extLst>
          </p:cNvPr>
          <p:cNvSpPr/>
          <p:nvPr/>
        </p:nvSpPr>
        <p:spPr>
          <a:xfrm>
            <a:off x="3711575" y="2116752"/>
            <a:ext cx="2549525" cy="1258888"/>
          </a:xfrm>
          <a:prstGeom prst="roundRect">
            <a:avLst>
              <a:gd name="adj" fmla="val 4437"/>
            </a:avLst>
          </a:prstGeom>
          <a:solidFill>
            <a:srgbClr val="7D4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7586640-BF3D-4FC5-B845-D9013A2E3E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2725" y="2513627"/>
            <a:ext cx="20335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chemeClr val="bg2"/>
                </a:solidFill>
              </a:rPr>
              <a:t>A wonderful serenity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C79B949-B1EB-4AE2-BCBE-8218C0F648A5}"/>
              </a:ext>
            </a:extLst>
          </p:cNvPr>
          <p:cNvSpPr txBox="1"/>
          <p:nvPr/>
        </p:nvSpPr>
        <p:spPr>
          <a:xfrm>
            <a:off x="4022725" y="2289790"/>
            <a:ext cx="2033588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2"/>
                </a:solidFill>
                <a:latin typeface="+mj-lt"/>
              </a:rPr>
              <a:t>Detail information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5E95864-F1A2-47DA-ABF3-260BF6990892}"/>
              </a:ext>
            </a:extLst>
          </p:cNvPr>
          <p:cNvSpPr txBox="1"/>
          <p:nvPr/>
        </p:nvSpPr>
        <p:spPr>
          <a:xfrm>
            <a:off x="4344988" y="2869227"/>
            <a:ext cx="2033587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2"/>
                </a:solidFill>
                <a:latin typeface="+mj-lt"/>
              </a:rPr>
              <a:t>4% - 1.523.662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A14D926F-F738-46BB-A06F-AF427CBB9874}"/>
              </a:ext>
            </a:extLst>
          </p:cNvPr>
          <p:cNvGrpSpPr>
            <a:grpSpLocks/>
          </p:cNvGrpSpPr>
          <p:nvPr/>
        </p:nvGrpSpPr>
        <p:grpSpPr bwMode="auto">
          <a:xfrm>
            <a:off x="4103688" y="2899390"/>
            <a:ext cx="184150" cy="246062"/>
            <a:chOff x="4414223" y="1689751"/>
            <a:chExt cx="183945" cy="246221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CFA6D595-EABF-4D1C-9057-00B4F3838E80}"/>
                </a:ext>
              </a:extLst>
            </p:cNvPr>
            <p:cNvSpPr/>
            <p:nvPr/>
          </p:nvSpPr>
          <p:spPr>
            <a:xfrm>
              <a:off x="4423737" y="1719932"/>
              <a:ext cx="164916" cy="16520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TextBox 30">
              <a:extLst>
                <a:ext uri="{FF2B5EF4-FFF2-40B4-BE49-F238E27FC236}">
                  <a16:creationId xmlns:a16="http://schemas.microsoft.com/office/drawing/2014/main" xmlns="" id="{BA2FEA6F-EC24-4535-9FA2-DD6CD14757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14223" y="1689751"/>
              <a:ext cx="18394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Roboto" panose="02000000000000000000" pitchFamily="2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Roboto" panose="02000000000000000000" pitchFamily="2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Roboto" panose="02000000000000000000" pitchFamily="2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Roboto" panose="02000000000000000000" pitchFamily="2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Roboto" panose="02000000000000000000" pitchFamily="2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Roboto" panose="02000000000000000000" pitchFamily="2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Roboto" panose="02000000000000000000" pitchFamily="2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Roboto" panose="02000000000000000000" pitchFamily="2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Roboto" panose="02000000000000000000" pitchFamily="2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000" b="1">
                  <a:solidFill>
                    <a:schemeClr val="accent1"/>
                  </a:solidFill>
                </a:rPr>
                <a:t>!</a:t>
              </a:r>
            </a:p>
          </p:txBody>
        </p:sp>
      </p:grpSp>
      <p:sp>
        <p:nvSpPr>
          <p:cNvPr id="14" name="Shape 768">
            <a:extLst>
              <a:ext uri="{FF2B5EF4-FFF2-40B4-BE49-F238E27FC236}">
                <a16:creationId xmlns:a16="http://schemas.microsoft.com/office/drawing/2014/main" xmlns="" id="{5D103FD7-8453-47E6-960F-21D44572DB65}"/>
              </a:ext>
            </a:extLst>
          </p:cNvPr>
          <p:cNvSpPr/>
          <p:nvPr/>
        </p:nvSpPr>
        <p:spPr>
          <a:xfrm>
            <a:off x="4098743" y="516910"/>
            <a:ext cx="3994513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defRPr sz="8000">
                <a:solidFill>
                  <a:srgbClr val="5D5D5E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pPr algn="ctr"/>
            <a:r>
              <a:rPr lang="en-ID" sz="4800" dirty="0">
                <a:solidFill>
                  <a:srgbClr val="7D4FE1"/>
                </a:solidFill>
                <a:latin typeface="Montserrat Black" panose="00000A00000000000000" pitchFamily="50" charset="0"/>
              </a:rPr>
              <a:t>BAR CHART</a:t>
            </a:r>
          </a:p>
        </p:txBody>
      </p:sp>
    </p:spTree>
    <p:extLst>
      <p:ext uri="{BB962C8B-B14F-4D97-AF65-F5344CB8AC3E}">
        <p14:creationId xmlns:p14="http://schemas.microsoft.com/office/powerpoint/2010/main" val="428236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raphic 19">
            <a:extLst>
              <a:ext uri="{FF2B5EF4-FFF2-40B4-BE49-F238E27FC236}">
                <a16:creationId xmlns:a16="http://schemas.microsoft.com/office/drawing/2014/main" xmlns="" id="{1BC5114C-D472-4EF5-A46E-AA1E6E1A8C95}"/>
              </a:ext>
            </a:extLst>
          </p:cNvPr>
          <p:cNvSpPr/>
          <p:nvPr/>
        </p:nvSpPr>
        <p:spPr>
          <a:xfrm rot="16200000">
            <a:off x="-135367" y="110399"/>
            <a:ext cx="4771770" cy="4550972"/>
          </a:xfrm>
          <a:custGeom>
            <a:avLst/>
            <a:gdLst>
              <a:gd name="connsiteX0" fmla="*/ 711518 w 6212014"/>
              <a:gd name="connsiteY0" fmla="*/ 2172272 h 5153840"/>
              <a:gd name="connsiteX1" fmla="*/ 3494246 w 6212014"/>
              <a:gd name="connsiteY1" fmla="*/ 3860864 h 5153840"/>
              <a:gd name="connsiteX2" fmla="*/ 6212015 w 6212014"/>
              <a:gd name="connsiteY2" fmla="*/ 4857941 h 5153840"/>
              <a:gd name="connsiteX3" fmla="*/ 6212015 w 6212014"/>
              <a:gd name="connsiteY3" fmla="*/ 0 h 5153840"/>
              <a:gd name="connsiteX4" fmla="*/ 0 w 6212014"/>
              <a:gd name="connsiteY4" fmla="*/ 0 h 5153840"/>
              <a:gd name="connsiteX5" fmla="*/ 711518 w 6212014"/>
              <a:gd name="connsiteY5" fmla="*/ 2172272 h 5153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12014" h="5153840">
                <a:moveTo>
                  <a:pt x="711518" y="2172272"/>
                </a:moveTo>
                <a:cubicBezTo>
                  <a:pt x="1670685" y="3486722"/>
                  <a:pt x="3245644" y="2719292"/>
                  <a:pt x="3494246" y="3860864"/>
                </a:cubicBezTo>
                <a:cubicBezTo>
                  <a:pt x="3709226" y="4847558"/>
                  <a:pt x="5109591" y="5591747"/>
                  <a:pt x="6212015" y="4857941"/>
                </a:cubicBezTo>
                <a:lnTo>
                  <a:pt x="6212015" y="0"/>
                </a:lnTo>
                <a:lnTo>
                  <a:pt x="0" y="0"/>
                </a:lnTo>
                <a:cubicBezTo>
                  <a:pt x="20288" y="578930"/>
                  <a:pt x="161449" y="1418463"/>
                  <a:pt x="711518" y="2172272"/>
                </a:cubicBezTo>
                <a:close/>
              </a:path>
            </a:pathLst>
          </a:custGeom>
          <a:solidFill>
            <a:srgbClr val="7D4FE1">
              <a:alpha val="10000"/>
            </a:srgbClr>
          </a:solidFill>
          <a:ln w="9525" cap="flat">
            <a:noFill/>
            <a:prstDash val="solid"/>
            <a:miter/>
          </a:ln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Graphic 19">
            <a:extLst>
              <a:ext uri="{FF2B5EF4-FFF2-40B4-BE49-F238E27FC236}">
                <a16:creationId xmlns:a16="http://schemas.microsoft.com/office/drawing/2014/main" xmlns="" id="{EA418F4A-8C8B-40A4-B54C-BEBD13FCE3AD}"/>
              </a:ext>
            </a:extLst>
          </p:cNvPr>
          <p:cNvSpPr/>
          <p:nvPr/>
        </p:nvSpPr>
        <p:spPr>
          <a:xfrm rot="5400000">
            <a:off x="7550683" y="2212213"/>
            <a:ext cx="4771770" cy="4550972"/>
          </a:xfrm>
          <a:custGeom>
            <a:avLst/>
            <a:gdLst>
              <a:gd name="connsiteX0" fmla="*/ 711518 w 6212014"/>
              <a:gd name="connsiteY0" fmla="*/ 2172272 h 5153840"/>
              <a:gd name="connsiteX1" fmla="*/ 3494246 w 6212014"/>
              <a:gd name="connsiteY1" fmla="*/ 3860864 h 5153840"/>
              <a:gd name="connsiteX2" fmla="*/ 6212015 w 6212014"/>
              <a:gd name="connsiteY2" fmla="*/ 4857941 h 5153840"/>
              <a:gd name="connsiteX3" fmla="*/ 6212015 w 6212014"/>
              <a:gd name="connsiteY3" fmla="*/ 0 h 5153840"/>
              <a:gd name="connsiteX4" fmla="*/ 0 w 6212014"/>
              <a:gd name="connsiteY4" fmla="*/ 0 h 5153840"/>
              <a:gd name="connsiteX5" fmla="*/ 711518 w 6212014"/>
              <a:gd name="connsiteY5" fmla="*/ 2172272 h 5153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12014" h="5153840">
                <a:moveTo>
                  <a:pt x="711518" y="2172272"/>
                </a:moveTo>
                <a:cubicBezTo>
                  <a:pt x="1670685" y="3486722"/>
                  <a:pt x="3245644" y="2719292"/>
                  <a:pt x="3494246" y="3860864"/>
                </a:cubicBezTo>
                <a:cubicBezTo>
                  <a:pt x="3709226" y="4847558"/>
                  <a:pt x="5109591" y="5591747"/>
                  <a:pt x="6212015" y="4857941"/>
                </a:cubicBezTo>
                <a:lnTo>
                  <a:pt x="6212015" y="0"/>
                </a:lnTo>
                <a:lnTo>
                  <a:pt x="0" y="0"/>
                </a:lnTo>
                <a:cubicBezTo>
                  <a:pt x="20288" y="578930"/>
                  <a:pt x="161449" y="1418463"/>
                  <a:pt x="711518" y="2172272"/>
                </a:cubicBezTo>
                <a:close/>
              </a:path>
            </a:pathLst>
          </a:custGeom>
          <a:solidFill>
            <a:srgbClr val="7D4FE1">
              <a:alpha val="10000"/>
            </a:srgbClr>
          </a:solidFill>
          <a:ln w="9525" cap="flat">
            <a:noFill/>
            <a:prstDash val="solid"/>
            <a:miter/>
          </a:ln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xmlns="" id="{4FA861B7-1251-4F84-92E2-586C1B3AD7C5}"/>
              </a:ext>
            </a:extLst>
          </p:cNvPr>
          <p:cNvSpPr/>
          <p:nvPr/>
        </p:nvSpPr>
        <p:spPr>
          <a:xfrm>
            <a:off x="1579785" y="1248229"/>
            <a:ext cx="9032430" cy="4361542"/>
          </a:xfrm>
          <a:prstGeom prst="roundRect">
            <a:avLst>
              <a:gd name="adj" fmla="val 4747"/>
            </a:avLst>
          </a:prstGeom>
          <a:solidFill>
            <a:srgbClr val="7D4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B603FE8-7288-4987-81CF-3DD2DDC32C61}"/>
              </a:ext>
            </a:extLst>
          </p:cNvPr>
          <p:cNvSpPr/>
          <p:nvPr/>
        </p:nvSpPr>
        <p:spPr>
          <a:xfrm>
            <a:off x="3238500" y="4409926"/>
            <a:ext cx="570284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100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amet, lacus nulla ac netus nibh aliquet, porttitor ligula justo libero vivamus porttitor dolor, conubia mollit. Sapien nam suspendisse, tincidunt eget ante tincidunt, eros in</a:t>
            </a:r>
            <a:r>
              <a:rPr lang="en-US" sz="100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id-ID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27B38073-0DBB-46DA-91FA-0B086E5800F3}"/>
              </a:ext>
            </a:extLst>
          </p:cNvPr>
          <p:cNvGrpSpPr/>
          <p:nvPr/>
        </p:nvGrpSpPr>
        <p:grpSpPr>
          <a:xfrm>
            <a:off x="5134881" y="3411505"/>
            <a:ext cx="362908" cy="362908"/>
            <a:chOff x="12890862" y="7494972"/>
            <a:chExt cx="589692" cy="589692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xmlns="" id="{6B29C22A-3116-4F2C-A7C0-9272C33F0F18}"/>
                </a:ext>
              </a:extLst>
            </p:cNvPr>
            <p:cNvSpPr/>
            <p:nvPr/>
          </p:nvSpPr>
          <p:spPr>
            <a:xfrm>
              <a:off x="12890862" y="7494972"/>
              <a:ext cx="589692" cy="589692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bg1"/>
                </a:solidFill>
              </a:endParaRPr>
            </a:p>
          </p:txBody>
        </p:sp>
        <p:sp>
          <p:nvSpPr>
            <p:cNvPr id="6" name="Shape 5019">
              <a:extLst>
                <a:ext uri="{FF2B5EF4-FFF2-40B4-BE49-F238E27FC236}">
                  <a16:creationId xmlns:a16="http://schemas.microsoft.com/office/drawing/2014/main" xmlns="" id="{D35A109D-EE1C-4CE9-90FA-A8C2B5A54EA5}"/>
                </a:ext>
              </a:extLst>
            </p:cNvPr>
            <p:cNvSpPr/>
            <p:nvPr/>
          </p:nvSpPr>
          <p:spPr>
            <a:xfrm>
              <a:off x="13065629" y="7671798"/>
              <a:ext cx="240158" cy="24022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433" y="119802"/>
                  </a:moveTo>
                  <a:lnTo>
                    <a:pt x="104433" y="119802"/>
                  </a:lnTo>
                  <a:cubicBezTo>
                    <a:pt x="15369" y="119802"/>
                    <a:pt x="15369" y="119802"/>
                    <a:pt x="15369" y="119802"/>
                  </a:cubicBezTo>
                  <a:cubicBezTo>
                    <a:pt x="7093" y="119802"/>
                    <a:pt x="0" y="112709"/>
                    <a:pt x="0" y="104433"/>
                  </a:cubicBezTo>
                  <a:cubicBezTo>
                    <a:pt x="0" y="15369"/>
                    <a:pt x="0" y="15369"/>
                    <a:pt x="0" y="15369"/>
                  </a:cubicBezTo>
                  <a:cubicBezTo>
                    <a:pt x="0" y="6896"/>
                    <a:pt x="7093" y="0"/>
                    <a:pt x="15369" y="0"/>
                  </a:cubicBezTo>
                  <a:cubicBezTo>
                    <a:pt x="104433" y="0"/>
                    <a:pt x="104433" y="0"/>
                    <a:pt x="104433" y="0"/>
                  </a:cubicBezTo>
                  <a:cubicBezTo>
                    <a:pt x="112906" y="0"/>
                    <a:pt x="119802" y="6896"/>
                    <a:pt x="119802" y="15369"/>
                  </a:cubicBezTo>
                  <a:cubicBezTo>
                    <a:pt x="119802" y="104433"/>
                    <a:pt x="119802" y="104433"/>
                    <a:pt x="119802" y="104433"/>
                  </a:cubicBezTo>
                  <a:cubicBezTo>
                    <a:pt x="119802" y="112709"/>
                    <a:pt x="112906" y="119802"/>
                    <a:pt x="104433" y="119802"/>
                  </a:cubicBezTo>
                  <a:close/>
                  <a:moveTo>
                    <a:pt x="59901" y="36256"/>
                  </a:moveTo>
                  <a:lnTo>
                    <a:pt x="59901" y="36256"/>
                  </a:lnTo>
                  <a:cubicBezTo>
                    <a:pt x="50049" y="36256"/>
                    <a:pt x="43152" y="41773"/>
                    <a:pt x="39014" y="50049"/>
                  </a:cubicBezTo>
                  <a:lnTo>
                    <a:pt x="39014" y="50049"/>
                  </a:lnTo>
                  <a:lnTo>
                    <a:pt x="39014" y="50049"/>
                  </a:lnTo>
                  <a:cubicBezTo>
                    <a:pt x="39014" y="51428"/>
                    <a:pt x="39014" y="51428"/>
                    <a:pt x="37635" y="51428"/>
                  </a:cubicBezTo>
                  <a:lnTo>
                    <a:pt x="37635" y="53004"/>
                  </a:lnTo>
                  <a:lnTo>
                    <a:pt x="37635" y="54384"/>
                  </a:lnTo>
                  <a:cubicBezTo>
                    <a:pt x="37635" y="54384"/>
                    <a:pt x="37635" y="54384"/>
                    <a:pt x="37635" y="55763"/>
                  </a:cubicBezTo>
                  <a:cubicBezTo>
                    <a:pt x="37635" y="55763"/>
                    <a:pt x="37635" y="55763"/>
                    <a:pt x="37635" y="57142"/>
                  </a:cubicBezTo>
                  <a:lnTo>
                    <a:pt x="37635" y="57142"/>
                  </a:lnTo>
                  <a:cubicBezTo>
                    <a:pt x="37635" y="58522"/>
                    <a:pt x="36256" y="58522"/>
                    <a:pt x="36256" y="59901"/>
                  </a:cubicBezTo>
                  <a:cubicBezTo>
                    <a:pt x="36256" y="72315"/>
                    <a:pt x="47290" y="83546"/>
                    <a:pt x="59901" y="83546"/>
                  </a:cubicBezTo>
                  <a:cubicBezTo>
                    <a:pt x="72512" y="83546"/>
                    <a:pt x="83546" y="72315"/>
                    <a:pt x="83546" y="59901"/>
                  </a:cubicBezTo>
                  <a:cubicBezTo>
                    <a:pt x="83546" y="58522"/>
                    <a:pt x="82167" y="58522"/>
                    <a:pt x="82167" y="57142"/>
                  </a:cubicBezTo>
                  <a:lnTo>
                    <a:pt x="82167" y="57142"/>
                  </a:lnTo>
                  <a:cubicBezTo>
                    <a:pt x="82167" y="55763"/>
                    <a:pt x="82167" y="55763"/>
                    <a:pt x="82167" y="55763"/>
                  </a:cubicBezTo>
                  <a:cubicBezTo>
                    <a:pt x="82167" y="54384"/>
                    <a:pt x="82167" y="54384"/>
                    <a:pt x="82167" y="54384"/>
                  </a:cubicBezTo>
                  <a:lnTo>
                    <a:pt x="82167" y="53004"/>
                  </a:lnTo>
                  <a:lnTo>
                    <a:pt x="82167" y="51428"/>
                  </a:lnTo>
                  <a:cubicBezTo>
                    <a:pt x="80788" y="51428"/>
                    <a:pt x="80788" y="51428"/>
                    <a:pt x="80788" y="50049"/>
                  </a:cubicBezTo>
                  <a:lnTo>
                    <a:pt x="80788" y="50049"/>
                  </a:lnTo>
                  <a:lnTo>
                    <a:pt x="80788" y="50049"/>
                  </a:lnTo>
                  <a:cubicBezTo>
                    <a:pt x="76650" y="41773"/>
                    <a:pt x="69753" y="36256"/>
                    <a:pt x="59901" y="36256"/>
                  </a:cubicBezTo>
                  <a:close/>
                  <a:moveTo>
                    <a:pt x="105812" y="19507"/>
                  </a:moveTo>
                  <a:lnTo>
                    <a:pt x="105812" y="19507"/>
                  </a:lnTo>
                  <a:cubicBezTo>
                    <a:pt x="105812" y="16748"/>
                    <a:pt x="103054" y="13990"/>
                    <a:pt x="100295" y="13990"/>
                  </a:cubicBezTo>
                  <a:cubicBezTo>
                    <a:pt x="87684" y="13990"/>
                    <a:pt x="87684" y="13990"/>
                    <a:pt x="87684" y="13990"/>
                  </a:cubicBezTo>
                  <a:cubicBezTo>
                    <a:pt x="84926" y="13990"/>
                    <a:pt x="82167" y="16748"/>
                    <a:pt x="82167" y="19507"/>
                  </a:cubicBezTo>
                  <a:cubicBezTo>
                    <a:pt x="82167" y="31921"/>
                    <a:pt x="82167" y="31921"/>
                    <a:pt x="82167" y="31921"/>
                  </a:cubicBezTo>
                  <a:cubicBezTo>
                    <a:pt x="82167" y="34876"/>
                    <a:pt x="84926" y="37635"/>
                    <a:pt x="87684" y="37635"/>
                  </a:cubicBezTo>
                  <a:cubicBezTo>
                    <a:pt x="100295" y="37635"/>
                    <a:pt x="100295" y="37635"/>
                    <a:pt x="100295" y="37635"/>
                  </a:cubicBezTo>
                  <a:cubicBezTo>
                    <a:pt x="103054" y="37635"/>
                    <a:pt x="105812" y="34876"/>
                    <a:pt x="105812" y="31921"/>
                  </a:cubicBezTo>
                  <a:lnTo>
                    <a:pt x="105812" y="19507"/>
                  </a:lnTo>
                  <a:close/>
                  <a:moveTo>
                    <a:pt x="105812" y="50049"/>
                  </a:moveTo>
                  <a:lnTo>
                    <a:pt x="105812" y="50049"/>
                  </a:lnTo>
                  <a:cubicBezTo>
                    <a:pt x="94778" y="50049"/>
                    <a:pt x="94778" y="50049"/>
                    <a:pt x="94778" y="50049"/>
                  </a:cubicBezTo>
                  <a:cubicBezTo>
                    <a:pt x="96157" y="53004"/>
                    <a:pt x="96157" y="57142"/>
                    <a:pt x="96157" y="59901"/>
                  </a:cubicBezTo>
                  <a:cubicBezTo>
                    <a:pt x="96157" y="79408"/>
                    <a:pt x="79408" y="96157"/>
                    <a:pt x="59901" y="96157"/>
                  </a:cubicBezTo>
                  <a:cubicBezTo>
                    <a:pt x="40394" y="96157"/>
                    <a:pt x="23645" y="79408"/>
                    <a:pt x="23645" y="59901"/>
                  </a:cubicBezTo>
                  <a:cubicBezTo>
                    <a:pt x="23645" y="57142"/>
                    <a:pt x="23645" y="53004"/>
                    <a:pt x="25024" y="50049"/>
                  </a:cubicBezTo>
                  <a:cubicBezTo>
                    <a:pt x="13990" y="50049"/>
                    <a:pt x="13990" y="50049"/>
                    <a:pt x="13990" y="50049"/>
                  </a:cubicBezTo>
                  <a:cubicBezTo>
                    <a:pt x="13990" y="100295"/>
                    <a:pt x="13990" y="100295"/>
                    <a:pt x="13990" y="100295"/>
                  </a:cubicBezTo>
                  <a:cubicBezTo>
                    <a:pt x="13990" y="103054"/>
                    <a:pt x="16748" y="105812"/>
                    <a:pt x="19507" y="105812"/>
                  </a:cubicBezTo>
                  <a:cubicBezTo>
                    <a:pt x="100295" y="105812"/>
                    <a:pt x="100295" y="105812"/>
                    <a:pt x="100295" y="105812"/>
                  </a:cubicBezTo>
                  <a:cubicBezTo>
                    <a:pt x="103054" y="105812"/>
                    <a:pt x="105812" y="103054"/>
                    <a:pt x="105812" y="100295"/>
                  </a:cubicBezTo>
                  <a:lnTo>
                    <a:pt x="105812" y="50049"/>
                  </a:lnTo>
                  <a:close/>
                </a:path>
              </a:pathLst>
            </a:custGeom>
            <a:solidFill>
              <a:srgbClr val="F5EEE8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4B6CC12B-6E35-4AF8-9781-CF6BCF8D3D74}"/>
              </a:ext>
            </a:extLst>
          </p:cNvPr>
          <p:cNvGrpSpPr/>
          <p:nvPr/>
        </p:nvGrpSpPr>
        <p:grpSpPr>
          <a:xfrm>
            <a:off x="6978818" y="3411505"/>
            <a:ext cx="362908" cy="362908"/>
            <a:chOff x="13630041" y="7494972"/>
            <a:chExt cx="589692" cy="589692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xmlns="" id="{F194E141-0FC2-4D52-9B27-763ED8483B07}"/>
                </a:ext>
              </a:extLst>
            </p:cNvPr>
            <p:cNvSpPr/>
            <p:nvPr/>
          </p:nvSpPr>
          <p:spPr>
            <a:xfrm>
              <a:off x="13630041" y="7494972"/>
              <a:ext cx="589692" cy="589692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9" name="Shape 5020">
              <a:extLst>
                <a:ext uri="{FF2B5EF4-FFF2-40B4-BE49-F238E27FC236}">
                  <a16:creationId xmlns:a16="http://schemas.microsoft.com/office/drawing/2014/main" xmlns="" id="{D7ED7457-A2A6-4038-8B21-C61C6BC8600E}"/>
                </a:ext>
              </a:extLst>
            </p:cNvPr>
            <p:cNvSpPr/>
            <p:nvPr/>
          </p:nvSpPr>
          <p:spPr>
            <a:xfrm>
              <a:off x="13805678" y="7692338"/>
              <a:ext cx="238418" cy="19496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727" y="0"/>
                  </a:moveTo>
                  <a:lnTo>
                    <a:pt x="81727" y="0"/>
                  </a:lnTo>
                  <a:cubicBezTo>
                    <a:pt x="91495" y="0"/>
                    <a:pt x="95880" y="5322"/>
                    <a:pt x="101461" y="10403"/>
                  </a:cubicBezTo>
                  <a:cubicBezTo>
                    <a:pt x="105647" y="10403"/>
                    <a:pt x="111229" y="7016"/>
                    <a:pt x="114019" y="5322"/>
                  </a:cubicBezTo>
                  <a:cubicBezTo>
                    <a:pt x="115614" y="3629"/>
                    <a:pt x="115614" y="3629"/>
                    <a:pt x="117009" y="3629"/>
                  </a:cubicBezTo>
                  <a:cubicBezTo>
                    <a:pt x="115614" y="8709"/>
                    <a:pt x="112624" y="13790"/>
                    <a:pt x="108438" y="17177"/>
                  </a:cubicBezTo>
                  <a:cubicBezTo>
                    <a:pt x="108438" y="17177"/>
                    <a:pt x="107043" y="18870"/>
                    <a:pt x="105647" y="18870"/>
                  </a:cubicBezTo>
                  <a:lnTo>
                    <a:pt x="105647" y="18870"/>
                  </a:lnTo>
                  <a:cubicBezTo>
                    <a:pt x="111229" y="18870"/>
                    <a:pt x="115614" y="15483"/>
                    <a:pt x="119800" y="15483"/>
                  </a:cubicBezTo>
                  <a:lnTo>
                    <a:pt x="119800" y="15483"/>
                  </a:lnTo>
                  <a:cubicBezTo>
                    <a:pt x="118405" y="18870"/>
                    <a:pt x="115614" y="23951"/>
                    <a:pt x="111229" y="25645"/>
                  </a:cubicBezTo>
                  <a:cubicBezTo>
                    <a:pt x="109833" y="27338"/>
                    <a:pt x="109833" y="29274"/>
                    <a:pt x="108438" y="30967"/>
                  </a:cubicBezTo>
                  <a:cubicBezTo>
                    <a:pt x="108438" y="37741"/>
                    <a:pt x="108438" y="42822"/>
                    <a:pt x="107043" y="49596"/>
                  </a:cubicBezTo>
                  <a:cubicBezTo>
                    <a:pt x="100066" y="82258"/>
                    <a:pt x="84518" y="106209"/>
                    <a:pt x="59202" y="116370"/>
                  </a:cubicBezTo>
                  <a:cubicBezTo>
                    <a:pt x="49235" y="119758"/>
                    <a:pt x="33887" y="119758"/>
                    <a:pt x="23920" y="118064"/>
                  </a:cubicBezTo>
                  <a:cubicBezTo>
                    <a:pt x="18338" y="116370"/>
                    <a:pt x="14152" y="114677"/>
                    <a:pt x="8372" y="111290"/>
                  </a:cubicBezTo>
                  <a:cubicBezTo>
                    <a:pt x="6976" y="109596"/>
                    <a:pt x="4186" y="109596"/>
                    <a:pt x="2790" y="107903"/>
                  </a:cubicBezTo>
                  <a:cubicBezTo>
                    <a:pt x="1395" y="106209"/>
                    <a:pt x="1395" y="106209"/>
                    <a:pt x="0" y="106209"/>
                  </a:cubicBezTo>
                  <a:cubicBezTo>
                    <a:pt x="2790" y="106209"/>
                    <a:pt x="5581" y="106209"/>
                    <a:pt x="8372" y="106209"/>
                  </a:cubicBezTo>
                  <a:cubicBezTo>
                    <a:pt x="9966" y="106209"/>
                    <a:pt x="12757" y="106209"/>
                    <a:pt x="15548" y="104516"/>
                  </a:cubicBezTo>
                  <a:cubicBezTo>
                    <a:pt x="21129" y="102580"/>
                    <a:pt x="25315" y="100887"/>
                    <a:pt x="29501" y="99193"/>
                  </a:cubicBezTo>
                  <a:cubicBezTo>
                    <a:pt x="32491" y="97500"/>
                    <a:pt x="35282" y="95806"/>
                    <a:pt x="36677" y="92419"/>
                  </a:cubicBezTo>
                  <a:cubicBezTo>
                    <a:pt x="33887" y="92419"/>
                    <a:pt x="31096" y="92419"/>
                    <a:pt x="29501" y="92419"/>
                  </a:cubicBezTo>
                  <a:cubicBezTo>
                    <a:pt x="21129" y="89032"/>
                    <a:pt x="16943" y="82258"/>
                    <a:pt x="14152" y="71854"/>
                  </a:cubicBezTo>
                  <a:cubicBezTo>
                    <a:pt x="15548" y="73548"/>
                    <a:pt x="22524" y="73548"/>
                    <a:pt x="23920" y="71854"/>
                  </a:cubicBezTo>
                  <a:cubicBezTo>
                    <a:pt x="21129" y="71854"/>
                    <a:pt x="18338" y="70161"/>
                    <a:pt x="16943" y="68467"/>
                  </a:cubicBezTo>
                  <a:cubicBezTo>
                    <a:pt x="9966" y="63387"/>
                    <a:pt x="4186" y="54919"/>
                    <a:pt x="4186" y="42822"/>
                  </a:cubicBezTo>
                  <a:cubicBezTo>
                    <a:pt x="5581" y="42822"/>
                    <a:pt x="6976" y="42822"/>
                    <a:pt x="6976" y="44516"/>
                  </a:cubicBezTo>
                  <a:cubicBezTo>
                    <a:pt x="8372" y="44516"/>
                    <a:pt x="9966" y="44516"/>
                    <a:pt x="12757" y="46209"/>
                  </a:cubicBezTo>
                  <a:lnTo>
                    <a:pt x="15548" y="46209"/>
                  </a:lnTo>
                  <a:lnTo>
                    <a:pt x="15548" y="46209"/>
                  </a:lnTo>
                  <a:cubicBezTo>
                    <a:pt x="14152" y="44516"/>
                    <a:pt x="12757" y="42822"/>
                    <a:pt x="11362" y="41129"/>
                  </a:cubicBezTo>
                  <a:cubicBezTo>
                    <a:pt x="6976" y="34354"/>
                    <a:pt x="2790" y="25645"/>
                    <a:pt x="5581" y="13790"/>
                  </a:cubicBezTo>
                  <a:cubicBezTo>
                    <a:pt x="5581" y="10403"/>
                    <a:pt x="6976" y="8709"/>
                    <a:pt x="8372" y="7016"/>
                  </a:cubicBezTo>
                  <a:lnTo>
                    <a:pt x="8372" y="7016"/>
                  </a:lnTo>
                  <a:cubicBezTo>
                    <a:pt x="8372" y="7016"/>
                    <a:pt x="9966" y="8709"/>
                    <a:pt x="11362" y="8709"/>
                  </a:cubicBezTo>
                  <a:cubicBezTo>
                    <a:pt x="12757" y="12096"/>
                    <a:pt x="15548" y="15483"/>
                    <a:pt x="18338" y="17177"/>
                  </a:cubicBezTo>
                  <a:cubicBezTo>
                    <a:pt x="26710" y="25645"/>
                    <a:pt x="35282" y="30967"/>
                    <a:pt x="47840" y="36048"/>
                  </a:cubicBezTo>
                  <a:cubicBezTo>
                    <a:pt x="52026" y="36048"/>
                    <a:pt x="55016" y="37741"/>
                    <a:pt x="59202" y="37741"/>
                  </a:cubicBezTo>
                  <a:cubicBezTo>
                    <a:pt x="57807" y="32661"/>
                    <a:pt x="57807" y="27338"/>
                    <a:pt x="59202" y="23951"/>
                  </a:cubicBezTo>
                  <a:cubicBezTo>
                    <a:pt x="61993" y="13790"/>
                    <a:pt x="66179" y="7016"/>
                    <a:pt x="73355" y="3629"/>
                  </a:cubicBezTo>
                  <a:cubicBezTo>
                    <a:pt x="74750" y="1935"/>
                    <a:pt x="77541" y="1935"/>
                    <a:pt x="78936" y="1935"/>
                  </a:cubicBezTo>
                  <a:cubicBezTo>
                    <a:pt x="80332" y="1935"/>
                    <a:pt x="80332" y="0"/>
                    <a:pt x="81727" y="0"/>
                  </a:cubicBezTo>
                </a:path>
              </a:pathLst>
            </a:custGeom>
            <a:solidFill>
              <a:srgbClr val="F5EEE8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F507A10A-0350-4F0C-A66E-73532229FFE6}"/>
              </a:ext>
            </a:extLst>
          </p:cNvPr>
          <p:cNvGrpSpPr/>
          <p:nvPr/>
        </p:nvGrpSpPr>
        <p:grpSpPr>
          <a:xfrm>
            <a:off x="3302858" y="3411505"/>
            <a:ext cx="354742" cy="354742"/>
            <a:chOff x="12151683" y="7494972"/>
            <a:chExt cx="589692" cy="589692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xmlns="" id="{9FBBB35A-60E8-4DB5-A203-117A16D4A287}"/>
                </a:ext>
              </a:extLst>
            </p:cNvPr>
            <p:cNvSpPr/>
            <p:nvPr/>
          </p:nvSpPr>
          <p:spPr>
            <a:xfrm>
              <a:off x="12151683" y="7494972"/>
              <a:ext cx="589692" cy="589692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bg1"/>
                </a:solidFill>
              </a:endParaRPr>
            </a:p>
          </p:txBody>
        </p:sp>
        <p:sp>
          <p:nvSpPr>
            <p:cNvPr id="12" name="Shape 5030">
              <a:extLst>
                <a:ext uri="{FF2B5EF4-FFF2-40B4-BE49-F238E27FC236}">
                  <a16:creationId xmlns:a16="http://schemas.microsoft.com/office/drawing/2014/main" xmlns="" id="{37476426-F895-4D29-8E29-0B9AB0DE10E3}"/>
                </a:ext>
              </a:extLst>
            </p:cNvPr>
            <p:cNvSpPr/>
            <p:nvPr/>
          </p:nvSpPr>
          <p:spPr>
            <a:xfrm>
              <a:off x="12304472" y="7699439"/>
              <a:ext cx="284113" cy="19433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1630" y="0"/>
                  </a:moveTo>
                  <a:lnTo>
                    <a:pt x="101630" y="0"/>
                  </a:lnTo>
                  <a:cubicBezTo>
                    <a:pt x="62096" y="0"/>
                    <a:pt x="62096" y="0"/>
                    <a:pt x="62096" y="0"/>
                  </a:cubicBezTo>
                  <a:cubicBezTo>
                    <a:pt x="21164" y="0"/>
                    <a:pt x="21164" y="0"/>
                    <a:pt x="21164" y="0"/>
                  </a:cubicBezTo>
                  <a:cubicBezTo>
                    <a:pt x="11181" y="0"/>
                    <a:pt x="0" y="10218"/>
                    <a:pt x="0" y="24817"/>
                  </a:cubicBezTo>
                  <a:cubicBezTo>
                    <a:pt x="0" y="96934"/>
                    <a:pt x="0" y="96934"/>
                    <a:pt x="0" y="96934"/>
                  </a:cubicBezTo>
                  <a:cubicBezTo>
                    <a:pt x="0" y="111240"/>
                    <a:pt x="11181" y="119708"/>
                    <a:pt x="21164" y="119708"/>
                  </a:cubicBezTo>
                  <a:cubicBezTo>
                    <a:pt x="63494" y="119708"/>
                    <a:pt x="63494" y="119708"/>
                    <a:pt x="63494" y="119708"/>
                  </a:cubicBezTo>
                  <a:cubicBezTo>
                    <a:pt x="101630" y="119708"/>
                    <a:pt x="101630" y="119708"/>
                    <a:pt x="101630" y="119708"/>
                  </a:cubicBezTo>
                  <a:cubicBezTo>
                    <a:pt x="111414" y="119708"/>
                    <a:pt x="119800" y="111240"/>
                    <a:pt x="119800" y="96934"/>
                  </a:cubicBezTo>
                  <a:cubicBezTo>
                    <a:pt x="119800" y="24817"/>
                    <a:pt x="119800" y="24817"/>
                    <a:pt x="119800" y="24817"/>
                  </a:cubicBezTo>
                  <a:cubicBezTo>
                    <a:pt x="119800" y="10218"/>
                    <a:pt x="111414" y="0"/>
                    <a:pt x="101630" y="0"/>
                  </a:cubicBezTo>
                  <a:close/>
                  <a:moveTo>
                    <a:pt x="52113" y="88759"/>
                  </a:moveTo>
                  <a:lnTo>
                    <a:pt x="52113" y="88759"/>
                  </a:lnTo>
                  <a:cubicBezTo>
                    <a:pt x="52113" y="32992"/>
                    <a:pt x="52113" y="32992"/>
                    <a:pt x="52113" y="32992"/>
                  </a:cubicBezTo>
                  <a:cubicBezTo>
                    <a:pt x="77670" y="59854"/>
                    <a:pt x="77670" y="59854"/>
                    <a:pt x="77670" y="59854"/>
                  </a:cubicBezTo>
                  <a:lnTo>
                    <a:pt x="52113" y="88759"/>
                  </a:lnTo>
                  <a:close/>
                </a:path>
              </a:pathLst>
            </a:custGeom>
            <a:solidFill>
              <a:srgbClr val="F5EEE8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5BA655DE-6489-4331-9C18-0AA0C667FBFC}"/>
              </a:ext>
            </a:extLst>
          </p:cNvPr>
          <p:cNvSpPr txBox="1"/>
          <p:nvPr/>
        </p:nvSpPr>
        <p:spPr>
          <a:xfrm>
            <a:off x="3705225" y="3454085"/>
            <a:ext cx="13995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Montserrat Light" panose="00000400000000000000" pitchFamily="50" charset="0"/>
              </a:rPr>
              <a:t>@creavora</a:t>
            </a:r>
            <a:endParaRPr lang="id-ID" sz="1100" b="1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A19D2F21-7EAE-4C01-BA75-7F034E529F51}"/>
              </a:ext>
            </a:extLst>
          </p:cNvPr>
          <p:cNvSpPr txBox="1"/>
          <p:nvPr/>
        </p:nvSpPr>
        <p:spPr>
          <a:xfrm>
            <a:off x="5547288" y="3454085"/>
            <a:ext cx="14315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Montserrat Light" panose="00000400000000000000" pitchFamily="50" charset="0"/>
              </a:rPr>
              <a:t>@creavora</a:t>
            </a:r>
            <a:endParaRPr lang="id-ID" sz="1100" b="1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B9C395A0-2454-4661-881B-CE530D4C04D7}"/>
              </a:ext>
            </a:extLst>
          </p:cNvPr>
          <p:cNvSpPr txBox="1"/>
          <p:nvPr/>
        </p:nvSpPr>
        <p:spPr>
          <a:xfrm>
            <a:off x="7449816" y="3462154"/>
            <a:ext cx="14309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Montserrat Light" panose="00000400000000000000" pitchFamily="50" charset="0"/>
              </a:rPr>
              <a:t>@craevora</a:t>
            </a:r>
            <a:endParaRPr lang="id-ID" sz="1100" b="1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6" name="Shape 768">
            <a:extLst>
              <a:ext uri="{FF2B5EF4-FFF2-40B4-BE49-F238E27FC236}">
                <a16:creationId xmlns:a16="http://schemas.microsoft.com/office/drawing/2014/main" xmlns="" id="{00B1F9D2-C102-40C1-A3E6-9CC30D6E58AF}"/>
              </a:ext>
            </a:extLst>
          </p:cNvPr>
          <p:cNvSpPr/>
          <p:nvPr/>
        </p:nvSpPr>
        <p:spPr>
          <a:xfrm>
            <a:off x="3866121" y="2088890"/>
            <a:ext cx="4436050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defRPr sz="8000">
                <a:solidFill>
                  <a:srgbClr val="5D5D5E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pPr algn="ctr"/>
            <a:r>
              <a:rPr lang="en-ID" sz="4800" dirty="0">
                <a:solidFill>
                  <a:schemeClr val="bg1"/>
                </a:solidFill>
                <a:latin typeface="Montserrat Black" panose="00000A00000000000000" pitchFamily="50" charset="0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1062287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906D63D3-DB8A-416E-8E51-55D59D92FCD6}"/>
              </a:ext>
            </a:extLst>
          </p:cNvPr>
          <p:cNvSpPr/>
          <p:nvPr/>
        </p:nvSpPr>
        <p:spPr>
          <a:xfrm>
            <a:off x="1566610" y="2002971"/>
            <a:ext cx="9058780" cy="2852058"/>
          </a:xfrm>
          <a:prstGeom prst="roundRect">
            <a:avLst>
              <a:gd name="adj" fmla="val 9821"/>
            </a:avLst>
          </a:prstGeom>
          <a:solidFill>
            <a:srgbClr val="17152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63444768-9494-4A9C-A051-CC4452A3D9A9}"/>
              </a:ext>
            </a:extLst>
          </p:cNvPr>
          <p:cNvSpPr txBox="1">
            <a:spLocks/>
          </p:cNvSpPr>
          <p:nvPr/>
        </p:nvSpPr>
        <p:spPr>
          <a:xfrm>
            <a:off x="898021" y="2861516"/>
            <a:ext cx="10395957" cy="1172009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en-US" sz="2400" kern="0" smtClean="0">
                <a:solidFill>
                  <a:srgbClr val="DD2067"/>
                </a:solidFill>
                <a:latin typeface="+mj-lt"/>
                <a:ea typeface="+mj-ea"/>
                <a:cs typeface="Arial" pitchFamily="-109" charset="0"/>
                <a:sym typeface="Calibri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9pPr>
          </a:lstStyle>
          <a:p>
            <a:r>
              <a:rPr lang="en-US" sz="7200" spc="-151" dirty="0">
                <a:solidFill>
                  <a:srgbClr val="7D4FE1"/>
                </a:solidFill>
                <a:latin typeface="Montserrat Black" panose="00000A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THANK YOU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58782097-82E7-48B4-AA9F-FEAF1EC7E583}"/>
              </a:ext>
            </a:extLst>
          </p:cNvPr>
          <p:cNvSpPr txBox="1">
            <a:spLocks/>
          </p:cNvSpPr>
          <p:nvPr/>
        </p:nvSpPr>
        <p:spPr>
          <a:xfrm>
            <a:off x="2725484" y="4033525"/>
            <a:ext cx="6741030" cy="200699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en-US" sz="2400" kern="0" smtClean="0">
                <a:solidFill>
                  <a:srgbClr val="DD2067"/>
                </a:solidFill>
                <a:latin typeface="+mj-lt"/>
                <a:ea typeface="+mj-ea"/>
                <a:cs typeface="Arial" pitchFamily="-109" charset="0"/>
                <a:sym typeface="Calibri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9pPr>
          </a:lstStyle>
          <a:p>
            <a:r>
              <a:rPr lang="en-US" sz="1400" b="1" dirty="0">
                <a:solidFill>
                  <a:schemeClr val="bg1"/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HAVE A NICE DAY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EA980FC-64BE-4832-9097-4E7E9CE7E1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470" y="5765855"/>
            <a:ext cx="2079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Preseted</a:t>
            </a:r>
            <a:r>
              <a:rPr lang="en-US" alt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by: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7ED022E-85EC-4AC1-A98A-4ACDB7E527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470" y="6005022"/>
            <a:ext cx="2079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200" b="1" dirty="0" err="1">
                <a:solidFill>
                  <a:schemeClr val="bg1"/>
                </a:solidFill>
                <a:latin typeface="Montserrat Medium" panose="00000600000000000000" pitchFamily="50" charset="0"/>
              </a:rPr>
              <a:t>Creavora</a:t>
            </a:r>
            <a:endParaRPr lang="en-US" altLang="en-US" sz="1200" b="1" dirty="0">
              <a:solidFill>
                <a:schemeClr val="bg1"/>
              </a:solidFill>
              <a:latin typeface="Montserrat Medium" panose="00000600000000000000" pitchFamily="50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AF3533B9-B80D-4F73-A259-E464A95BD009}"/>
              </a:ext>
            </a:extLst>
          </p:cNvPr>
          <p:cNvCxnSpPr>
            <a:cxnSpLocks/>
          </p:cNvCxnSpPr>
          <p:nvPr/>
        </p:nvCxnSpPr>
        <p:spPr>
          <a:xfrm>
            <a:off x="1811085" y="6216160"/>
            <a:ext cx="925696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B3DCA200-6AF8-4474-A4DB-C9A8A018FEB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65203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747">
            <a:extLst>
              <a:ext uri="{FF2B5EF4-FFF2-40B4-BE49-F238E27FC236}">
                <a16:creationId xmlns:a16="http://schemas.microsoft.com/office/drawing/2014/main" xmlns="" id="{BCB31B9D-9610-4970-BE07-910D76A8ABBE}"/>
              </a:ext>
            </a:extLst>
          </p:cNvPr>
          <p:cNvSpPr/>
          <p:nvPr/>
        </p:nvSpPr>
        <p:spPr>
          <a:xfrm>
            <a:off x="10623479" y="3815654"/>
            <a:ext cx="298373" cy="931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59" y="26250"/>
                </a:moveTo>
                <a:lnTo>
                  <a:pt x="118459" y="26250"/>
                </a:lnTo>
                <a:cubicBezTo>
                  <a:pt x="115762" y="26250"/>
                  <a:pt x="113065" y="52500"/>
                  <a:pt x="104783" y="52500"/>
                </a:cubicBezTo>
                <a:cubicBezTo>
                  <a:pt x="95345" y="52500"/>
                  <a:pt x="91107" y="0"/>
                  <a:pt x="76276" y="0"/>
                </a:cubicBezTo>
                <a:cubicBezTo>
                  <a:pt x="65296" y="0"/>
                  <a:pt x="61252" y="30625"/>
                  <a:pt x="59903" y="30625"/>
                </a:cubicBezTo>
                <a:cubicBezTo>
                  <a:pt x="59903" y="30625"/>
                  <a:pt x="55858" y="0"/>
                  <a:pt x="43531" y="0"/>
                </a:cubicBezTo>
                <a:cubicBezTo>
                  <a:pt x="28507" y="0"/>
                  <a:pt x="24462" y="52500"/>
                  <a:pt x="15024" y="52500"/>
                </a:cubicBezTo>
                <a:cubicBezTo>
                  <a:pt x="8089" y="52500"/>
                  <a:pt x="4044" y="26250"/>
                  <a:pt x="2696" y="26250"/>
                </a:cubicBezTo>
                <a:cubicBezTo>
                  <a:pt x="0" y="30625"/>
                  <a:pt x="6741" y="119375"/>
                  <a:pt x="32552" y="119375"/>
                </a:cubicBezTo>
                <a:cubicBezTo>
                  <a:pt x="48924" y="119375"/>
                  <a:pt x="58555" y="75000"/>
                  <a:pt x="59903" y="75000"/>
                </a:cubicBezTo>
                <a:cubicBezTo>
                  <a:pt x="61252" y="75000"/>
                  <a:pt x="72231" y="119375"/>
                  <a:pt x="88410" y="119375"/>
                </a:cubicBezTo>
                <a:cubicBezTo>
                  <a:pt x="114414" y="119375"/>
                  <a:pt x="119807" y="30625"/>
                  <a:pt x="118459" y="2625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Shape 4748">
            <a:extLst>
              <a:ext uri="{FF2B5EF4-FFF2-40B4-BE49-F238E27FC236}">
                <a16:creationId xmlns:a16="http://schemas.microsoft.com/office/drawing/2014/main" xmlns="" id="{FF70A5DB-A0CB-4B7B-B7B5-E9A40C527919}"/>
              </a:ext>
            </a:extLst>
          </p:cNvPr>
          <p:cNvSpPr/>
          <p:nvPr/>
        </p:nvSpPr>
        <p:spPr>
          <a:xfrm>
            <a:off x="10119844" y="3775438"/>
            <a:ext cx="292024" cy="1735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68144"/>
                </a:moveTo>
                <a:lnTo>
                  <a:pt x="114088" y="68144"/>
                </a:lnTo>
                <a:cubicBezTo>
                  <a:pt x="39014" y="68144"/>
                  <a:pt x="39014" y="68144"/>
                  <a:pt x="39014" y="68144"/>
                </a:cubicBezTo>
                <a:cubicBezTo>
                  <a:pt x="36256" y="68144"/>
                  <a:pt x="33300" y="65817"/>
                  <a:pt x="33300" y="58504"/>
                </a:cubicBezTo>
                <a:cubicBezTo>
                  <a:pt x="33300" y="53850"/>
                  <a:pt x="36256" y="49196"/>
                  <a:pt x="39014" y="49196"/>
                </a:cubicBezTo>
                <a:cubicBezTo>
                  <a:pt x="114088" y="49196"/>
                  <a:pt x="114088" y="49196"/>
                  <a:pt x="114088" y="49196"/>
                </a:cubicBezTo>
                <a:cubicBezTo>
                  <a:pt x="117044" y="49196"/>
                  <a:pt x="119802" y="53850"/>
                  <a:pt x="119802" y="58504"/>
                </a:cubicBezTo>
                <a:cubicBezTo>
                  <a:pt x="119802" y="65817"/>
                  <a:pt x="117044" y="68144"/>
                  <a:pt x="114088" y="68144"/>
                </a:cubicBezTo>
                <a:close/>
                <a:moveTo>
                  <a:pt x="114088" y="18614"/>
                </a:moveTo>
                <a:lnTo>
                  <a:pt x="114088" y="18614"/>
                </a:lnTo>
                <a:cubicBezTo>
                  <a:pt x="39014" y="18614"/>
                  <a:pt x="39014" y="18614"/>
                  <a:pt x="39014" y="18614"/>
                </a:cubicBezTo>
                <a:cubicBezTo>
                  <a:pt x="36256" y="18614"/>
                  <a:pt x="33300" y="13961"/>
                  <a:pt x="33300" y="9307"/>
                </a:cubicBezTo>
                <a:cubicBezTo>
                  <a:pt x="33300" y="4653"/>
                  <a:pt x="36256" y="0"/>
                  <a:pt x="39014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4653"/>
                  <a:pt x="119802" y="9307"/>
                </a:cubicBezTo>
                <a:cubicBezTo>
                  <a:pt x="119802" y="13961"/>
                  <a:pt x="117044" y="18614"/>
                  <a:pt x="114088" y="18614"/>
                </a:cubicBezTo>
                <a:close/>
                <a:moveTo>
                  <a:pt x="16748" y="119667"/>
                </a:moveTo>
                <a:lnTo>
                  <a:pt x="16748" y="119667"/>
                </a:lnTo>
                <a:cubicBezTo>
                  <a:pt x="5517" y="119667"/>
                  <a:pt x="5517" y="119667"/>
                  <a:pt x="5517" y="119667"/>
                </a:cubicBezTo>
                <a:cubicBezTo>
                  <a:pt x="2758" y="119667"/>
                  <a:pt x="0" y="115013"/>
                  <a:pt x="0" y="110360"/>
                </a:cubicBezTo>
                <a:cubicBezTo>
                  <a:pt x="0" y="103379"/>
                  <a:pt x="2758" y="101052"/>
                  <a:pt x="5517" y="101052"/>
                </a:cubicBezTo>
                <a:cubicBezTo>
                  <a:pt x="16748" y="101052"/>
                  <a:pt x="16748" y="101052"/>
                  <a:pt x="16748" y="101052"/>
                </a:cubicBezTo>
                <a:cubicBezTo>
                  <a:pt x="20886" y="101052"/>
                  <a:pt x="22266" y="103379"/>
                  <a:pt x="22266" y="110360"/>
                </a:cubicBezTo>
                <a:cubicBezTo>
                  <a:pt x="22266" y="115013"/>
                  <a:pt x="20886" y="119667"/>
                  <a:pt x="16748" y="119667"/>
                </a:cubicBezTo>
                <a:close/>
                <a:moveTo>
                  <a:pt x="16748" y="68144"/>
                </a:moveTo>
                <a:lnTo>
                  <a:pt x="16748" y="68144"/>
                </a:lnTo>
                <a:cubicBezTo>
                  <a:pt x="5517" y="68144"/>
                  <a:pt x="5517" y="68144"/>
                  <a:pt x="5517" y="68144"/>
                </a:cubicBezTo>
                <a:cubicBezTo>
                  <a:pt x="2758" y="68144"/>
                  <a:pt x="0" y="65817"/>
                  <a:pt x="0" y="58504"/>
                </a:cubicBezTo>
                <a:cubicBezTo>
                  <a:pt x="0" y="53850"/>
                  <a:pt x="2758" y="49196"/>
                  <a:pt x="5517" y="49196"/>
                </a:cubicBezTo>
                <a:cubicBezTo>
                  <a:pt x="16748" y="49196"/>
                  <a:pt x="16748" y="49196"/>
                  <a:pt x="16748" y="49196"/>
                </a:cubicBezTo>
                <a:cubicBezTo>
                  <a:pt x="20886" y="49196"/>
                  <a:pt x="22266" y="53850"/>
                  <a:pt x="22266" y="58504"/>
                </a:cubicBezTo>
                <a:cubicBezTo>
                  <a:pt x="22266" y="65817"/>
                  <a:pt x="20886" y="68144"/>
                  <a:pt x="16748" y="68144"/>
                </a:cubicBezTo>
                <a:close/>
                <a:moveTo>
                  <a:pt x="16748" y="18614"/>
                </a:moveTo>
                <a:lnTo>
                  <a:pt x="16748" y="18614"/>
                </a:lnTo>
                <a:cubicBezTo>
                  <a:pt x="5517" y="18614"/>
                  <a:pt x="5517" y="18614"/>
                  <a:pt x="5517" y="18614"/>
                </a:cubicBezTo>
                <a:cubicBezTo>
                  <a:pt x="2758" y="18614"/>
                  <a:pt x="0" y="13961"/>
                  <a:pt x="0" y="9307"/>
                </a:cubicBezTo>
                <a:cubicBezTo>
                  <a:pt x="0" y="4653"/>
                  <a:pt x="2758" y="0"/>
                  <a:pt x="5517" y="0"/>
                </a:cubicBezTo>
                <a:cubicBezTo>
                  <a:pt x="16748" y="0"/>
                  <a:pt x="16748" y="0"/>
                  <a:pt x="16748" y="0"/>
                </a:cubicBezTo>
                <a:cubicBezTo>
                  <a:pt x="20886" y="0"/>
                  <a:pt x="22266" y="4653"/>
                  <a:pt x="22266" y="9307"/>
                </a:cubicBezTo>
                <a:cubicBezTo>
                  <a:pt x="22266" y="13961"/>
                  <a:pt x="20886" y="18614"/>
                  <a:pt x="16748" y="18614"/>
                </a:cubicBezTo>
                <a:close/>
                <a:moveTo>
                  <a:pt x="39014" y="119667"/>
                </a:moveTo>
                <a:lnTo>
                  <a:pt x="39014" y="119667"/>
                </a:lnTo>
                <a:cubicBezTo>
                  <a:pt x="36256" y="119667"/>
                  <a:pt x="33300" y="115013"/>
                  <a:pt x="33300" y="110360"/>
                </a:cubicBezTo>
                <a:cubicBezTo>
                  <a:pt x="33300" y="103379"/>
                  <a:pt x="36256" y="101052"/>
                  <a:pt x="39014" y="101052"/>
                </a:cubicBezTo>
                <a:cubicBezTo>
                  <a:pt x="114088" y="101052"/>
                  <a:pt x="114088" y="101052"/>
                  <a:pt x="114088" y="101052"/>
                </a:cubicBezTo>
                <a:cubicBezTo>
                  <a:pt x="117044" y="101052"/>
                  <a:pt x="119802" y="103379"/>
                  <a:pt x="119802" y="110360"/>
                </a:cubicBezTo>
                <a:cubicBezTo>
                  <a:pt x="119802" y="115013"/>
                  <a:pt x="117044" y="119667"/>
                  <a:pt x="114088" y="119667"/>
                </a:cubicBezTo>
                <a:cubicBezTo>
                  <a:pt x="39014" y="119667"/>
                  <a:pt x="39014" y="119667"/>
                  <a:pt x="39014" y="1196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Shape 4749">
            <a:extLst>
              <a:ext uri="{FF2B5EF4-FFF2-40B4-BE49-F238E27FC236}">
                <a16:creationId xmlns:a16="http://schemas.microsoft.com/office/drawing/2014/main" xmlns="" id="{CBC49221-A8DA-4132-9BED-CB681752D193}"/>
              </a:ext>
            </a:extLst>
          </p:cNvPr>
          <p:cNvSpPr/>
          <p:nvPr/>
        </p:nvSpPr>
        <p:spPr>
          <a:xfrm>
            <a:off x="10194048" y="4800070"/>
            <a:ext cx="289909" cy="1735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8144"/>
                </a:moveTo>
                <a:lnTo>
                  <a:pt x="114019" y="68144"/>
                </a:lnTo>
                <a:cubicBezTo>
                  <a:pt x="5581" y="68144"/>
                  <a:pt x="5581" y="68144"/>
                  <a:pt x="5581" y="68144"/>
                </a:cubicBezTo>
                <a:cubicBezTo>
                  <a:pt x="2790" y="68144"/>
                  <a:pt x="0" y="65817"/>
                  <a:pt x="0" y="58504"/>
                </a:cubicBezTo>
                <a:cubicBezTo>
                  <a:pt x="0" y="53850"/>
                  <a:pt x="2790" y="49196"/>
                  <a:pt x="5581" y="49196"/>
                </a:cubicBezTo>
                <a:cubicBezTo>
                  <a:pt x="114019" y="49196"/>
                  <a:pt x="114019" y="49196"/>
                  <a:pt x="114019" y="49196"/>
                </a:cubicBezTo>
                <a:cubicBezTo>
                  <a:pt x="118405" y="49196"/>
                  <a:pt x="119800" y="53850"/>
                  <a:pt x="119800" y="58504"/>
                </a:cubicBezTo>
                <a:cubicBezTo>
                  <a:pt x="119800" y="65817"/>
                  <a:pt x="118405" y="68144"/>
                  <a:pt x="114019" y="68144"/>
                </a:cubicBezTo>
                <a:close/>
                <a:moveTo>
                  <a:pt x="114019" y="18614"/>
                </a:moveTo>
                <a:lnTo>
                  <a:pt x="114019" y="18614"/>
                </a:lnTo>
                <a:cubicBezTo>
                  <a:pt x="5581" y="18614"/>
                  <a:pt x="5581" y="18614"/>
                  <a:pt x="5581" y="18614"/>
                </a:cubicBezTo>
                <a:cubicBezTo>
                  <a:pt x="2790" y="18614"/>
                  <a:pt x="0" y="13961"/>
                  <a:pt x="0" y="9307"/>
                </a:cubicBezTo>
                <a:cubicBezTo>
                  <a:pt x="0" y="4653"/>
                  <a:pt x="2790" y="0"/>
                  <a:pt x="5581" y="0"/>
                </a:cubicBezTo>
                <a:cubicBezTo>
                  <a:pt x="114019" y="0"/>
                  <a:pt x="114019" y="0"/>
                  <a:pt x="114019" y="0"/>
                </a:cubicBezTo>
                <a:cubicBezTo>
                  <a:pt x="118405" y="0"/>
                  <a:pt x="119800" y="4653"/>
                  <a:pt x="119800" y="9307"/>
                </a:cubicBezTo>
                <a:cubicBezTo>
                  <a:pt x="119800" y="13961"/>
                  <a:pt x="118405" y="18614"/>
                  <a:pt x="114019" y="18614"/>
                </a:cubicBezTo>
                <a:close/>
                <a:moveTo>
                  <a:pt x="5581" y="101052"/>
                </a:moveTo>
                <a:lnTo>
                  <a:pt x="5581" y="101052"/>
                </a:lnTo>
                <a:cubicBezTo>
                  <a:pt x="114019" y="101052"/>
                  <a:pt x="114019" y="101052"/>
                  <a:pt x="114019" y="101052"/>
                </a:cubicBezTo>
                <a:cubicBezTo>
                  <a:pt x="118405" y="101052"/>
                  <a:pt x="119800" y="103379"/>
                  <a:pt x="119800" y="110360"/>
                </a:cubicBezTo>
                <a:cubicBezTo>
                  <a:pt x="119800" y="115013"/>
                  <a:pt x="118405" y="119667"/>
                  <a:pt x="114019" y="119667"/>
                </a:cubicBezTo>
                <a:cubicBezTo>
                  <a:pt x="5581" y="119667"/>
                  <a:pt x="5581" y="119667"/>
                  <a:pt x="5581" y="119667"/>
                </a:cubicBezTo>
                <a:cubicBezTo>
                  <a:pt x="2790" y="119667"/>
                  <a:pt x="0" y="115013"/>
                  <a:pt x="0" y="110360"/>
                </a:cubicBezTo>
                <a:cubicBezTo>
                  <a:pt x="0" y="103379"/>
                  <a:pt x="2790" y="101052"/>
                  <a:pt x="5581" y="1010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Shape 4750">
            <a:extLst>
              <a:ext uri="{FF2B5EF4-FFF2-40B4-BE49-F238E27FC236}">
                <a16:creationId xmlns:a16="http://schemas.microsoft.com/office/drawing/2014/main" xmlns="" id="{E5C1351B-5C23-4C35-A5C6-F1BA4069B24F}"/>
              </a:ext>
            </a:extLst>
          </p:cNvPr>
          <p:cNvSpPr/>
          <p:nvPr/>
        </p:nvSpPr>
        <p:spPr>
          <a:xfrm>
            <a:off x="10675465" y="4411735"/>
            <a:ext cx="228541" cy="550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347" y="118947"/>
                </a:moveTo>
                <a:lnTo>
                  <a:pt x="105347" y="118947"/>
                </a:lnTo>
                <a:cubicBezTo>
                  <a:pt x="96505" y="118947"/>
                  <a:pt x="91200" y="96842"/>
                  <a:pt x="91200" y="58947"/>
                </a:cubicBezTo>
                <a:cubicBezTo>
                  <a:pt x="91200" y="29473"/>
                  <a:pt x="96505" y="0"/>
                  <a:pt x="105347" y="0"/>
                </a:cubicBezTo>
                <a:cubicBezTo>
                  <a:pt x="112673" y="0"/>
                  <a:pt x="119747" y="29473"/>
                  <a:pt x="119747" y="58947"/>
                </a:cubicBezTo>
                <a:cubicBezTo>
                  <a:pt x="119747" y="96842"/>
                  <a:pt x="112673" y="118947"/>
                  <a:pt x="105347" y="118947"/>
                </a:cubicBezTo>
                <a:close/>
                <a:moveTo>
                  <a:pt x="59115" y="118947"/>
                </a:moveTo>
                <a:lnTo>
                  <a:pt x="59115" y="118947"/>
                </a:lnTo>
                <a:cubicBezTo>
                  <a:pt x="51789" y="118947"/>
                  <a:pt x="44715" y="96842"/>
                  <a:pt x="44715" y="58947"/>
                </a:cubicBezTo>
                <a:cubicBezTo>
                  <a:pt x="44715" y="29473"/>
                  <a:pt x="51789" y="0"/>
                  <a:pt x="59115" y="0"/>
                </a:cubicBezTo>
                <a:cubicBezTo>
                  <a:pt x="67957" y="0"/>
                  <a:pt x="73263" y="29473"/>
                  <a:pt x="73263" y="58947"/>
                </a:cubicBezTo>
                <a:cubicBezTo>
                  <a:pt x="73263" y="96842"/>
                  <a:pt x="67957" y="118947"/>
                  <a:pt x="59115" y="118947"/>
                </a:cubicBezTo>
                <a:close/>
                <a:moveTo>
                  <a:pt x="14400" y="118947"/>
                </a:moveTo>
                <a:lnTo>
                  <a:pt x="14400" y="118947"/>
                </a:lnTo>
                <a:cubicBezTo>
                  <a:pt x="7326" y="118947"/>
                  <a:pt x="0" y="96842"/>
                  <a:pt x="0" y="58947"/>
                </a:cubicBezTo>
                <a:cubicBezTo>
                  <a:pt x="0" y="29473"/>
                  <a:pt x="7326" y="0"/>
                  <a:pt x="14400" y="0"/>
                </a:cubicBezTo>
                <a:cubicBezTo>
                  <a:pt x="21473" y="0"/>
                  <a:pt x="28547" y="29473"/>
                  <a:pt x="28547" y="58947"/>
                </a:cubicBezTo>
                <a:cubicBezTo>
                  <a:pt x="28547" y="96842"/>
                  <a:pt x="21473" y="118947"/>
                  <a:pt x="14400" y="1189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" name="Shape 4751">
            <a:extLst>
              <a:ext uri="{FF2B5EF4-FFF2-40B4-BE49-F238E27FC236}">
                <a16:creationId xmlns:a16="http://schemas.microsoft.com/office/drawing/2014/main" xmlns="" id="{F87C367D-13AD-409E-831A-AE51720A1E8A}"/>
              </a:ext>
            </a:extLst>
          </p:cNvPr>
          <p:cNvSpPr/>
          <p:nvPr/>
        </p:nvSpPr>
        <p:spPr>
          <a:xfrm>
            <a:off x="10228964" y="4344002"/>
            <a:ext cx="110038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84" y="14848"/>
                </a:moveTo>
                <a:lnTo>
                  <a:pt x="3684" y="14848"/>
                </a:lnTo>
                <a:cubicBezTo>
                  <a:pt x="82105" y="59696"/>
                  <a:pt x="82105" y="59696"/>
                  <a:pt x="82105" y="59696"/>
                </a:cubicBezTo>
                <a:cubicBezTo>
                  <a:pt x="3684" y="106969"/>
                  <a:pt x="3684" y="106969"/>
                  <a:pt x="3684" y="106969"/>
                </a:cubicBezTo>
                <a:cubicBezTo>
                  <a:pt x="0" y="106969"/>
                  <a:pt x="0" y="109090"/>
                  <a:pt x="0" y="111212"/>
                </a:cubicBezTo>
                <a:cubicBezTo>
                  <a:pt x="0" y="117575"/>
                  <a:pt x="7894" y="119696"/>
                  <a:pt x="15263" y="119696"/>
                </a:cubicBezTo>
                <a:cubicBezTo>
                  <a:pt x="18947" y="119696"/>
                  <a:pt x="22631" y="119696"/>
                  <a:pt x="26315" y="117575"/>
                </a:cubicBezTo>
                <a:cubicBezTo>
                  <a:pt x="115789" y="66363"/>
                  <a:pt x="115789" y="66363"/>
                  <a:pt x="115789" y="66363"/>
                </a:cubicBezTo>
                <a:cubicBezTo>
                  <a:pt x="119473" y="64242"/>
                  <a:pt x="119473" y="62121"/>
                  <a:pt x="119473" y="59696"/>
                </a:cubicBezTo>
                <a:cubicBezTo>
                  <a:pt x="119473" y="57575"/>
                  <a:pt x="119473" y="55454"/>
                  <a:pt x="115789" y="53333"/>
                </a:cubicBezTo>
                <a:cubicBezTo>
                  <a:pt x="26315" y="2121"/>
                  <a:pt x="26315" y="2121"/>
                  <a:pt x="26315" y="2121"/>
                </a:cubicBezTo>
                <a:cubicBezTo>
                  <a:pt x="22631" y="2121"/>
                  <a:pt x="18947" y="0"/>
                  <a:pt x="15263" y="0"/>
                </a:cubicBezTo>
                <a:cubicBezTo>
                  <a:pt x="7894" y="0"/>
                  <a:pt x="0" y="4242"/>
                  <a:pt x="0" y="8484"/>
                </a:cubicBezTo>
                <a:cubicBezTo>
                  <a:pt x="0" y="12727"/>
                  <a:pt x="3684" y="14848"/>
                  <a:pt x="3684" y="1484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Shape 4752">
            <a:extLst>
              <a:ext uri="{FF2B5EF4-FFF2-40B4-BE49-F238E27FC236}">
                <a16:creationId xmlns:a16="http://schemas.microsoft.com/office/drawing/2014/main" xmlns="" id="{E06F3513-C6D7-43F5-BA82-AD6CF85D9C27}"/>
              </a:ext>
            </a:extLst>
          </p:cNvPr>
          <p:cNvSpPr/>
          <p:nvPr/>
        </p:nvSpPr>
        <p:spPr>
          <a:xfrm>
            <a:off x="10670033" y="3266620"/>
            <a:ext cx="110038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14848"/>
                </a:moveTo>
                <a:lnTo>
                  <a:pt x="111578" y="14848"/>
                </a:lnTo>
                <a:cubicBezTo>
                  <a:pt x="33684" y="59696"/>
                  <a:pt x="33684" y="59696"/>
                  <a:pt x="33684" y="59696"/>
                </a:cubicBezTo>
                <a:cubicBezTo>
                  <a:pt x="115789" y="106969"/>
                  <a:pt x="115789" y="106969"/>
                  <a:pt x="115789" y="106969"/>
                </a:cubicBezTo>
                <a:cubicBezTo>
                  <a:pt x="115789" y="106969"/>
                  <a:pt x="119473" y="109090"/>
                  <a:pt x="119473" y="111212"/>
                </a:cubicBezTo>
                <a:cubicBezTo>
                  <a:pt x="119473" y="117575"/>
                  <a:pt x="111578" y="119696"/>
                  <a:pt x="104210" y="119696"/>
                </a:cubicBezTo>
                <a:cubicBezTo>
                  <a:pt x="100526" y="119696"/>
                  <a:pt x="96842" y="119696"/>
                  <a:pt x="93157" y="117575"/>
                </a:cubicBezTo>
                <a:cubicBezTo>
                  <a:pt x="3684" y="66363"/>
                  <a:pt x="3684" y="66363"/>
                  <a:pt x="3684" y="66363"/>
                </a:cubicBezTo>
                <a:cubicBezTo>
                  <a:pt x="0" y="64242"/>
                  <a:pt x="0" y="62121"/>
                  <a:pt x="0" y="59696"/>
                </a:cubicBezTo>
                <a:cubicBezTo>
                  <a:pt x="0" y="57575"/>
                  <a:pt x="0" y="55454"/>
                  <a:pt x="3684" y="53333"/>
                </a:cubicBezTo>
                <a:cubicBezTo>
                  <a:pt x="93157" y="2121"/>
                  <a:pt x="93157" y="2121"/>
                  <a:pt x="93157" y="2121"/>
                </a:cubicBezTo>
                <a:cubicBezTo>
                  <a:pt x="96842" y="2121"/>
                  <a:pt x="100526" y="0"/>
                  <a:pt x="104210" y="0"/>
                </a:cubicBezTo>
                <a:cubicBezTo>
                  <a:pt x="111578" y="0"/>
                  <a:pt x="119473" y="4242"/>
                  <a:pt x="119473" y="8484"/>
                </a:cubicBezTo>
                <a:cubicBezTo>
                  <a:pt x="119473" y="12727"/>
                  <a:pt x="115789" y="14848"/>
                  <a:pt x="111578" y="1484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Shape 4753">
            <a:extLst>
              <a:ext uri="{FF2B5EF4-FFF2-40B4-BE49-F238E27FC236}">
                <a16:creationId xmlns:a16="http://schemas.microsoft.com/office/drawing/2014/main" xmlns="" id="{22D41FCF-9BD8-4C8C-A197-653A2FC52E5A}"/>
              </a:ext>
            </a:extLst>
          </p:cNvPr>
          <p:cNvSpPr/>
          <p:nvPr/>
        </p:nvSpPr>
        <p:spPr>
          <a:xfrm>
            <a:off x="10119844" y="3306838"/>
            <a:ext cx="190450" cy="110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115789"/>
                </a:moveTo>
                <a:lnTo>
                  <a:pt x="15113" y="115789"/>
                </a:lnTo>
                <a:cubicBezTo>
                  <a:pt x="59848" y="37368"/>
                  <a:pt x="59848" y="37368"/>
                  <a:pt x="59848" y="37368"/>
                </a:cubicBezTo>
                <a:cubicBezTo>
                  <a:pt x="107002" y="115789"/>
                  <a:pt x="107002" y="115789"/>
                  <a:pt x="107002" y="115789"/>
                </a:cubicBezTo>
                <a:cubicBezTo>
                  <a:pt x="107002" y="119473"/>
                  <a:pt x="109118" y="119473"/>
                  <a:pt x="111234" y="119473"/>
                </a:cubicBezTo>
                <a:cubicBezTo>
                  <a:pt x="117581" y="119473"/>
                  <a:pt x="119697" y="115789"/>
                  <a:pt x="119697" y="104210"/>
                </a:cubicBezTo>
                <a:cubicBezTo>
                  <a:pt x="119697" y="100526"/>
                  <a:pt x="119697" y="96842"/>
                  <a:pt x="117581" y="96842"/>
                </a:cubicBezTo>
                <a:cubicBezTo>
                  <a:pt x="66498" y="7894"/>
                  <a:pt x="66498" y="7894"/>
                  <a:pt x="66498" y="7894"/>
                </a:cubicBezTo>
                <a:cubicBezTo>
                  <a:pt x="64382" y="4210"/>
                  <a:pt x="61964" y="0"/>
                  <a:pt x="59848" y="0"/>
                </a:cubicBezTo>
                <a:cubicBezTo>
                  <a:pt x="57732" y="0"/>
                  <a:pt x="55617" y="4210"/>
                  <a:pt x="53501" y="7894"/>
                </a:cubicBezTo>
                <a:cubicBezTo>
                  <a:pt x="2418" y="96842"/>
                  <a:pt x="2418" y="96842"/>
                  <a:pt x="2418" y="96842"/>
                </a:cubicBezTo>
                <a:cubicBezTo>
                  <a:pt x="2418" y="96842"/>
                  <a:pt x="0" y="100526"/>
                  <a:pt x="0" y="104210"/>
                </a:cubicBezTo>
                <a:cubicBezTo>
                  <a:pt x="0" y="115789"/>
                  <a:pt x="4534" y="119473"/>
                  <a:pt x="8765" y="119473"/>
                </a:cubicBezTo>
                <a:cubicBezTo>
                  <a:pt x="12997" y="119473"/>
                  <a:pt x="15113" y="119473"/>
                  <a:pt x="15113" y="1157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Shape 4754">
            <a:extLst>
              <a:ext uri="{FF2B5EF4-FFF2-40B4-BE49-F238E27FC236}">
                <a16:creationId xmlns:a16="http://schemas.microsoft.com/office/drawing/2014/main" xmlns="" id="{D483A3F9-7C7B-470F-B6D2-64619CC21EB4}"/>
              </a:ext>
            </a:extLst>
          </p:cNvPr>
          <p:cNvSpPr/>
          <p:nvPr/>
        </p:nvSpPr>
        <p:spPr>
          <a:xfrm>
            <a:off x="9616208" y="3306838"/>
            <a:ext cx="190450" cy="110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7894"/>
                </a:moveTo>
                <a:lnTo>
                  <a:pt x="15113" y="7894"/>
                </a:lnTo>
                <a:cubicBezTo>
                  <a:pt x="59848" y="85789"/>
                  <a:pt x="59848" y="85789"/>
                  <a:pt x="59848" y="85789"/>
                </a:cubicBezTo>
                <a:cubicBezTo>
                  <a:pt x="104886" y="4210"/>
                  <a:pt x="104886" y="4210"/>
                  <a:pt x="104886" y="4210"/>
                </a:cubicBezTo>
                <a:cubicBezTo>
                  <a:pt x="107002" y="4210"/>
                  <a:pt x="109118" y="0"/>
                  <a:pt x="111234" y="0"/>
                </a:cubicBezTo>
                <a:cubicBezTo>
                  <a:pt x="115465" y="0"/>
                  <a:pt x="119697" y="7894"/>
                  <a:pt x="119697" y="15263"/>
                </a:cubicBezTo>
                <a:cubicBezTo>
                  <a:pt x="119697" y="18947"/>
                  <a:pt x="119697" y="22631"/>
                  <a:pt x="117581" y="26315"/>
                </a:cubicBezTo>
                <a:cubicBezTo>
                  <a:pt x="66498" y="115789"/>
                  <a:pt x="66498" y="115789"/>
                  <a:pt x="66498" y="115789"/>
                </a:cubicBezTo>
                <a:cubicBezTo>
                  <a:pt x="64080" y="119473"/>
                  <a:pt x="61964" y="119473"/>
                  <a:pt x="59848" y="119473"/>
                </a:cubicBezTo>
                <a:cubicBezTo>
                  <a:pt x="57732" y="119473"/>
                  <a:pt x="55617" y="119473"/>
                  <a:pt x="53501" y="115789"/>
                </a:cubicBezTo>
                <a:cubicBezTo>
                  <a:pt x="2115" y="26315"/>
                  <a:pt x="2115" y="26315"/>
                  <a:pt x="2115" y="26315"/>
                </a:cubicBezTo>
                <a:cubicBezTo>
                  <a:pt x="0" y="22631"/>
                  <a:pt x="0" y="18947"/>
                  <a:pt x="0" y="15263"/>
                </a:cubicBezTo>
                <a:cubicBezTo>
                  <a:pt x="0" y="7894"/>
                  <a:pt x="4534" y="0"/>
                  <a:pt x="8765" y="0"/>
                </a:cubicBezTo>
                <a:cubicBezTo>
                  <a:pt x="10881" y="0"/>
                  <a:pt x="12997" y="4210"/>
                  <a:pt x="15113" y="7894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" name="Shape 4755">
            <a:extLst>
              <a:ext uri="{FF2B5EF4-FFF2-40B4-BE49-F238E27FC236}">
                <a16:creationId xmlns:a16="http://schemas.microsoft.com/office/drawing/2014/main" xmlns="" id="{F8F7F83E-A5D7-4F96-9970-566B7E6161C7}"/>
              </a:ext>
            </a:extLst>
          </p:cNvPr>
          <p:cNvSpPr/>
          <p:nvPr/>
        </p:nvSpPr>
        <p:spPr>
          <a:xfrm>
            <a:off x="9127385" y="3287787"/>
            <a:ext cx="152361" cy="152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90" y="15799"/>
                </a:moveTo>
                <a:lnTo>
                  <a:pt x="116990" y="15799"/>
                </a:lnTo>
                <a:cubicBezTo>
                  <a:pt x="74482" y="58307"/>
                  <a:pt x="74482" y="58307"/>
                  <a:pt x="74482" y="58307"/>
                </a:cubicBezTo>
                <a:cubicBezTo>
                  <a:pt x="116990" y="101191"/>
                  <a:pt x="116990" y="101191"/>
                  <a:pt x="116990" y="101191"/>
                </a:cubicBezTo>
                <a:cubicBezTo>
                  <a:pt x="119623" y="103824"/>
                  <a:pt x="119623" y="106457"/>
                  <a:pt x="119623" y="109090"/>
                </a:cubicBezTo>
                <a:cubicBezTo>
                  <a:pt x="119623" y="114357"/>
                  <a:pt x="116990" y="119623"/>
                  <a:pt x="108714" y="119623"/>
                </a:cubicBezTo>
                <a:cubicBezTo>
                  <a:pt x="106081" y="119623"/>
                  <a:pt x="103448" y="119623"/>
                  <a:pt x="103448" y="116990"/>
                </a:cubicBezTo>
                <a:cubicBezTo>
                  <a:pt x="60940" y="74482"/>
                  <a:pt x="60940" y="74482"/>
                  <a:pt x="60940" y="74482"/>
                </a:cubicBezTo>
                <a:cubicBezTo>
                  <a:pt x="18432" y="116990"/>
                  <a:pt x="18432" y="116990"/>
                  <a:pt x="18432" y="116990"/>
                </a:cubicBezTo>
                <a:cubicBezTo>
                  <a:pt x="15799" y="119623"/>
                  <a:pt x="13166" y="119623"/>
                  <a:pt x="10532" y="119623"/>
                </a:cubicBezTo>
                <a:cubicBezTo>
                  <a:pt x="5266" y="119623"/>
                  <a:pt x="0" y="114357"/>
                  <a:pt x="0" y="109090"/>
                </a:cubicBezTo>
                <a:cubicBezTo>
                  <a:pt x="0" y="106457"/>
                  <a:pt x="0" y="103824"/>
                  <a:pt x="2633" y="101191"/>
                </a:cubicBezTo>
                <a:cubicBezTo>
                  <a:pt x="45141" y="58307"/>
                  <a:pt x="45141" y="58307"/>
                  <a:pt x="45141" y="58307"/>
                </a:cubicBezTo>
                <a:cubicBezTo>
                  <a:pt x="2633" y="15799"/>
                  <a:pt x="2633" y="15799"/>
                  <a:pt x="2633" y="15799"/>
                </a:cubicBezTo>
                <a:cubicBezTo>
                  <a:pt x="0" y="15799"/>
                  <a:pt x="0" y="13166"/>
                  <a:pt x="0" y="10532"/>
                </a:cubicBezTo>
                <a:cubicBezTo>
                  <a:pt x="0" y="2633"/>
                  <a:pt x="5266" y="0"/>
                  <a:pt x="10532" y="0"/>
                </a:cubicBezTo>
                <a:cubicBezTo>
                  <a:pt x="13166" y="0"/>
                  <a:pt x="15799" y="0"/>
                  <a:pt x="18432" y="2633"/>
                </a:cubicBezTo>
                <a:cubicBezTo>
                  <a:pt x="60940" y="45141"/>
                  <a:pt x="60940" y="45141"/>
                  <a:pt x="60940" y="45141"/>
                </a:cubicBezTo>
                <a:cubicBezTo>
                  <a:pt x="103448" y="2633"/>
                  <a:pt x="103448" y="2633"/>
                  <a:pt x="103448" y="2633"/>
                </a:cubicBezTo>
                <a:cubicBezTo>
                  <a:pt x="103448" y="0"/>
                  <a:pt x="106081" y="0"/>
                  <a:pt x="108714" y="0"/>
                </a:cubicBezTo>
                <a:cubicBezTo>
                  <a:pt x="116990" y="0"/>
                  <a:pt x="119623" y="2633"/>
                  <a:pt x="119623" y="10532"/>
                </a:cubicBezTo>
                <a:cubicBezTo>
                  <a:pt x="119623" y="13166"/>
                  <a:pt x="119623" y="15799"/>
                  <a:pt x="116990" y="1579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" name="Shape 4756">
            <a:extLst>
              <a:ext uri="{FF2B5EF4-FFF2-40B4-BE49-F238E27FC236}">
                <a16:creationId xmlns:a16="http://schemas.microsoft.com/office/drawing/2014/main" xmlns="" id="{9122BFDF-8127-4956-9CFB-CFB5A5979E38}"/>
              </a:ext>
            </a:extLst>
          </p:cNvPr>
          <p:cNvSpPr/>
          <p:nvPr/>
        </p:nvSpPr>
        <p:spPr>
          <a:xfrm>
            <a:off x="8600473" y="3300487"/>
            <a:ext cx="190450" cy="12911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1" y="19111"/>
                </a:moveTo>
                <a:lnTo>
                  <a:pt x="117581" y="19111"/>
                </a:lnTo>
                <a:cubicBezTo>
                  <a:pt x="51385" y="116444"/>
                  <a:pt x="51385" y="116444"/>
                  <a:pt x="51385" y="116444"/>
                </a:cubicBezTo>
                <a:cubicBezTo>
                  <a:pt x="51385" y="119555"/>
                  <a:pt x="49269" y="119555"/>
                  <a:pt x="47153" y="119555"/>
                </a:cubicBezTo>
                <a:cubicBezTo>
                  <a:pt x="45037" y="119555"/>
                  <a:pt x="42619" y="119555"/>
                  <a:pt x="40503" y="116444"/>
                </a:cubicBezTo>
                <a:cubicBezTo>
                  <a:pt x="4231" y="63111"/>
                  <a:pt x="4231" y="63111"/>
                  <a:pt x="4231" y="63111"/>
                </a:cubicBezTo>
                <a:cubicBezTo>
                  <a:pt x="2115" y="60000"/>
                  <a:pt x="0" y="56444"/>
                  <a:pt x="0" y="53333"/>
                </a:cubicBezTo>
                <a:cubicBezTo>
                  <a:pt x="0" y="47111"/>
                  <a:pt x="4231" y="40888"/>
                  <a:pt x="8463" y="40888"/>
                </a:cubicBezTo>
                <a:cubicBezTo>
                  <a:pt x="10881" y="40888"/>
                  <a:pt x="12997" y="40888"/>
                  <a:pt x="15113" y="44000"/>
                </a:cubicBezTo>
                <a:cubicBezTo>
                  <a:pt x="47153" y="91111"/>
                  <a:pt x="47153" y="91111"/>
                  <a:pt x="47153" y="91111"/>
                </a:cubicBezTo>
                <a:cubicBezTo>
                  <a:pt x="107002" y="3111"/>
                  <a:pt x="107002" y="3111"/>
                  <a:pt x="107002" y="3111"/>
                </a:cubicBezTo>
                <a:cubicBezTo>
                  <a:pt x="107002" y="0"/>
                  <a:pt x="109118" y="0"/>
                  <a:pt x="111234" y="0"/>
                </a:cubicBezTo>
                <a:cubicBezTo>
                  <a:pt x="117581" y="0"/>
                  <a:pt x="119697" y="3111"/>
                  <a:pt x="119697" y="12888"/>
                </a:cubicBezTo>
                <a:cubicBezTo>
                  <a:pt x="119697" y="16000"/>
                  <a:pt x="119697" y="19111"/>
                  <a:pt x="117581" y="1911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Shape 4757">
            <a:extLst>
              <a:ext uri="{FF2B5EF4-FFF2-40B4-BE49-F238E27FC236}">
                <a16:creationId xmlns:a16="http://schemas.microsoft.com/office/drawing/2014/main" xmlns="" id="{EB0AD7A9-CC91-4419-B5F0-49EB314F2A12}"/>
              </a:ext>
            </a:extLst>
          </p:cNvPr>
          <p:cNvSpPr/>
          <p:nvPr/>
        </p:nvSpPr>
        <p:spPr>
          <a:xfrm>
            <a:off x="8086257" y="3347054"/>
            <a:ext cx="211611" cy="27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072" y="117931"/>
                </a:moveTo>
                <a:lnTo>
                  <a:pt x="112072" y="117931"/>
                </a:lnTo>
                <a:cubicBezTo>
                  <a:pt x="67517" y="117931"/>
                  <a:pt x="67517" y="117931"/>
                  <a:pt x="67517" y="117931"/>
                </a:cubicBezTo>
                <a:cubicBezTo>
                  <a:pt x="52209" y="117931"/>
                  <a:pt x="52209" y="117931"/>
                  <a:pt x="52209" y="117931"/>
                </a:cubicBezTo>
                <a:cubicBezTo>
                  <a:pt x="7653" y="117931"/>
                  <a:pt x="7653" y="117931"/>
                  <a:pt x="7653" y="117931"/>
                </a:cubicBezTo>
                <a:cubicBezTo>
                  <a:pt x="3826" y="117931"/>
                  <a:pt x="0" y="103448"/>
                  <a:pt x="0" y="57931"/>
                </a:cubicBezTo>
                <a:cubicBezTo>
                  <a:pt x="0" y="28965"/>
                  <a:pt x="3826" y="0"/>
                  <a:pt x="7653" y="0"/>
                </a:cubicBezTo>
                <a:cubicBezTo>
                  <a:pt x="52209" y="0"/>
                  <a:pt x="52209" y="0"/>
                  <a:pt x="52209" y="0"/>
                </a:cubicBezTo>
                <a:cubicBezTo>
                  <a:pt x="67517" y="0"/>
                  <a:pt x="67517" y="0"/>
                  <a:pt x="67517" y="0"/>
                </a:cubicBezTo>
                <a:cubicBezTo>
                  <a:pt x="112072" y="0"/>
                  <a:pt x="112072" y="0"/>
                  <a:pt x="112072" y="0"/>
                </a:cubicBezTo>
                <a:cubicBezTo>
                  <a:pt x="115899" y="0"/>
                  <a:pt x="119726" y="28965"/>
                  <a:pt x="119726" y="57931"/>
                </a:cubicBezTo>
                <a:cubicBezTo>
                  <a:pt x="119726" y="103448"/>
                  <a:pt x="115899" y="117931"/>
                  <a:pt x="112072" y="11793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" name="Shape 4758">
            <a:extLst>
              <a:ext uri="{FF2B5EF4-FFF2-40B4-BE49-F238E27FC236}">
                <a16:creationId xmlns:a16="http://schemas.microsoft.com/office/drawing/2014/main" xmlns="" id="{527942D5-1FBC-49CB-A319-F21B4E35C694}"/>
              </a:ext>
            </a:extLst>
          </p:cNvPr>
          <p:cNvSpPr/>
          <p:nvPr/>
        </p:nvSpPr>
        <p:spPr>
          <a:xfrm>
            <a:off x="7580506" y="3260271"/>
            <a:ext cx="207380" cy="2074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944" y="66666"/>
                </a:moveTo>
                <a:lnTo>
                  <a:pt x="111944" y="66666"/>
                </a:lnTo>
                <a:cubicBezTo>
                  <a:pt x="68611" y="66666"/>
                  <a:pt x="68611" y="66666"/>
                  <a:pt x="68611" y="66666"/>
                </a:cubicBezTo>
                <a:cubicBezTo>
                  <a:pt x="68611" y="111666"/>
                  <a:pt x="68611" y="111666"/>
                  <a:pt x="68611" y="111666"/>
                </a:cubicBezTo>
                <a:cubicBezTo>
                  <a:pt x="68611" y="115833"/>
                  <a:pt x="64722" y="119722"/>
                  <a:pt x="60833" y="119722"/>
                </a:cubicBezTo>
                <a:cubicBezTo>
                  <a:pt x="55000" y="119722"/>
                  <a:pt x="53055" y="115833"/>
                  <a:pt x="53055" y="111666"/>
                </a:cubicBezTo>
                <a:cubicBezTo>
                  <a:pt x="53055" y="66666"/>
                  <a:pt x="53055" y="66666"/>
                  <a:pt x="53055" y="66666"/>
                </a:cubicBezTo>
                <a:cubicBezTo>
                  <a:pt x="7777" y="66666"/>
                  <a:pt x="7777" y="66666"/>
                  <a:pt x="7777" y="66666"/>
                </a:cubicBezTo>
                <a:cubicBezTo>
                  <a:pt x="3888" y="66666"/>
                  <a:pt x="0" y="64722"/>
                  <a:pt x="0" y="58611"/>
                </a:cubicBezTo>
                <a:cubicBezTo>
                  <a:pt x="0" y="54722"/>
                  <a:pt x="3888" y="50833"/>
                  <a:pt x="7777" y="50833"/>
                </a:cubicBezTo>
                <a:cubicBezTo>
                  <a:pt x="53055" y="50833"/>
                  <a:pt x="53055" y="50833"/>
                  <a:pt x="53055" y="50833"/>
                </a:cubicBezTo>
                <a:cubicBezTo>
                  <a:pt x="53055" y="7777"/>
                  <a:pt x="53055" y="7777"/>
                  <a:pt x="53055" y="7777"/>
                </a:cubicBezTo>
                <a:cubicBezTo>
                  <a:pt x="53055" y="1944"/>
                  <a:pt x="55000" y="0"/>
                  <a:pt x="60833" y="0"/>
                </a:cubicBezTo>
                <a:cubicBezTo>
                  <a:pt x="64722" y="0"/>
                  <a:pt x="68611" y="1944"/>
                  <a:pt x="68611" y="7777"/>
                </a:cubicBezTo>
                <a:cubicBezTo>
                  <a:pt x="68611" y="50833"/>
                  <a:pt x="68611" y="50833"/>
                  <a:pt x="68611" y="50833"/>
                </a:cubicBezTo>
                <a:cubicBezTo>
                  <a:pt x="111944" y="50833"/>
                  <a:pt x="111944" y="50833"/>
                  <a:pt x="111944" y="50833"/>
                </a:cubicBezTo>
                <a:cubicBezTo>
                  <a:pt x="117777" y="50833"/>
                  <a:pt x="119722" y="54722"/>
                  <a:pt x="119722" y="58611"/>
                </a:cubicBezTo>
                <a:cubicBezTo>
                  <a:pt x="119722" y="64722"/>
                  <a:pt x="117777" y="66666"/>
                  <a:pt x="111944" y="66666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Shape 4759">
            <a:extLst>
              <a:ext uri="{FF2B5EF4-FFF2-40B4-BE49-F238E27FC236}">
                <a16:creationId xmlns:a16="http://schemas.microsoft.com/office/drawing/2014/main" xmlns="" id="{BE952913-8ABF-4CBC-9441-F4238164B97C}"/>
              </a:ext>
            </a:extLst>
          </p:cNvPr>
          <p:cNvSpPr/>
          <p:nvPr/>
        </p:nvSpPr>
        <p:spPr>
          <a:xfrm>
            <a:off x="9702969" y="4744411"/>
            <a:ext cx="107921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35" y="93176"/>
                </a:moveTo>
                <a:lnTo>
                  <a:pt x="59735" y="93176"/>
                </a:lnTo>
                <a:cubicBezTo>
                  <a:pt x="0" y="119764"/>
                  <a:pt x="0" y="119764"/>
                  <a:pt x="0" y="119764"/>
                </a:cubicBezTo>
                <a:cubicBezTo>
                  <a:pt x="0" y="86588"/>
                  <a:pt x="0" y="86588"/>
                  <a:pt x="0" y="86588"/>
                </a:cubicBezTo>
                <a:cubicBezTo>
                  <a:pt x="0" y="64941"/>
                  <a:pt x="0" y="64941"/>
                  <a:pt x="0" y="64941"/>
                </a:cubicBezTo>
                <a:cubicBezTo>
                  <a:pt x="0" y="40000"/>
                  <a:pt x="0" y="40000"/>
                  <a:pt x="0" y="40000"/>
                </a:cubicBezTo>
                <a:cubicBezTo>
                  <a:pt x="0" y="30117"/>
                  <a:pt x="0" y="30117"/>
                  <a:pt x="0" y="30117"/>
                </a:cubicBezTo>
                <a:cubicBezTo>
                  <a:pt x="0" y="6823"/>
                  <a:pt x="0" y="6823"/>
                  <a:pt x="0" y="6823"/>
                </a:cubicBezTo>
                <a:cubicBezTo>
                  <a:pt x="0" y="3529"/>
                  <a:pt x="7400" y="0"/>
                  <a:pt x="14801" y="0"/>
                </a:cubicBezTo>
                <a:cubicBezTo>
                  <a:pt x="104669" y="0"/>
                  <a:pt x="104669" y="0"/>
                  <a:pt x="104669" y="0"/>
                </a:cubicBezTo>
                <a:cubicBezTo>
                  <a:pt x="115770" y="0"/>
                  <a:pt x="119471" y="3529"/>
                  <a:pt x="119471" y="6823"/>
                </a:cubicBezTo>
                <a:cubicBezTo>
                  <a:pt x="119471" y="30117"/>
                  <a:pt x="119471" y="30117"/>
                  <a:pt x="119471" y="30117"/>
                </a:cubicBezTo>
                <a:cubicBezTo>
                  <a:pt x="119471" y="40000"/>
                  <a:pt x="119471" y="40000"/>
                  <a:pt x="119471" y="40000"/>
                </a:cubicBezTo>
                <a:cubicBezTo>
                  <a:pt x="119471" y="64941"/>
                  <a:pt x="119471" y="64941"/>
                  <a:pt x="119471" y="64941"/>
                </a:cubicBezTo>
                <a:cubicBezTo>
                  <a:pt x="119471" y="86588"/>
                  <a:pt x="119471" y="86588"/>
                  <a:pt x="119471" y="86588"/>
                </a:cubicBezTo>
                <a:cubicBezTo>
                  <a:pt x="119471" y="119764"/>
                  <a:pt x="119471" y="119764"/>
                  <a:pt x="119471" y="119764"/>
                </a:cubicBezTo>
                <a:lnTo>
                  <a:pt x="59735" y="93176"/>
                </a:ln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Shape 4760">
            <a:extLst>
              <a:ext uri="{FF2B5EF4-FFF2-40B4-BE49-F238E27FC236}">
                <a16:creationId xmlns:a16="http://schemas.microsoft.com/office/drawing/2014/main" xmlns="" id="{653A9030-B4AC-4AC3-B078-77483A70BDC2}"/>
              </a:ext>
            </a:extLst>
          </p:cNvPr>
          <p:cNvSpPr/>
          <p:nvPr/>
        </p:nvSpPr>
        <p:spPr>
          <a:xfrm>
            <a:off x="9104108" y="4744411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65" y="96157"/>
                </a:moveTo>
                <a:lnTo>
                  <a:pt x="115665" y="96157"/>
                </a:lnTo>
                <a:cubicBezTo>
                  <a:pt x="62660" y="118423"/>
                  <a:pt x="62660" y="118423"/>
                  <a:pt x="62660" y="118423"/>
                </a:cubicBezTo>
                <a:cubicBezTo>
                  <a:pt x="61280" y="119802"/>
                  <a:pt x="61280" y="119802"/>
                  <a:pt x="59901" y="119802"/>
                </a:cubicBezTo>
                <a:cubicBezTo>
                  <a:pt x="58522" y="119802"/>
                  <a:pt x="58522" y="119802"/>
                  <a:pt x="57142" y="118423"/>
                </a:cubicBezTo>
                <a:cubicBezTo>
                  <a:pt x="4137" y="96157"/>
                  <a:pt x="4137" y="96157"/>
                  <a:pt x="4137" y="96157"/>
                </a:cubicBezTo>
                <a:cubicBezTo>
                  <a:pt x="1379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58" y="0"/>
                  <a:pt x="5517" y="0"/>
                </a:cubicBezTo>
                <a:cubicBezTo>
                  <a:pt x="6896" y="0"/>
                  <a:pt x="6896" y="0"/>
                  <a:pt x="8275" y="1576"/>
                </a:cubicBezTo>
                <a:cubicBezTo>
                  <a:pt x="59901" y="22463"/>
                  <a:pt x="59901" y="22463"/>
                  <a:pt x="59901" y="22463"/>
                </a:cubicBezTo>
                <a:cubicBezTo>
                  <a:pt x="111330" y="1576"/>
                  <a:pt x="111330" y="1576"/>
                  <a:pt x="111330" y="1576"/>
                </a:cubicBezTo>
                <a:cubicBezTo>
                  <a:pt x="112709" y="0"/>
                  <a:pt x="112709" y="0"/>
                  <a:pt x="114088" y="0"/>
                </a:cubicBezTo>
                <a:cubicBezTo>
                  <a:pt x="117044" y="0"/>
                  <a:pt x="119802" y="2955"/>
                  <a:pt x="119802" y="5714"/>
                </a:cubicBezTo>
                <a:cubicBezTo>
                  <a:pt x="119802" y="92019"/>
                  <a:pt x="119802" y="92019"/>
                  <a:pt x="119802" y="92019"/>
                </a:cubicBezTo>
                <a:cubicBezTo>
                  <a:pt x="119802" y="93399"/>
                  <a:pt x="118423" y="96157"/>
                  <a:pt x="115665" y="96157"/>
                </a:cubicBezTo>
                <a:close/>
                <a:moveTo>
                  <a:pt x="54384" y="32118"/>
                </a:moveTo>
                <a:lnTo>
                  <a:pt x="54384" y="32118"/>
                </a:lnTo>
                <a:cubicBezTo>
                  <a:pt x="11034" y="13990"/>
                  <a:pt x="11034" y="13990"/>
                  <a:pt x="11034" y="13990"/>
                </a:cubicBezTo>
                <a:cubicBezTo>
                  <a:pt x="11034" y="87881"/>
                  <a:pt x="11034" y="87881"/>
                  <a:pt x="11034" y="87881"/>
                </a:cubicBezTo>
                <a:cubicBezTo>
                  <a:pt x="54384" y="106009"/>
                  <a:pt x="54384" y="106009"/>
                  <a:pt x="54384" y="106009"/>
                </a:cubicBezTo>
                <a:lnTo>
                  <a:pt x="54384" y="32118"/>
                </a:lnTo>
                <a:close/>
                <a:moveTo>
                  <a:pt x="108571" y="13990"/>
                </a:moveTo>
                <a:lnTo>
                  <a:pt x="108571" y="13990"/>
                </a:lnTo>
                <a:cubicBezTo>
                  <a:pt x="65418" y="32118"/>
                  <a:pt x="65418" y="32118"/>
                  <a:pt x="65418" y="32118"/>
                </a:cubicBezTo>
                <a:cubicBezTo>
                  <a:pt x="65418" y="106009"/>
                  <a:pt x="65418" y="106009"/>
                  <a:pt x="65418" y="106009"/>
                </a:cubicBezTo>
                <a:cubicBezTo>
                  <a:pt x="108571" y="87881"/>
                  <a:pt x="108571" y="87881"/>
                  <a:pt x="108571" y="87881"/>
                </a:cubicBezTo>
                <a:lnTo>
                  <a:pt x="108571" y="13990"/>
                </a:lnTo>
                <a:close/>
                <a:moveTo>
                  <a:pt x="73891" y="40591"/>
                </a:moveTo>
                <a:lnTo>
                  <a:pt x="73891" y="40591"/>
                </a:lnTo>
                <a:cubicBezTo>
                  <a:pt x="94581" y="30738"/>
                  <a:pt x="94581" y="30738"/>
                  <a:pt x="94581" y="30738"/>
                </a:cubicBezTo>
                <a:cubicBezTo>
                  <a:pt x="96157" y="30738"/>
                  <a:pt x="96157" y="30738"/>
                  <a:pt x="97536" y="30738"/>
                </a:cubicBezTo>
                <a:cubicBezTo>
                  <a:pt x="100295" y="30738"/>
                  <a:pt x="103054" y="32118"/>
                  <a:pt x="103054" y="36256"/>
                </a:cubicBezTo>
                <a:cubicBezTo>
                  <a:pt x="103054" y="37635"/>
                  <a:pt x="101674" y="40591"/>
                  <a:pt x="98916" y="40591"/>
                </a:cubicBezTo>
                <a:cubicBezTo>
                  <a:pt x="79408" y="50246"/>
                  <a:pt x="79408" y="50246"/>
                  <a:pt x="79408" y="50246"/>
                </a:cubicBezTo>
                <a:cubicBezTo>
                  <a:pt x="78029" y="50246"/>
                  <a:pt x="78029" y="50246"/>
                  <a:pt x="76650" y="50246"/>
                </a:cubicBezTo>
                <a:cubicBezTo>
                  <a:pt x="73891" y="50246"/>
                  <a:pt x="70935" y="48866"/>
                  <a:pt x="70935" y="44729"/>
                </a:cubicBezTo>
                <a:cubicBezTo>
                  <a:pt x="70935" y="43349"/>
                  <a:pt x="72315" y="40591"/>
                  <a:pt x="73891" y="40591"/>
                </a:cubicBezTo>
                <a:close/>
                <a:moveTo>
                  <a:pt x="73891" y="59901"/>
                </a:moveTo>
                <a:lnTo>
                  <a:pt x="73891" y="59901"/>
                </a:lnTo>
                <a:cubicBezTo>
                  <a:pt x="94581" y="51625"/>
                  <a:pt x="94581" y="51625"/>
                  <a:pt x="94581" y="51625"/>
                </a:cubicBezTo>
                <a:cubicBezTo>
                  <a:pt x="96157" y="50246"/>
                  <a:pt x="96157" y="50246"/>
                  <a:pt x="97536" y="50246"/>
                </a:cubicBezTo>
                <a:cubicBezTo>
                  <a:pt x="100295" y="50246"/>
                  <a:pt x="103054" y="53004"/>
                  <a:pt x="103054" y="55763"/>
                </a:cubicBezTo>
                <a:cubicBezTo>
                  <a:pt x="103054" y="58522"/>
                  <a:pt x="101674" y="59901"/>
                  <a:pt x="98916" y="61280"/>
                </a:cubicBezTo>
                <a:cubicBezTo>
                  <a:pt x="79408" y="71133"/>
                  <a:pt x="79408" y="71133"/>
                  <a:pt x="79408" y="71133"/>
                </a:cubicBezTo>
                <a:cubicBezTo>
                  <a:pt x="78029" y="71133"/>
                  <a:pt x="78029" y="71133"/>
                  <a:pt x="76650" y="71133"/>
                </a:cubicBezTo>
                <a:cubicBezTo>
                  <a:pt x="73891" y="71133"/>
                  <a:pt x="70935" y="68374"/>
                  <a:pt x="70935" y="65615"/>
                </a:cubicBezTo>
                <a:cubicBezTo>
                  <a:pt x="70935" y="62857"/>
                  <a:pt x="72315" y="61280"/>
                  <a:pt x="73891" y="59901"/>
                </a:cubicBezTo>
                <a:close/>
                <a:moveTo>
                  <a:pt x="73891" y="80788"/>
                </a:moveTo>
                <a:lnTo>
                  <a:pt x="73891" y="80788"/>
                </a:lnTo>
                <a:cubicBezTo>
                  <a:pt x="94581" y="71133"/>
                  <a:pt x="94581" y="71133"/>
                  <a:pt x="94581" y="71133"/>
                </a:cubicBezTo>
                <a:cubicBezTo>
                  <a:pt x="96157" y="71133"/>
                  <a:pt x="96157" y="71133"/>
                  <a:pt x="97536" y="71133"/>
                </a:cubicBezTo>
                <a:cubicBezTo>
                  <a:pt x="100295" y="71133"/>
                  <a:pt x="103054" y="73891"/>
                  <a:pt x="103054" y="76650"/>
                </a:cubicBezTo>
                <a:cubicBezTo>
                  <a:pt x="103054" y="79408"/>
                  <a:pt x="101674" y="80788"/>
                  <a:pt x="98916" y="82167"/>
                </a:cubicBezTo>
                <a:cubicBezTo>
                  <a:pt x="79408" y="90640"/>
                  <a:pt x="79408" y="90640"/>
                  <a:pt x="79408" y="90640"/>
                </a:cubicBezTo>
                <a:cubicBezTo>
                  <a:pt x="78029" y="92019"/>
                  <a:pt x="78029" y="92019"/>
                  <a:pt x="76650" y="92019"/>
                </a:cubicBezTo>
                <a:cubicBezTo>
                  <a:pt x="73891" y="92019"/>
                  <a:pt x="70935" y="89261"/>
                  <a:pt x="70935" y="86502"/>
                </a:cubicBezTo>
                <a:cubicBezTo>
                  <a:pt x="70935" y="83743"/>
                  <a:pt x="72315" y="82167"/>
                  <a:pt x="73891" y="80788"/>
                </a:cubicBezTo>
                <a:close/>
                <a:moveTo>
                  <a:pt x="22266" y="30738"/>
                </a:moveTo>
                <a:lnTo>
                  <a:pt x="22266" y="30738"/>
                </a:lnTo>
                <a:cubicBezTo>
                  <a:pt x="23645" y="30738"/>
                  <a:pt x="23645" y="30738"/>
                  <a:pt x="25024" y="30738"/>
                </a:cubicBezTo>
                <a:cubicBezTo>
                  <a:pt x="45911" y="40591"/>
                  <a:pt x="45911" y="40591"/>
                  <a:pt x="45911" y="40591"/>
                </a:cubicBezTo>
                <a:cubicBezTo>
                  <a:pt x="47290" y="40591"/>
                  <a:pt x="48669" y="43349"/>
                  <a:pt x="48669" y="44729"/>
                </a:cubicBezTo>
                <a:cubicBezTo>
                  <a:pt x="48669" y="48866"/>
                  <a:pt x="45911" y="50246"/>
                  <a:pt x="43152" y="50246"/>
                </a:cubicBezTo>
                <a:cubicBezTo>
                  <a:pt x="41773" y="50246"/>
                  <a:pt x="41773" y="50246"/>
                  <a:pt x="40394" y="50246"/>
                </a:cubicBezTo>
                <a:cubicBezTo>
                  <a:pt x="20886" y="40591"/>
                  <a:pt x="20886" y="40591"/>
                  <a:pt x="20886" y="40591"/>
                </a:cubicBezTo>
                <a:cubicBezTo>
                  <a:pt x="18128" y="40591"/>
                  <a:pt x="16748" y="37635"/>
                  <a:pt x="16748" y="36256"/>
                </a:cubicBezTo>
                <a:cubicBezTo>
                  <a:pt x="16748" y="32118"/>
                  <a:pt x="19507" y="30738"/>
                  <a:pt x="22266" y="30738"/>
                </a:cubicBezTo>
                <a:close/>
                <a:moveTo>
                  <a:pt x="22266" y="50246"/>
                </a:moveTo>
                <a:lnTo>
                  <a:pt x="22266" y="50246"/>
                </a:lnTo>
                <a:cubicBezTo>
                  <a:pt x="23645" y="50246"/>
                  <a:pt x="23645" y="50246"/>
                  <a:pt x="25024" y="51625"/>
                </a:cubicBezTo>
                <a:cubicBezTo>
                  <a:pt x="45911" y="59901"/>
                  <a:pt x="45911" y="59901"/>
                  <a:pt x="45911" y="59901"/>
                </a:cubicBezTo>
                <a:cubicBezTo>
                  <a:pt x="47290" y="61280"/>
                  <a:pt x="48669" y="62857"/>
                  <a:pt x="48669" y="65615"/>
                </a:cubicBezTo>
                <a:cubicBezTo>
                  <a:pt x="48669" y="68374"/>
                  <a:pt x="45911" y="71133"/>
                  <a:pt x="43152" y="71133"/>
                </a:cubicBezTo>
                <a:cubicBezTo>
                  <a:pt x="41773" y="71133"/>
                  <a:pt x="41773" y="71133"/>
                  <a:pt x="40394" y="71133"/>
                </a:cubicBezTo>
                <a:cubicBezTo>
                  <a:pt x="20886" y="61280"/>
                  <a:pt x="20886" y="61280"/>
                  <a:pt x="20886" y="61280"/>
                </a:cubicBezTo>
                <a:cubicBezTo>
                  <a:pt x="18128" y="59901"/>
                  <a:pt x="16748" y="58522"/>
                  <a:pt x="16748" y="55763"/>
                </a:cubicBezTo>
                <a:cubicBezTo>
                  <a:pt x="16748" y="53004"/>
                  <a:pt x="19507" y="50246"/>
                  <a:pt x="22266" y="50246"/>
                </a:cubicBezTo>
                <a:close/>
                <a:moveTo>
                  <a:pt x="22266" y="71133"/>
                </a:moveTo>
                <a:lnTo>
                  <a:pt x="22266" y="71133"/>
                </a:lnTo>
                <a:cubicBezTo>
                  <a:pt x="23645" y="71133"/>
                  <a:pt x="23645" y="71133"/>
                  <a:pt x="25024" y="71133"/>
                </a:cubicBezTo>
                <a:cubicBezTo>
                  <a:pt x="45911" y="80788"/>
                  <a:pt x="45911" y="80788"/>
                  <a:pt x="45911" y="80788"/>
                </a:cubicBezTo>
                <a:cubicBezTo>
                  <a:pt x="47290" y="82167"/>
                  <a:pt x="48669" y="83743"/>
                  <a:pt x="48669" y="86502"/>
                </a:cubicBezTo>
                <a:cubicBezTo>
                  <a:pt x="48669" y="89261"/>
                  <a:pt x="45911" y="92019"/>
                  <a:pt x="43152" y="92019"/>
                </a:cubicBezTo>
                <a:cubicBezTo>
                  <a:pt x="41773" y="92019"/>
                  <a:pt x="41773" y="92019"/>
                  <a:pt x="40394" y="90640"/>
                </a:cubicBezTo>
                <a:cubicBezTo>
                  <a:pt x="20886" y="82167"/>
                  <a:pt x="20886" y="82167"/>
                  <a:pt x="20886" y="82167"/>
                </a:cubicBezTo>
                <a:cubicBezTo>
                  <a:pt x="18128" y="80788"/>
                  <a:pt x="16748" y="79408"/>
                  <a:pt x="16748" y="76650"/>
                </a:cubicBezTo>
                <a:cubicBezTo>
                  <a:pt x="16748" y="73891"/>
                  <a:pt x="19507" y="71133"/>
                  <a:pt x="22266" y="711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Shape 4761">
            <a:extLst>
              <a:ext uri="{FF2B5EF4-FFF2-40B4-BE49-F238E27FC236}">
                <a16:creationId xmlns:a16="http://schemas.microsoft.com/office/drawing/2014/main" xmlns="" id="{7DB00734-B3B9-43C3-878C-9EE456EABCBE}"/>
              </a:ext>
            </a:extLst>
          </p:cNvPr>
          <p:cNvSpPr/>
          <p:nvPr/>
        </p:nvSpPr>
        <p:spPr>
          <a:xfrm>
            <a:off x="8600473" y="4744411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96157"/>
                </a:moveTo>
                <a:lnTo>
                  <a:pt x="116810" y="96157"/>
                </a:lnTo>
                <a:cubicBezTo>
                  <a:pt x="61993" y="118423"/>
                  <a:pt x="61993" y="118423"/>
                  <a:pt x="61993" y="118423"/>
                </a:cubicBezTo>
                <a:cubicBezTo>
                  <a:pt x="61993" y="119802"/>
                  <a:pt x="60598" y="119802"/>
                  <a:pt x="60598" y="119802"/>
                </a:cubicBezTo>
                <a:cubicBezTo>
                  <a:pt x="59202" y="119802"/>
                  <a:pt x="59202" y="119802"/>
                  <a:pt x="57807" y="118423"/>
                </a:cubicBezTo>
                <a:cubicBezTo>
                  <a:pt x="2790" y="96157"/>
                  <a:pt x="2790" y="96157"/>
                  <a:pt x="2790" y="96157"/>
                </a:cubicBezTo>
                <a:cubicBezTo>
                  <a:pt x="1395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90" y="0"/>
                  <a:pt x="5581" y="0"/>
                </a:cubicBezTo>
                <a:cubicBezTo>
                  <a:pt x="6976" y="0"/>
                  <a:pt x="6976" y="0"/>
                  <a:pt x="8372" y="1576"/>
                </a:cubicBezTo>
                <a:cubicBezTo>
                  <a:pt x="60598" y="22463"/>
                  <a:pt x="60598" y="22463"/>
                  <a:pt x="60598" y="22463"/>
                </a:cubicBezTo>
                <a:cubicBezTo>
                  <a:pt x="112624" y="1576"/>
                  <a:pt x="112624" y="1576"/>
                  <a:pt x="112624" y="1576"/>
                </a:cubicBezTo>
                <a:cubicBezTo>
                  <a:pt x="112624" y="0"/>
                  <a:pt x="114019" y="0"/>
                  <a:pt x="114019" y="0"/>
                </a:cubicBezTo>
                <a:cubicBezTo>
                  <a:pt x="118405" y="0"/>
                  <a:pt x="119800" y="2955"/>
                  <a:pt x="119800" y="5714"/>
                </a:cubicBezTo>
                <a:cubicBezTo>
                  <a:pt x="119800" y="92019"/>
                  <a:pt x="119800" y="92019"/>
                  <a:pt x="119800" y="92019"/>
                </a:cubicBezTo>
                <a:cubicBezTo>
                  <a:pt x="119800" y="93399"/>
                  <a:pt x="118405" y="96157"/>
                  <a:pt x="116810" y="96157"/>
                </a:cubicBezTo>
                <a:close/>
                <a:moveTo>
                  <a:pt x="55016" y="106009"/>
                </a:moveTo>
                <a:lnTo>
                  <a:pt x="55016" y="106009"/>
                </a:lnTo>
                <a:cubicBezTo>
                  <a:pt x="55016" y="32118"/>
                  <a:pt x="55016" y="32118"/>
                  <a:pt x="55016" y="32118"/>
                </a:cubicBezTo>
                <a:cubicBezTo>
                  <a:pt x="11162" y="13990"/>
                  <a:pt x="11162" y="13990"/>
                  <a:pt x="11162" y="13990"/>
                </a:cubicBezTo>
                <a:cubicBezTo>
                  <a:pt x="11162" y="87881"/>
                  <a:pt x="11162" y="87881"/>
                  <a:pt x="11162" y="87881"/>
                </a:cubicBezTo>
                <a:lnTo>
                  <a:pt x="55016" y="106009"/>
                </a:lnTo>
                <a:close/>
                <a:moveTo>
                  <a:pt x="108438" y="13990"/>
                </a:moveTo>
                <a:lnTo>
                  <a:pt x="108438" y="13990"/>
                </a:lnTo>
                <a:cubicBezTo>
                  <a:pt x="66179" y="32118"/>
                  <a:pt x="66179" y="32118"/>
                  <a:pt x="66179" y="32118"/>
                </a:cubicBezTo>
                <a:cubicBezTo>
                  <a:pt x="66179" y="106009"/>
                  <a:pt x="66179" y="106009"/>
                  <a:pt x="66179" y="106009"/>
                </a:cubicBezTo>
                <a:cubicBezTo>
                  <a:pt x="108438" y="87881"/>
                  <a:pt x="108438" y="87881"/>
                  <a:pt x="108438" y="87881"/>
                </a:cubicBezTo>
                <a:lnTo>
                  <a:pt x="108438" y="139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Shape 4762">
            <a:extLst>
              <a:ext uri="{FF2B5EF4-FFF2-40B4-BE49-F238E27FC236}">
                <a16:creationId xmlns:a16="http://schemas.microsoft.com/office/drawing/2014/main" xmlns="" id="{30AC315D-F24D-42CF-82DB-9FB07E5EED43}"/>
              </a:ext>
            </a:extLst>
          </p:cNvPr>
          <p:cNvSpPr/>
          <p:nvPr/>
        </p:nvSpPr>
        <p:spPr>
          <a:xfrm>
            <a:off x="8124348" y="4759227"/>
            <a:ext cx="228541" cy="2645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73" y="119782"/>
                </a:moveTo>
                <a:lnTo>
                  <a:pt x="112673" y="119782"/>
                </a:lnTo>
                <a:cubicBezTo>
                  <a:pt x="105347" y="119782"/>
                  <a:pt x="105347" y="119782"/>
                  <a:pt x="105347" y="119782"/>
                </a:cubicBezTo>
                <a:cubicBezTo>
                  <a:pt x="105347" y="0"/>
                  <a:pt x="105347" y="0"/>
                  <a:pt x="105347" y="0"/>
                </a:cubicBezTo>
                <a:cubicBezTo>
                  <a:pt x="112673" y="0"/>
                  <a:pt x="112673" y="0"/>
                  <a:pt x="112673" y="0"/>
                </a:cubicBezTo>
                <a:cubicBezTo>
                  <a:pt x="116210" y="0"/>
                  <a:pt x="119747" y="3043"/>
                  <a:pt x="119747" y="6086"/>
                </a:cubicBezTo>
                <a:cubicBezTo>
                  <a:pt x="119747" y="113695"/>
                  <a:pt x="119747" y="113695"/>
                  <a:pt x="119747" y="113695"/>
                </a:cubicBezTo>
                <a:cubicBezTo>
                  <a:pt x="119747" y="116739"/>
                  <a:pt x="116210" y="119782"/>
                  <a:pt x="112673" y="119782"/>
                </a:cubicBezTo>
                <a:close/>
                <a:moveTo>
                  <a:pt x="14400" y="113695"/>
                </a:moveTo>
                <a:lnTo>
                  <a:pt x="14400" y="113695"/>
                </a:lnTo>
                <a:cubicBezTo>
                  <a:pt x="14400" y="107608"/>
                  <a:pt x="14400" y="107608"/>
                  <a:pt x="14400" y="107608"/>
                </a:cubicBezTo>
                <a:cubicBezTo>
                  <a:pt x="26778" y="107608"/>
                  <a:pt x="26778" y="107608"/>
                  <a:pt x="26778" y="107608"/>
                </a:cubicBezTo>
                <a:cubicBezTo>
                  <a:pt x="34105" y="107608"/>
                  <a:pt x="41178" y="101304"/>
                  <a:pt x="41178" y="95217"/>
                </a:cubicBezTo>
                <a:cubicBezTo>
                  <a:pt x="41178" y="87608"/>
                  <a:pt x="34105" y="82826"/>
                  <a:pt x="26778" y="82826"/>
                </a:cubicBezTo>
                <a:cubicBezTo>
                  <a:pt x="14400" y="82826"/>
                  <a:pt x="14400" y="82826"/>
                  <a:pt x="14400" y="82826"/>
                </a:cubicBezTo>
                <a:cubicBezTo>
                  <a:pt x="14400" y="72173"/>
                  <a:pt x="14400" y="72173"/>
                  <a:pt x="14400" y="72173"/>
                </a:cubicBezTo>
                <a:cubicBezTo>
                  <a:pt x="26778" y="72173"/>
                  <a:pt x="26778" y="72173"/>
                  <a:pt x="26778" y="72173"/>
                </a:cubicBezTo>
                <a:cubicBezTo>
                  <a:pt x="34105" y="72173"/>
                  <a:pt x="41178" y="66086"/>
                  <a:pt x="41178" y="59782"/>
                </a:cubicBezTo>
                <a:cubicBezTo>
                  <a:pt x="41178" y="53695"/>
                  <a:pt x="34105" y="47608"/>
                  <a:pt x="26778" y="47608"/>
                </a:cubicBezTo>
                <a:cubicBezTo>
                  <a:pt x="14400" y="47608"/>
                  <a:pt x="14400" y="47608"/>
                  <a:pt x="14400" y="47608"/>
                </a:cubicBezTo>
                <a:cubicBezTo>
                  <a:pt x="14400" y="36739"/>
                  <a:pt x="14400" y="36739"/>
                  <a:pt x="14400" y="36739"/>
                </a:cubicBezTo>
                <a:cubicBezTo>
                  <a:pt x="26778" y="36739"/>
                  <a:pt x="26778" y="36739"/>
                  <a:pt x="26778" y="36739"/>
                </a:cubicBezTo>
                <a:cubicBezTo>
                  <a:pt x="34105" y="36739"/>
                  <a:pt x="41178" y="32173"/>
                  <a:pt x="41178" y="24565"/>
                </a:cubicBezTo>
                <a:cubicBezTo>
                  <a:pt x="41178" y="18478"/>
                  <a:pt x="34105" y="12173"/>
                  <a:pt x="26778" y="12173"/>
                </a:cubicBezTo>
                <a:cubicBezTo>
                  <a:pt x="14400" y="12173"/>
                  <a:pt x="14400" y="12173"/>
                  <a:pt x="14400" y="12173"/>
                </a:cubicBezTo>
                <a:cubicBezTo>
                  <a:pt x="14400" y="6086"/>
                  <a:pt x="14400" y="6086"/>
                  <a:pt x="14400" y="6086"/>
                </a:cubicBezTo>
                <a:cubicBezTo>
                  <a:pt x="14400" y="3043"/>
                  <a:pt x="17936" y="0"/>
                  <a:pt x="21473" y="0"/>
                </a:cubicBezTo>
                <a:cubicBezTo>
                  <a:pt x="98273" y="0"/>
                  <a:pt x="98273" y="0"/>
                  <a:pt x="98273" y="0"/>
                </a:cubicBezTo>
                <a:cubicBezTo>
                  <a:pt x="98273" y="119782"/>
                  <a:pt x="98273" y="119782"/>
                  <a:pt x="98273" y="119782"/>
                </a:cubicBezTo>
                <a:cubicBezTo>
                  <a:pt x="21473" y="119782"/>
                  <a:pt x="21473" y="119782"/>
                  <a:pt x="21473" y="119782"/>
                </a:cubicBezTo>
                <a:cubicBezTo>
                  <a:pt x="17936" y="119782"/>
                  <a:pt x="14400" y="116739"/>
                  <a:pt x="14400" y="113695"/>
                </a:cubicBezTo>
                <a:close/>
                <a:moveTo>
                  <a:pt x="34105" y="24565"/>
                </a:moveTo>
                <a:lnTo>
                  <a:pt x="34105" y="24565"/>
                </a:lnTo>
                <a:cubicBezTo>
                  <a:pt x="34105" y="29130"/>
                  <a:pt x="30315" y="30652"/>
                  <a:pt x="26778" y="30652"/>
                </a:cubicBezTo>
                <a:cubicBezTo>
                  <a:pt x="7326" y="30652"/>
                  <a:pt x="7326" y="30652"/>
                  <a:pt x="7326" y="30652"/>
                </a:cubicBezTo>
                <a:cubicBezTo>
                  <a:pt x="3789" y="30652"/>
                  <a:pt x="0" y="29130"/>
                  <a:pt x="0" y="24565"/>
                </a:cubicBezTo>
                <a:cubicBezTo>
                  <a:pt x="0" y="21521"/>
                  <a:pt x="3789" y="18478"/>
                  <a:pt x="7326" y="18478"/>
                </a:cubicBezTo>
                <a:cubicBezTo>
                  <a:pt x="26778" y="18478"/>
                  <a:pt x="26778" y="18478"/>
                  <a:pt x="26778" y="18478"/>
                </a:cubicBezTo>
                <a:cubicBezTo>
                  <a:pt x="30315" y="18478"/>
                  <a:pt x="34105" y="21521"/>
                  <a:pt x="34105" y="24565"/>
                </a:cubicBezTo>
                <a:close/>
                <a:moveTo>
                  <a:pt x="7326" y="53695"/>
                </a:moveTo>
                <a:lnTo>
                  <a:pt x="7326" y="53695"/>
                </a:lnTo>
                <a:cubicBezTo>
                  <a:pt x="26778" y="53695"/>
                  <a:pt x="26778" y="53695"/>
                  <a:pt x="26778" y="53695"/>
                </a:cubicBezTo>
                <a:cubicBezTo>
                  <a:pt x="30315" y="53695"/>
                  <a:pt x="34105" y="56739"/>
                  <a:pt x="34105" y="59782"/>
                </a:cubicBezTo>
                <a:cubicBezTo>
                  <a:pt x="34105" y="63043"/>
                  <a:pt x="30315" y="66086"/>
                  <a:pt x="26778" y="66086"/>
                </a:cubicBezTo>
                <a:cubicBezTo>
                  <a:pt x="7326" y="66086"/>
                  <a:pt x="7326" y="66086"/>
                  <a:pt x="7326" y="66086"/>
                </a:cubicBezTo>
                <a:cubicBezTo>
                  <a:pt x="3789" y="66086"/>
                  <a:pt x="0" y="63043"/>
                  <a:pt x="0" y="59782"/>
                </a:cubicBezTo>
                <a:cubicBezTo>
                  <a:pt x="0" y="56739"/>
                  <a:pt x="3789" y="53695"/>
                  <a:pt x="7326" y="53695"/>
                </a:cubicBezTo>
                <a:close/>
                <a:moveTo>
                  <a:pt x="7326" y="89130"/>
                </a:moveTo>
                <a:lnTo>
                  <a:pt x="7326" y="89130"/>
                </a:lnTo>
                <a:cubicBezTo>
                  <a:pt x="26778" y="89130"/>
                  <a:pt x="26778" y="89130"/>
                  <a:pt x="26778" y="89130"/>
                </a:cubicBezTo>
                <a:cubicBezTo>
                  <a:pt x="30315" y="89130"/>
                  <a:pt x="34105" y="90652"/>
                  <a:pt x="34105" y="95217"/>
                </a:cubicBezTo>
                <a:cubicBezTo>
                  <a:pt x="34105" y="98260"/>
                  <a:pt x="30315" y="101304"/>
                  <a:pt x="26778" y="101304"/>
                </a:cubicBezTo>
                <a:cubicBezTo>
                  <a:pt x="7326" y="101304"/>
                  <a:pt x="7326" y="101304"/>
                  <a:pt x="7326" y="101304"/>
                </a:cubicBezTo>
                <a:cubicBezTo>
                  <a:pt x="3789" y="101304"/>
                  <a:pt x="0" y="98260"/>
                  <a:pt x="0" y="95217"/>
                </a:cubicBezTo>
                <a:cubicBezTo>
                  <a:pt x="0" y="90652"/>
                  <a:pt x="3789" y="89130"/>
                  <a:pt x="7326" y="891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Shape 4763">
            <a:extLst>
              <a:ext uri="{FF2B5EF4-FFF2-40B4-BE49-F238E27FC236}">
                <a16:creationId xmlns:a16="http://schemas.microsoft.com/office/drawing/2014/main" xmlns="" id="{2F21AA6A-0CA7-49AE-AE41-EB2FA03F40CA}"/>
              </a:ext>
            </a:extLst>
          </p:cNvPr>
          <p:cNvSpPr/>
          <p:nvPr/>
        </p:nvSpPr>
        <p:spPr>
          <a:xfrm>
            <a:off x="7633409" y="4754994"/>
            <a:ext cx="243353" cy="281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163" y="92402"/>
                </a:moveTo>
                <a:lnTo>
                  <a:pt x="113163" y="92402"/>
                </a:lnTo>
                <a:cubicBezTo>
                  <a:pt x="111512" y="92402"/>
                  <a:pt x="109862" y="92402"/>
                  <a:pt x="108212" y="90971"/>
                </a:cubicBezTo>
                <a:cubicBezTo>
                  <a:pt x="103261" y="86678"/>
                  <a:pt x="103261" y="86678"/>
                  <a:pt x="103261" y="86678"/>
                </a:cubicBezTo>
                <a:cubicBezTo>
                  <a:pt x="103261" y="114071"/>
                  <a:pt x="103261" y="114071"/>
                  <a:pt x="103261" y="114071"/>
                </a:cubicBezTo>
                <a:cubicBezTo>
                  <a:pt x="103261" y="116933"/>
                  <a:pt x="101611" y="119795"/>
                  <a:pt x="96424" y="119795"/>
                </a:cubicBezTo>
                <a:cubicBezTo>
                  <a:pt x="93123" y="119795"/>
                  <a:pt x="89823" y="116933"/>
                  <a:pt x="89823" y="114071"/>
                </a:cubicBezTo>
                <a:cubicBezTo>
                  <a:pt x="89823" y="86678"/>
                  <a:pt x="89823" y="86678"/>
                  <a:pt x="89823" y="86678"/>
                </a:cubicBezTo>
                <a:cubicBezTo>
                  <a:pt x="86522" y="90971"/>
                  <a:pt x="86522" y="90971"/>
                  <a:pt x="86522" y="90971"/>
                </a:cubicBezTo>
                <a:cubicBezTo>
                  <a:pt x="84872" y="92402"/>
                  <a:pt x="83222" y="92402"/>
                  <a:pt x="81571" y="92402"/>
                </a:cubicBezTo>
                <a:cubicBezTo>
                  <a:pt x="78271" y="92402"/>
                  <a:pt x="74970" y="89540"/>
                  <a:pt x="74970" y="86678"/>
                </a:cubicBezTo>
                <a:cubicBezTo>
                  <a:pt x="74970" y="85247"/>
                  <a:pt x="74970" y="83816"/>
                  <a:pt x="76620" y="82385"/>
                </a:cubicBezTo>
                <a:cubicBezTo>
                  <a:pt x="93123" y="69301"/>
                  <a:pt x="93123" y="69301"/>
                  <a:pt x="93123" y="69301"/>
                </a:cubicBezTo>
                <a:cubicBezTo>
                  <a:pt x="93123" y="67870"/>
                  <a:pt x="94774" y="67870"/>
                  <a:pt x="96424" y="67870"/>
                </a:cubicBezTo>
                <a:cubicBezTo>
                  <a:pt x="98310" y="67870"/>
                  <a:pt x="99960" y="67870"/>
                  <a:pt x="101611" y="69301"/>
                </a:cubicBezTo>
                <a:cubicBezTo>
                  <a:pt x="116463" y="82385"/>
                  <a:pt x="116463" y="82385"/>
                  <a:pt x="116463" y="82385"/>
                </a:cubicBezTo>
                <a:cubicBezTo>
                  <a:pt x="118113" y="83816"/>
                  <a:pt x="119764" y="85247"/>
                  <a:pt x="119764" y="86678"/>
                </a:cubicBezTo>
                <a:cubicBezTo>
                  <a:pt x="119764" y="89540"/>
                  <a:pt x="116463" y="92402"/>
                  <a:pt x="113163" y="92402"/>
                </a:cubicBezTo>
                <a:close/>
                <a:moveTo>
                  <a:pt x="71669" y="77887"/>
                </a:moveTo>
                <a:lnTo>
                  <a:pt x="71669" y="77887"/>
                </a:lnTo>
                <a:cubicBezTo>
                  <a:pt x="69783" y="80749"/>
                  <a:pt x="68133" y="83816"/>
                  <a:pt x="68133" y="86678"/>
                </a:cubicBezTo>
                <a:cubicBezTo>
                  <a:pt x="68133" y="92402"/>
                  <a:pt x="74970" y="98126"/>
                  <a:pt x="81571" y="98126"/>
                </a:cubicBezTo>
                <a:lnTo>
                  <a:pt x="83222" y="98126"/>
                </a:lnTo>
                <a:cubicBezTo>
                  <a:pt x="83222" y="111209"/>
                  <a:pt x="83222" y="111209"/>
                  <a:pt x="83222" y="111209"/>
                </a:cubicBezTo>
                <a:cubicBezTo>
                  <a:pt x="6601" y="111209"/>
                  <a:pt x="6601" y="111209"/>
                  <a:pt x="6601" y="111209"/>
                </a:cubicBezTo>
                <a:cubicBezTo>
                  <a:pt x="1650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1650" y="0"/>
                  <a:pt x="6601" y="0"/>
                </a:cubicBezTo>
                <a:cubicBezTo>
                  <a:pt x="21453" y="0"/>
                  <a:pt x="21453" y="0"/>
                  <a:pt x="21453" y="0"/>
                </a:cubicBezTo>
                <a:cubicBezTo>
                  <a:pt x="41493" y="0"/>
                  <a:pt x="41493" y="0"/>
                  <a:pt x="41493" y="0"/>
                </a:cubicBezTo>
                <a:cubicBezTo>
                  <a:pt x="41493" y="21669"/>
                  <a:pt x="41493" y="21669"/>
                  <a:pt x="41493" y="21669"/>
                </a:cubicBezTo>
                <a:cubicBezTo>
                  <a:pt x="41493" y="33117"/>
                  <a:pt x="41493" y="33117"/>
                  <a:pt x="41493" y="33117"/>
                </a:cubicBezTo>
                <a:cubicBezTo>
                  <a:pt x="41493" y="39045"/>
                  <a:pt x="48330" y="44770"/>
                  <a:pt x="54931" y="44770"/>
                </a:cubicBezTo>
                <a:cubicBezTo>
                  <a:pt x="68133" y="44770"/>
                  <a:pt x="68133" y="44770"/>
                  <a:pt x="68133" y="44770"/>
                </a:cubicBezTo>
                <a:cubicBezTo>
                  <a:pt x="96424" y="44770"/>
                  <a:pt x="96424" y="44770"/>
                  <a:pt x="96424" y="44770"/>
                </a:cubicBezTo>
                <a:cubicBezTo>
                  <a:pt x="96424" y="62146"/>
                  <a:pt x="96424" y="62146"/>
                  <a:pt x="96424" y="62146"/>
                </a:cubicBezTo>
                <a:cubicBezTo>
                  <a:pt x="93123" y="62146"/>
                  <a:pt x="89823" y="63577"/>
                  <a:pt x="88172" y="65008"/>
                </a:cubicBezTo>
                <a:lnTo>
                  <a:pt x="71669" y="77887"/>
                </a:lnTo>
                <a:close/>
                <a:moveTo>
                  <a:pt x="54931" y="39045"/>
                </a:moveTo>
                <a:lnTo>
                  <a:pt x="54931" y="39045"/>
                </a:lnTo>
                <a:cubicBezTo>
                  <a:pt x="51630" y="39045"/>
                  <a:pt x="48330" y="35979"/>
                  <a:pt x="48330" y="33117"/>
                </a:cubicBezTo>
                <a:cubicBezTo>
                  <a:pt x="48330" y="21669"/>
                  <a:pt x="48330" y="21669"/>
                  <a:pt x="48330" y="21669"/>
                </a:cubicBezTo>
                <a:cubicBezTo>
                  <a:pt x="48330" y="0"/>
                  <a:pt x="48330" y="0"/>
                  <a:pt x="48330" y="0"/>
                </a:cubicBezTo>
                <a:cubicBezTo>
                  <a:pt x="96424" y="39045"/>
                  <a:pt x="96424" y="39045"/>
                  <a:pt x="96424" y="39045"/>
                </a:cubicBezTo>
                <a:cubicBezTo>
                  <a:pt x="68133" y="39045"/>
                  <a:pt x="68133" y="39045"/>
                  <a:pt x="68133" y="39045"/>
                </a:cubicBezTo>
                <a:lnTo>
                  <a:pt x="54931" y="3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Shape 4764">
            <a:extLst>
              <a:ext uri="{FF2B5EF4-FFF2-40B4-BE49-F238E27FC236}">
                <a16:creationId xmlns:a16="http://schemas.microsoft.com/office/drawing/2014/main" xmlns="" id="{6FF287C4-B46D-4594-ABAD-ADBB119199BA}"/>
              </a:ext>
            </a:extLst>
          </p:cNvPr>
          <p:cNvSpPr/>
          <p:nvPr/>
        </p:nvSpPr>
        <p:spPr>
          <a:xfrm>
            <a:off x="10621362" y="2720520"/>
            <a:ext cx="245470" cy="281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104054"/>
                </a:moveTo>
                <a:lnTo>
                  <a:pt x="118117" y="104054"/>
                </a:lnTo>
                <a:cubicBezTo>
                  <a:pt x="103294" y="116933"/>
                  <a:pt x="103294" y="116933"/>
                  <a:pt x="103294" y="116933"/>
                </a:cubicBezTo>
                <a:cubicBezTo>
                  <a:pt x="101647" y="118364"/>
                  <a:pt x="99764" y="119795"/>
                  <a:pt x="98117" y="119795"/>
                </a:cubicBezTo>
                <a:cubicBezTo>
                  <a:pt x="96470" y="119795"/>
                  <a:pt x="94823" y="118364"/>
                  <a:pt x="93176" y="116933"/>
                </a:cubicBezTo>
                <a:cubicBezTo>
                  <a:pt x="78352" y="104054"/>
                  <a:pt x="78352" y="104054"/>
                  <a:pt x="78352" y="104054"/>
                </a:cubicBezTo>
                <a:cubicBezTo>
                  <a:pt x="76705" y="102623"/>
                  <a:pt x="76705" y="101192"/>
                  <a:pt x="76705" y="99557"/>
                </a:cubicBezTo>
                <a:cubicBezTo>
                  <a:pt x="76705" y="96695"/>
                  <a:pt x="78352" y="93833"/>
                  <a:pt x="83294" y="93833"/>
                </a:cubicBezTo>
                <a:cubicBezTo>
                  <a:pt x="84941" y="93833"/>
                  <a:pt x="86588" y="95264"/>
                  <a:pt x="86588" y="96695"/>
                </a:cubicBezTo>
                <a:cubicBezTo>
                  <a:pt x="91529" y="99557"/>
                  <a:pt x="91529" y="99557"/>
                  <a:pt x="91529" y="99557"/>
                </a:cubicBezTo>
                <a:cubicBezTo>
                  <a:pt x="91529" y="73594"/>
                  <a:pt x="91529" y="73594"/>
                  <a:pt x="91529" y="73594"/>
                </a:cubicBezTo>
                <a:cubicBezTo>
                  <a:pt x="91529" y="69301"/>
                  <a:pt x="94823" y="67870"/>
                  <a:pt x="98117" y="67870"/>
                </a:cubicBezTo>
                <a:cubicBezTo>
                  <a:pt x="101647" y="67870"/>
                  <a:pt x="104941" y="69301"/>
                  <a:pt x="104941" y="73594"/>
                </a:cubicBezTo>
                <a:cubicBezTo>
                  <a:pt x="104941" y="99557"/>
                  <a:pt x="104941" y="99557"/>
                  <a:pt x="104941" y="99557"/>
                </a:cubicBezTo>
                <a:cubicBezTo>
                  <a:pt x="109882" y="96695"/>
                  <a:pt x="109882" y="96695"/>
                  <a:pt x="109882" y="96695"/>
                </a:cubicBezTo>
                <a:cubicBezTo>
                  <a:pt x="109882" y="95264"/>
                  <a:pt x="111529" y="93833"/>
                  <a:pt x="113176" y="93833"/>
                </a:cubicBezTo>
                <a:cubicBezTo>
                  <a:pt x="118117" y="93833"/>
                  <a:pt x="119764" y="96695"/>
                  <a:pt x="119764" y="99557"/>
                </a:cubicBezTo>
                <a:cubicBezTo>
                  <a:pt x="119764" y="101192"/>
                  <a:pt x="119764" y="102623"/>
                  <a:pt x="118117" y="104054"/>
                </a:cubicBezTo>
                <a:close/>
                <a:moveTo>
                  <a:pt x="84941" y="73594"/>
                </a:moveTo>
                <a:lnTo>
                  <a:pt x="84941" y="73594"/>
                </a:lnTo>
                <a:cubicBezTo>
                  <a:pt x="84941" y="88109"/>
                  <a:pt x="84941" y="88109"/>
                  <a:pt x="84941" y="88109"/>
                </a:cubicBezTo>
                <a:lnTo>
                  <a:pt x="83294" y="88109"/>
                </a:lnTo>
                <a:cubicBezTo>
                  <a:pt x="75058" y="88109"/>
                  <a:pt x="69882" y="93833"/>
                  <a:pt x="69882" y="99557"/>
                </a:cubicBezTo>
                <a:cubicBezTo>
                  <a:pt x="69882" y="104054"/>
                  <a:pt x="71529" y="106916"/>
                  <a:pt x="73176" y="108347"/>
                </a:cubicBezTo>
                <a:cubicBezTo>
                  <a:pt x="76705" y="111209"/>
                  <a:pt x="76705" y="111209"/>
                  <a:pt x="76705" y="111209"/>
                </a:cubicBezTo>
                <a:cubicBezTo>
                  <a:pt x="6823" y="111209"/>
                  <a:pt x="6823" y="111209"/>
                  <a:pt x="6823" y="111209"/>
                </a:cubicBezTo>
                <a:cubicBezTo>
                  <a:pt x="3529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3529" y="0"/>
                  <a:pt x="6823" y="0"/>
                </a:cubicBezTo>
                <a:cubicBezTo>
                  <a:pt x="23294" y="0"/>
                  <a:pt x="23294" y="0"/>
                  <a:pt x="23294" y="0"/>
                </a:cubicBezTo>
                <a:cubicBezTo>
                  <a:pt x="43294" y="0"/>
                  <a:pt x="43294" y="0"/>
                  <a:pt x="43294" y="0"/>
                </a:cubicBezTo>
                <a:cubicBezTo>
                  <a:pt x="43294" y="21669"/>
                  <a:pt x="43294" y="21669"/>
                  <a:pt x="43294" y="21669"/>
                </a:cubicBezTo>
                <a:cubicBezTo>
                  <a:pt x="43294" y="33117"/>
                  <a:pt x="43294" y="33117"/>
                  <a:pt x="43294" y="33117"/>
                </a:cubicBezTo>
                <a:cubicBezTo>
                  <a:pt x="43294" y="39045"/>
                  <a:pt x="48470" y="44770"/>
                  <a:pt x="56705" y="44770"/>
                </a:cubicBezTo>
                <a:cubicBezTo>
                  <a:pt x="69882" y="44770"/>
                  <a:pt x="69882" y="44770"/>
                  <a:pt x="69882" y="44770"/>
                </a:cubicBezTo>
                <a:cubicBezTo>
                  <a:pt x="98117" y="44770"/>
                  <a:pt x="98117" y="44770"/>
                  <a:pt x="98117" y="44770"/>
                </a:cubicBezTo>
                <a:cubicBezTo>
                  <a:pt x="98117" y="62146"/>
                  <a:pt x="98117" y="62146"/>
                  <a:pt x="98117" y="62146"/>
                </a:cubicBezTo>
                <a:cubicBezTo>
                  <a:pt x="91529" y="62146"/>
                  <a:pt x="84941" y="66439"/>
                  <a:pt x="84941" y="73594"/>
                </a:cubicBezTo>
                <a:close/>
                <a:moveTo>
                  <a:pt x="56705" y="39045"/>
                </a:moveTo>
                <a:lnTo>
                  <a:pt x="56705" y="39045"/>
                </a:lnTo>
                <a:cubicBezTo>
                  <a:pt x="51764" y="39045"/>
                  <a:pt x="50117" y="35979"/>
                  <a:pt x="50117" y="33117"/>
                </a:cubicBezTo>
                <a:cubicBezTo>
                  <a:pt x="50117" y="21669"/>
                  <a:pt x="50117" y="21669"/>
                  <a:pt x="50117" y="21669"/>
                </a:cubicBezTo>
                <a:cubicBezTo>
                  <a:pt x="50117" y="0"/>
                  <a:pt x="50117" y="0"/>
                  <a:pt x="50117" y="0"/>
                </a:cubicBezTo>
                <a:cubicBezTo>
                  <a:pt x="98117" y="39045"/>
                  <a:pt x="98117" y="39045"/>
                  <a:pt x="98117" y="39045"/>
                </a:cubicBezTo>
                <a:cubicBezTo>
                  <a:pt x="69882" y="39045"/>
                  <a:pt x="69882" y="39045"/>
                  <a:pt x="69882" y="39045"/>
                </a:cubicBezTo>
                <a:lnTo>
                  <a:pt x="56705" y="3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Shape 4765">
            <a:extLst>
              <a:ext uri="{FF2B5EF4-FFF2-40B4-BE49-F238E27FC236}">
                <a16:creationId xmlns:a16="http://schemas.microsoft.com/office/drawing/2014/main" xmlns="" id="{83FCCFA8-B2BD-4D78-9E61-B2606CAFC4D8}"/>
              </a:ext>
            </a:extLst>
          </p:cNvPr>
          <p:cNvSpPr/>
          <p:nvPr/>
        </p:nvSpPr>
        <p:spPr>
          <a:xfrm>
            <a:off x="10117727" y="2720520"/>
            <a:ext cx="245470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94659"/>
                </a:moveTo>
                <a:lnTo>
                  <a:pt x="118117" y="94659"/>
                </a:lnTo>
                <a:cubicBezTo>
                  <a:pt x="109882" y="101989"/>
                  <a:pt x="109882" y="101989"/>
                  <a:pt x="109882" y="101989"/>
                </a:cubicBezTo>
                <a:cubicBezTo>
                  <a:pt x="118117" y="110994"/>
                  <a:pt x="118117" y="110994"/>
                  <a:pt x="118117" y="110994"/>
                </a:cubicBezTo>
                <a:cubicBezTo>
                  <a:pt x="119764" y="110994"/>
                  <a:pt x="119764" y="112460"/>
                  <a:pt x="119764" y="113926"/>
                </a:cubicBezTo>
                <a:cubicBezTo>
                  <a:pt x="119764" y="118324"/>
                  <a:pt x="116470" y="119790"/>
                  <a:pt x="113176" y="119790"/>
                </a:cubicBezTo>
                <a:cubicBezTo>
                  <a:pt x="111529" y="119790"/>
                  <a:pt x="109882" y="119790"/>
                  <a:pt x="108235" y="118324"/>
                </a:cubicBezTo>
                <a:cubicBezTo>
                  <a:pt x="99764" y="110994"/>
                  <a:pt x="99764" y="110994"/>
                  <a:pt x="99764" y="110994"/>
                </a:cubicBezTo>
                <a:cubicBezTo>
                  <a:pt x="91529" y="118324"/>
                  <a:pt x="91529" y="118324"/>
                  <a:pt x="91529" y="118324"/>
                </a:cubicBezTo>
                <a:cubicBezTo>
                  <a:pt x="89882" y="119790"/>
                  <a:pt x="88235" y="119790"/>
                  <a:pt x="86588" y="119790"/>
                </a:cubicBezTo>
                <a:cubicBezTo>
                  <a:pt x="83294" y="119790"/>
                  <a:pt x="80000" y="118324"/>
                  <a:pt x="80000" y="113926"/>
                </a:cubicBezTo>
                <a:cubicBezTo>
                  <a:pt x="80000" y="112460"/>
                  <a:pt x="80000" y="110994"/>
                  <a:pt x="81647" y="110994"/>
                </a:cubicBezTo>
                <a:cubicBezTo>
                  <a:pt x="89882" y="101989"/>
                  <a:pt x="89882" y="101989"/>
                  <a:pt x="89882" y="101989"/>
                </a:cubicBezTo>
                <a:cubicBezTo>
                  <a:pt x="81647" y="94659"/>
                  <a:pt x="81647" y="94659"/>
                  <a:pt x="81647" y="94659"/>
                </a:cubicBezTo>
                <a:cubicBezTo>
                  <a:pt x="80000" y="93193"/>
                  <a:pt x="80000" y="91727"/>
                  <a:pt x="80000" y="90261"/>
                </a:cubicBezTo>
                <a:cubicBezTo>
                  <a:pt x="80000" y="87329"/>
                  <a:pt x="83294" y="84397"/>
                  <a:pt x="86588" y="84397"/>
                </a:cubicBezTo>
                <a:cubicBezTo>
                  <a:pt x="88235" y="84397"/>
                  <a:pt x="89882" y="85863"/>
                  <a:pt x="91529" y="87329"/>
                </a:cubicBezTo>
                <a:cubicBezTo>
                  <a:pt x="99764" y="94659"/>
                  <a:pt x="99764" y="94659"/>
                  <a:pt x="99764" y="94659"/>
                </a:cubicBezTo>
                <a:cubicBezTo>
                  <a:pt x="108235" y="87329"/>
                  <a:pt x="108235" y="87329"/>
                  <a:pt x="108235" y="87329"/>
                </a:cubicBezTo>
                <a:cubicBezTo>
                  <a:pt x="109882" y="85863"/>
                  <a:pt x="111529" y="84397"/>
                  <a:pt x="113176" y="84397"/>
                </a:cubicBezTo>
                <a:cubicBezTo>
                  <a:pt x="116470" y="84397"/>
                  <a:pt x="119764" y="87329"/>
                  <a:pt x="119764" y="90261"/>
                </a:cubicBezTo>
                <a:cubicBezTo>
                  <a:pt x="119764" y="91727"/>
                  <a:pt x="119764" y="93193"/>
                  <a:pt x="118117" y="94659"/>
                </a:cubicBezTo>
                <a:close/>
                <a:moveTo>
                  <a:pt x="98117" y="84397"/>
                </a:moveTo>
                <a:lnTo>
                  <a:pt x="98117" y="84397"/>
                </a:lnTo>
                <a:cubicBezTo>
                  <a:pt x="96470" y="82722"/>
                  <a:pt x="96470" y="82722"/>
                  <a:pt x="96470" y="82722"/>
                </a:cubicBezTo>
                <a:cubicBezTo>
                  <a:pt x="93176" y="79790"/>
                  <a:pt x="89882" y="78324"/>
                  <a:pt x="86588" y="78324"/>
                </a:cubicBezTo>
                <a:cubicBezTo>
                  <a:pt x="80000" y="78324"/>
                  <a:pt x="73176" y="84397"/>
                  <a:pt x="73176" y="90261"/>
                </a:cubicBezTo>
                <a:cubicBezTo>
                  <a:pt x="73176" y="94659"/>
                  <a:pt x="74823" y="97591"/>
                  <a:pt x="76705" y="99057"/>
                </a:cubicBezTo>
                <a:cubicBezTo>
                  <a:pt x="81647" y="101989"/>
                  <a:pt x="81647" y="101989"/>
                  <a:pt x="81647" y="101989"/>
                </a:cubicBezTo>
                <a:cubicBezTo>
                  <a:pt x="76705" y="106596"/>
                  <a:pt x="76705" y="106596"/>
                  <a:pt x="76705" y="106596"/>
                </a:cubicBezTo>
                <a:cubicBezTo>
                  <a:pt x="74823" y="108062"/>
                  <a:pt x="73176" y="110994"/>
                  <a:pt x="73176" y="113926"/>
                </a:cubicBezTo>
                <a:cubicBezTo>
                  <a:pt x="68235" y="113926"/>
                  <a:pt x="68235" y="113926"/>
                  <a:pt x="68235" y="113926"/>
                </a:cubicBezTo>
                <a:cubicBezTo>
                  <a:pt x="6823" y="113926"/>
                  <a:pt x="6823" y="113926"/>
                  <a:pt x="6823" y="113926"/>
                </a:cubicBezTo>
                <a:cubicBezTo>
                  <a:pt x="352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529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198"/>
                  <a:pt x="41647" y="22198"/>
                  <a:pt x="41647" y="22198"/>
                </a:cubicBezTo>
                <a:cubicBezTo>
                  <a:pt x="41647" y="33926"/>
                  <a:pt x="41647" y="33926"/>
                  <a:pt x="41647" y="33926"/>
                </a:cubicBezTo>
                <a:cubicBezTo>
                  <a:pt x="41647" y="40000"/>
                  <a:pt x="48235" y="45863"/>
                  <a:pt x="55058" y="45863"/>
                </a:cubicBezTo>
                <a:cubicBezTo>
                  <a:pt x="68235" y="45863"/>
                  <a:pt x="68235" y="45863"/>
                  <a:pt x="68235" y="45863"/>
                </a:cubicBezTo>
                <a:cubicBezTo>
                  <a:pt x="98117" y="45863"/>
                  <a:pt x="98117" y="45863"/>
                  <a:pt x="98117" y="45863"/>
                </a:cubicBezTo>
                <a:cubicBezTo>
                  <a:pt x="98117" y="78324"/>
                  <a:pt x="98117" y="78324"/>
                  <a:pt x="98117" y="78324"/>
                </a:cubicBezTo>
                <a:lnTo>
                  <a:pt x="98117" y="84397"/>
                </a:lnTo>
                <a:close/>
                <a:moveTo>
                  <a:pt x="55058" y="40000"/>
                </a:moveTo>
                <a:lnTo>
                  <a:pt x="55058" y="40000"/>
                </a:lnTo>
                <a:cubicBezTo>
                  <a:pt x="51764" y="40000"/>
                  <a:pt x="48235" y="36858"/>
                  <a:pt x="48235" y="33926"/>
                </a:cubicBezTo>
                <a:cubicBezTo>
                  <a:pt x="48235" y="22198"/>
                  <a:pt x="48235" y="22198"/>
                  <a:pt x="48235" y="22198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8117" y="40000"/>
                  <a:pt x="98117" y="40000"/>
                  <a:pt x="98117" y="40000"/>
                </a:cubicBezTo>
                <a:cubicBezTo>
                  <a:pt x="68235" y="40000"/>
                  <a:pt x="68235" y="40000"/>
                  <a:pt x="68235" y="40000"/>
                </a:cubicBezTo>
                <a:lnTo>
                  <a:pt x="55058" y="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Shape 4766">
            <a:extLst>
              <a:ext uri="{FF2B5EF4-FFF2-40B4-BE49-F238E27FC236}">
                <a16:creationId xmlns:a16="http://schemas.microsoft.com/office/drawing/2014/main" xmlns="" id="{511D8459-18C6-46E5-949D-B0ADEC94612C}"/>
              </a:ext>
            </a:extLst>
          </p:cNvPr>
          <p:cNvSpPr/>
          <p:nvPr/>
        </p:nvSpPr>
        <p:spPr>
          <a:xfrm>
            <a:off x="9611976" y="2720520"/>
            <a:ext cx="245470" cy="26881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470" y="101538"/>
                </a:moveTo>
                <a:lnTo>
                  <a:pt x="116470" y="101538"/>
                </a:lnTo>
                <a:cubicBezTo>
                  <a:pt x="99764" y="116779"/>
                  <a:pt x="99764" y="116779"/>
                  <a:pt x="99764" y="116779"/>
                </a:cubicBezTo>
                <a:cubicBezTo>
                  <a:pt x="98117" y="118282"/>
                  <a:pt x="96470" y="119785"/>
                  <a:pt x="94823" y="119785"/>
                </a:cubicBezTo>
                <a:cubicBezTo>
                  <a:pt x="93176" y="119785"/>
                  <a:pt x="91529" y="118282"/>
                  <a:pt x="89882" y="116779"/>
                </a:cubicBezTo>
                <a:cubicBezTo>
                  <a:pt x="81647" y="109266"/>
                  <a:pt x="81647" y="109266"/>
                  <a:pt x="81647" y="109266"/>
                </a:cubicBezTo>
                <a:cubicBezTo>
                  <a:pt x="80000" y="107763"/>
                  <a:pt x="80000" y="106261"/>
                  <a:pt x="80000" y="104543"/>
                </a:cubicBezTo>
                <a:cubicBezTo>
                  <a:pt x="80000" y="101538"/>
                  <a:pt x="81647" y="98533"/>
                  <a:pt x="86588" y="98533"/>
                </a:cubicBezTo>
                <a:cubicBezTo>
                  <a:pt x="88235" y="98533"/>
                  <a:pt x="89882" y="100035"/>
                  <a:pt x="89882" y="101538"/>
                </a:cubicBezTo>
                <a:cubicBezTo>
                  <a:pt x="94823" y="104543"/>
                  <a:pt x="94823" y="104543"/>
                  <a:pt x="94823" y="104543"/>
                </a:cubicBezTo>
                <a:cubicBezTo>
                  <a:pt x="108235" y="92522"/>
                  <a:pt x="108235" y="92522"/>
                  <a:pt x="108235" y="92522"/>
                </a:cubicBezTo>
                <a:cubicBezTo>
                  <a:pt x="109882" y="91019"/>
                  <a:pt x="111529" y="91019"/>
                  <a:pt x="113176" y="91019"/>
                </a:cubicBezTo>
                <a:cubicBezTo>
                  <a:pt x="116470" y="91019"/>
                  <a:pt x="119764" y="94025"/>
                  <a:pt x="119764" y="97030"/>
                </a:cubicBezTo>
                <a:cubicBezTo>
                  <a:pt x="119764" y="98533"/>
                  <a:pt x="118117" y="100035"/>
                  <a:pt x="116470" y="101538"/>
                </a:cubicBezTo>
                <a:close/>
                <a:moveTo>
                  <a:pt x="96470" y="94025"/>
                </a:moveTo>
                <a:lnTo>
                  <a:pt x="96470" y="94025"/>
                </a:lnTo>
                <a:cubicBezTo>
                  <a:pt x="94823" y="95527"/>
                  <a:pt x="94823" y="95527"/>
                  <a:pt x="94823" y="95527"/>
                </a:cubicBezTo>
                <a:cubicBezTo>
                  <a:pt x="93176" y="94025"/>
                  <a:pt x="89882" y="92522"/>
                  <a:pt x="86588" y="92522"/>
                </a:cubicBezTo>
                <a:cubicBezTo>
                  <a:pt x="78352" y="92522"/>
                  <a:pt x="73176" y="98533"/>
                  <a:pt x="73176" y="104543"/>
                </a:cubicBezTo>
                <a:cubicBezTo>
                  <a:pt x="73176" y="109266"/>
                  <a:pt x="74823" y="112271"/>
                  <a:pt x="76470" y="113774"/>
                </a:cubicBezTo>
                <a:cubicBezTo>
                  <a:pt x="80000" y="116779"/>
                  <a:pt x="80000" y="116779"/>
                  <a:pt x="80000" y="116779"/>
                </a:cubicBezTo>
                <a:cubicBezTo>
                  <a:pt x="56705" y="116779"/>
                  <a:pt x="56705" y="116779"/>
                  <a:pt x="56705" y="116779"/>
                </a:cubicBezTo>
                <a:cubicBezTo>
                  <a:pt x="6823" y="116779"/>
                  <a:pt x="6823" y="116779"/>
                  <a:pt x="6823" y="116779"/>
                </a:cubicBezTo>
                <a:cubicBezTo>
                  <a:pt x="1647" y="116779"/>
                  <a:pt x="0" y="115277"/>
                  <a:pt x="0" y="110769"/>
                </a:cubicBezTo>
                <a:cubicBezTo>
                  <a:pt x="0" y="6010"/>
                  <a:pt x="0" y="6010"/>
                  <a:pt x="0" y="6010"/>
                </a:cubicBezTo>
                <a:cubicBezTo>
                  <a:pt x="0" y="3005"/>
                  <a:pt x="1647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754"/>
                  <a:pt x="41647" y="22754"/>
                  <a:pt x="41647" y="22754"/>
                </a:cubicBezTo>
                <a:cubicBezTo>
                  <a:pt x="41647" y="34776"/>
                  <a:pt x="41647" y="34776"/>
                  <a:pt x="41647" y="34776"/>
                </a:cubicBezTo>
                <a:cubicBezTo>
                  <a:pt x="41647" y="41001"/>
                  <a:pt x="48235" y="47012"/>
                  <a:pt x="55058" y="47012"/>
                </a:cubicBezTo>
                <a:cubicBezTo>
                  <a:pt x="68235" y="47012"/>
                  <a:pt x="68235" y="47012"/>
                  <a:pt x="68235" y="47012"/>
                </a:cubicBezTo>
                <a:cubicBezTo>
                  <a:pt x="96470" y="47012"/>
                  <a:pt x="96470" y="47012"/>
                  <a:pt x="96470" y="47012"/>
                </a:cubicBezTo>
                <a:cubicBezTo>
                  <a:pt x="96470" y="83291"/>
                  <a:pt x="96470" y="83291"/>
                  <a:pt x="96470" y="83291"/>
                </a:cubicBezTo>
                <a:lnTo>
                  <a:pt x="96470" y="94025"/>
                </a:lnTo>
                <a:close/>
                <a:moveTo>
                  <a:pt x="55058" y="41001"/>
                </a:moveTo>
                <a:lnTo>
                  <a:pt x="55058" y="41001"/>
                </a:lnTo>
                <a:cubicBezTo>
                  <a:pt x="51529" y="41001"/>
                  <a:pt x="48235" y="37781"/>
                  <a:pt x="48235" y="34776"/>
                </a:cubicBezTo>
                <a:cubicBezTo>
                  <a:pt x="48235" y="22754"/>
                  <a:pt x="48235" y="22754"/>
                  <a:pt x="48235" y="22754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6470" y="41001"/>
                  <a:pt x="96470" y="41001"/>
                  <a:pt x="96470" y="41001"/>
                </a:cubicBezTo>
                <a:cubicBezTo>
                  <a:pt x="68235" y="41001"/>
                  <a:pt x="68235" y="41001"/>
                  <a:pt x="68235" y="41001"/>
                </a:cubicBezTo>
                <a:lnTo>
                  <a:pt x="55058" y="410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Shape 4767">
            <a:extLst>
              <a:ext uri="{FF2B5EF4-FFF2-40B4-BE49-F238E27FC236}">
                <a16:creationId xmlns:a16="http://schemas.microsoft.com/office/drawing/2014/main" xmlns="" id="{330FDF8B-8CA9-4AC1-9742-141E3CD6DC88}"/>
              </a:ext>
            </a:extLst>
          </p:cNvPr>
          <p:cNvSpPr/>
          <p:nvPr/>
        </p:nvSpPr>
        <p:spPr>
          <a:xfrm>
            <a:off x="9104108" y="2720520"/>
            <a:ext cx="241237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13614"/>
                </a:moveTo>
                <a:lnTo>
                  <a:pt x="113081" y="113614"/>
                </a:lnTo>
                <a:cubicBezTo>
                  <a:pt x="106163" y="113614"/>
                  <a:pt x="106163" y="113614"/>
                  <a:pt x="106163" y="113614"/>
                </a:cubicBezTo>
                <a:cubicBezTo>
                  <a:pt x="92803" y="113614"/>
                  <a:pt x="92803" y="113614"/>
                  <a:pt x="92803" y="113614"/>
                </a:cubicBezTo>
                <a:cubicBezTo>
                  <a:pt x="86123" y="113614"/>
                  <a:pt x="86123" y="113614"/>
                  <a:pt x="86123" y="113614"/>
                </a:cubicBezTo>
                <a:cubicBezTo>
                  <a:pt x="82783" y="113614"/>
                  <a:pt x="79204" y="112073"/>
                  <a:pt x="79204" y="107229"/>
                </a:cubicBezTo>
                <a:cubicBezTo>
                  <a:pt x="79204" y="104146"/>
                  <a:pt x="82783" y="101064"/>
                  <a:pt x="86123" y="101064"/>
                </a:cubicBezTo>
                <a:cubicBezTo>
                  <a:pt x="91133" y="101064"/>
                  <a:pt x="91133" y="101064"/>
                  <a:pt x="91133" y="101064"/>
                </a:cubicBezTo>
                <a:cubicBezTo>
                  <a:pt x="92803" y="101064"/>
                  <a:pt x="92803" y="101064"/>
                  <a:pt x="92803" y="101064"/>
                </a:cubicBezTo>
                <a:cubicBezTo>
                  <a:pt x="106163" y="101064"/>
                  <a:pt x="106163" y="101064"/>
                  <a:pt x="106163" y="101064"/>
                </a:cubicBezTo>
                <a:cubicBezTo>
                  <a:pt x="113081" y="101064"/>
                  <a:pt x="113081" y="101064"/>
                  <a:pt x="113081" y="101064"/>
                </a:cubicBezTo>
                <a:cubicBezTo>
                  <a:pt x="116421" y="101064"/>
                  <a:pt x="119761" y="104146"/>
                  <a:pt x="119761" y="107229"/>
                </a:cubicBezTo>
                <a:cubicBezTo>
                  <a:pt x="119761" y="112073"/>
                  <a:pt x="116421" y="113614"/>
                  <a:pt x="113081" y="113614"/>
                </a:cubicBezTo>
                <a:close/>
                <a:moveTo>
                  <a:pt x="99483" y="82348"/>
                </a:moveTo>
                <a:lnTo>
                  <a:pt x="99483" y="82348"/>
                </a:lnTo>
                <a:cubicBezTo>
                  <a:pt x="99483" y="94899"/>
                  <a:pt x="99483" y="94899"/>
                  <a:pt x="99483" y="94899"/>
                </a:cubicBezTo>
                <a:cubicBezTo>
                  <a:pt x="86123" y="94899"/>
                  <a:pt x="86123" y="94899"/>
                  <a:pt x="86123" y="94899"/>
                </a:cubicBezTo>
                <a:cubicBezTo>
                  <a:pt x="79204" y="94899"/>
                  <a:pt x="72524" y="101064"/>
                  <a:pt x="72524" y="107229"/>
                </a:cubicBezTo>
                <a:cubicBezTo>
                  <a:pt x="72524" y="115155"/>
                  <a:pt x="79204" y="119779"/>
                  <a:pt x="86123" y="119779"/>
                </a:cubicBezTo>
                <a:cubicBezTo>
                  <a:pt x="6679" y="119779"/>
                  <a:pt x="6679" y="119779"/>
                  <a:pt x="6679" y="119779"/>
                </a:cubicBezTo>
                <a:cubicBezTo>
                  <a:pt x="333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3339" y="0"/>
                  <a:pt x="6679" y="0"/>
                </a:cubicBezTo>
                <a:cubicBezTo>
                  <a:pt x="23618" y="0"/>
                  <a:pt x="23618" y="0"/>
                  <a:pt x="23618" y="0"/>
                </a:cubicBezTo>
                <a:cubicBezTo>
                  <a:pt x="43896" y="0"/>
                  <a:pt x="43896" y="0"/>
                  <a:pt x="43896" y="0"/>
                </a:cubicBezTo>
                <a:cubicBezTo>
                  <a:pt x="43896" y="23339"/>
                  <a:pt x="43896" y="23339"/>
                  <a:pt x="43896" y="23339"/>
                </a:cubicBezTo>
                <a:cubicBezTo>
                  <a:pt x="43896" y="35669"/>
                  <a:pt x="43896" y="35669"/>
                  <a:pt x="43896" y="35669"/>
                </a:cubicBezTo>
                <a:cubicBezTo>
                  <a:pt x="43896" y="42055"/>
                  <a:pt x="48906" y="48220"/>
                  <a:pt x="57495" y="48220"/>
                </a:cubicBezTo>
                <a:cubicBezTo>
                  <a:pt x="70854" y="48220"/>
                  <a:pt x="70854" y="48220"/>
                  <a:pt x="70854" y="48220"/>
                </a:cubicBezTo>
                <a:cubicBezTo>
                  <a:pt x="99483" y="48220"/>
                  <a:pt x="99483" y="48220"/>
                  <a:pt x="99483" y="48220"/>
                </a:cubicBezTo>
                <a:cubicBezTo>
                  <a:pt x="99483" y="82348"/>
                  <a:pt x="99483" y="82348"/>
                  <a:pt x="99483" y="82348"/>
                </a:cubicBezTo>
                <a:close/>
                <a:moveTo>
                  <a:pt x="57495" y="42055"/>
                </a:moveTo>
                <a:lnTo>
                  <a:pt x="57495" y="42055"/>
                </a:lnTo>
                <a:cubicBezTo>
                  <a:pt x="52246" y="42055"/>
                  <a:pt x="50576" y="38752"/>
                  <a:pt x="50576" y="35669"/>
                </a:cubicBezTo>
                <a:cubicBezTo>
                  <a:pt x="50576" y="23339"/>
                  <a:pt x="50576" y="23339"/>
                  <a:pt x="50576" y="23339"/>
                </a:cubicBezTo>
                <a:cubicBezTo>
                  <a:pt x="50576" y="0"/>
                  <a:pt x="50576" y="0"/>
                  <a:pt x="50576" y="0"/>
                </a:cubicBezTo>
                <a:cubicBezTo>
                  <a:pt x="99483" y="42055"/>
                  <a:pt x="99483" y="42055"/>
                  <a:pt x="99483" y="42055"/>
                </a:cubicBezTo>
                <a:cubicBezTo>
                  <a:pt x="70854" y="42055"/>
                  <a:pt x="70854" y="42055"/>
                  <a:pt x="70854" y="42055"/>
                </a:cubicBezTo>
                <a:lnTo>
                  <a:pt x="57495" y="420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Shape 4768">
            <a:extLst>
              <a:ext uri="{FF2B5EF4-FFF2-40B4-BE49-F238E27FC236}">
                <a16:creationId xmlns:a16="http://schemas.microsoft.com/office/drawing/2014/main" xmlns="" id="{F7AE57BD-3E09-41BC-A53D-A27C11B6630A}"/>
              </a:ext>
            </a:extLst>
          </p:cNvPr>
          <p:cNvSpPr/>
          <p:nvPr/>
        </p:nvSpPr>
        <p:spPr>
          <a:xfrm>
            <a:off x="8598357" y="2720520"/>
            <a:ext cx="241237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08062"/>
                </a:moveTo>
                <a:lnTo>
                  <a:pt x="113081" y="108062"/>
                </a:lnTo>
                <a:cubicBezTo>
                  <a:pt x="106163" y="108062"/>
                  <a:pt x="106163" y="108062"/>
                  <a:pt x="106163" y="108062"/>
                </a:cubicBezTo>
                <a:cubicBezTo>
                  <a:pt x="106163" y="113926"/>
                  <a:pt x="106163" y="113926"/>
                  <a:pt x="106163" y="113926"/>
                </a:cubicBezTo>
                <a:cubicBezTo>
                  <a:pt x="106163" y="118324"/>
                  <a:pt x="102823" y="119790"/>
                  <a:pt x="99483" y="119790"/>
                </a:cubicBezTo>
                <a:cubicBezTo>
                  <a:pt x="94473" y="119790"/>
                  <a:pt x="92803" y="118324"/>
                  <a:pt x="92803" y="113926"/>
                </a:cubicBezTo>
                <a:cubicBezTo>
                  <a:pt x="92803" y="108062"/>
                  <a:pt x="92803" y="108062"/>
                  <a:pt x="92803" y="108062"/>
                </a:cubicBezTo>
                <a:cubicBezTo>
                  <a:pt x="86123" y="108062"/>
                  <a:pt x="86123" y="108062"/>
                  <a:pt x="86123" y="108062"/>
                </a:cubicBezTo>
                <a:cubicBezTo>
                  <a:pt x="80874" y="108062"/>
                  <a:pt x="79204" y="106596"/>
                  <a:pt x="79204" y="101989"/>
                </a:cubicBezTo>
                <a:cubicBezTo>
                  <a:pt x="79204" y="99057"/>
                  <a:pt x="80874" y="96125"/>
                  <a:pt x="86123" y="96125"/>
                </a:cubicBezTo>
                <a:cubicBezTo>
                  <a:pt x="92803" y="96125"/>
                  <a:pt x="92803" y="96125"/>
                  <a:pt x="92803" y="96125"/>
                </a:cubicBezTo>
                <a:cubicBezTo>
                  <a:pt x="92803" y="90261"/>
                  <a:pt x="92803" y="90261"/>
                  <a:pt x="92803" y="90261"/>
                </a:cubicBezTo>
                <a:cubicBezTo>
                  <a:pt x="92803" y="87329"/>
                  <a:pt x="94473" y="84397"/>
                  <a:pt x="99483" y="84397"/>
                </a:cubicBezTo>
                <a:cubicBezTo>
                  <a:pt x="102823" y="84397"/>
                  <a:pt x="106163" y="87329"/>
                  <a:pt x="106163" y="90261"/>
                </a:cubicBezTo>
                <a:cubicBezTo>
                  <a:pt x="106163" y="96125"/>
                  <a:pt x="106163" y="96125"/>
                  <a:pt x="106163" y="96125"/>
                </a:cubicBezTo>
                <a:cubicBezTo>
                  <a:pt x="113081" y="96125"/>
                  <a:pt x="113081" y="96125"/>
                  <a:pt x="113081" y="96125"/>
                </a:cubicBezTo>
                <a:cubicBezTo>
                  <a:pt x="116421" y="96125"/>
                  <a:pt x="119761" y="99057"/>
                  <a:pt x="119761" y="101989"/>
                </a:cubicBezTo>
                <a:cubicBezTo>
                  <a:pt x="119761" y="106596"/>
                  <a:pt x="116421" y="108062"/>
                  <a:pt x="113081" y="108062"/>
                </a:cubicBezTo>
                <a:close/>
                <a:moveTo>
                  <a:pt x="86123" y="90261"/>
                </a:moveTo>
                <a:lnTo>
                  <a:pt x="86123" y="90261"/>
                </a:lnTo>
                <a:cubicBezTo>
                  <a:pt x="77534" y="90261"/>
                  <a:pt x="72524" y="96125"/>
                  <a:pt x="72524" y="101989"/>
                </a:cubicBezTo>
                <a:cubicBezTo>
                  <a:pt x="72524" y="109528"/>
                  <a:pt x="77534" y="113926"/>
                  <a:pt x="86123" y="113926"/>
                </a:cubicBezTo>
                <a:cubicBezTo>
                  <a:pt x="6679" y="113926"/>
                  <a:pt x="6679" y="113926"/>
                  <a:pt x="6679" y="113926"/>
                </a:cubicBezTo>
                <a:cubicBezTo>
                  <a:pt x="333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339" y="0"/>
                  <a:pt x="6679" y="0"/>
                </a:cubicBezTo>
                <a:cubicBezTo>
                  <a:pt x="21948" y="0"/>
                  <a:pt x="21948" y="0"/>
                  <a:pt x="21948" y="0"/>
                </a:cubicBezTo>
                <a:cubicBezTo>
                  <a:pt x="42226" y="0"/>
                  <a:pt x="42226" y="0"/>
                  <a:pt x="42226" y="0"/>
                </a:cubicBezTo>
                <a:cubicBezTo>
                  <a:pt x="42226" y="22198"/>
                  <a:pt x="42226" y="22198"/>
                  <a:pt x="42226" y="22198"/>
                </a:cubicBezTo>
                <a:cubicBezTo>
                  <a:pt x="42226" y="33926"/>
                  <a:pt x="42226" y="33926"/>
                  <a:pt x="42226" y="33926"/>
                </a:cubicBezTo>
                <a:cubicBezTo>
                  <a:pt x="42226" y="40000"/>
                  <a:pt x="48906" y="45863"/>
                  <a:pt x="55586" y="45863"/>
                </a:cubicBezTo>
                <a:cubicBezTo>
                  <a:pt x="69184" y="45863"/>
                  <a:pt x="69184" y="45863"/>
                  <a:pt x="69184" y="45863"/>
                </a:cubicBezTo>
                <a:cubicBezTo>
                  <a:pt x="99483" y="45863"/>
                  <a:pt x="99483" y="45863"/>
                  <a:pt x="99483" y="45863"/>
                </a:cubicBezTo>
                <a:cubicBezTo>
                  <a:pt x="99483" y="78324"/>
                  <a:pt x="99483" y="78324"/>
                  <a:pt x="99483" y="78324"/>
                </a:cubicBezTo>
                <a:cubicBezTo>
                  <a:pt x="91133" y="78324"/>
                  <a:pt x="86123" y="84397"/>
                  <a:pt x="86123" y="90261"/>
                </a:cubicBezTo>
                <a:close/>
                <a:moveTo>
                  <a:pt x="55586" y="40000"/>
                </a:moveTo>
                <a:lnTo>
                  <a:pt x="55586" y="40000"/>
                </a:lnTo>
                <a:cubicBezTo>
                  <a:pt x="52246" y="40000"/>
                  <a:pt x="48906" y="36858"/>
                  <a:pt x="48906" y="33926"/>
                </a:cubicBezTo>
                <a:cubicBezTo>
                  <a:pt x="48906" y="22198"/>
                  <a:pt x="48906" y="22198"/>
                  <a:pt x="48906" y="22198"/>
                </a:cubicBezTo>
                <a:cubicBezTo>
                  <a:pt x="48906" y="0"/>
                  <a:pt x="48906" y="0"/>
                  <a:pt x="48906" y="0"/>
                </a:cubicBezTo>
                <a:cubicBezTo>
                  <a:pt x="99483" y="40000"/>
                  <a:pt x="99483" y="40000"/>
                  <a:pt x="99483" y="40000"/>
                </a:cubicBezTo>
                <a:cubicBezTo>
                  <a:pt x="69184" y="40000"/>
                  <a:pt x="69184" y="40000"/>
                  <a:pt x="69184" y="40000"/>
                </a:cubicBezTo>
                <a:lnTo>
                  <a:pt x="55586" y="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" name="Shape 4769">
            <a:extLst>
              <a:ext uri="{FF2B5EF4-FFF2-40B4-BE49-F238E27FC236}">
                <a16:creationId xmlns:a16="http://schemas.microsoft.com/office/drawing/2014/main" xmlns="" id="{97B0BB68-8E20-4EF0-A4C5-81627A01E801}"/>
              </a:ext>
            </a:extLst>
          </p:cNvPr>
          <p:cNvSpPr/>
          <p:nvPr/>
        </p:nvSpPr>
        <p:spPr>
          <a:xfrm>
            <a:off x="8079909" y="2709938"/>
            <a:ext cx="22430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548" y="108768"/>
                </a:moveTo>
                <a:lnTo>
                  <a:pt x="112548" y="108768"/>
                </a:lnTo>
                <a:cubicBezTo>
                  <a:pt x="21841" y="108768"/>
                  <a:pt x="21841" y="108768"/>
                  <a:pt x="21841" y="108768"/>
                </a:cubicBezTo>
                <a:cubicBezTo>
                  <a:pt x="16188" y="108768"/>
                  <a:pt x="14389" y="106009"/>
                  <a:pt x="14389" y="103251"/>
                </a:cubicBezTo>
                <a:cubicBezTo>
                  <a:pt x="14389" y="5714"/>
                  <a:pt x="14389" y="5714"/>
                  <a:pt x="14389" y="5714"/>
                </a:cubicBezTo>
                <a:cubicBezTo>
                  <a:pt x="14389" y="2955"/>
                  <a:pt x="16188" y="0"/>
                  <a:pt x="21841" y="0"/>
                </a:cubicBezTo>
                <a:cubicBezTo>
                  <a:pt x="59871" y="0"/>
                  <a:pt x="59871" y="0"/>
                  <a:pt x="59871" y="0"/>
                </a:cubicBezTo>
                <a:cubicBezTo>
                  <a:pt x="59871" y="21083"/>
                  <a:pt x="59871" y="21083"/>
                  <a:pt x="59871" y="21083"/>
                </a:cubicBezTo>
                <a:cubicBezTo>
                  <a:pt x="59871" y="32118"/>
                  <a:pt x="59871" y="32118"/>
                  <a:pt x="59871" y="32118"/>
                </a:cubicBezTo>
                <a:cubicBezTo>
                  <a:pt x="59871" y="37635"/>
                  <a:pt x="67066" y="43349"/>
                  <a:pt x="74518" y="43349"/>
                </a:cubicBezTo>
                <a:cubicBezTo>
                  <a:pt x="88907" y="43349"/>
                  <a:pt x="88907" y="43349"/>
                  <a:pt x="88907" y="43349"/>
                </a:cubicBezTo>
                <a:cubicBezTo>
                  <a:pt x="119743" y="43349"/>
                  <a:pt x="119743" y="43349"/>
                  <a:pt x="119743" y="43349"/>
                </a:cubicBezTo>
                <a:cubicBezTo>
                  <a:pt x="119743" y="87881"/>
                  <a:pt x="119743" y="87881"/>
                  <a:pt x="119743" y="87881"/>
                </a:cubicBezTo>
                <a:cubicBezTo>
                  <a:pt x="119743" y="103251"/>
                  <a:pt x="119743" y="103251"/>
                  <a:pt x="119743" y="103251"/>
                </a:cubicBezTo>
                <a:cubicBezTo>
                  <a:pt x="119743" y="106009"/>
                  <a:pt x="117944" y="108768"/>
                  <a:pt x="112548" y="108768"/>
                </a:cubicBezTo>
                <a:close/>
                <a:moveTo>
                  <a:pt x="74518" y="37635"/>
                </a:moveTo>
                <a:lnTo>
                  <a:pt x="74518" y="37635"/>
                </a:lnTo>
                <a:cubicBezTo>
                  <a:pt x="70663" y="37635"/>
                  <a:pt x="67066" y="34876"/>
                  <a:pt x="67066" y="32118"/>
                </a:cubicBezTo>
                <a:cubicBezTo>
                  <a:pt x="67066" y="21083"/>
                  <a:pt x="67066" y="21083"/>
                  <a:pt x="67066" y="21083"/>
                </a:cubicBezTo>
                <a:cubicBezTo>
                  <a:pt x="67066" y="0"/>
                  <a:pt x="67066" y="0"/>
                  <a:pt x="67066" y="0"/>
                </a:cubicBezTo>
                <a:cubicBezTo>
                  <a:pt x="119743" y="37635"/>
                  <a:pt x="119743" y="37635"/>
                  <a:pt x="119743" y="37635"/>
                </a:cubicBezTo>
                <a:cubicBezTo>
                  <a:pt x="88907" y="37635"/>
                  <a:pt x="88907" y="37635"/>
                  <a:pt x="88907" y="37635"/>
                </a:cubicBezTo>
                <a:lnTo>
                  <a:pt x="74518" y="37635"/>
                </a:lnTo>
                <a:close/>
                <a:moveTo>
                  <a:pt x="27237" y="114285"/>
                </a:moveTo>
                <a:lnTo>
                  <a:pt x="27237" y="114285"/>
                </a:lnTo>
                <a:cubicBezTo>
                  <a:pt x="32633" y="114285"/>
                  <a:pt x="32633" y="114285"/>
                  <a:pt x="32633" y="114285"/>
                </a:cubicBezTo>
                <a:cubicBezTo>
                  <a:pt x="79914" y="114285"/>
                  <a:pt x="79914" y="114285"/>
                  <a:pt x="79914" y="114285"/>
                </a:cubicBezTo>
                <a:cubicBezTo>
                  <a:pt x="90706" y="114285"/>
                  <a:pt x="90706" y="114285"/>
                  <a:pt x="90706" y="114285"/>
                </a:cubicBezTo>
                <a:cubicBezTo>
                  <a:pt x="105353" y="114285"/>
                  <a:pt x="105353" y="114285"/>
                  <a:pt x="105353" y="114285"/>
                </a:cubicBezTo>
                <a:cubicBezTo>
                  <a:pt x="105353" y="117044"/>
                  <a:pt x="103554" y="119802"/>
                  <a:pt x="97901" y="119802"/>
                </a:cubicBezTo>
                <a:cubicBezTo>
                  <a:pt x="14389" y="119802"/>
                  <a:pt x="14389" y="119802"/>
                  <a:pt x="14389" y="119802"/>
                </a:cubicBezTo>
                <a:cubicBezTo>
                  <a:pt x="5396" y="119802"/>
                  <a:pt x="0" y="114285"/>
                  <a:pt x="0" y="108768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1798" y="11231"/>
                  <a:pt x="7194" y="11231"/>
                </a:cubicBezTo>
                <a:cubicBezTo>
                  <a:pt x="7194" y="27980"/>
                  <a:pt x="7194" y="27980"/>
                  <a:pt x="7194" y="27980"/>
                </a:cubicBezTo>
                <a:cubicBezTo>
                  <a:pt x="7194" y="93399"/>
                  <a:pt x="7194" y="93399"/>
                  <a:pt x="7194" y="93399"/>
                </a:cubicBezTo>
                <a:cubicBezTo>
                  <a:pt x="7194" y="103251"/>
                  <a:pt x="7194" y="103251"/>
                  <a:pt x="7194" y="103251"/>
                </a:cubicBezTo>
                <a:cubicBezTo>
                  <a:pt x="7194" y="108768"/>
                  <a:pt x="12591" y="114285"/>
                  <a:pt x="21841" y="114285"/>
                </a:cubicBezTo>
                <a:lnTo>
                  <a:pt x="27237" y="1142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Shape 4770">
            <a:extLst>
              <a:ext uri="{FF2B5EF4-FFF2-40B4-BE49-F238E27FC236}">
                <a16:creationId xmlns:a16="http://schemas.microsoft.com/office/drawing/2014/main" xmlns="" id="{610A09F6-1C22-4CD9-97CE-818438D3100C}"/>
              </a:ext>
            </a:extLst>
          </p:cNvPr>
          <p:cNvSpPr/>
          <p:nvPr/>
        </p:nvSpPr>
        <p:spPr>
          <a:xfrm>
            <a:off x="7584738" y="2720520"/>
            <a:ext cx="201030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74" y="119779"/>
                </a:moveTo>
                <a:lnTo>
                  <a:pt x="111674" y="119779"/>
                </a:lnTo>
                <a:cubicBezTo>
                  <a:pt x="8038" y="119779"/>
                  <a:pt x="8038" y="119779"/>
                  <a:pt x="8038" y="119779"/>
                </a:cubicBezTo>
                <a:cubicBezTo>
                  <a:pt x="401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4019" y="0"/>
                  <a:pt x="8038" y="0"/>
                </a:cubicBezTo>
                <a:cubicBezTo>
                  <a:pt x="52822" y="0"/>
                  <a:pt x="52822" y="0"/>
                  <a:pt x="52822" y="0"/>
                </a:cubicBezTo>
                <a:cubicBezTo>
                  <a:pt x="52822" y="23339"/>
                  <a:pt x="52822" y="23339"/>
                  <a:pt x="52822" y="23339"/>
                </a:cubicBezTo>
                <a:cubicBezTo>
                  <a:pt x="52822" y="35669"/>
                  <a:pt x="52822" y="35669"/>
                  <a:pt x="52822" y="35669"/>
                </a:cubicBezTo>
                <a:cubicBezTo>
                  <a:pt x="52822" y="42055"/>
                  <a:pt x="58851" y="48220"/>
                  <a:pt x="68899" y="48220"/>
                </a:cubicBezTo>
                <a:cubicBezTo>
                  <a:pt x="85263" y="48220"/>
                  <a:pt x="85263" y="48220"/>
                  <a:pt x="85263" y="48220"/>
                </a:cubicBezTo>
                <a:cubicBezTo>
                  <a:pt x="119712" y="48220"/>
                  <a:pt x="119712" y="48220"/>
                  <a:pt x="119712" y="48220"/>
                </a:cubicBezTo>
                <a:cubicBezTo>
                  <a:pt x="119712" y="97981"/>
                  <a:pt x="119712" y="97981"/>
                  <a:pt x="119712" y="97981"/>
                </a:cubicBezTo>
                <a:cubicBezTo>
                  <a:pt x="119712" y="113614"/>
                  <a:pt x="119712" y="113614"/>
                  <a:pt x="119712" y="113614"/>
                </a:cubicBezTo>
                <a:cubicBezTo>
                  <a:pt x="119712" y="118238"/>
                  <a:pt x="115693" y="119779"/>
                  <a:pt x="111674" y="119779"/>
                </a:cubicBezTo>
                <a:close/>
                <a:moveTo>
                  <a:pt x="68899" y="42055"/>
                </a:moveTo>
                <a:lnTo>
                  <a:pt x="68899" y="42055"/>
                </a:lnTo>
                <a:cubicBezTo>
                  <a:pt x="62870" y="42055"/>
                  <a:pt x="60861" y="38752"/>
                  <a:pt x="60861" y="35669"/>
                </a:cubicBezTo>
                <a:cubicBezTo>
                  <a:pt x="60861" y="23339"/>
                  <a:pt x="60861" y="23339"/>
                  <a:pt x="60861" y="23339"/>
                </a:cubicBezTo>
                <a:cubicBezTo>
                  <a:pt x="60861" y="0"/>
                  <a:pt x="60861" y="0"/>
                  <a:pt x="60861" y="0"/>
                </a:cubicBezTo>
                <a:cubicBezTo>
                  <a:pt x="119712" y="42055"/>
                  <a:pt x="119712" y="42055"/>
                  <a:pt x="119712" y="42055"/>
                </a:cubicBezTo>
                <a:cubicBezTo>
                  <a:pt x="85263" y="42055"/>
                  <a:pt x="85263" y="42055"/>
                  <a:pt x="85263" y="42055"/>
                </a:cubicBezTo>
                <a:lnTo>
                  <a:pt x="68899" y="420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Shape 4771">
            <a:extLst>
              <a:ext uri="{FF2B5EF4-FFF2-40B4-BE49-F238E27FC236}">
                <a16:creationId xmlns:a16="http://schemas.microsoft.com/office/drawing/2014/main" xmlns="" id="{DD2ABCB4-A90A-4A3F-81A1-6D218C9832BF}"/>
              </a:ext>
            </a:extLst>
          </p:cNvPr>
          <p:cNvSpPr/>
          <p:nvPr/>
        </p:nvSpPr>
        <p:spPr>
          <a:xfrm>
            <a:off x="9614093" y="4270278"/>
            <a:ext cx="289907" cy="2582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75613"/>
                </a:moveTo>
                <a:lnTo>
                  <a:pt x="114219" y="75613"/>
                </a:lnTo>
                <a:cubicBezTo>
                  <a:pt x="111229" y="75613"/>
                  <a:pt x="108438" y="77174"/>
                  <a:pt x="105647" y="80297"/>
                </a:cubicBezTo>
                <a:cubicBezTo>
                  <a:pt x="102857" y="83643"/>
                  <a:pt x="102857" y="83643"/>
                  <a:pt x="102857" y="83643"/>
                </a:cubicBezTo>
                <a:cubicBezTo>
                  <a:pt x="100066" y="80297"/>
                  <a:pt x="100066" y="80297"/>
                  <a:pt x="100066" y="80297"/>
                </a:cubicBezTo>
                <a:cubicBezTo>
                  <a:pt x="97275" y="77174"/>
                  <a:pt x="94485" y="75613"/>
                  <a:pt x="91495" y="75613"/>
                </a:cubicBezTo>
                <a:cubicBezTo>
                  <a:pt x="85913" y="75613"/>
                  <a:pt x="80332" y="81858"/>
                  <a:pt x="80332" y="88327"/>
                </a:cubicBezTo>
                <a:cubicBezTo>
                  <a:pt x="80332" y="93011"/>
                  <a:pt x="81727" y="96133"/>
                  <a:pt x="83122" y="97695"/>
                </a:cubicBezTo>
                <a:cubicBezTo>
                  <a:pt x="87308" y="100817"/>
                  <a:pt x="87308" y="100817"/>
                  <a:pt x="87308" y="100817"/>
                </a:cubicBezTo>
                <a:cubicBezTo>
                  <a:pt x="83122" y="105724"/>
                  <a:pt x="83122" y="105724"/>
                  <a:pt x="83122" y="105724"/>
                </a:cubicBezTo>
                <a:cubicBezTo>
                  <a:pt x="81727" y="105724"/>
                  <a:pt x="81727" y="105724"/>
                  <a:pt x="81727" y="105724"/>
                </a:cubicBezTo>
                <a:cubicBezTo>
                  <a:pt x="5581" y="105724"/>
                  <a:pt x="5581" y="105724"/>
                  <a:pt x="5581" y="105724"/>
                </a:cubicBezTo>
                <a:cubicBezTo>
                  <a:pt x="1395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77174"/>
                  <a:pt x="119800" y="77174"/>
                  <a:pt x="119800" y="77174"/>
                </a:cubicBezTo>
                <a:cubicBezTo>
                  <a:pt x="118405" y="77174"/>
                  <a:pt x="115614" y="75613"/>
                  <a:pt x="114219" y="75613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5" y="0"/>
                  <a:pt x="5581" y="0"/>
                </a:cubicBezTo>
                <a:cubicBezTo>
                  <a:pt x="12757" y="0"/>
                  <a:pt x="12757" y="0"/>
                  <a:pt x="12757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887" y="0"/>
                  <a:pt x="33887" y="0"/>
                  <a:pt x="33887" y="0"/>
                </a:cubicBezTo>
                <a:cubicBezTo>
                  <a:pt x="45049" y="12490"/>
                  <a:pt x="45049" y="12490"/>
                  <a:pt x="45049" y="12490"/>
                </a:cubicBezTo>
                <a:cubicBezTo>
                  <a:pt x="114219" y="12490"/>
                  <a:pt x="114219" y="12490"/>
                  <a:pt x="114219" y="12490"/>
                </a:cubicBezTo>
                <a:cubicBezTo>
                  <a:pt x="117009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87308" y="110408"/>
                </a:moveTo>
                <a:lnTo>
                  <a:pt x="87308" y="110408"/>
                </a:lnTo>
                <a:cubicBezTo>
                  <a:pt x="94485" y="100817"/>
                  <a:pt x="94485" y="100817"/>
                  <a:pt x="94485" y="100817"/>
                </a:cubicBezTo>
                <a:cubicBezTo>
                  <a:pt x="87308" y="93011"/>
                  <a:pt x="87308" y="93011"/>
                  <a:pt x="87308" y="93011"/>
                </a:cubicBezTo>
                <a:cubicBezTo>
                  <a:pt x="85913" y="91449"/>
                  <a:pt x="85913" y="89888"/>
                  <a:pt x="85913" y="88327"/>
                </a:cubicBezTo>
                <a:cubicBezTo>
                  <a:pt x="85913" y="85204"/>
                  <a:pt x="88704" y="81858"/>
                  <a:pt x="91495" y="81858"/>
                </a:cubicBezTo>
                <a:cubicBezTo>
                  <a:pt x="92890" y="81858"/>
                  <a:pt x="94485" y="83643"/>
                  <a:pt x="95880" y="85204"/>
                </a:cubicBezTo>
                <a:cubicBezTo>
                  <a:pt x="102857" y="93011"/>
                  <a:pt x="102857" y="93011"/>
                  <a:pt x="102857" y="93011"/>
                </a:cubicBezTo>
                <a:cubicBezTo>
                  <a:pt x="109833" y="85204"/>
                  <a:pt x="109833" y="85204"/>
                  <a:pt x="109833" y="85204"/>
                </a:cubicBezTo>
                <a:cubicBezTo>
                  <a:pt x="111229" y="83643"/>
                  <a:pt x="112624" y="81858"/>
                  <a:pt x="114219" y="81858"/>
                </a:cubicBezTo>
                <a:cubicBezTo>
                  <a:pt x="117009" y="81858"/>
                  <a:pt x="119800" y="85204"/>
                  <a:pt x="119800" y="88327"/>
                </a:cubicBezTo>
                <a:cubicBezTo>
                  <a:pt x="119800" y="89888"/>
                  <a:pt x="119800" y="91449"/>
                  <a:pt x="118405" y="93011"/>
                </a:cubicBezTo>
                <a:cubicBezTo>
                  <a:pt x="111229" y="100817"/>
                  <a:pt x="111229" y="100817"/>
                  <a:pt x="111229" y="100817"/>
                </a:cubicBezTo>
                <a:cubicBezTo>
                  <a:pt x="118405" y="110408"/>
                  <a:pt x="118405" y="110408"/>
                  <a:pt x="118405" y="110408"/>
                </a:cubicBezTo>
                <a:cubicBezTo>
                  <a:pt x="119800" y="110408"/>
                  <a:pt x="119800" y="111970"/>
                  <a:pt x="119800" y="113531"/>
                </a:cubicBezTo>
                <a:cubicBezTo>
                  <a:pt x="119800" y="118215"/>
                  <a:pt x="117009" y="119776"/>
                  <a:pt x="114219" y="119776"/>
                </a:cubicBezTo>
                <a:cubicBezTo>
                  <a:pt x="112624" y="119776"/>
                  <a:pt x="111229" y="119776"/>
                  <a:pt x="109833" y="118215"/>
                </a:cubicBezTo>
                <a:cubicBezTo>
                  <a:pt x="102857" y="110408"/>
                  <a:pt x="102857" y="110408"/>
                  <a:pt x="102857" y="110408"/>
                </a:cubicBezTo>
                <a:cubicBezTo>
                  <a:pt x="95880" y="118215"/>
                  <a:pt x="95880" y="118215"/>
                  <a:pt x="95880" y="118215"/>
                </a:cubicBezTo>
                <a:cubicBezTo>
                  <a:pt x="94485" y="119776"/>
                  <a:pt x="92890" y="119776"/>
                  <a:pt x="91495" y="119776"/>
                </a:cubicBezTo>
                <a:cubicBezTo>
                  <a:pt x="88704" y="119776"/>
                  <a:pt x="85913" y="118215"/>
                  <a:pt x="85913" y="113531"/>
                </a:cubicBezTo>
                <a:cubicBezTo>
                  <a:pt x="85913" y="111970"/>
                  <a:pt x="85913" y="110408"/>
                  <a:pt x="87308" y="11040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" name="Shape 4772">
            <a:extLst>
              <a:ext uri="{FF2B5EF4-FFF2-40B4-BE49-F238E27FC236}">
                <a16:creationId xmlns:a16="http://schemas.microsoft.com/office/drawing/2014/main" xmlns="" id="{8E0517DC-DFCD-494E-8485-91C67F85B914}"/>
              </a:ext>
            </a:extLst>
          </p:cNvPr>
          <p:cNvSpPr/>
          <p:nvPr/>
        </p:nvSpPr>
        <p:spPr>
          <a:xfrm>
            <a:off x="9104108" y="4270278"/>
            <a:ext cx="292024" cy="2518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82442"/>
                </a:moveTo>
                <a:lnTo>
                  <a:pt x="114088" y="82442"/>
                </a:lnTo>
                <a:cubicBezTo>
                  <a:pt x="109950" y="82442"/>
                  <a:pt x="107192" y="84045"/>
                  <a:pt x="105812" y="85877"/>
                </a:cubicBezTo>
                <a:cubicBezTo>
                  <a:pt x="98916" y="93893"/>
                  <a:pt x="98916" y="93893"/>
                  <a:pt x="98916" y="93893"/>
                </a:cubicBezTo>
                <a:cubicBezTo>
                  <a:pt x="97536" y="92290"/>
                  <a:pt x="94581" y="90687"/>
                  <a:pt x="91822" y="90687"/>
                </a:cubicBezTo>
                <a:cubicBezTo>
                  <a:pt x="84926" y="90687"/>
                  <a:pt x="80788" y="97099"/>
                  <a:pt x="80788" y="103511"/>
                </a:cubicBezTo>
                <a:cubicBezTo>
                  <a:pt x="80788" y="105114"/>
                  <a:pt x="80788" y="106946"/>
                  <a:pt x="80788" y="108549"/>
                </a:cubicBezTo>
                <a:cubicBezTo>
                  <a:pt x="5517" y="108549"/>
                  <a:pt x="5517" y="108549"/>
                  <a:pt x="5517" y="108549"/>
                </a:cubicBezTo>
                <a:cubicBezTo>
                  <a:pt x="2758" y="108549"/>
                  <a:pt x="0" y="105114"/>
                  <a:pt x="0" y="101908"/>
                </a:cubicBezTo>
                <a:cubicBezTo>
                  <a:pt x="0" y="93893"/>
                  <a:pt x="0" y="93893"/>
                  <a:pt x="0" y="93893"/>
                </a:cubicBezTo>
                <a:cubicBezTo>
                  <a:pt x="0" y="82442"/>
                  <a:pt x="0" y="82442"/>
                  <a:pt x="0" y="82442"/>
                </a:cubicBezTo>
                <a:cubicBezTo>
                  <a:pt x="0" y="74427"/>
                  <a:pt x="0" y="74427"/>
                  <a:pt x="0" y="74427"/>
                </a:cubicBezTo>
                <a:cubicBezTo>
                  <a:pt x="0" y="63206"/>
                  <a:pt x="0" y="63206"/>
                  <a:pt x="0" y="63206"/>
                </a:cubicBezTo>
                <a:cubicBezTo>
                  <a:pt x="0" y="54961"/>
                  <a:pt x="0" y="54961"/>
                  <a:pt x="0" y="54961"/>
                </a:cubicBezTo>
                <a:cubicBezTo>
                  <a:pt x="0" y="32290"/>
                  <a:pt x="0" y="32290"/>
                  <a:pt x="0" y="32290"/>
                </a:cubicBezTo>
                <a:cubicBezTo>
                  <a:pt x="119802" y="32290"/>
                  <a:pt x="119802" y="32290"/>
                  <a:pt x="119802" y="32290"/>
                </a:cubicBezTo>
                <a:cubicBezTo>
                  <a:pt x="119802" y="54961"/>
                  <a:pt x="119802" y="54961"/>
                  <a:pt x="119802" y="54961"/>
                </a:cubicBezTo>
                <a:cubicBezTo>
                  <a:pt x="119802" y="63206"/>
                  <a:pt x="119802" y="63206"/>
                  <a:pt x="119802" y="63206"/>
                </a:cubicBezTo>
                <a:cubicBezTo>
                  <a:pt x="119802" y="74427"/>
                  <a:pt x="119802" y="74427"/>
                  <a:pt x="119802" y="74427"/>
                </a:cubicBezTo>
                <a:cubicBezTo>
                  <a:pt x="119802" y="82442"/>
                  <a:pt x="119802" y="82442"/>
                  <a:pt x="119802" y="82442"/>
                </a:cubicBezTo>
                <a:cubicBezTo>
                  <a:pt x="119802" y="84045"/>
                  <a:pt x="119802" y="84045"/>
                  <a:pt x="119802" y="84045"/>
                </a:cubicBezTo>
                <a:cubicBezTo>
                  <a:pt x="117044" y="82442"/>
                  <a:pt x="115665" y="82442"/>
                  <a:pt x="114088" y="82442"/>
                </a:cubicBezTo>
                <a:close/>
                <a:moveTo>
                  <a:pt x="0" y="19465"/>
                </a:moveTo>
                <a:lnTo>
                  <a:pt x="0" y="19465"/>
                </a:lnTo>
                <a:cubicBezTo>
                  <a:pt x="0" y="16259"/>
                  <a:pt x="0" y="16259"/>
                  <a:pt x="0" y="16259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3206"/>
                  <a:pt x="2758" y="0"/>
                  <a:pt x="5517" y="0"/>
                </a:cubicBezTo>
                <a:cubicBezTo>
                  <a:pt x="13990" y="0"/>
                  <a:pt x="13990" y="0"/>
                  <a:pt x="13990" y="0"/>
                </a:cubicBezTo>
                <a:cubicBezTo>
                  <a:pt x="16748" y="0"/>
                  <a:pt x="16748" y="0"/>
                  <a:pt x="16748" y="0"/>
                </a:cubicBezTo>
                <a:cubicBezTo>
                  <a:pt x="22266" y="0"/>
                  <a:pt x="22266" y="0"/>
                  <a:pt x="22266" y="0"/>
                </a:cubicBezTo>
                <a:cubicBezTo>
                  <a:pt x="33300" y="0"/>
                  <a:pt x="33300" y="0"/>
                  <a:pt x="33300" y="0"/>
                </a:cubicBezTo>
                <a:cubicBezTo>
                  <a:pt x="44532" y="12824"/>
                  <a:pt x="44532" y="12824"/>
                  <a:pt x="44532" y="12824"/>
                </a:cubicBezTo>
                <a:cubicBezTo>
                  <a:pt x="114088" y="12824"/>
                  <a:pt x="114088" y="12824"/>
                  <a:pt x="114088" y="12824"/>
                </a:cubicBezTo>
                <a:cubicBezTo>
                  <a:pt x="117044" y="12824"/>
                  <a:pt x="119802" y="16259"/>
                  <a:pt x="119802" y="19465"/>
                </a:cubicBezTo>
                <a:cubicBezTo>
                  <a:pt x="119802" y="25877"/>
                  <a:pt x="119802" y="25877"/>
                  <a:pt x="119802" y="25877"/>
                </a:cubicBezTo>
                <a:cubicBezTo>
                  <a:pt x="0" y="25877"/>
                  <a:pt x="0" y="25877"/>
                  <a:pt x="0" y="25877"/>
                </a:cubicBezTo>
                <a:lnTo>
                  <a:pt x="0" y="19465"/>
                </a:lnTo>
                <a:close/>
                <a:moveTo>
                  <a:pt x="91822" y="97099"/>
                </a:moveTo>
                <a:lnTo>
                  <a:pt x="91822" y="97099"/>
                </a:lnTo>
                <a:cubicBezTo>
                  <a:pt x="93201" y="97099"/>
                  <a:pt x="94581" y="98702"/>
                  <a:pt x="94581" y="100305"/>
                </a:cubicBezTo>
                <a:cubicBezTo>
                  <a:pt x="98916" y="103511"/>
                  <a:pt x="98916" y="103511"/>
                  <a:pt x="98916" y="103511"/>
                </a:cubicBezTo>
                <a:cubicBezTo>
                  <a:pt x="109950" y="90687"/>
                  <a:pt x="109950" y="90687"/>
                  <a:pt x="109950" y="90687"/>
                </a:cubicBezTo>
                <a:cubicBezTo>
                  <a:pt x="111330" y="89083"/>
                  <a:pt x="112709" y="89083"/>
                  <a:pt x="114088" y="89083"/>
                </a:cubicBezTo>
                <a:cubicBezTo>
                  <a:pt x="117044" y="89083"/>
                  <a:pt x="119802" y="92290"/>
                  <a:pt x="119802" y="95496"/>
                </a:cubicBezTo>
                <a:cubicBezTo>
                  <a:pt x="119802" y="97099"/>
                  <a:pt x="118423" y="98702"/>
                  <a:pt x="117044" y="100305"/>
                </a:cubicBezTo>
                <a:cubicBezTo>
                  <a:pt x="103054" y="116564"/>
                  <a:pt x="103054" y="116564"/>
                  <a:pt x="103054" y="116564"/>
                </a:cubicBezTo>
                <a:cubicBezTo>
                  <a:pt x="101674" y="118167"/>
                  <a:pt x="100295" y="119770"/>
                  <a:pt x="98916" y="119770"/>
                </a:cubicBezTo>
                <a:cubicBezTo>
                  <a:pt x="97536" y="119770"/>
                  <a:pt x="96157" y="118167"/>
                  <a:pt x="94581" y="116564"/>
                </a:cubicBezTo>
                <a:cubicBezTo>
                  <a:pt x="87684" y="108549"/>
                  <a:pt x="87684" y="108549"/>
                  <a:pt x="87684" y="108549"/>
                </a:cubicBezTo>
                <a:cubicBezTo>
                  <a:pt x="86305" y="106946"/>
                  <a:pt x="86305" y="105114"/>
                  <a:pt x="86305" y="103511"/>
                </a:cubicBezTo>
                <a:cubicBezTo>
                  <a:pt x="86305" y="100305"/>
                  <a:pt x="87684" y="97099"/>
                  <a:pt x="91822" y="970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" name="Shape 4773">
            <a:extLst>
              <a:ext uri="{FF2B5EF4-FFF2-40B4-BE49-F238E27FC236}">
                <a16:creationId xmlns:a16="http://schemas.microsoft.com/office/drawing/2014/main" xmlns="" id="{A396A42F-0978-4A1D-A370-BC2BEC05F7D5}"/>
              </a:ext>
            </a:extLst>
          </p:cNvPr>
          <p:cNvSpPr/>
          <p:nvPr/>
        </p:nvSpPr>
        <p:spPr>
          <a:xfrm>
            <a:off x="8600473" y="4270278"/>
            <a:ext cx="289909" cy="2307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24" y="98589"/>
                </a:moveTo>
                <a:lnTo>
                  <a:pt x="112624" y="98589"/>
                </a:lnTo>
                <a:cubicBezTo>
                  <a:pt x="90099" y="98589"/>
                  <a:pt x="90099" y="98589"/>
                  <a:pt x="90099" y="98589"/>
                </a:cubicBezTo>
                <a:cubicBezTo>
                  <a:pt x="84518" y="98589"/>
                  <a:pt x="78936" y="105560"/>
                  <a:pt x="78936" y="112531"/>
                </a:cubicBezTo>
                <a:cubicBezTo>
                  <a:pt x="78936" y="114273"/>
                  <a:pt x="78936" y="116265"/>
                  <a:pt x="78936" y="118008"/>
                </a:cubicBezTo>
                <a:cubicBezTo>
                  <a:pt x="5581" y="118008"/>
                  <a:pt x="5581" y="118008"/>
                  <a:pt x="5581" y="118008"/>
                </a:cubicBezTo>
                <a:cubicBezTo>
                  <a:pt x="2790" y="118008"/>
                  <a:pt x="0" y="114273"/>
                  <a:pt x="0" y="110788"/>
                </a:cubicBezTo>
                <a:cubicBezTo>
                  <a:pt x="0" y="102074"/>
                  <a:pt x="0" y="102074"/>
                  <a:pt x="0" y="102074"/>
                </a:cubicBezTo>
                <a:cubicBezTo>
                  <a:pt x="0" y="89626"/>
                  <a:pt x="0" y="89626"/>
                  <a:pt x="0" y="89626"/>
                </a:cubicBezTo>
                <a:cubicBezTo>
                  <a:pt x="0" y="80912"/>
                  <a:pt x="0" y="80912"/>
                  <a:pt x="0" y="80912"/>
                </a:cubicBezTo>
                <a:cubicBezTo>
                  <a:pt x="0" y="68713"/>
                  <a:pt x="0" y="68713"/>
                  <a:pt x="0" y="68713"/>
                </a:cubicBezTo>
                <a:cubicBezTo>
                  <a:pt x="0" y="59751"/>
                  <a:pt x="0" y="59751"/>
                  <a:pt x="0" y="59751"/>
                </a:cubicBezTo>
                <a:cubicBezTo>
                  <a:pt x="0" y="35103"/>
                  <a:pt x="0" y="35103"/>
                  <a:pt x="0" y="35103"/>
                </a:cubicBezTo>
                <a:cubicBezTo>
                  <a:pt x="119800" y="35103"/>
                  <a:pt x="119800" y="35103"/>
                  <a:pt x="119800" y="35103"/>
                </a:cubicBezTo>
                <a:cubicBezTo>
                  <a:pt x="119800" y="59751"/>
                  <a:pt x="119800" y="59751"/>
                  <a:pt x="119800" y="59751"/>
                </a:cubicBezTo>
                <a:cubicBezTo>
                  <a:pt x="119800" y="68713"/>
                  <a:pt x="119800" y="68713"/>
                  <a:pt x="119800" y="68713"/>
                </a:cubicBezTo>
                <a:cubicBezTo>
                  <a:pt x="119800" y="80912"/>
                  <a:pt x="119800" y="80912"/>
                  <a:pt x="119800" y="80912"/>
                </a:cubicBezTo>
                <a:cubicBezTo>
                  <a:pt x="119800" y="89626"/>
                  <a:pt x="119800" y="89626"/>
                  <a:pt x="119800" y="89626"/>
                </a:cubicBezTo>
                <a:cubicBezTo>
                  <a:pt x="119800" y="102074"/>
                  <a:pt x="119800" y="102074"/>
                  <a:pt x="119800" y="102074"/>
                </a:cubicBezTo>
                <a:cubicBezTo>
                  <a:pt x="118405" y="100331"/>
                  <a:pt x="115415" y="98589"/>
                  <a:pt x="112624" y="98589"/>
                </a:cubicBezTo>
                <a:close/>
                <a:moveTo>
                  <a:pt x="0" y="21161"/>
                </a:moveTo>
                <a:lnTo>
                  <a:pt x="0" y="21161"/>
                </a:lnTo>
                <a:cubicBezTo>
                  <a:pt x="0" y="17676"/>
                  <a:pt x="0" y="17676"/>
                  <a:pt x="0" y="17676"/>
                </a:cubicBezTo>
                <a:cubicBezTo>
                  <a:pt x="0" y="6970"/>
                  <a:pt x="0" y="6970"/>
                  <a:pt x="0" y="6970"/>
                </a:cubicBezTo>
                <a:cubicBezTo>
                  <a:pt x="0" y="3485"/>
                  <a:pt x="2790" y="0"/>
                  <a:pt x="5581" y="0"/>
                </a:cubicBezTo>
                <a:cubicBezTo>
                  <a:pt x="12558" y="0"/>
                  <a:pt x="12558" y="0"/>
                  <a:pt x="12558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687" y="0"/>
                  <a:pt x="33687" y="0"/>
                  <a:pt x="33687" y="0"/>
                </a:cubicBezTo>
                <a:cubicBezTo>
                  <a:pt x="45049" y="13941"/>
                  <a:pt x="45049" y="13941"/>
                  <a:pt x="45049" y="13941"/>
                </a:cubicBezTo>
                <a:cubicBezTo>
                  <a:pt x="114019" y="13941"/>
                  <a:pt x="114019" y="13941"/>
                  <a:pt x="114019" y="13941"/>
                </a:cubicBezTo>
                <a:cubicBezTo>
                  <a:pt x="118405" y="13941"/>
                  <a:pt x="119800" y="17676"/>
                  <a:pt x="119800" y="21161"/>
                </a:cubicBezTo>
                <a:cubicBezTo>
                  <a:pt x="119800" y="28132"/>
                  <a:pt x="119800" y="28132"/>
                  <a:pt x="119800" y="28132"/>
                </a:cubicBezTo>
                <a:cubicBezTo>
                  <a:pt x="0" y="28132"/>
                  <a:pt x="0" y="28132"/>
                  <a:pt x="0" y="28132"/>
                </a:cubicBezTo>
                <a:lnTo>
                  <a:pt x="0" y="21161"/>
                </a:lnTo>
                <a:close/>
                <a:moveTo>
                  <a:pt x="90099" y="105560"/>
                </a:moveTo>
                <a:lnTo>
                  <a:pt x="90099" y="105560"/>
                </a:lnTo>
                <a:cubicBezTo>
                  <a:pt x="112624" y="105560"/>
                  <a:pt x="112624" y="105560"/>
                  <a:pt x="112624" y="105560"/>
                </a:cubicBezTo>
                <a:cubicBezTo>
                  <a:pt x="115415" y="105560"/>
                  <a:pt x="118405" y="109045"/>
                  <a:pt x="118405" y="112531"/>
                </a:cubicBezTo>
                <a:cubicBezTo>
                  <a:pt x="118405" y="118008"/>
                  <a:pt x="115415" y="119751"/>
                  <a:pt x="112624" y="119751"/>
                </a:cubicBezTo>
                <a:cubicBezTo>
                  <a:pt x="90099" y="119751"/>
                  <a:pt x="90099" y="119751"/>
                  <a:pt x="90099" y="119751"/>
                </a:cubicBezTo>
                <a:cubicBezTo>
                  <a:pt x="87308" y="119751"/>
                  <a:pt x="84518" y="118008"/>
                  <a:pt x="84518" y="112531"/>
                </a:cubicBezTo>
                <a:cubicBezTo>
                  <a:pt x="84518" y="109045"/>
                  <a:pt x="87308" y="105560"/>
                  <a:pt x="90099" y="1055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" name="Shape 4774">
            <a:extLst>
              <a:ext uri="{FF2B5EF4-FFF2-40B4-BE49-F238E27FC236}">
                <a16:creationId xmlns:a16="http://schemas.microsoft.com/office/drawing/2014/main" xmlns="" id="{B431D4E4-9DAB-43EB-AAE1-64EA8DD5B918}"/>
              </a:ext>
            </a:extLst>
          </p:cNvPr>
          <p:cNvSpPr/>
          <p:nvPr/>
        </p:nvSpPr>
        <p:spPr>
          <a:xfrm>
            <a:off x="8094722" y="4270278"/>
            <a:ext cx="287792" cy="2582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11" y="88327"/>
                </a:moveTo>
                <a:lnTo>
                  <a:pt x="112811" y="88327"/>
                </a:lnTo>
                <a:cubicBezTo>
                  <a:pt x="112811" y="81858"/>
                  <a:pt x="107221" y="75613"/>
                  <a:pt x="101630" y="75613"/>
                </a:cubicBezTo>
                <a:cubicBezTo>
                  <a:pt x="94442" y="75613"/>
                  <a:pt x="90249" y="81858"/>
                  <a:pt x="90249" y="88327"/>
                </a:cubicBezTo>
                <a:cubicBezTo>
                  <a:pt x="83261" y="88327"/>
                  <a:pt x="79068" y="94572"/>
                  <a:pt x="79068" y="100817"/>
                </a:cubicBezTo>
                <a:cubicBezTo>
                  <a:pt x="79068" y="102379"/>
                  <a:pt x="79068" y="104163"/>
                  <a:pt x="79068" y="105724"/>
                </a:cubicBezTo>
                <a:cubicBezTo>
                  <a:pt x="5590" y="105724"/>
                  <a:pt x="5590" y="105724"/>
                  <a:pt x="5590" y="105724"/>
                </a:cubicBezTo>
                <a:cubicBezTo>
                  <a:pt x="1397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80297"/>
                  <a:pt x="119800" y="80297"/>
                  <a:pt x="119800" y="80297"/>
                </a:cubicBezTo>
                <a:cubicBezTo>
                  <a:pt x="119800" y="91449"/>
                  <a:pt x="119800" y="91449"/>
                  <a:pt x="119800" y="91449"/>
                </a:cubicBezTo>
                <a:cubicBezTo>
                  <a:pt x="118402" y="89888"/>
                  <a:pt x="115607" y="88327"/>
                  <a:pt x="112811" y="88327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7" y="0"/>
                  <a:pt x="5590" y="0"/>
                </a:cubicBezTo>
                <a:cubicBezTo>
                  <a:pt x="12579" y="0"/>
                  <a:pt x="12579" y="0"/>
                  <a:pt x="12579" y="0"/>
                </a:cubicBezTo>
                <a:cubicBezTo>
                  <a:pt x="16971" y="0"/>
                  <a:pt x="16971" y="0"/>
                  <a:pt x="16971" y="0"/>
                </a:cubicBezTo>
                <a:cubicBezTo>
                  <a:pt x="22562" y="0"/>
                  <a:pt x="22562" y="0"/>
                  <a:pt x="22562" y="0"/>
                </a:cubicBezTo>
                <a:cubicBezTo>
                  <a:pt x="33743" y="0"/>
                  <a:pt x="33743" y="0"/>
                  <a:pt x="33743" y="0"/>
                </a:cubicBezTo>
                <a:cubicBezTo>
                  <a:pt x="45124" y="12490"/>
                  <a:pt x="45124" y="12490"/>
                  <a:pt x="45124" y="12490"/>
                </a:cubicBezTo>
                <a:cubicBezTo>
                  <a:pt x="114209" y="12490"/>
                  <a:pt x="114209" y="12490"/>
                  <a:pt x="114209" y="12490"/>
                </a:cubicBezTo>
                <a:cubicBezTo>
                  <a:pt x="117004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90249" y="94572"/>
                </a:moveTo>
                <a:lnTo>
                  <a:pt x="90249" y="94572"/>
                </a:lnTo>
                <a:cubicBezTo>
                  <a:pt x="95840" y="94572"/>
                  <a:pt x="95840" y="94572"/>
                  <a:pt x="95840" y="94572"/>
                </a:cubicBezTo>
                <a:cubicBezTo>
                  <a:pt x="95840" y="88327"/>
                  <a:pt x="95840" y="88327"/>
                  <a:pt x="95840" y="88327"/>
                </a:cubicBezTo>
                <a:cubicBezTo>
                  <a:pt x="95840" y="85204"/>
                  <a:pt x="97237" y="81858"/>
                  <a:pt x="101630" y="81858"/>
                </a:cubicBezTo>
                <a:cubicBezTo>
                  <a:pt x="104425" y="81858"/>
                  <a:pt x="107221" y="85204"/>
                  <a:pt x="107221" y="88327"/>
                </a:cubicBezTo>
                <a:cubicBezTo>
                  <a:pt x="107221" y="94572"/>
                  <a:pt x="107221" y="94572"/>
                  <a:pt x="107221" y="94572"/>
                </a:cubicBezTo>
                <a:cubicBezTo>
                  <a:pt x="112811" y="94572"/>
                  <a:pt x="112811" y="94572"/>
                  <a:pt x="112811" y="94572"/>
                </a:cubicBezTo>
                <a:cubicBezTo>
                  <a:pt x="115607" y="94572"/>
                  <a:pt x="118402" y="97695"/>
                  <a:pt x="118402" y="100817"/>
                </a:cubicBezTo>
                <a:cubicBezTo>
                  <a:pt x="118402" y="105724"/>
                  <a:pt x="115607" y="107286"/>
                  <a:pt x="112811" y="107286"/>
                </a:cubicBezTo>
                <a:cubicBezTo>
                  <a:pt x="107221" y="107286"/>
                  <a:pt x="107221" y="107286"/>
                  <a:pt x="107221" y="107286"/>
                </a:cubicBezTo>
                <a:cubicBezTo>
                  <a:pt x="107221" y="113531"/>
                  <a:pt x="107221" y="113531"/>
                  <a:pt x="107221" y="113531"/>
                </a:cubicBezTo>
                <a:cubicBezTo>
                  <a:pt x="107221" y="118215"/>
                  <a:pt x="104425" y="119776"/>
                  <a:pt x="101630" y="119776"/>
                </a:cubicBezTo>
                <a:cubicBezTo>
                  <a:pt x="97237" y="119776"/>
                  <a:pt x="95840" y="118215"/>
                  <a:pt x="95840" y="113531"/>
                </a:cubicBezTo>
                <a:cubicBezTo>
                  <a:pt x="95840" y="107286"/>
                  <a:pt x="95840" y="107286"/>
                  <a:pt x="95840" y="107286"/>
                </a:cubicBezTo>
                <a:cubicBezTo>
                  <a:pt x="90249" y="107286"/>
                  <a:pt x="90249" y="107286"/>
                  <a:pt x="90249" y="107286"/>
                </a:cubicBezTo>
                <a:cubicBezTo>
                  <a:pt x="86056" y="107286"/>
                  <a:pt x="84658" y="105724"/>
                  <a:pt x="84658" y="100817"/>
                </a:cubicBezTo>
                <a:cubicBezTo>
                  <a:pt x="84658" y="97695"/>
                  <a:pt x="86056" y="94572"/>
                  <a:pt x="90249" y="945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" name="Shape 4775">
            <a:extLst>
              <a:ext uri="{FF2B5EF4-FFF2-40B4-BE49-F238E27FC236}">
                <a16:creationId xmlns:a16="http://schemas.microsoft.com/office/drawing/2014/main" xmlns="" id="{5A62EC39-F2EA-4CEC-881C-E0C92AEE54A2}"/>
              </a:ext>
            </a:extLst>
          </p:cNvPr>
          <p:cNvSpPr/>
          <p:nvPr/>
        </p:nvSpPr>
        <p:spPr>
          <a:xfrm>
            <a:off x="7586855" y="4270278"/>
            <a:ext cx="292024" cy="228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747"/>
                </a:moveTo>
                <a:lnTo>
                  <a:pt x="114276" y="119747"/>
                </a:lnTo>
                <a:cubicBezTo>
                  <a:pt x="5526" y="119747"/>
                  <a:pt x="5526" y="119747"/>
                  <a:pt x="5526" y="119747"/>
                </a:cubicBezTo>
                <a:cubicBezTo>
                  <a:pt x="2763" y="119747"/>
                  <a:pt x="0" y="115957"/>
                  <a:pt x="0" y="112421"/>
                </a:cubicBezTo>
                <a:cubicBezTo>
                  <a:pt x="0" y="103578"/>
                  <a:pt x="0" y="103578"/>
                  <a:pt x="0" y="103578"/>
                </a:cubicBezTo>
                <a:cubicBezTo>
                  <a:pt x="0" y="90947"/>
                  <a:pt x="0" y="90947"/>
                  <a:pt x="0" y="90947"/>
                </a:cubicBezTo>
                <a:cubicBezTo>
                  <a:pt x="0" y="82105"/>
                  <a:pt x="0" y="82105"/>
                  <a:pt x="0" y="82105"/>
                </a:cubicBezTo>
                <a:cubicBezTo>
                  <a:pt x="0" y="69726"/>
                  <a:pt x="0" y="69726"/>
                  <a:pt x="0" y="69726"/>
                </a:cubicBezTo>
                <a:cubicBezTo>
                  <a:pt x="0" y="60631"/>
                  <a:pt x="0" y="60631"/>
                  <a:pt x="0" y="60631"/>
                </a:cubicBezTo>
                <a:cubicBezTo>
                  <a:pt x="0" y="35621"/>
                  <a:pt x="0" y="35621"/>
                  <a:pt x="0" y="35621"/>
                </a:cubicBezTo>
                <a:cubicBezTo>
                  <a:pt x="119802" y="35621"/>
                  <a:pt x="119802" y="35621"/>
                  <a:pt x="119802" y="35621"/>
                </a:cubicBezTo>
                <a:cubicBezTo>
                  <a:pt x="119802" y="60631"/>
                  <a:pt x="119802" y="60631"/>
                  <a:pt x="119802" y="60631"/>
                </a:cubicBezTo>
                <a:cubicBezTo>
                  <a:pt x="119802" y="69726"/>
                  <a:pt x="119802" y="69726"/>
                  <a:pt x="119802" y="69726"/>
                </a:cubicBezTo>
                <a:cubicBezTo>
                  <a:pt x="119802" y="82105"/>
                  <a:pt x="119802" y="82105"/>
                  <a:pt x="119802" y="82105"/>
                </a:cubicBezTo>
                <a:cubicBezTo>
                  <a:pt x="119802" y="90947"/>
                  <a:pt x="119802" y="90947"/>
                  <a:pt x="119802" y="90947"/>
                </a:cubicBezTo>
                <a:cubicBezTo>
                  <a:pt x="119802" y="103578"/>
                  <a:pt x="119802" y="103578"/>
                  <a:pt x="119802" y="103578"/>
                </a:cubicBezTo>
                <a:cubicBezTo>
                  <a:pt x="119802" y="112421"/>
                  <a:pt x="119802" y="112421"/>
                  <a:pt x="119802" y="112421"/>
                </a:cubicBezTo>
                <a:cubicBezTo>
                  <a:pt x="119802" y="115957"/>
                  <a:pt x="117039" y="119747"/>
                  <a:pt x="114276" y="119747"/>
                </a:cubicBezTo>
                <a:close/>
                <a:moveTo>
                  <a:pt x="0" y="21473"/>
                </a:moveTo>
                <a:lnTo>
                  <a:pt x="0" y="21473"/>
                </a:lnTo>
                <a:cubicBezTo>
                  <a:pt x="0" y="17936"/>
                  <a:pt x="0" y="17936"/>
                  <a:pt x="0" y="17936"/>
                </a:cubicBezTo>
                <a:cubicBezTo>
                  <a:pt x="0" y="7073"/>
                  <a:pt x="0" y="7073"/>
                  <a:pt x="0" y="7073"/>
                </a:cubicBezTo>
                <a:cubicBezTo>
                  <a:pt x="0" y="3536"/>
                  <a:pt x="2763" y="0"/>
                  <a:pt x="5526" y="0"/>
                </a:cubicBezTo>
                <a:cubicBezTo>
                  <a:pt x="13815" y="0"/>
                  <a:pt x="13815" y="0"/>
                  <a:pt x="13815" y="0"/>
                </a:cubicBezTo>
                <a:cubicBezTo>
                  <a:pt x="16578" y="0"/>
                  <a:pt x="16578" y="0"/>
                  <a:pt x="16578" y="0"/>
                </a:cubicBezTo>
                <a:cubicBezTo>
                  <a:pt x="22302" y="0"/>
                  <a:pt x="22302" y="0"/>
                  <a:pt x="22302" y="0"/>
                </a:cubicBezTo>
                <a:cubicBezTo>
                  <a:pt x="33355" y="0"/>
                  <a:pt x="33355" y="0"/>
                  <a:pt x="33355" y="0"/>
                </a:cubicBezTo>
                <a:cubicBezTo>
                  <a:pt x="44605" y="14147"/>
                  <a:pt x="44605" y="14147"/>
                  <a:pt x="44605" y="14147"/>
                </a:cubicBezTo>
                <a:cubicBezTo>
                  <a:pt x="114276" y="14147"/>
                  <a:pt x="114276" y="14147"/>
                  <a:pt x="114276" y="14147"/>
                </a:cubicBezTo>
                <a:cubicBezTo>
                  <a:pt x="117039" y="14147"/>
                  <a:pt x="119802" y="17936"/>
                  <a:pt x="119802" y="21473"/>
                </a:cubicBezTo>
                <a:cubicBezTo>
                  <a:pt x="119802" y="28547"/>
                  <a:pt x="119802" y="28547"/>
                  <a:pt x="119802" y="28547"/>
                </a:cubicBezTo>
                <a:cubicBezTo>
                  <a:pt x="0" y="28547"/>
                  <a:pt x="0" y="28547"/>
                  <a:pt x="0" y="28547"/>
                </a:cubicBezTo>
                <a:lnTo>
                  <a:pt x="0" y="214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" name="Shape 4776">
            <a:extLst>
              <a:ext uri="{FF2B5EF4-FFF2-40B4-BE49-F238E27FC236}">
                <a16:creationId xmlns:a16="http://schemas.microsoft.com/office/drawing/2014/main" xmlns="" id="{73CA441A-5D13-4536-9F91-1464A00EB143}"/>
              </a:ext>
            </a:extLst>
          </p:cNvPr>
          <p:cNvSpPr/>
          <p:nvPr/>
        </p:nvSpPr>
        <p:spPr>
          <a:xfrm>
            <a:off x="10579040" y="2204054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3887"/>
                  <a:pt x="11181" y="60598"/>
                </a:cubicBezTo>
                <a:cubicBezTo>
                  <a:pt x="11181" y="87508"/>
                  <a:pt x="33743" y="108637"/>
                  <a:pt x="60698" y="108637"/>
                </a:cubicBezTo>
                <a:cubicBezTo>
                  <a:pt x="87454" y="108637"/>
                  <a:pt x="108618" y="87508"/>
                  <a:pt x="108618" y="60598"/>
                </a:cubicBezTo>
                <a:cubicBezTo>
                  <a:pt x="108618" y="33887"/>
                  <a:pt x="87454" y="11362"/>
                  <a:pt x="60698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0482" y="78936"/>
                  <a:pt x="67687" y="76146"/>
                  <a:pt x="67687" y="73355"/>
                </a:cubicBezTo>
                <a:cubicBezTo>
                  <a:pt x="67687" y="64983"/>
                  <a:pt x="67687" y="64983"/>
                  <a:pt x="67687" y="64983"/>
                </a:cubicBezTo>
                <a:cubicBezTo>
                  <a:pt x="50715" y="77541"/>
                  <a:pt x="50715" y="77541"/>
                  <a:pt x="50715" y="77541"/>
                </a:cubicBezTo>
                <a:cubicBezTo>
                  <a:pt x="49317" y="78936"/>
                  <a:pt x="47920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7920" y="40863"/>
                  <a:pt x="49317" y="42458"/>
                  <a:pt x="50715" y="42458"/>
                </a:cubicBezTo>
                <a:cubicBezTo>
                  <a:pt x="67687" y="55016"/>
                  <a:pt x="67687" y="55016"/>
                  <a:pt x="67687" y="55016"/>
                </a:cubicBezTo>
                <a:cubicBezTo>
                  <a:pt x="67687" y="46644"/>
                  <a:pt x="67687" y="46644"/>
                  <a:pt x="67687" y="46644"/>
                </a:cubicBezTo>
                <a:cubicBezTo>
                  <a:pt x="67687" y="43853"/>
                  <a:pt x="70482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" name="Shape 4777">
            <a:extLst>
              <a:ext uri="{FF2B5EF4-FFF2-40B4-BE49-F238E27FC236}">
                <a16:creationId xmlns:a16="http://schemas.microsoft.com/office/drawing/2014/main" xmlns="" id="{15DFF228-FFE6-44D4-B660-E49E2F4A9A39}"/>
              </a:ext>
            </a:extLst>
          </p:cNvPr>
          <p:cNvSpPr/>
          <p:nvPr/>
        </p:nvSpPr>
        <p:spPr>
          <a:xfrm>
            <a:off x="10073289" y="2204054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59101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59101" y="119800"/>
                </a:cubicBezTo>
                <a:close/>
                <a:moveTo>
                  <a:pt x="59101" y="11362"/>
                </a:moveTo>
                <a:lnTo>
                  <a:pt x="59101" y="11362"/>
                </a:lnTo>
                <a:cubicBezTo>
                  <a:pt x="32346" y="11362"/>
                  <a:pt x="11181" y="33887"/>
                  <a:pt x="11181" y="60598"/>
                </a:cubicBezTo>
                <a:cubicBezTo>
                  <a:pt x="11181" y="87508"/>
                  <a:pt x="32346" y="108637"/>
                  <a:pt x="59101" y="108637"/>
                </a:cubicBezTo>
                <a:cubicBezTo>
                  <a:pt x="86056" y="108637"/>
                  <a:pt x="108618" y="87508"/>
                  <a:pt x="108618" y="60598"/>
                </a:cubicBezTo>
                <a:cubicBezTo>
                  <a:pt x="108618" y="33887"/>
                  <a:pt x="86056" y="11362"/>
                  <a:pt x="59101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1880" y="78936"/>
                  <a:pt x="70482" y="78936"/>
                  <a:pt x="69084" y="77541"/>
                </a:cubicBezTo>
                <a:cubicBezTo>
                  <a:pt x="52113" y="64983"/>
                  <a:pt x="52113" y="64983"/>
                  <a:pt x="52113" y="64983"/>
                </a:cubicBezTo>
                <a:cubicBezTo>
                  <a:pt x="52113" y="73355"/>
                  <a:pt x="52113" y="73355"/>
                  <a:pt x="52113" y="73355"/>
                </a:cubicBezTo>
                <a:cubicBezTo>
                  <a:pt x="52113" y="76146"/>
                  <a:pt x="49317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9317" y="40863"/>
                  <a:pt x="52113" y="43853"/>
                  <a:pt x="52113" y="46644"/>
                </a:cubicBezTo>
                <a:cubicBezTo>
                  <a:pt x="52113" y="55016"/>
                  <a:pt x="52113" y="55016"/>
                  <a:pt x="52113" y="55016"/>
                </a:cubicBezTo>
                <a:cubicBezTo>
                  <a:pt x="69084" y="42458"/>
                  <a:pt x="69084" y="42458"/>
                  <a:pt x="69084" y="42458"/>
                </a:cubicBezTo>
                <a:cubicBezTo>
                  <a:pt x="70482" y="42458"/>
                  <a:pt x="71880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" name="Shape 4778">
            <a:extLst>
              <a:ext uri="{FF2B5EF4-FFF2-40B4-BE49-F238E27FC236}">
                <a16:creationId xmlns:a16="http://schemas.microsoft.com/office/drawing/2014/main" xmlns="" id="{3EDD5825-EBA9-40D9-9912-22A01D4A94AA}"/>
              </a:ext>
            </a:extLst>
          </p:cNvPr>
          <p:cNvSpPr/>
          <p:nvPr/>
        </p:nvSpPr>
        <p:spPr>
          <a:xfrm>
            <a:off x="9565422" y="2204054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60598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502" y="108637"/>
                  <a:pt x="108768" y="87508"/>
                  <a:pt x="108768" y="60598"/>
                </a:cubicBezTo>
                <a:cubicBezTo>
                  <a:pt x="108768" y="33887"/>
                  <a:pt x="86502" y="11362"/>
                  <a:pt x="59901" y="11362"/>
                </a:cubicBezTo>
                <a:close/>
                <a:moveTo>
                  <a:pt x="85123" y="64983"/>
                </a:moveTo>
                <a:lnTo>
                  <a:pt x="85123" y="64983"/>
                </a:lnTo>
                <a:cubicBezTo>
                  <a:pt x="66995" y="77541"/>
                  <a:pt x="66995" y="77541"/>
                  <a:pt x="66995" y="77541"/>
                </a:cubicBezTo>
                <a:cubicBezTo>
                  <a:pt x="65615" y="78936"/>
                  <a:pt x="65615" y="78936"/>
                  <a:pt x="64236" y="78936"/>
                </a:cubicBezTo>
                <a:cubicBezTo>
                  <a:pt x="59901" y="78936"/>
                  <a:pt x="58522" y="76146"/>
                  <a:pt x="58522" y="73355"/>
                </a:cubicBezTo>
                <a:cubicBezTo>
                  <a:pt x="58522" y="66378"/>
                  <a:pt x="58522" y="66378"/>
                  <a:pt x="58522" y="66378"/>
                </a:cubicBezTo>
                <a:cubicBezTo>
                  <a:pt x="40394" y="77541"/>
                  <a:pt x="40394" y="77541"/>
                  <a:pt x="40394" y="77541"/>
                </a:cubicBezTo>
                <a:cubicBezTo>
                  <a:pt x="40394" y="78936"/>
                  <a:pt x="39014" y="78936"/>
                  <a:pt x="37635" y="78936"/>
                </a:cubicBezTo>
                <a:cubicBezTo>
                  <a:pt x="34876" y="78936"/>
                  <a:pt x="32118" y="76146"/>
                  <a:pt x="32118" y="73355"/>
                </a:cubicBezTo>
                <a:cubicBezTo>
                  <a:pt x="32118" y="46644"/>
                  <a:pt x="32118" y="46644"/>
                  <a:pt x="32118" y="46644"/>
                </a:cubicBezTo>
                <a:cubicBezTo>
                  <a:pt x="32118" y="43853"/>
                  <a:pt x="34876" y="40863"/>
                  <a:pt x="37635" y="40863"/>
                </a:cubicBezTo>
                <a:cubicBezTo>
                  <a:pt x="39014" y="40863"/>
                  <a:pt x="40394" y="42458"/>
                  <a:pt x="40394" y="42458"/>
                </a:cubicBezTo>
                <a:cubicBezTo>
                  <a:pt x="58522" y="55016"/>
                  <a:pt x="58522" y="55016"/>
                  <a:pt x="58522" y="55016"/>
                </a:cubicBezTo>
                <a:cubicBezTo>
                  <a:pt x="58522" y="46644"/>
                  <a:pt x="58522" y="46644"/>
                  <a:pt x="58522" y="46644"/>
                </a:cubicBezTo>
                <a:cubicBezTo>
                  <a:pt x="58522" y="43853"/>
                  <a:pt x="59901" y="40863"/>
                  <a:pt x="64236" y="40863"/>
                </a:cubicBezTo>
                <a:cubicBezTo>
                  <a:pt x="65615" y="40863"/>
                  <a:pt x="65615" y="42458"/>
                  <a:pt x="66995" y="42458"/>
                </a:cubicBezTo>
                <a:cubicBezTo>
                  <a:pt x="85123" y="55016"/>
                  <a:pt x="85123" y="55016"/>
                  <a:pt x="85123" y="55016"/>
                </a:cubicBezTo>
                <a:cubicBezTo>
                  <a:pt x="86502" y="56411"/>
                  <a:pt x="87881" y="57807"/>
                  <a:pt x="87881" y="60598"/>
                </a:cubicBezTo>
                <a:cubicBezTo>
                  <a:pt x="87881" y="61993"/>
                  <a:pt x="86502" y="63388"/>
                  <a:pt x="85123" y="649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" name="Shape 4779">
            <a:extLst>
              <a:ext uri="{FF2B5EF4-FFF2-40B4-BE49-F238E27FC236}">
                <a16:creationId xmlns:a16="http://schemas.microsoft.com/office/drawing/2014/main" xmlns="" id="{C3FC4134-8783-4290-AB88-F582A69F1995}"/>
              </a:ext>
            </a:extLst>
          </p:cNvPr>
          <p:cNvSpPr/>
          <p:nvPr/>
        </p:nvSpPr>
        <p:spPr>
          <a:xfrm>
            <a:off x="9059669" y="2204054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93089" y="119800"/>
                  <a:pt x="119800" y="93089"/>
                  <a:pt x="119800" y="60598"/>
                </a:cubicBezTo>
                <a:cubicBezTo>
                  <a:pt x="119800" y="26910"/>
                  <a:pt x="93089" y="0"/>
                  <a:pt x="60598" y="0"/>
                </a:cubicBezTo>
                <a:cubicBezTo>
                  <a:pt x="26910" y="0"/>
                  <a:pt x="0" y="26910"/>
                  <a:pt x="0" y="60598"/>
                </a:cubicBezTo>
                <a:cubicBezTo>
                  <a:pt x="0" y="93089"/>
                  <a:pt x="26910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87508" y="11362"/>
                  <a:pt x="108438" y="33887"/>
                  <a:pt x="108438" y="60598"/>
                </a:cubicBezTo>
                <a:cubicBezTo>
                  <a:pt x="108438" y="87508"/>
                  <a:pt x="87508" y="108637"/>
                  <a:pt x="60598" y="108637"/>
                </a:cubicBezTo>
                <a:cubicBezTo>
                  <a:pt x="33887" y="108637"/>
                  <a:pt x="11362" y="87508"/>
                  <a:pt x="11362" y="60598"/>
                </a:cubicBezTo>
                <a:cubicBezTo>
                  <a:pt x="11362" y="33887"/>
                  <a:pt x="33887" y="11362"/>
                  <a:pt x="60598" y="11362"/>
                </a:cubicBezTo>
                <a:close/>
                <a:moveTo>
                  <a:pt x="35282" y="64983"/>
                </a:moveTo>
                <a:lnTo>
                  <a:pt x="35282" y="64983"/>
                </a:lnTo>
                <a:cubicBezTo>
                  <a:pt x="53621" y="77541"/>
                  <a:pt x="53621" y="77541"/>
                  <a:pt x="53621" y="77541"/>
                </a:cubicBezTo>
                <a:cubicBezTo>
                  <a:pt x="53621" y="78936"/>
                  <a:pt x="55016" y="78936"/>
                  <a:pt x="56411" y="78936"/>
                </a:cubicBezTo>
                <a:cubicBezTo>
                  <a:pt x="59202" y="78936"/>
                  <a:pt x="61993" y="76146"/>
                  <a:pt x="61993" y="73355"/>
                </a:cubicBezTo>
                <a:cubicBezTo>
                  <a:pt x="61993" y="66378"/>
                  <a:pt x="61993" y="66378"/>
                  <a:pt x="61993" y="66378"/>
                </a:cubicBezTo>
                <a:cubicBezTo>
                  <a:pt x="78936" y="77541"/>
                  <a:pt x="78936" y="77541"/>
                  <a:pt x="78936" y="77541"/>
                </a:cubicBezTo>
                <a:cubicBezTo>
                  <a:pt x="80332" y="78936"/>
                  <a:pt x="81727" y="78936"/>
                  <a:pt x="83122" y="78936"/>
                </a:cubicBezTo>
                <a:cubicBezTo>
                  <a:pt x="85913" y="78936"/>
                  <a:pt x="88903" y="76146"/>
                  <a:pt x="88903" y="73355"/>
                </a:cubicBezTo>
                <a:cubicBezTo>
                  <a:pt x="88903" y="46644"/>
                  <a:pt x="88903" y="46644"/>
                  <a:pt x="88903" y="46644"/>
                </a:cubicBezTo>
                <a:cubicBezTo>
                  <a:pt x="88903" y="43853"/>
                  <a:pt x="85913" y="40863"/>
                  <a:pt x="83122" y="40863"/>
                </a:cubicBezTo>
                <a:cubicBezTo>
                  <a:pt x="81727" y="40863"/>
                  <a:pt x="80332" y="42458"/>
                  <a:pt x="78936" y="42458"/>
                </a:cubicBezTo>
                <a:cubicBezTo>
                  <a:pt x="61993" y="55016"/>
                  <a:pt x="61993" y="55016"/>
                  <a:pt x="61993" y="55016"/>
                </a:cubicBezTo>
                <a:cubicBezTo>
                  <a:pt x="61993" y="46644"/>
                  <a:pt x="61993" y="46644"/>
                  <a:pt x="61993" y="46644"/>
                </a:cubicBezTo>
                <a:cubicBezTo>
                  <a:pt x="61993" y="43853"/>
                  <a:pt x="59202" y="40863"/>
                  <a:pt x="56411" y="40863"/>
                </a:cubicBezTo>
                <a:cubicBezTo>
                  <a:pt x="55016" y="40863"/>
                  <a:pt x="53621" y="42458"/>
                  <a:pt x="53621" y="42458"/>
                </a:cubicBezTo>
                <a:cubicBezTo>
                  <a:pt x="35282" y="55016"/>
                  <a:pt x="35282" y="55016"/>
                  <a:pt x="35282" y="55016"/>
                </a:cubicBezTo>
                <a:cubicBezTo>
                  <a:pt x="32491" y="56411"/>
                  <a:pt x="32491" y="57807"/>
                  <a:pt x="32491" y="60598"/>
                </a:cubicBezTo>
                <a:cubicBezTo>
                  <a:pt x="32491" y="61993"/>
                  <a:pt x="32491" y="63388"/>
                  <a:pt x="35282" y="649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" name="Shape 4780">
            <a:extLst>
              <a:ext uri="{FF2B5EF4-FFF2-40B4-BE49-F238E27FC236}">
                <a16:creationId xmlns:a16="http://schemas.microsoft.com/office/drawing/2014/main" xmlns="" id="{70FAD798-4571-4B2A-8CDE-200EA219B215}"/>
              </a:ext>
            </a:extLst>
          </p:cNvPr>
          <p:cNvSpPr/>
          <p:nvPr/>
        </p:nvSpPr>
        <p:spPr>
          <a:xfrm>
            <a:off x="8553919" y="2204054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60598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3887"/>
                  <a:pt x="11362" y="60598"/>
                </a:cubicBezTo>
                <a:cubicBezTo>
                  <a:pt x="11362" y="87508"/>
                  <a:pt x="32491" y="108637"/>
                  <a:pt x="59202" y="108637"/>
                </a:cubicBezTo>
                <a:cubicBezTo>
                  <a:pt x="85913" y="108637"/>
                  <a:pt x="108438" y="87508"/>
                  <a:pt x="108438" y="60598"/>
                </a:cubicBezTo>
                <a:cubicBezTo>
                  <a:pt x="108438" y="33887"/>
                  <a:pt x="85913" y="11362"/>
                  <a:pt x="59202" y="11362"/>
                </a:cubicBezTo>
                <a:close/>
                <a:moveTo>
                  <a:pt x="76146" y="74750"/>
                </a:moveTo>
                <a:lnTo>
                  <a:pt x="76146" y="74750"/>
                </a:lnTo>
                <a:cubicBezTo>
                  <a:pt x="76146" y="78936"/>
                  <a:pt x="74750" y="80332"/>
                  <a:pt x="70564" y="80332"/>
                </a:cubicBezTo>
                <a:cubicBezTo>
                  <a:pt x="67774" y="80332"/>
                  <a:pt x="64784" y="78936"/>
                  <a:pt x="64784" y="74750"/>
                </a:cubicBezTo>
                <a:cubicBezTo>
                  <a:pt x="64784" y="45249"/>
                  <a:pt x="64784" y="45249"/>
                  <a:pt x="64784" y="45249"/>
                </a:cubicBezTo>
                <a:cubicBezTo>
                  <a:pt x="64784" y="42458"/>
                  <a:pt x="67774" y="39468"/>
                  <a:pt x="70564" y="39468"/>
                </a:cubicBezTo>
                <a:cubicBezTo>
                  <a:pt x="74750" y="39468"/>
                  <a:pt x="76146" y="42458"/>
                  <a:pt x="76146" y="45249"/>
                </a:cubicBezTo>
                <a:cubicBezTo>
                  <a:pt x="76146" y="74750"/>
                  <a:pt x="76146" y="74750"/>
                  <a:pt x="76146" y="74750"/>
                </a:cubicBezTo>
                <a:close/>
                <a:moveTo>
                  <a:pt x="53621" y="74750"/>
                </a:moveTo>
                <a:lnTo>
                  <a:pt x="53621" y="74750"/>
                </a:lnTo>
                <a:cubicBezTo>
                  <a:pt x="53621" y="78936"/>
                  <a:pt x="52225" y="80332"/>
                  <a:pt x="47840" y="80332"/>
                </a:cubicBezTo>
                <a:cubicBezTo>
                  <a:pt x="45049" y="80332"/>
                  <a:pt x="42259" y="78936"/>
                  <a:pt x="42259" y="74750"/>
                </a:cubicBezTo>
                <a:cubicBezTo>
                  <a:pt x="42259" y="45249"/>
                  <a:pt x="42259" y="45249"/>
                  <a:pt x="42259" y="45249"/>
                </a:cubicBezTo>
                <a:cubicBezTo>
                  <a:pt x="42259" y="42458"/>
                  <a:pt x="45049" y="39468"/>
                  <a:pt x="47840" y="39468"/>
                </a:cubicBezTo>
                <a:cubicBezTo>
                  <a:pt x="52225" y="39468"/>
                  <a:pt x="53621" y="42458"/>
                  <a:pt x="53621" y="45249"/>
                </a:cubicBezTo>
                <a:cubicBezTo>
                  <a:pt x="53621" y="74750"/>
                  <a:pt x="53621" y="74750"/>
                  <a:pt x="53621" y="747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" name="Shape 4781">
            <a:extLst>
              <a:ext uri="{FF2B5EF4-FFF2-40B4-BE49-F238E27FC236}">
                <a16:creationId xmlns:a16="http://schemas.microsoft.com/office/drawing/2014/main" xmlns="" id="{E3EB8A1F-DC2D-4980-93A9-A80C6CC2C128}"/>
              </a:ext>
            </a:extLst>
          </p:cNvPr>
          <p:cNvSpPr/>
          <p:nvPr/>
        </p:nvSpPr>
        <p:spPr>
          <a:xfrm>
            <a:off x="8046051" y="2204054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403" y="119800"/>
                  <a:pt x="0" y="93089"/>
                  <a:pt x="0" y="60598"/>
                </a:cubicBezTo>
                <a:cubicBezTo>
                  <a:pt x="0" y="26910"/>
                  <a:pt x="26403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305" y="108637"/>
                  <a:pt x="108571" y="87508"/>
                  <a:pt x="108571" y="60598"/>
                </a:cubicBezTo>
                <a:cubicBezTo>
                  <a:pt x="108571" y="33887"/>
                  <a:pt x="86305" y="11362"/>
                  <a:pt x="59901" y="11362"/>
                </a:cubicBezTo>
                <a:close/>
                <a:moveTo>
                  <a:pt x="75270" y="80332"/>
                </a:moveTo>
                <a:lnTo>
                  <a:pt x="75270" y="80332"/>
                </a:lnTo>
                <a:cubicBezTo>
                  <a:pt x="44532" y="80332"/>
                  <a:pt x="44532" y="80332"/>
                  <a:pt x="44532" y="80332"/>
                </a:cubicBezTo>
                <a:cubicBezTo>
                  <a:pt x="41773" y="80332"/>
                  <a:pt x="39014" y="78936"/>
                  <a:pt x="39014" y="74750"/>
                </a:cubicBezTo>
                <a:cubicBezTo>
                  <a:pt x="39014" y="45249"/>
                  <a:pt x="39014" y="45249"/>
                  <a:pt x="39014" y="45249"/>
                </a:cubicBezTo>
                <a:cubicBezTo>
                  <a:pt x="39014" y="42458"/>
                  <a:pt x="41773" y="39468"/>
                  <a:pt x="44532" y="39468"/>
                </a:cubicBezTo>
                <a:cubicBezTo>
                  <a:pt x="75270" y="39468"/>
                  <a:pt x="75270" y="39468"/>
                  <a:pt x="75270" y="39468"/>
                </a:cubicBezTo>
                <a:cubicBezTo>
                  <a:pt x="78029" y="39468"/>
                  <a:pt x="80788" y="42458"/>
                  <a:pt x="80788" y="45249"/>
                </a:cubicBezTo>
                <a:cubicBezTo>
                  <a:pt x="80788" y="74750"/>
                  <a:pt x="80788" y="74750"/>
                  <a:pt x="80788" y="74750"/>
                </a:cubicBezTo>
                <a:cubicBezTo>
                  <a:pt x="80788" y="78936"/>
                  <a:pt x="78029" y="80332"/>
                  <a:pt x="75270" y="803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" name="Shape 4782">
            <a:extLst>
              <a:ext uri="{FF2B5EF4-FFF2-40B4-BE49-F238E27FC236}">
                <a16:creationId xmlns:a16="http://schemas.microsoft.com/office/drawing/2014/main" xmlns="" id="{BB65BB77-5BC0-4D24-9276-FC0794C30252}"/>
              </a:ext>
            </a:extLst>
          </p:cNvPr>
          <p:cNvSpPr/>
          <p:nvPr/>
        </p:nvSpPr>
        <p:spPr>
          <a:xfrm>
            <a:off x="7540299" y="2204054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60598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3887"/>
                  <a:pt x="11362" y="60598"/>
                </a:cubicBezTo>
                <a:cubicBezTo>
                  <a:pt x="11362" y="87508"/>
                  <a:pt x="33887" y="108637"/>
                  <a:pt x="60598" y="108637"/>
                </a:cubicBezTo>
                <a:cubicBezTo>
                  <a:pt x="87308" y="108637"/>
                  <a:pt x="108438" y="87508"/>
                  <a:pt x="108438" y="60598"/>
                </a:cubicBezTo>
                <a:cubicBezTo>
                  <a:pt x="108438" y="33887"/>
                  <a:pt x="87308" y="11362"/>
                  <a:pt x="60598" y="11362"/>
                </a:cubicBezTo>
                <a:close/>
                <a:moveTo>
                  <a:pt x="77541" y="64983"/>
                </a:moveTo>
                <a:lnTo>
                  <a:pt x="77541" y="64983"/>
                </a:lnTo>
                <a:cubicBezTo>
                  <a:pt x="47840" y="83122"/>
                  <a:pt x="47840" y="83122"/>
                  <a:pt x="47840" y="83122"/>
                </a:cubicBezTo>
                <a:lnTo>
                  <a:pt x="47840" y="84518"/>
                </a:lnTo>
                <a:cubicBezTo>
                  <a:pt x="46445" y="84518"/>
                  <a:pt x="46445" y="84518"/>
                  <a:pt x="46445" y="84518"/>
                </a:cubicBezTo>
                <a:cubicBezTo>
                  <a:pt x="45049" y="84518"/>
                  <a:pt x="45049" y="84518"/>
                  <a:pt x="45049" y="84518"/>
                </a:cubicBezTo>
                <a:cubicBezTo>
                  <a:pt x="42259" y="84518"/>
                  <a:pt x="39468" y="81727"/>
                  <a:pt x="39468" y="78936"/>
                </a:cubicBezTo>
                <a:cubicBezTo>
                  <a:pt x="39468" y="40863"/>
                  <a:pt x="39468" y="40863"/>
                  <a:pt x="39468" y="40863"/>
                </a:cubicBezTo>
                <a:cubicBezTo>
                  <a:pt x="39468" y="38073"/>
                  <a:pt x="42259" y="35282"/>
                  <a:pt x="45049" y="35282"/>
                </a:cubicBezTo>
                <a:cubicBezTo>
                  <a:pt x="46445" y="35282"/>
                  <a:pt x="47840" y="36677"/>
                  <a:pt x="47840" y="36677"/>
                </a:cubicBezTo>
                <a:cubicBezTo>
                  <a:pt x="77541" y="55016"/>
                  <a:pt x="77541" y="55016"/>
                  <a:pt x="77541" y="55016"/>
                </a:cubicBezTo>
                <a:cubicBezTo>
                  <a:pt x="80332" y="56411"/>
                  <a:pt x="80332" y="57807"/>
                  <a:pt x="80332" y="60598"/>
                </a:cubicBezTo>
                <a:cubicBezTo>
                  <a:pt x="80332" y="61993"/>
                  <a:pt x="80332" y="63388"/>
                  <a:pt x="77541" y="649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" name="Shape 4783">
            <a:extLst>
              <a:ext uri="{FF2B5EF4-FFF2-40B4-BE49-F238E27FC236}">
                <a16:creationId xmlns:a16="http://schemas.microsoft.com/office/drawing/2014/main" xmlns="" id="{80E6A34E-2232-462C-BB1A-5FAC41A8E39D}"/>
              </a:ext>
            </a:extLst>
          </p:cNvPr>
          <p:cNvSpPr/>
          <p:nvPr/>
        </p:nvSpPr>
        <p:spPr>
          <a:xfrm>
            <a:off x="9614093" y="3734760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59202" y="0"/>
                </a:cubicBezTo>
                <a:cubicBezTo>
                  <a:pt x="92890" y="0"/>
                  <a:pt x="119800" y="26910"/>
                  <a:pt x="119800" y="59202"/>
                </a:cubicBezTo>
                <a:cubicBezTo>
                  <a:pt x="119800" y="93089"/>
                  <a:pt x="92890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" name="Shape 4784">
            <a:extLst>
              <a:ext uri="{FF2B5EF4-FFF2-40B4-BE49-F238E27FC236}">
                <a16:creationId xmlns:a16="http://schemas.microsoft.com/office/drawing/2014/main" xmlns="" id="{5AA0C51E-A8E8-46FC-AFBF-342F6ACB9A22}"/>
              </a:ext>
            </a:extLst>
          </p:cNvPr>
          <p:cNvSpPr/>
          <p:nvPr/>
        </p:nvSpPr>
        <p:spPr>
          <a:xfrm>
            <a:off x="9104108" y="3734760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7009"/>
                  <a:pt x="0" y="114219"/>
                </a:cubicBezTo>
                <a:cubicBezTo>
                  <a:pt x="0" y="5780"/>
                  <a:pt x="0" y="5780"/>
                  <a:pt x="0" y="5780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780"/>
                </a:cubicBezTo>
                <a:cubicBezTo>
                  <a:pt x="119802" y="114219"/>
                  <a:pt x="119802" y="114219"/>
                  <a:pt x="119802" y="114219"/>
                </a:cubicBezTo>
                <a:cubicBezTo>
                  <a:pt x="119802" y="117009"/>
                  <a:pt x="117044" y="119800"/>
                  <a:pt x="114088" y="119800"/>
                </a:cubicBezTo>
                <a:close/>
                <a:moveTo>
                  <a:pt x="108571" y="11362"/>
                </a:moveTo>
                <a:lnTo>
                  <a:pt x="108571" y="11362"/>
                </a:lnTo>
                <a:cubicBezTo>
                  <a:pt x="11034" y="11362"/>
                  <a:pt x="11034" y="11362"/>
                  <a:pt x="11034" y="113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3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" name="Shape 4785">
            <a:extLst>
              <a:ext uri="{FF2B5EF4-FFF2-40B4-BE49-F238E27FC236}">
                <a16:creationId xmlns:a16="http://schemas.microsoft.com/office/drawing/2014/main" xmlns="" id="{C8064727-F9D7-4449-A717-B2608D0B6AA1}"/>
              </a:ext>
            </a:extLst>
          </p:cNvPr>
          <p:cNvSpPr/>
          <p:nvPr/>
        </p:nvSpPr>
        <p:spPr>
          <a:xfrm>
            <a:off x="8602590" y="3741111"/>
            <a:ext cx="281442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877" y="100317"/>
                </a:moveTo>
                <a:lnTo>
                  <a:pt x="113877" y="100317"/>
                </a:lnTo>
                <a:cubicBezTo>
                  <a:pt x="85102" y="100317"/>
                  <a:pt x="85102" y="100317"/>
                  <a:pt x="85102" y="100317"/>
                </a:cubicBezTo>
                <a:cubicBezTo>
                  <a:pt x="77959" y="100317"/>
                  <a:pt x="77959" y="100317"/>
                  <a:pt x="77959" y="100317"/>
                </a:cubicBezTo>
                <a:cubicBezTo>
                  <a:pt x="77959" y="110687"/>
                  <a:pt x="77959" y="110687"/>
                  <a:pt x="77959" y="110687"/>
                </a:cubicBezTo>
                <a:cubicBezTo>
                  <a:pt x="85102" y="118306"/>
                  <a:pt x="85102" y="118306"/>
                  <a:pt x="85102" y="118306"/>
                </a:cubicBezTo>
                <a:cubicBezTo>
                  <a:pt x="85102" y="119788"/>
                  <a:pt x="85102" y="119788"/>
                  <a:pt x="85102" y="119788"/>
                </a:cubicBezTo>
                <a:cubicBezTo>
                  <a:pt x="34489" y="119788"/>
                  <a:pt x="34489" y="119788"/>
                  <a:pt x="34489" y="119788"/>
                </a:cubicBezTo>
                <a:cubicBezTo>
                  <a:pt x="34489" y="118306"/>
                  <a:pt x="34489" y="118306"/>
                  <a:pt x="34489" y="118306"/>
                </a:cubicBezTo>
                <a:cubicBezTo>
                  <a:pt x="43265" y="110687"/>
                  <a:pt x="43265" y="110687"/>
                  <a:pt x="43265" y="110687"/>
                </a:cubicBezTo>
                <a:cubicBezTo>
                  <a:pt x="43265" y="100317"/>
                  <a:pt x="43265" y="100317"/>
                  <a:pt x="43265" y="100317"/>
                </a:cubicBezTo>
                <a:cubicBezTo>
                  <a:pt x="34489" y="100317"/>
                  <a:pt x="34489" y="100317"/>
                  <a:pt x="34489" y="100317"/>
                </a:cubicBezTo>
                <a:cubicBezTo>
                  <a:pt x="5714" y="100317"/>
                  <a:pt x="5714" y="100317"/>
                  <a:pt x="5714" y="100317"/>
                </a:cubicBezTo>
                <a:cubicBezTo>
                  <a:pt x="2857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57" y="9100"/>
                  <a:pt x="5714" y="9100"/>
                </a:cubicBezTo>
                <a:cubicBezTo>
                  <a:pt x="41836" y="9100"/>
                  <a:pt x="41836" y="9100"/>
                  <a:pt x="41836" y="9100"/>
                </a:cubicBezTo>
                <a:cubicBezTo>
                  <a:pt x="34489" y="16507"/>
                  <a:pt x="34489" y="16507"/>
                  <a:pt x="34489" y="16507"/>
                </a:cubicBezTo>
                <a:cubicBezTo>
                  <a:pt x="8571" y="16507"/>
                  <a:pt x="8571" y="16507"/>
                  <a:pt x="8571" y="16507"/>
                </a:cubicBezTo>
                <a:cubicBezTo>
                  <a:pt x="8571" y="83809"/>
                  <a:pt x="8571" y="83809"/>
                  <a:pt x="8571" y="83809"/>
                </a:cubicBezTo>
                <a:cubicBezTo>
                  <a:pt x="112448" y="83809"/>
                  <a:pt x="112448" y="83809"/>
                  <a:pt x="112448" y="83809"/>
                </a:cubicBezTo>
                <a:cubicBezTo>
                  <a:pt x="112448" y="16507"/>
                  <a:pt x="112448" y="16507"/>
                  <a:pt x="112448" y="16507"/>
                </a:cubicBezTo>
                <a:cubicBezTo>
                  <a:pt x="86530" y="16507"/>
                  <a:pt x="86530" y="16507"/>
                  <a:pt x="86530" y="16507"/>
                </a:cubicBezTo>
                <a:cubicBezTo>
                  <a:pt x="77959" y="9100"/>
                  <a:pt x="77959" y="9100"/>
                  <a:pt x="77959" y="9100"/>
                </a:cubicBezTo>
                <a:cubicBezTo>
                  <a:pt x="113877" y="9100"/>
                  <a:pt x="113877" y="9100"/>
                  <a:pt x="113877" y="9100"/>
                </a:cubicBezTo>
                <a:cubicBezTo>
                  <a:pt x="116734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734" y="100317"/>
                  <a:pt x="113877" y="100317"/>
                </a:cubicBezTo>
                <a:close/>
                <a:moveTo>
                  <a:pt x="73469" y="27089"/>
                </a:moveTo>
                <a:lnTo>
                  <a:pt x="73469" y="27089"/>
                </a:lnTo>
                <a:cubicBezTo>
                  <a:pt x="72040" y="27089"/>
                  <a:pt x="70612" y="25608"/>
                  <a:pt x="69183" y="23915"/>
                </a:cubicBezTo>
                <a:cubicBezTo>
                  <a:pt x="66326" y="20952"/>
                  <a:pt x="66326" y="20952"/>
                  <a:pt x="66326" y="20952"/>
                </a:cubicBezTo>
                <a:cubicBezTo>
                  <a:pt x="66326" y="47830"/>
                  <a:pt x="66326" y="47830"/>
                  <a:pt x="66326" y="47830"/>
                </a:cubicBezTo>
                <a:cubicBezTo>
                  <a:pt x="66326" y="52486"/>
                  <a:pt x="63469" y="53968"/>
                  <a:pt x="60612" y="53968"/>
                </a:cubicBezTo>
                <a:cubicBezTo>
                  <a:pt x="56326" y="53968"/>
                  <a:pt x="54897" y="52486"/>
                  <a:pt x="54897" y="47830"/>
                </a:cubicBezTo>
                <a:cubicBezTo>
                  <a:pt x="54897" y="20952"/>
                  <a:pt x="54897" y="20952"/>
                  <a:pt x="54897" y="20952"/>
                </a:cubicBezTo>
                <a:cubicBezTo>
                  <a:pt x="50408" y="23915"/>
                  <a:pt x="50408" y="23915"/>
                  <a:pt x="50408" y="23915"/>
                </a:cubicBezTo>
                <a:cubicBezTo>
                  <a:pt x="48979" y="25608"/>
                  <a:pt x="47551" y="27089"/>
                  <a:pt x="46122" y="27089"/>
                </a:cubicBezTo>
                <a:cubicBezTo>
                  <a:pt x="43265" y="27089"/>
                  <a:pt x="40408" y="23915"/>
                  <a:pt x="40408" y="20952"/>
                </a:cubicBezTo>
                <a:cubicBezTo>
                  <a:pt x="40408" y="19470"/>
                  <a:pt x="41836" y="17989"/>
                  <a:pt x="43265" y="16507"/>
                </a:cubicBezTo>
                <a:cubicBezTo>
                  <a:pt x="56326" y="3174"/>
                  <a:pt x="56326" y="3174"/>
                  <a:pt x="56326" y="3174"/>
                </a:cubicBezTo>
                <a:cubicBezTo>
                  <a:pt x="57755" y="1693"/>
                  <a:pt x="59183" y="0"/>
                  <a:pt x="60612" y="0"/>
                </a:cubicBezTo>
                <a:cubicBezTo>
                  <a:pt x="62040" y="0"/>
                  <a:pt x="63469" y="1693"/>
                  <a:pt x="63469" y="3174"/>
                </a:cubicBezTo>
                <a:cubicBezTo>
                  <a:pt x="77959" y="16507"/>
                  <a:pt x="77959" y="16507"/>
                  <a:pt x="77959" y="16507"/>
                </a:cubicBezTo>
                <a:cubicBezTo>
                  <a:pt x="79387" y="17989"/>
                  <a:pt x="79387" y="19470"/>
                  <a:pt x="79387" y="20952"/>
                </a:cubicBezTo>
                <a:cubicBezTo>
                  <a:pt x="79387" y="23915"/>
                  <a:pt x="76530" y="27089"/>
                  <a:pt x="73469" y="270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1" name="Shape 4786">
            <a:extLst>
              <a:ext uri="{FF2B5EF4-FFF2-40B4-BE49-F238E27FC236}">
                <a16:creationId xmlns:a16="http://schemas.microsoft.com/office/drawing/2014/main" xmlns="" id="{B44630E1-8865-438F-990A-E15F985C0149}"/>
              </a:ext>
            </a:extLst>
          </p:cNvPr>
          <p:cNvSpPr/>
          <p:nvPr/>
        </p:nvSpPr>
        <p:spPr>
          <a:xfrm>
            <a:off x="8096837" y="3741111"/>
            <a:ext cx="281444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100317"/>
                </a:moveTo>
                <a:lnTo>
                  <a:pt x="114071" y="100317"/>
                </a:lnTo>
                <a:cubicBezTo>
                  <a:pt x="85247" y="100317"/>
                  <a:pt x="85247" y="100317"/>
                  <a:pt x="85247" y="100317"/>
                </a:cubicBezTo>
                <a:cubicBezTo>
                  <a:pt x="76456" y="100317"/>
                  <a:pt x="76456" y="100317"/>
                  <a:pt x="76456" y="100317"/>
                </a:cubicBezTo>
                <a:cubicBezTo>
                  <a:pt x="76456" y="110687"/>
                  <a:pt x="76456" y="110687"/>
                  <a:pt x="76456" y="110687"/>
                </a:cubicBezTo>
                <a:cubicBezTo>
                  <a:pt x="85247" y="118306"/>
                  <a:pt x="85247" y="118306"/>
                  <a:pt x="85247" y="118306"/>
                </a:cubicBezTo>
                <a:cubicBezTo>
                  <a:pt x="85247" y="119788"/>
                  <a:pt x="85247" y="119788"/>
                  <a:pt x="85247" y="119788"/>
                </a:cubicBezTo>
                <a:cubicBezTo>
                  <a:pt x="34548" y="119788"/>
                  <a:pt x="34548" y="119788"/>
                  <a:pt x="34548" y="119788"/>
                </a:cubicBezTo>
                <a:cubicBezTo>
                  <a:pt x="34548" y="118306"/>
                  <a:pt x="34548" y="118306"/>
                  <a:pt x="34548" y="118306"/>
                </a:cubicBezTo>
                <a:cubicBezTo>
                  <a:pt x="41908" y="110687"/>
                  <a:pt x="41908" y="110687"/>
                  <a:pt x="41908" y="110687"/>
                </a:cubicBezTo>
                <a:cubicBezTo>
                  <a:pt x="41908" y="100317"/>
                  <a:pt x="41908" y="100317"/>
                  <a:pt x="41908" y="100317"/>
                </a:cubicBezTo>
                <a:cubicBezTo>
                  <a:pt x="34548" y="100317"/>
                  <a:pt x="34548" y="100317"/>
                  <a:pt x="34548" y="100317"/>
                </a:cubicBezTo>
                <a:cubicBezTo>
                  <a:pt x="5724" y="100317"/>
                  <a:pt x="5724" y="100317"/>
                  <a:pt x="5724" y="100317"/>
                </a:cubicBezTo>
                <a:cubicBezTo>
                  <a:pt x="2862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62" y="9100"/>
                  <a:pt x="5724" y="9100"/>
                </a:cubicBezTo>
                <a:cubicBezTo>
                  <a:pt x="47632" y="9100"/>
                  <a:pt x="47632" y="9100"/>
                  <a:pt x="47632" y="9100"/>
                </a:cubicBezTo>
                <a:cubicBezTo>
                  <a:pt x="47632" y="16507"/>
                  <a:pt x="47632" y="16507"/>
                  <a:pt x="47632" y="16507"/>
                </a:cubicBezTo>
                <a:cubicBezTo>
                  <a:pt x="7155" y="16507"/>
                  <a:pt x="7155" y="16507"/>
                  <a:pt x="7155" y="16507"/>
                </a:cubicBezTo>
                <a:cubicBezTo>
                  <a:pt x="7155" y="83809"/>
                  <a:pt x="7155" y="83809"/>
                  <a:pt x="7155" y="83809"/>
                </a:cubicBezTo>
                <a:cubicBezTo>
                  <a:pt x="111209" y="83809"/>
                  <a:pt x="111209" y="83809"/>
                  <a:pt x="111209" y="83809"/>
                </a:cubicBezTo>
                <a:cubicBezTo>
                  <a:pt x="111209" y="16507"/>
                  <a:pt x="111209" y="16507"/>
                  <a:pt x="111209" y="16507"/>
                </a:cubicBezTo>
                <a:cubicBezTo>
                  <a:pt x="70732" y="16507"/>
                  <a:pt x="70732" y="16507"/>
                  <a:pt x="70732" y="16507"/>
                </a:cubicBezTo>
                <a:cubicBezTo>
                  <a:pt x="70732" y="9100"/>
                  <a:pt x="70732" y="9100"/>
                  <a:pt x="70732" y="9100"/>
                </a:cubicBezTo>
                <a:cubicBezTo>
                  <a:pt x="114071" y="9100"/>
                  <a:pt x="114071" y="9100"/>
                  <a:pt x="114071" y="9100"/>
                </a:cubicBezTo>
                <a:cubicBezTo>
                  <a:pt x="116933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933" y="100317"/>
                  <a:pt x="114071" y="100317"/>
                </a:cubicBezTo>
                <a:close/>
                <a:moveTo>
                  <a:pt x="79522" y="34497"/>
                </a:moveTo>
                <a:lnTo>
                  <a:pt x="79522" y="34497"/>
                </a:lnTo>
                <a:cubicBezTo>
                  <a:pt x="79522" y="35978"/>
                  <a:pt x="78091" y="37460"/>
                  <a:pt x="76456" y="38941"/>
                </a:cubicBezTo>
                <a:cubicBezTo>
                  <a:pt x="63577" y="52486"/>
                  <a:pt x="63577" y="52486"/>
                  <a:pt x="63577" y="52486"/>
                </a:cubicBezTo>
                <a:cubicBezTo>
                  <a:pt x="62146" y="53968"/>
                  <a:pt x="60715" y="53968"/>
                  <a:pt x="59284" y="53968"/>
                </a:cubicBezTo>
                <a:cubicBezTo>
                  <a:pt x="57853" y="53968"/>
                  <a:pt x="56422" y="53968"/>
                  <a:pt x="56422" y="52486"/>
                </a:cubicBezTo>
                <a:cubicBezTo>
                  <a:pt x="41908" y="38941"/>
                  <a:pt x="41908" y="38941"/>
                  <a:pt x="41908" y="38941"/>
                </a:cubicBezTo>
                <a:cubicBezTo>
                  <a:pt x="40477" y="37460"/>
                  <a:pt x="40477" y="35978"/>
                  <a:pt x="40477" y="34497"/>
                </a:cubicBezTo>
                <a:cubicBezTo>
                  <a:pt x="40477" y="31534"/>
                  <a:pt x="43339" y="28571"/>
                  <a:pt x="46201" y="28571"/>
                </a:cubicBezTo>
                <a:cubicBezTo>
                  <a:pt x="47632" y="28571"/>
                  <a:pt x="49063" y="28571"/>
                  <a:pt x="50494" y="30052"/>
                </a:cubicBezTo>
                <a:cubicBezTo>
                  <a:pt x="53356" y="34497"/>
                  <a:pt x="53356" y="34497"/>
                  <a:pt x="53356" y="34497"/>
                </a:cubicBezTo>
                <a:cubicBezTo>
                  <a:pt x="53356" y="6137"/>
                  <a:pt x="53356" y="6137"/>
                  <a:pt x="53356" y="6137"/>
                </a:cubicBezTo>
                <a:cubicBezTo>
                  <a:pt x="53356" y="3174"/>
                  <a:pt x="56422" y="0"/>
                  <a:pt x="59284" y="0"/>
                </a:cubicBezTo>
                <a:cubicBezTo>
                  <a:pt x="63577" y="0"/>
                  <a:pt x="65008" y="3174"/>
                  <a:pt x="65008" y="6137"/>
                </a:cubicBezTo>
                <a:cubicBezTo>
                  <a:pt x="65008" y="34497"/>
                  <a:pt x="65008" y="34497"/>
                  <a:pt x="65008" y="34497"/>
                </a:cubicBezTo>
                <a:cubicBezTo>
                  <a:pt x="69301" y="30052"/>
                  <a:pt x="69301" y="30052"/>
                  <a:pt x="69301" y="30052"/>
                </a:cubicBezTo>
                <a:cubicBezTo>
                  <a:pt x="70732" y="28571"/>
                  <a:pt x="72163" y="28571"/>
                  <a:pt x="73594" y="28571"/>
                </a:cubicBezTo>
                <a:cubicBezTo>
                  <a:pt x="76456" y="28571"/>
                  <a:pt x="79522" y="31534"/>
                  <a:pt x="79522" y="344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" name="Shape 4787">
            <a:extLst>
              <a:ext uri="{FF2B5EF4-FFF2-40B4-BE49-F238E27FC236}">
                <a16:creationId xmlns:a16="http://schemas.microsoft.com/office/drawing/2014/main" xmlns="" id="{5DFC5AB0-9769-491E-8FC4-F1888FFA71EC}"/>
              </a:ext>
            </a:extLst>
          </p:cNvPr>
          <p:cNvSpPr/>
          <p:nvPr/>
        </p:nvSpPr>
        <p:spPr>
          <a:xfrm>
            <a:off x="7593202" y="3760160"/>
            <a:ext cx="279327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827" y="98702"/>
                  <a:pt x="84827" y="98702"/>
                  <a:pt x="84827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827" y="118167"/>
                  <a:pt x="84827" y="118167"/>
                  <a:pt x="84827" y="118167"/>
                </a:cubicBezTo>
                <a:cubicBezTo>
                  <a:pt x="84827" y="119770"/>
                  <a:pt x="84827" y="119770"/>
                  <a:pt x="84827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413" y="109923"/>
                  <a:pt x="42413" y="109923"/>
                  <a:pt x="42413" y="109923"/>
                </a:cubicBezTo>
                <a:cubicBezTo>
                  <a:pt x="42413" y="98702"/>
                  <a:pt x="42413" y="98702"/>
                  <a:pt x="42413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25877"/>
                </a:moveTo>
                <a:lnTo>
                  <a:pt x="48206" y="25877"/>
                </a:lnTo>
                <a:cubicBezTo>
                  <a:pt x="49655" y="25877"/>
                  <a:pt x="51103" y="25877"/>
                  <a:pt x="52551" y="27480"/>
                </a:cubicBezTo>
                <a:cubicBezTo>
                  <a:pt x="60000" y="35496"/>
                  <a:pt x="60000" y="35496"/>
                  <a:pt x="60000" y="35496"/>
                </a:cubicBezTo>
                <a:cubicBezTo>
                  <a:pt x="67241" y="27480"/>
                  <a:pt x="67241" y="27480"/>
                  <a:pt x="67241" y="27480"/>
                </a:cubicBezTo>
                <a:cubicBezTo>
                  <a:pt x="68689" y="25877"/>
                  <a:pt x="70137" y="25877"/>
                  <a:pt x="71586" y="25877"/>
                </a:cubicBezTo>
                <a:cubicBezTo>
                  <a:pt x="74482" y="25877"/>
                  <a:pt x="77379" y="27480"/>
                  <a:pt x="77379" y="32290"/>
                </a:cubicBezTo>
                <a:cubicBezTo>
                  <a:pt x="77379" y="33893"/>
                  <a:pt x="77379" y="35496"/>
                  <a:pt x="75931" y="35496"/>
                </a:cubicBezTo>
                <a:cubicBezTo>
                  <a:pt x="68689" y="45343"/>
                  <a:pt x="68689" y="45343"/>
                  <a:pt x="68689" y="45343"/>
                </a:cubicBezTo>
                <a:cubicBezTo>
                  <a:pt x="75931" y="53358"/>
                  <a:pt x="75931" y="53358"/>
                  <a:pt x="75931" y="53358"/>
                </a:cubicBezTo>
                <a:cubicBezTo>
                  <a:pt x="77379" y="54961"/>
                  <a:pt x="77379" y="56564"/>
                  <a:pt x="77379" y="58167"/>
                </a:cubicBezTo>
                <a:cubicBezTo>
                  <a:pt x="77379" y="61374"/>
                  <a:pt x="74482" y="64809"/>
                  <a:pt x="71586" y="64809"/>
                </a:cubicBezTo>
                <a:cubicBezTo>
                  <a:pt x="70137" y="64809"/>
                  <a:pt x="68689" y="63206"/>
                  <a:pt x="67241" y="61374"/>
                </a:cubicBezTo>
                <a:cubicBezTo>
                  <a:pt x="60000" y="53358"/>
                  <a:pt x="60000" y="53358"/>
                  <a:pt x="60000" y="53358"/>
                </a:cubicBezTo>
                <a:cubicBezTo>
                  <a:pt x="52551" y="61374"/>
                  <a:pt x="52551" y="61374"/>
                  <a:pt x="52551" y="61374"/>
                </a:cubicBezTo>
                <a:cubicBezTo>
                  <a:pt x="51103" y="63206"/>
                  <a:pt x="49655" y="64809"/>
                  <a:pt x="48206" y="64809"/>
                </a:cubicBezTo>
                <a:cubicBezTo>
                  <a:pt x="45310" y="64809"/>
                  <a:pt x="42413" y="61374"/>
                  <a:pt x="42413" y="58167"/>
                </a:cubicBezTo>
                <a:cubicBezTo>
                  <a:pt x="42413" y="56564"/>
                  <a:pt x="42413" y="54961"/>
                  <a:pt x="43862" y="53358"/>
                </a:cubicBezTo>
                <a:cubicBezTo>
                  <a:pt x="51103" y="45343"/>
                  <a:pt x="51103" y="45343"/>
                  <a:pt x="51103" y="45343"/>
                </a:cubicBezTo>
                <a:cubicBezTo>
                  <a:pt x="43862" y="35496"/>
                  <a:pt x="43862" y="35496"/>
                  <a:pt x="43862" y="35496"/>
                </a:cubicBezTo>
                <a:cubicBezTo>
                  <a:pt x="42413" y="35496"/>
                  <a:pt x="42413" y="33893"/>
                  <a:pt x="42413" y="32290"/>
                </a:cubicBezTo>
                <a:cubicBezTo>
                  <a:pt x="42413" y="27480"/>
                  <a:pt x="45310" y="25877"/>
                  <a:pt x="48206" y="258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3" name="Shape 4788">
            <a:extLst>
              <a:ext uri="{FF2B5EF4-FFF2-40B4-BE49-F238E27FC236}">
                <a16:creationId xmlns:a16="http://schemas.microsoft.com/office/drawing/2014/main" xmlns="" id="{E1C61C31-1151-4221-A8D8-403DEC44A6DE}"/>
              </a:ext>
            </a:extLst>
          </p:cNvPr>
          <p:cNvSpPr/>
          <p:nvPr/>
        </p:nvSpPr>
        <p:spPr>
          <a:xfrm>
            <a:off x="10581157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7887" y="98702"/>
                  <a:pt x="77887" y="98702"/>
                  <a:pt x="77887" y="98702"/>
                </a:cubicBezTo>
                <a:cubicBezTo>
                  <a:pt x="77887" y="109923"/>
                  <a:pt x="77887" y="109923"/>
                  <a:pt x="77887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3339" y="109923"/>
                  <a:pt x="43339" y="109923"/>
                  <a:pt x="43339" y="109923"/>
                </a:cubicBezTo>
                <a:cubicBezTo>
                  <a:pt x="43339" y="98702"/>
                  <a:pt x="43339" y="98702"/>
                  <a:pt x="43339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2640" y="8015"/>
                </a:moveTo>
                <a:lnTo>
                  <a:pt x="112640" y="8015"/>
                </a:lnTo>
                <a:cubicBezTo>
                  <a:pt x="8586" y="8015"/>
                  <a:pt x="8586" y="8015"/>
                  <a:pt x="8586" y="8015"/>
                </a:cubicBezTo>
                <a:cubicBezTo>
                  <a:pt x="8586" y="80839"/>
                  <a:pt x="8586" y="80839"/>
                  <a:pt x="8586" y="80839"/>
                </a:cubicBezTo>
                <a:cubicBezTo>
                  <a:pt x="112640" y="80839"/>
                  <a:pt x="112640" y="80839"/>
                  <a:pt x="112640" y="80839"/>
                </a:cubicBezTo>
                <a:lnTo>
                  <a:pt x="112640" y="8015"/>
                </a:lnTo>
                <a:close/>
                <a:moveTo>
                  <a:pt x="49063" y="38702"/>
                </a:moveTo>
                <a:lnTo>
                  <a:pt x="49063" y="38702"/>
                </a:lnTo>
                <a:cubicBezTo>
                  <a:pt x="50494" y="38702"/>
                  <a:pt x="51925" y="38702"/>
                  <a:pt x="51925" y="40305"/>
                </a:cubicBezTo>
                <a:cubicBezTo>
                  <a:pt x="56218" y="43740"/>
                  <a:pt x="56218" y="43740"/>
                  <a:pt x="56218" y="43740"/>
                </a:cubicBezTo>
                <a:cubicBezTo>
                  <a:pt x="67870" y="32290"/>
                  <a:pt x="67870" y="32290"/>
                  <a:pt x="67870" y="32290"/>
                </a:cubicBezTo>
                <a:cubicBezTo>
                  <a:pt x="69301" y="30687"/>
                  <a:pt x="70732" y="29083"/>
                  <a:pt x="72163" y="29083"/>
                </a:cubicBezTo>
                <a:cubicBezTo>
                  <a:pt x="75025" y="29083"/>
                  <a:pt x="77887" y="32290"/>
                  <a:pt x="77887" y="35496"/>
                </a:cubicBezTo>
                <a:cubicBezTo>
                  <a:pt x="77887" y="37099"/>
                  <a:pt x="76456" y="38702"/>
                  <a:pt x="75025" y="40305"/>
                </a:cubicBezTo>
                <a:cubicBezTo>
                  <a:pt x="60715" y="58167"/>
                  <a:pt x="60715" y="58167"/>
                  <a:pt x="60715" y="58167"/>
                </a:cubicBezTo>
                <a:cubicBezTo>
                  <a:pt x="59284" y="59770"/>
                  <a:pt x="57649" y="59770"/>
                  <a:pt x="56218" y="59770"/>
                </a:cubicBezTo>
                <a:cubicBezTo>
                  <a:pt x="54787" y="59770"/>
                  <a:pt x="53356" y="59770"/>
                  <a:pt x="51925" y="58167"/>
                </a:cubicBezTo>
                <a:cubicBezTo>
                  <a:pt x="44770" y="48549"/>
                  <a:pt x="44770" y="48549"/>
                  <a:pt x="44770" y="48549"/>
                </a:cubicBezTo>
                <a:cubicBezTo>
                  <a:pt x="43339" y="48549"/>
                  <a:pt x="43339" y="46946"/>
                  <a:pt x="43339" y="45343"/>
                </a:cubicBezTo>
                <a:cubicBezTo>
                  <a:pt x="43339" y="40305"/>
                  <a:pt x="44770" y="38702"/>
                  <a:pt x="49063" y="387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" name="Shape 4789">
            <a:extLst>
              <a:ext uri="{FF2B5EF4-FFF2-40B4-BE49-F238E27FC236}">
                <a16:creationId xmlns:a16="http://schemas.microsoft.com/office/drawing/2014/main" xmlns="" id="{11DB4ED2-DDBE-4A01-8261-8C15D86A6519}"/>
              </a:ext>
            </a:extLst>
          </p:cNvPr>
          <p:cNvSpPr/>
          <p:nvPr/>
        </p:nvSpPr>
        <p:spPr>
          <a:xfrm>
            <a:off x="10077522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6456" y="98702"/>
                  <a:pt x="76456" y="98702"/>
                  <a:pt x="76456" y="98702"/>
                </a:cubicBezTo>
                <a:cubicBezTo>
                  <a:pt x="76456" y="109923"/>
                  <a:pt x="76456" y="109923"/>
                  <a:pt x="76456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1703" y="109923"/>
                  <a:pt x="41703" y="109923"/>
                  <a:pt x="41703" y="109923"/>
                </a:cubicBezTo>
                <a:cubicBezTo>
                  <a:pt x="41703" y="98702"/>
                  <a:pt x="41703" y="98702"/>
                  <a:pt x="41703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1209" y="8015"/>
                </a:moveTo>
                <a:lnTo>
                  <a:pt x="111209" y="8015"/>
                </a:lnTo>
                <a:cubicBezTo>
                  <a:pt x="7155" y="8015"/>
                  <a:pt x="7155" y="8015"/>
                  <a:pt x="7155" y="8015"/>
                </a:cubicBezTo>
                <a:cubicBezTo>
                  <a:pt x="7155" y="80839"/>
                  <a:pt x="7155" y="80839"/>
                  <a:pt x="7155" y="80839"/>
                </a:cubicBezTo>
                <a:cubicBezTo>
                  <a:pt x="111209" y="80839"/>
                  <a:pt x="111209" y="80839"/>
                  <a:pt x="111209" y="80839"/>
                </a:cubicBezTo>
                <a:lnTo>
                  <a:pt x="111209" y="8015"/>
                </a:lnTo>
                <a:close/>
                <a:moveTo>
                  <a:pt x="47632" y="38702"/>
                </a:moveTo>
                <a:lnTo>
                  <a:pt x="47632" y="38702"/>
                </a:lnTo>
                <a:cubicBezTo>
                  <a:pt x="70732" y="38702"/>
                  <a:pt x="70732" y="38702"/>
                  <a:pt x="70732" y="38702"/>
                </a:cubicBezTo>
                <a:cubicBezTo>
                  <a:pt x="75025" y="38702"/>
                  <a:pt x="76456" y="40305"/>
                  <a:pt x="76456" y="45343"/>
                </a:cubicBezTo>
                <a:cubicBezTo>
                  <a:pt x="76456" y="48549"/>
                  <a:pt x="75025" y="51755"/>
                  <a:pt x="70732" y="51755"/>
                </a:cubicBezTo>
                <a:cubicBezTo>
                  <a:pt x="47632" y="51755"/>
                  <a:pt x="47632" y="51755"/>
                  <a:pt x="47632" y="51755"/>
                </a:cubicBezTo>
                <a:cubicBezTo>
                  <a:pt x="44770" y="51755"/>
                  <a:pt x="41703" y="48549"/>
                  <a:pt x="41703" y="45343"/>
                </a:cubicBezTo>
                <a:cubicBezTo>
                  <a:pt x="41703" y="40305"/>
                  <a:pt x="44770" y="38702"/>
                  <a:pt x="47632" y="387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" name="Shape 4790">
            <a:extLst>
              <a:ext uri="{FF2B5EF4-FFF2-40B4-BE49-F238E27FC236}">
                <a16:creationId xmlns:a16="http://schemas.microsoft.com/office/drawing/2014/main" xmlns="" id="{83D19F08-8CAB-450A-8B8A-0436AB662485}"/>
              </a:ext>
            </a:extLst>
          </p:cNvPr>
          <p:cNvSpPr/>
          <p:nvPr/>
        </p:nvSpPr>
        <p:spPr>
          <a:xfrm>
            <a:off x="9571769" y="1725687"/>
            <a:ext cx="279327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620" y="98702"/>
                  <a:pt x="84620" y="98702"/>
                  <a:pt x="84620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620" y="118167"/>
                  <a:pt x="84620" y="118167"/>
                  <a:pt x="84620" y="118167"/>
                </a:cubicBezTo>
                <a:cubicBezTo>
                  <a:pt x="84620" y="119770"/>
                  <a:pt x="84620" y="119770"/>
                  <a:pt x="84620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206" y="109923"/>
                  <a:pt x="42206" y="109923"/>
                  <a:pt x="42206" y="109923"/>
                </a:cubicBezTo>
                <a:cubicBezTo>
                  <a:pt x="42206" y="98702"/>
                  <a:pt x="42206" y="98702"/>
                  <a:pt x="42206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38702"/>
                </a:moveTo>
                <a:lnTo>
                  <a:pt x="48206" y="38702"/>
                </a:lnTo>
                <a:cubicBezTo>
                  <a:pt x="54000" y="38702"/>
                  <a:pt x="54000" y="38702"/>
                  <a:pt x="54000" y="38702"/>
                </a:cubicBezTo>
                <a:cubicBezTo>
                  <a:pt x="54000" y="32290"/>
                  <a:pt x="54000" y="32290"/>
                  <a:pt x="54000" y="32290"/>
                </a:cubicBezTo>
                <a:cubicBezTo>
                  <a:pt x="54000" y="27480"/>
                  <a:pt x="56896" y="25877"/>
                  <a:pt x="59793" y="25877"/>
                </a:cubicBezTo>
                <a:cubicBezTo>
                  <a:pt x="62689" y="25877"/>
                  <a:pt x="65793" y="27480"/>
                  <a:pt x="65793" y="32290"/>
                </a:cubicBezTo>
                <a:cubicBezTo>
                  <a:pt x="65793" y="38702"/>
                  <a:pt x="65793" y="38702"/>
                  <a:pt x="65793" y="38702"/>
                </a:cubicBezTo>
                <a:cubicBezTo>
                  <a:pt x="71586" y="38702"/>
                  <a:pt x="71586" y="38702"/>
                  <a:pt x="71586" y="38702"/>
                </a:cubicBezTo>
                <a:cubicBezTo>
                  <a:pt x="74482" y="38702"/>
                  <a:pt x="77379" y="40305"/>
                  <a:pt x="77379" y="45343"/>
                </a:cubicBezTo>
                <a:cubicBezTo>
                  <a:pt x="77379" y="48549"/>
                  <a:pt x="74482" y="51755"/>
                  <a:pt x="71586" y="51755"/>
                </a:cubicBezTo>
                <a:cubicBezTo>
                  <a:pt x="65793" y="51755"/>
                  <a:pt x="65793" y="51755"/>
                  <a:pt x="65793" y="51755"/>
                </a:cubicBezTo>
                <a:cubicBezTo>
                  <a:pt x="65793" y="58167"/>
                  <a:pt x="65793" y="58167"/>
                  <a:pt x="65793" y="58167"/>
                </a:cubicBezTo>
                <a:cubicBezTo>
                  <a:pt x="65793" y="61374"/>
                  <a:pt x="62689" y="64809"/>
                  <a:pt x="59793" y="64809"/>
                </a:cubicBezTo>
                <a:cubicBezTo>
                  <a:pt x="56896" y="64809"/>
                  <a:pt x="54000" y="61374"/>
                  <a:pt x="54000" y="58167"/>
                </a:cubicBezTo>
                <a:cubicBezTo>
                  <a:pt x="54000" y="51755"/>
                  <a:pt x="54000" y="51755"/>
                  <a:pt x="54000" y="51755"/>
                </a:cubicBezTo>
                <a:cubicBezTo>
                  <a:pt x="48206" y="51755"/>
                  <a:pt x="48206" y="51755"/>
                  <a:pt x="48206" y="51755"/>
                </a:cubicBezTo>
                <a:cubicBezTo>
                  <a:pt x="45310" y="51755"/>
                  <a:pt x="42206" y="48549"/>
                  <a:pt x="42206" y="45343"/>
                </a:cubicBezTo>
                <a:cubicBezTo>
                  <a:pt x="42206" y="40305"/>
                  <a:pt x="45310" y="38702"/>
                  <a:pt x="48206" y="387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" name="Shape 4791">
            <a:extLst>
              <a:ext uri="{FF2B5EF4-FFF2-40B4-BE49-F238E27FC236}">
                <a16:creationId xmlns:a16="http://schemas.microsoft.com/office/drawing/2014/main" xmlns="" id="{CE928F92-19F1-497A-878B-902CE04311A8}"/>
              </a:ext>
            </a:extLst>
          </p:cNvPr>
          <p:cNvSpPr/>
          <p:nvPr/>
        </p:nvSpPr>
        <p:spPr>
          <a:xfrm>
            <a:off x="9061787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1" y="98702"/>
                </a:moveTo>
                <a:lnTo>
                  <a:pt x="114081" y="98702"/>
                </a:lnTo>
                <a:cubicBezTo>
                  <a:pt x="85102" y="98702"/>
                  <a:pt x="85102" y="98702"/>
                  <a:pt x="85102" y="98702"/>
                </a:cubicBezTo>
                <a:cubicBezTo>
                  <a:pt x="77959" y="98702"/>
                  <a:pt x="77959" y="98702"/>
                  <a:pt x="77959" y="98702"/>
                </a:cubicBezTo>
                <a:cubicBezTo>
                  <a:pt x="77959" y="109923"/>
                  <a:pt x="77959" y="109923"/>
                  <a:pt x="77959" y="109923"/>
                </a:cubicBezTo>
                <a:cubicBezTo>
                  <a:pt x="85102" y="118167"/>
                  <a:pt x="85102" y="118167"/>
                  <a:pt x="85102" y="118167"/>
                </a:cubicBezTo>
                <a:cubicBezTo>
                  <a:pt x="85102" y="119770"/>
                  <a:pt x="85102" y="119770"/>
                  <a:pt x="85102" y="119770"/>
                </a:cubicBezTo>
                <a:cubicBezTo>
                  <a:pt x="34693" y="119770"/>
                  <a:pt x="34693" y="119770"/>
                  <a:pt x="34693" y="119770"/>
                </a:cubicBezTo>
                <a:cubicBezTo>
                  <a:pt x="34693" y="118167"/>
                  <a:pt x="34693" y="118167"/>
                  <a:pt x="34693" y="118167"/>
                </a:cubicBezTo>
                <a:cubicBezTo>
                  <a:pt x="43265" y="109923"/>
                  <a:pt x="43265" y="109923"/>
                  <a:pt x="43265" y="109923"/>
                </a:cubicBezTo>
                <a:cubicBezTo>
                  <a:pt x="43265" y="98702"/>
                  <a:pt x="43265" y="98702"/>
                  <a:pt x="43265" y="98702"/>
                </a:cubicBezTo>
                <a:cubicBezTo>
                  <a:pt x="34693" y="98702"/>
                  <a:pt x="34693" y="98702"/>
                  <a:pt x="34693" y="98702"/>
                </a:cubicBezTo>
                <a:cubicBezTo>
                  <a:pt x="5918" y="98702"/>
                  <a:pt x="5918" y="98702"/>
                  <a:pt x="5918" y="98702"/>
                </a:cubicBezTo>
                <a:cubicBezTo>
                  <a:pt x="3061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3061" y="0"/>
                  <a:pt x="5918" y="0"/>
                </a:cubicBezTo>
                <a:cubicBezTo>
                  <a:pt x="114081" y="0"/>
                  <a:pt x="114081" y="0"/>
                  <a:pt x="114081" y="0"/>
                </a:cubicBezTo>
                <a:cubicBezTo>
                  <a:pt x="116938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8" y="98702"/>
                  <a:pt x="114081" y="98702"/>
                </a:cubicBezTo>
                <a:close/>
                <a:moveTo>
                  <a:pt x="112653" y="8015"/>
                </a:moveTo>
                <a:lnTo>
                  <a:pt x="112653" y="8015"/>
                </a:lnTo>
                <a:cubicBezTo>
                  <a:pt x="8775" y="8015"/>
                  <a:pt x="8775" y="8015"/>
                  <a:pt x="8775" y="8015"/>
                </a:cubicBezTo>
                <a:cubicBezTo>
                  <a:pt x="8775" y="80839"/>
                  <a:pt x="8775" y="80839"/>
                  <a:pt x="8775" y="80839"/>
                </a:cubicBezTo>
                <a:cubicBezTo>
                  <a:pt x="112653" y="80839"/>
                  <a:pt x="112653" y="80839"/>
                  <a:pt x="112653" y="80839"/>
                </a:cubicBezTo>
                <a:lnTo>
                  <a:pt x="112653" y="80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" name="Shape 4792">
            <a:extLst>
              <a:ext uri="{FF2B5EF4-FFF2-40B4-BE49-F238E27FC236}">
                <a16:creationId xmlns:a16="http://schemas.microsoft.com/office/drawing/2014/main" xmlns="" id="{188457EE-C9F3-446D-A8AD-0B52CB822DC8}"/>
              </a:ext>
            </a:extLst>
          </p:cNvPr>
          <p:cNvSpPr/>
          <p:nvPr/>
        </p:nvSpPr>
        <p:spPr>
          <a:xfrm>
            <a:off x="8553919" y="1753205"/>
            <a:ext cx="289907" cy="1799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680"/>
                </a:moveTo>
                <a:lnTo>
                  <a:pt x="114219" y="119680"/>
                </a:lnTo>
                <a:cubicBezTo>
                  <a:pt x="108438" y="119680"/>
                  <a:pt x="108438" y="119680"/>
                  <a:pt x="108438" y="119680"/>
                </a:cubicBezTo>
                <a:cubicBezTo>
                  <a:pt x="11362" y="119680"/>
                  <a:pt x="11362" y="119680"/>
                  <a:pt x="11362" y="119680"/>
                </a:cubicBezTo>
                <a:cubicBezTo>
                  <a:pt x="5780" y="119680"/>
                  <a:pt x="5780" y="119680"/>
                  <a:pt x="5780" y="119680"/>
                </a:cubicBezTo>
                <a:cubicBezTo>
                  <a:pt x="1395" y="119680"/>
                  <a:pt x="0" y="115212"/>
                  <a:pt x="0" y="110744"/>
                </a:cubicBezTo>
                <a:cubicBezTo>
                  <a:pt x="0" y="94787"/>
                  <a:pt x="0" y="94787"/>
                  <a:pt x="0" y="94787"/>
                </a:cubicBezTo>
                <a:cubicBezTo>
                  <a:pt x="11362" y="94787"/>
                  <a:pt x="11362" y="94787"/>
                  <a:pt x="11362" y="94787"/>
                </a:cubicBezTo>
                <a:cubicBezTo>
                  <a:pt x="11362" y="9255"/>
                  <a:pt x="11362" y="9255"/>
                  <a:pt x="11362" y="9255"/>
                </a:cubicBezTo>
                <a:cubicBezTo>
                  <a:pt x="11362" y="2234"/>
                  <a:pt x="12757" y="0"/>
                  <a:pt x="16943" y="0"/>
                </a:cubicBezTo>
                <a:cubicBezTo>
                  <a:pt x="102857" y="0"/>
                  <a:pt x="102857" y="0"/>
                  <a:pt x="102857" y="0"/>
                </a:cubicBezTo>
                <a:cubicBezTo>
                  <a:pt x="105647" y="0"/>
                  <a:pt x="108438" y="2234"/>
                  <a:pt x="108438" y="9255"/>
                </a:cubicBezTo>
                <a:cubicBezTo>
                  <a:pt x="108438" y="94787"/>
                  <a:pt x="108438" y="94787"/>
                  <a:pt x="108438" y="94787"/>
                </a:cubicBezTo>
                <a:cubicBezTo>
                  <a:pt x="119800" y="94787"/>
                  <a:pt x="119800" y="94787"/>
                  <a:pt x="119800" y="94787"/>
                </a:cubicBezTo>
                <a:cubicBezTo>
                  <a:pt x="119800" y="110744"/>
                  <a:pt x="119800" y="110744"/>
                  <a:pt x="119800" y="110744"/>
                </a:cubicBezTo>
                <a:cubicBezTo>
                  <a:pt x="119800" y="115212"/>
                  <a:pt x="117009" y="119680"/>
                  <a:pt x="114219" y="119680"/>
                </a:cubicBezTo>
                <a:close/>
                <a:moveTo>
                  <a:pt x="46445" y="110744"/>
                </a:moveTo>
                <a:lnTo>
                  <a:pt x="46445" y="110744"/>
                </a:lnTo>
                <a:cubicBezTo>
                  <a:pt x="73355" y="110744"/>
                  <a:pt x="73355" y="110744"/>
                  <a:pt x="73355" y="110744"/>
                </a:cubicBezTo>
                <a:cubicBezTo>
                  <a:pt x="73355" y="103723"/>
                  <a:pt x="73355" y="103723"/>
                  <a:pt x="73355" y="103723"/>
                </a:cubicBezTo>
                <a:cubicBezTo>
                  <a:pt x="46445" y="103723"/>
                  <a:pt x="46445" y="103723"/>
                  <a:pt x="46445" y="103723"/>
                </a:cubicBezTo>
                <a:lnTo>
                  <a:pt x="46445" y="110744"/>
                </a:lnTo>
                <a:close/>
                <a:moveTo>
                  <a:pt x="101461" y="11489"/>
                </a:moveTo>
                <a:lnTo>
                  <a:pt x="101461" y="11489"/>
                </a:lnTo>
                <a:cubicBezTo>
                  <a:pt x="18338" y="11489"/>
                  <a:pt x="18338" y="11489"/>
                  <a:pt x="18338" y="11489"/>
                </a:cubicBezTo>
                <a:cubicBezTo>
                  <a:pt x="18338" y="90319"/>
                  <a:pt x="18338" y="90319"/>
                  <a:pt x="18338" y="90319"/>
                </a:cubicBezTo>
                <a:cubicBezTo>
                  <a:pt x="101461" y="90319"/>
                  <a:pt x="101461" y="90319"/>
                  <a:pt x="101461" y="90319"/>
                </a:cubicBezTo>
                <a:lnTo>
                  <a:pt x="101461" y="114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" name="Shape 4793">
            <a:extLst>
              <a:ext uri="{FF2B5EF4-FFF2-40B4-BE49-F238E27FC236}">
                <a16:creationId xmlns:a16="http://schemas.microsoft.com/office/drawing/2014/main" xmlns="" id="{50342866-C63A-49ED-ACEE-1187BE88F905}"/>
              </a:ext>
            </a:extLst>
          </p:cNvPr>
          <p:cNvSpPr/>
          <p:nvPr/>
        </p:nvSpPr>
        <p:spPr>
          <a:xfrm>
            <a:off x="8079909" y="1712987"/>
            <a:ext cx="224308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548" y="119779"/>
                </a:moveTo>
                <a:lnTo>
                  <a:pt x="112548" y="119779"/>
                </a:lnTo>
                <a:cubicBezTo>
                  <a:pt x="7194" y="119779"/>
                  <a:pt x="7194" y="119779"/>
                  <a:pt x="7194" y="119779"/>
                </a:cubicBezTo>
                <a:cubicBezTo>
                  <a:pt x="1798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1798" y="0"/>
                  <a:pt x="7194" y="0"/>
                </a:cubicBezTo>
                <a:cubicBezTo>
                  <a:pt x="112548" y="0"/>
                  <a:pt x="112548" y="0"/>
                  <a:pt x="112548" y="0"/>
                </a:cubicBezTo>
                <a:cubicBezTo>
                  <a:pt x="117944" y="0"/>
                  <a:pt x="119743" y="1541"/>
                  <a:pt x="119743" y="6165"/>
                </a:cubicBezTo>
                <a:cubicBezTo>
                  <a:pt x="119743" y="113394"/>
                  <a:pt x="119743" y="113394"/>
                  <a:pt x="119743" y="113394"/>
                </a:cubicBezTo>
                <a:cubicBezTo>
                  <a:pt x="119743" y="116697"/>
                  <a:pt x="117944" y="119779"/>
                  <a:pt x="112548" y="119779"/>
                </a:cubicBezTo>
                <a:close/>
                <a:moveTo>
                  <a:pt x="59871" y="114935"/>
                </a:moveTo>
                <a:lnTo>
                  <a:pt x="59871" y="114935"/>
                </a:lnTo>
                <a:cubicBezTo>
                  <a:pt x="61670" y="114935"/>
                  <a:pt x="65267" y="113394"/>
                  <a:pt x="65267" y="111853"/>
                </a:cubicBezTo>
                <a:cubicBezTo>
                  <a:pt x="65267" y="108770"/>
                  <a:pt x="61670" y="107229"/>
                  <a:pt x="59871" y="107229"/>
                </a:cubicBezTo>
                <a:cubicBezTo>
                  <a:pt x="58072" y="107229"/>
                  <a:pt x="54475" y="108770"/>
                  <a:pt x="54475" y="111853"/>
                </a:cubicBezTo>
                <a:cubicBezTo>
                  <a:pt x="54475" y="113394"/>
                  <a:pt x="58072" y="114935"/>
                  <a:pt x="59871" y="114935"/>
                </a:cubicBezTo>
                <a:close/>
                <a:moveTo>
                  <a:pt x="105353" y="12330"/>
                </a:moveTo>
                <a:lnTo>
                  <a:pt x="105353" y="12330"/>
                </a:lnTo>
                <a:cubicBezTo>
                  <a:pt x="14389" y="12330"/>
                  <a:pt x="14389" y="12330"/>
                  <a:pt x="14389" y="12330"/>
                </a:cubicBezTo>
                <a:cubicBezTo>
                  <a:pt x="14389" y="102605"/>
                  <a:pt x="14389" y="102605"/>
                  <a:pt x="14389" y="102605"/>
                </a:cubicBezTo>
                <a:cubicBezTo>
                  <a:pt x="105353" y="102605"/>
                  <a:pt x="105353" y="102605"/>
                  <a:pt x="105353" y="102605"/>
                </a:cubicBezTo>
                <a:lnTo>
                  <a:pt x="105353" y="123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" name="Shape 4794">
            <a:extLst>
              <a:ext uri="{FF2B5EF4-FFF2-40B4-BE49-F238E27FC236}">
                <a16:creationId xmlns:a16="http://schemas.microsoft.com/office/drawing/2014/main" xmlns="" id="{C5B15DE9-C6D2-4E0C-A35F-1ECEC1E70951}"/>
              </a:ext>
            </a:extLst>
          </p:cNvPr>
          <p:cNvSpPr/>
          <p:nvPr/>
        </p:nvSpPr>
        <p:spPr>
          <a:xfrm>
            <a:off x="7608015" y="1712987"/>
            <a:ext cx="152361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090" y="119779"/>
                </a:moveTo>
                <a:lnTo>
                  <a:pt x="109090" y="119779"/>
                </a:lnTo>
                <a:cubicBezTo>
                  <a:pt x="10909" y="119779"/>
                  <a:pt x="10909" y="119779"/>
                  <a:pt x="10909" y="119779"/>
                </a:cubicBezTo>
                <a:cubicBezTo>
                  <a:pt x="5642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5642" y="0"/>
                  <a:pt x="10909" y="0"/>
                </a:cubicBezTo>
                <a:cubicBezTo>
                  <a:pt x="109090" y="0"/>
                  <a:pt x="109090" y="0"/>
                  <a:pt x="109090" y="0"/>
                </a:cubicBezTo>
                <a:cubicBezTo>
                  <a:pt x="116990" y="0"/>
                  <a:pt x="119623" y="1541"/>
                  <a:pt x="119623" y="6165"/>
                </a:cubicBezTo>
                <a:cubicBezTo>
                  <a:pt x="119623" y="113394"/>
                  <a:pt x="119623" y="113394"/>
                  <a:pt x="119623" y="113394"/>
                </a:cubicBezTo>
                <a:cubicBezTo>
                  <a:pt x="119623" y="116697"/>
                  <a:pt x="116990" y="119779"/>
                  <a:pt x="109090" y="119779"/>
                </a:cubicBezTo>
                <a:close/>
                <a:moveTo>
                  <a:pt x="61316" y="113394"/>
                </a:moveTo>
                <a:lnTo>
                  <a:pt x="61316" y="113394"/>
                </a:lnTo>
                <a:cubicBezTo>
                  <a:pt x="63949" y="113394"/>
                  <a:pt x="66583" y="111853"/>
                  <a:pt x="66583" y="108770"/>
                </a:cubicBezTo>
                <a:cubicBezTo>
                  <a:pt x="66583" y="107229"/>
                  <a:pt x="63949" y="105688"/>
                  <a:pt x="61316" y="105688"/>
                </a:cubicBezTo>
                <a:cubicBezTo>
                  <a:pt x="56050" y="105688"/>
                  <a:pt x="53416" y="107229"/>
                  <a:pt x="53416" y="108770"/>
                </a:cubicBezTo>
                <a:cubicBezTo>
                  <a:pt x="53416" y="111853"/>
                  <a:pt x="56050" y="113394"/>
                  <a:pt x="61316" y="113394"/>
                </a:cubicBezTo>
                <a:close/>
                <a:moveTo>
                  <a:pt x="109090" y="12330"/>
                </a:moveTo>
                <a:lnTo>
                  <a:pt x="109090" y="12330"/>
                </a:lnTo>
                <a:cubicBezTo>
                  <a:pt x="106457" y="12330"/>
                  <a:pt x="106457" y="12330"/>
                  <a:pt x="106457" y="12330"/>
                </a:cubicBezTo>
                <a:cubicBezTo>
                  <a:pt x="13542" y="12330"/>
                  <a:pt x="13542" y="12330"/>
                  <a:pt x="13542" y="12330"/>
                </a:cubicBezTo>
                <a:cubicBezTo>
                  <a:pt x="10909" y="12330"/>
                  <a:pt x="10909" y="12330"/>
                  <a:pt x="10909" y="12330"/>
                </a:cubicBezTo>
                <a:cubicBezTo>
                  <a:pt x="10909" y="99522"/>
                  <a:pt x="10909" y="99522"/>
                  <a:pt x="10909" y="99522"/>
                </a:cubicBezTo>
                <a:cubicBezTo>
                  <a:pt x="13542" y="99522"/>
                  <a:pt x="13542" y="99522"/>
                  <a:pt x="13542" y="99522"/>
                </a:cubicBezTo>
                <a:cubicBezTo>
                  <a:pt x="106457" y="99522"/>
                  <a:pt x="106457" y="99522"/>
                  <a:pt x="106457" y="99522"/>
                </a:cubicBezTo>
                <a:cubicBezTo>
                  <a:pt x="109090" y="99522"/>
                  <a:pt x="109090" y="99522"/>
                  <a:pt x="109090" y="99522"/>
                </a:cubicBezTo>
                <a:lnTo>
                  <a:pt x="109090" y="123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Shape 4795">
            <a:extLst>
              <a:ext uri="{FF2B5EF4-FFF2-40B4-BE49-F238E27FC236}">
                <a16:creationId xmlns:a16="http://schemas.microsoft.com/office/drawing/2014/main" xmlns="" id="{02C22773-55A4-43F8-B141-568EC4ECAA69}"/>
              </a:ext>
            </a:extLst>
          </p:cNvPr>
          <p:cNvSpPr/>
          <p:nvPr/>
        </p:nvSpPr>
        <p:spPr>
          <a:xfrm>
            <a:off x="7136501" y="4767336"/>
            <a:ext cx="217961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61693"/>
                  <a:pt x="117880" y="63387"/>
                  <a:pt x="116026" y="65080"/>
                </a:cubicBezTo>
                <a:cubicBezTo>
                  <a:pt x="91655" y="85645"/>
                  <a:pt x="91655" y="85645"/>
                  <a:pt x="91655" y="85645"/>
                </a:cubicBezTo>
                <a:cubicBezTo>
                  <a:pt x="89801" y="87338"/>
                  <a:pt x="87947" y="87338"/>
                  <a:pt x="86092" y="87338"/>
                </a:cubicBezTo>
                <a:cubicBezTo>
                  <a:pt x="82384" y="87338"/>
                  <a:pt x="78675" y="83951"/>
                  <a:pt x="78675" y="80564"/>
                </a:cubicBezTo>
                <a:cubicBezTo>
                  <a:pt x="78675" y="78870"/>
                  <a:pt x="80529" y="77177"/>
                  <a:pt x="82384" y="75241"/>
                </a:cubicBezTo>
                <a:cubicBezTo>
                  <a:pt x="91655" y="66774"/>
                  <a:pt x="91655" y="66774"/>
                  <a:pt x="91655" y="66774"/>
                </a:cubicBezTo>
                <a:cubicBezTo>
                  <a:pt x="46887" y="66774"/>
                  <a:pt x="46887" y="66774"/>
                  <a:pt x="46887" y="66774"/>
                </a:cubicBezTo>
                <a:cubicBezTo>
                  <a:pt x="43178" y="66774"/>
                  <a:pt x="39205" y="63387"/>
                  <a:pt x="39205" y="60000"/>
                </a:cubicBezTo>
                <a:cubicBezTo>
                  <a:pt x="39205" y="56612"/>
                  <a:pt x="43178" y="53225"/>
                  <a:pt x="46887" y="53225"/>
                </a:cubicBezTo>
                <a:cubicBezTo>
                  <a:pt x="91655" y="53225"/>
                  <a:pt x="91655" y="53225"/>
                  <a:pt x="91655" y="53225"/>
                </a:cubicBezTo>
                <a:cubicBezTo>
                  <a:pt x="82384" y="44516"/>
                  <a:pt x="82384" y="44516"/>
                  <a:pt x="82384" y="44516"/>
                </a:cubicBezTo>
                <a:cubicBezTo>
                  <a:pt x="80529" y="42822"/>
                  <a:pt x="78675" y="41129"/>
                  <a:pt x="78675" y="39435"/>
                </a:cubicBezTo>
                <a:cubicBezTo>
                  <a:pt x="78675" y="36048"/>
                  <a:pt x="82384" y="32661"/>
                  <a:pt x="86092" y="32661"/>
                </a:cubicBezTo>
                <a:cubicBezTo>
                  <a:pt x="87947" y="32661"/>
                  <a:pt x="89801" y="32661"/>
                  <a:pt x="91655" y="34354"/>
                </a:cubicBezTo>
                <a:cubicBezTo>
                  <a:pt x="116026" y="54919"/>
                  <a:pt x="116026" y="54919"/>
                  <a:pt x="116026" y="54919"/>
                </a:cubicBezTo>
                <a:cubicBezTo>
                  <a:pt x="117880" y="56612"/>
                  <a:pt x="119735" y="58306"/>
                  <a:pt x="119735" y="60000"/>
                </a:cubicBezTo>
                <a:close/>
                <a:moveTo>
                  <a:pt x="45033" y="13790"/>
                </a:moveTo>
                <a:lnTo>
                  <a:pt x="45033" y="13790"/>
                </a:lnTo>
                <a:cubicBezTo>
                  <a:pt x="14834" y="13790"/>
                  <a:pt x="14834" y="13790"/>
                  <a:pt x="14834" y="13790"/>
                </a:cubicBezTo>
                <a:cubicBezTo>
                  <a:pt x="14834" y="106209"/>
                  <a:pt x="14834" y="106209"/>
                  <a:pt x="14834" y="106209"/>
                </a:cubicBezTo>
                <a:cubicBezTo>
                  <a:pt x="45033" y="106209"/>
                  <a:pt x="45033" y="106209"/>
                  <a:pt x="45033" y="106209"/>
                </a:cubicBezTo>
                <a:cubicBezTo>
                  <a:pt x="48741" y="106209"/>
                  <a:pt x="52450" y="107903"/>
                  <a:pt x="52450" y="112983"/>
                </a:cubicBezTo>
                <a:cubicBezTo>
                  <a:pt x="52450" y="116370"/>
                  <a:pt x="48741" y="119758"/>
                  <a:pt x="45033" y="119758"/>
                </a:cubicBezTo>
                <a:cubicBezTo>
                  <a:pt x="7417" y="119758"/>
                  <a:pt x="7417" y="119758"/>
                  <a:pt x="7417" y="119758"/>
                </a:cubicBezTo>
                <a:cubicBezTo>
                  <a:pt x="1854" y="119758"/>
                  <a:pt x="0" y="116370"/>
                  <a:pt x="0" y="112983"/>
                </a:cubicBezTo>
                <a:cubicBezTo>
                  <a:pt x="0" y="7016"/>
                  <a:pt x="0" y="7016"/>
                  <a:pt x="0" y="7016"/>
                </a:cubicBezTo>
                <a:cubicBezTo>
                  <a:pt x="0" y="3629"/>
                  <a:pt x="1854" y="0"/>
                  <a:pt x="7417" y="0"/>
                </a:cubicBezTo>
                <a:cubicBezTo>
                  <a:pt x="45033" y="0"/>
                  <a:pt x="45033" y="0"/>
                  <a:pt x="45033" y="0"/>
                </a:cubicBezTo>
                <a:cubicBezTo>
                  <a:pt x="48741" y="0"/>
                  <a:pt x="52450" y="3629"/>
                  <a:pt x="52450" y="7016"/>
                </a:cubicBezTo>
                <a:cubicBezTo>
                  <a:pt x="52450" y="12096"/>
                  <a:pt x="48741" y="13790"/>
                  <a:pt x="45033" y="1379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" name="Shape 4796">
            <a:extLst>
              <a:ext uri="{FF2B5EF4-FFF2-40B4-BE49-F238E27FC236}">
                <a16:creationId xmlns:a16="http://schemas.microsoft.com/office/drawing/2014/main" xmlns="" id="{6B58EFD9-1F2C-4A76-8551-A338EE7D3038}"/>
              </a:ext>
            </a:extLst>
          </p:cNvPr>
          <p:cNvSpPr/>
          <p:nvPr/>
        </p:nvSpPr>
        <p:spPr>
          <a:xfrm>
            <a:off x="6622286" y="4767336"/>
            <a:ext cx="217959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112983"/>
                  <a:pt x="119735" y="112983"/>
                  <a:pt x="119735" y="112983"/>
                </a:cubicBezTo>
                <a:cubicBezTo>
                  <a:pt x="119735" y="116370"/>
                  <a:pt x="116026" y="119758"/>
                  <a:pt x="112317" y="119758"/>
                </a:cubicBezTo>
                <a:cubicBezTo>
                  <a:pt x="74701" y="119758"/>
                  <a:pt x="74701" y="119758"/>
                  <a:pt x="74701" y="119758"/>
                </a:cubicBezTo>
                <a:cubicBezTo>
                  <a:pt x="69139" y="119758"/>
                  <a:pt x="67284" y="116370"/>
                  <a:pt x="67284" y="112983"/>
                </a:cubicBezTo>
                <a:cubicBezTo>
                  <a:pt x="67284" y="107903"/>
                  <a:pt x="69139" y="106209"/>
                  <a:pt x="74701" y="106209"/>
                </a:cubicBezTo>
                <a:cubicBezTo>
                  <a:pt x="104635" y="106209"/>
                  <a:pt x="104635" y="106209"/>
                  <a:pt x="104635" y="106209"/>
                </a:cubicBezTo>
                <a:cubicBezTo>
                  <a:pt x="104635" y="13790"/>
                  <a:pt x="104635" y="13790"/>
                  <a:pt x="104635" y="13790"/>
                </a:cubicBezTo>
                <a:cubicBezTo>
                  <a:pt x="74701" y="13790"/>
                  <a:pt x="74701" y="13790"/>
                  <a:pt x="74701" y="13790"/>
                </a:cubicBezTo>
                <a:cubicBezTo>
                  <a:pt x="69139" y="13790"/>
                  <a:pt x="67284" y="10403"/>
                  <a:pt x="67284" y="7016"/>
                </a:cubicBezTo>
                <a:cubicBezTo>
                  <a:pt x="67284" y="3629"/>
                  <a:pt x="69139" y="0"/>
                  <a:pt x="74701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6026" y="0"/>
                  <a:pt x="119735" y="3629"/>
                  <a:pt x="119735" y="7016"/>
                </a:cubicBezTo>
                <a:cubicBezTo>
                  <a:pt x="119735" y="60000"/>
                  <a:pt x="119735" y="60000"/>
                  <a:pt x="119735" y="60000"/>
                </a:cubicBezTo>
                <a:close/>
                <a:moveTo>
                  <a:pt x="76556" y="54919"/>
                </a:moveTo>
                <a:lnTo>
                  <a:pt x="76556" y="54919"/>
                </a:lnTo>
                <a:cubicBezTo>
                  <a:pt x="78410" y="56612"/>
                  <a:pt x="78410" y="58306"/>
                  <a:pt x="78410" y="60000"/>
                </a:cubicBezTo>
                <a:cubicBezTo>
                  <a:pt x="78410" y="61693"/>
                  <a:pt x="78410" y="63387"/>
                  <a:pt x="76556" y="65080"/>
                </a:cubicBezTo>
                <a:cubicBezTo>
                  <a:pt x="52450" y="85645"/>
                  <a:pt x="52450" y="85645"/>
                  <a:pt x="52450" y="85645"/>
                </a:cubicBezTo>
                <a:cubicBezTo>
                  <a:pt x="50596" y="87338"/>
                  <a:pt x="48476" y="87338"/>
                  <a:pt x="46622" y="87338"/>
                </a:cubicBezTo>
                <a:cubicBezTo>
                  <a:pt x="42913" y="87338"/>
                  <a:pt x="39205" y="83951"/>
                  <a:pt x="39205" y="80564"/>
                </a:cubicBezTo>
                <a:cubicBezTo>
                  <a:pt x="39205" y="78870"/>
                  <a:pt x="41059" y="77177"/>
                  <a:pt x="41059" y="75241"/>
                </a:cubicBezTo>
                <a:cubicBezTo>
                  <a:pt x="52450" y="66774"/>
                  <a:pt x="52450" y="66774"/>
                  <a:pt x="52450" y="66774"/>
                </a:cubicBezTo>
                <a:cubicBezTo>
                  <a:pt x="7417" y="66774"/>
                  <a:pt x="7417" y="66774"/>
                  <a:pt x="7417" y="66774"/>
                </a:cubicBezTo>
                <a:cubicBezTo>
                  <a:pt x="1854" y="66774"/>
                  <a:pt x="0" y="63387"/>
                  <a:pt x="0" y="60000"/>
                </a:cubicBezTo>
                <a:cubicBezTo>
                  <a:pt x="0" y="56612"/>
                  <a:pt x="1854" y="53225"/>
                  <a:pt x="7417" y="53225"/>
                </a:cubicBezTo>
                <a:cubicBezTo>
                  <a:pt x="52450" y="53225"/>
                  <a:pt x="52450" y="53225"/>
                  <a:pt x="52450" y="53225"/>
                </a:cubicBezTo>
                <a:cubicBezTo>
                  <a:pt x="41059" y="44516"/>
                  <a:pt x="41059" y="44516"/>
                  <a:pt x="41059" y="44516"/>
                </a:cubicBezTo>
                <a:cubicBezTo>
                  <a:pt x="41059" y="42822"/>
                  <a:pt x="39205" y="41129"/>
                  <a:pt x="39205" y="39435"/>
                </a:cubicBezTo>
                <a:cubicBezTo>
                  <a:pt x="39205" y="36048"/>
                  <a:pt x="42913" y="32661"/>
                  <a:pt x="46622" y="32661"/>
                </a:cubicBezTo>
                <a:cubicBezTo>
                  <a:pt x="48476" y="32661"/>
                  <a:pt x="50596" y="32661"/>
                  <a:pt x="52450" y="34354"/>
                </a:cubicBezTo>
                <a:cubicBezTo>
                  <a:pt x="76556" y="54919"/>
                  <a:pt x="76556" y="54919"/>
                  <a:pt x="76556" y="549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" name="Shape 4797">
            <a:extLst>
              <a:ext uri="{FF2B5EF4-FFF2-40B4-BE49-F238E27FC236}">
                <a16:creationId xmlns:a16="http://schemas.microsoft.com/office/drawing/2014/main" xmlns="" id="{8DDA74A8-5E47-4F48-A352-F46152D1B7F2}"/>
              </a:ext>
            </a:extLst>
          </p:cNvPr>
          <p:cNvSpPr/>
          <p:nvPr/>
        </p:nvSpPr>
        <p:spPr>
          <a:xfrm>
            <a:off x="6108069" y="4777920"/>
            <a:ext cx="234889" cy="2180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7116" y="119735"/>
                  <a:pt x="7116" y="119735"/>
                  <a:pt x="7116" y="119735"/>
                </a:cubicBezTo>
                <a:cubicBezTo>
                  <a:pt x="3680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3680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8036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8036" y="119735"/>
                  <a:pt x="112883" y="119735"/>
                </a:cubicBezTo>
                <a:close/>
                <a:moveTo>
                  <a:pt x="81717" y="39205"/>
                </a:moveTo>
                <a:lnTo>
                  <a:pt x="81717" y="39205"/>
                </a:lnTo>
                <a:cubicBezTo>
                  <a:pt x="78036" y="39205"/>
                  <a:pt x="76319" y="39205"/>
                  <a:pt x="76319" y="37350"/>
                </a:cubicBezTo>
                <a:cubicBezTo>
                  <a:pt x="67730" y="26225"/>
                  <a:pt x="67730" y="26225"/>
                  <a:pt x="67730" y="26225"/>
                </a:cubicBezTo>
                <a:cubicBezTo>
                  <a:pt x="67730" y="72847"/>
                  <a:pt x="67730" y="72847"/>
                  <a:pt x="67730" y="72847"/>
                </a:cubicBezTo>
                <a:cubicBezTo>
                  <a:pt x="67730" y="76556"/>
                  <a:pt x="64294" y="80529"/>
                  <a:pt x="60858" y="80529"/>
                </a:cubicBezTo>
                <a:cubicBezTo>
                  <a:pt x="55705" y="80529"/>
                  <a:pt x="53987" y="76556"/>
                  <a:pt x="53987" y="72847"/>
                </a:cubicBezTo>
                <a:cubicBezTo>
                  <a:pt x="53987" y="26225"/>
                  <a:pt x="53987" y="26225"/>
                  <a:pt x="53987" y="26225"/>
                </a:cubicBezTo>
                <a:cubicBezTo>
                  <a:pt x="45153" y="37350"/>
                  <a:pt x="45153" y="37350"/>
                  <a:pt x="45153" y="37350"/>
                </a:cubicBezTo>
                <a:cubicBezTo>
                  <a:pt x="43435" y="39205"/>
                  <a:pt x="41717" y="39205"/>
                  <a:pt x="40000" y="39205"/>
                </a:cubicBezTo>
                <a:cubicBezTo>
                  <a:pt x="34846" y="39205"/>
                  <a:pt x="33128" y="37350"/>
                  <a:pt x="33128" y="31788"/>
                </a:cubicBezTo>
                <a:cubicBezTo>
                  <a:pt x="33128" y="29933"/>
                  <a:pt x="33128" y="28079"/>
                  <a:pt x="34846" y="28079"/>
                </a:cubicBezTo>
                <a:cubicBezTo>
                  <a:pt x="55705" y="1854"/>
                  <a:pt x="55705" y="1854"/>
                  <a:pt x="55705" y="1854"/>
                </a:cubicBezTo>
                <a:cubicBezTo>
                  <a:pt x="55705" y="1854"/>
                  <a:pt x="57423" y="0"/>
                  <a:pt x="60858" y="0"/>
                </a:cubicBezTo>
                <a:cubicBezTo>
                  <a:pt x="62576" y="0"/>
                  <a:pt x="64294" y="1854"/>
                  <a:pt x="66012" y="1854"/>
                </a:cubicBezTo>
                <a:cubicBezTo>
                  <a:pt x="86871" y="28079"/>
                  <a:pt x="86871" y="28079"/>
                  <a:pt x="86871" y="28079"/>
                </a:cubicBezTo>
                <a:cubicBezTo>
                  <a:pt x="86871" y="28079"/>
                  <a:pt x="88588" y="29933"/>
                  <a:pt x="88588" y="31788"/>
                </a:cubicBezTo>
                <a:cubicBezTo>
                  <a:pt x="88588" y="37350"/>
                  <a:pt x="85153" y="39205"/>
                  <a:pt x="81717" y="3920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" name="Shape 4798">
            <a:extLst>
              <a:ext uri="{FF2B5EF4-FFF2-40B4-BE49-F238E27FC236}">
                <a16:creationId xmlns:a16="http://schemas.microsoft.com/office/drawing/2014/main" xmlns="" id="{36912CFC-1B5D-42C0-B664-0975801ABE72}"/>
              </a:ext>
            </a:extLst>
          </p:cNvPr>
          <p:cNvSpPr/>
          <p:nvPr/>
        </p:nvSpPr>
        <p:spPr>
          <a:xfrm>
            <a:off x="5604434" y="4777920"/>
            <a:ext cx="234889" cy="2180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59141" y="119735"/>
                  <a:pt x="59141" y="119735"/>
                  <a:pt x="59141" y="119735"/>
                </a:cubicBezTo>
                <a:cubicBezTo>
                  <a:pt x="7116" y="119735"/>
                  <a:pt x="7116" y="119735"/>
                  <a:pt x="7116" y="119735"/>
                </a:cubicBezTo>
                <a:cubicBezTo>
                  <a:pt x="1717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1717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6319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6319" y="119735"/>
                  <a:pt x="112883" y="119735"/>
                </a:cubicBezTo>
                <a:close/>
                <a:moveTo>
                  <a:pt x="85153" y="52450"/>
                </a:moveTo>
                <a:lnTo>
                  <a:pt x="85153" y="52450"/>
                </a:lnTo>
                <a:cubicBezTo>
                  <a:pt x="64294" y="76556"/>
                  <a:pt x="64294" y="76556"/>
                  <a:pt x="64294" y="76556"/>
                </a:cubicBezTo>
                <a:cubicBezTo>
                  <a:pt x="64294" y="78675"/>
                  <a:pt x="62576" y="80529"/>
                  <a:pt x="59141" y="80529"/>
                </a:cubicBezTo>
                <a:cubicBezTo>
                  <a:pt x="57423" y="80529"/>
                  <a:pt x="55705" y="78675"/>
                  <a:pt x="53987" y="76556"/>
                </a:cubicBezTo>
                <a:cubicBezTo>
                  <a:pt x="33128" y="52450"/>
                  <a:pt x="33128" y="52450"/>
                  <a:pt x="33128" y="52450"/>
                </a:cubicBezTo>
                <a:cubicBezTo>
                  <a:pt x="33128" y="50596"/>
                  <a:pt x="31165" y="48741"/>
                  <a:pt x="31165" y="46622"/>
                </a:cubicBezTo>
                <a:cubicBezTo>
                  <a:pt x="31165" y="42913"/>
                  <a:pt x="34846" y="39205"/>
                  <a:pt x="38282" y="39205"/>
                </a:cubicBezTo>
                <a:cubicBezTo>
                  <a:pt x="41717" y="39205"/>
                  <a:pt x="43435" y="41059"/>
                  <a:pt x="43435" y="42913"/>
                </a:cubicBezTo>
                <a:cubicBezTo>
                  <a:pt x="52024" y="52450"/>
                  <a:pt x="52024" y="52450"/>
                  <a:pt x="52024" y="52450"/>
                </a:cubicBezTo>
                <a:cubicBezTo>
                  <a:pt x="52024" y="7417"/>
                  <a:pt x="52024" y="7417"/>
                  <a:pt x="52024" y="7417"/>
                </a:cubicBezTo>
                <a:cubicBezTo>
                  <a:pt x="52024" y="3708"/>
                  <a:pt x="55705" y="0"/>
                  <a:pt x="59141" y="0"/>
                </a:cubicBezTo>
                <a:cubicBezTo>
                  <a:pt x="64294" y="0"/>
                  <a:pt x="66012" y="3708"/>
                  <a:pt x="66012" y="7417"/>
                </a:cubicBezTo>
                <a:cubicBezTo>
                  <a:pt x="66012" y="52450"/>
                  <a:pt x="66012" y="52450"/>
                  <a:pt x="66012" y="52450"/>
                </a:cubicBezTo>
                <a:cubicBezTo>
                  <a:pt x="74601" y="42913"/>
                  <a:pt x="74601" y="42913"/>
                  <a:pt x="74601" y="42913"/>
                </a:cubicBezTo>
                <a:cubicBezTo>
                  <a:pt x="76319" y="41059"/>
                  <a:pt x="78036" y="39205"/>
                  <a:pt x="79754" y="39205"/>
                </a:cubicBezTo>
                <a:cubicBezTo>
                  <a:pt x="85153" y="39205"/>
                  <a:pt x="86871" y="42913"/>
                  <a:pt x="86871" y="46622"/>
                </a:cubicBezTo>
                <a:cubicBezTo>
                  <a:pt x="86871" y="48741"/>
                  <a:pt x="86871" y="50596"/>
                  <a:pt x="85153" y="524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" name="Shape 4799">
            <a:extLst>
              <a:ext uri="{FF2B5EF4-FFF2-40B4-BE49-F238E27FC236}">
                <a16:creationId xmlns:a16="http://schemas.microsoft.com/office/drawing/2014/main" xmlns="" id="{067BC944-D640-4097-A3DF-691B89AC6B2B}"/>
              </a:ext>
            </a:extLst>
          </p:cNvPr>
          <p:cNvSpPr/>
          <p:nvPr/>
        </p:nvSpPr>
        <p:spPr>
          <a:xfrm>
            <a:off x="5069058" y="4739820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802"/>
                </a:moveTo>
                <a:lnTo>
                  <a:pt x="114276" y="119802"/>
                </a:lnTo>
                <a:cubicBezTo>
                  <a:pt x="5526" y="119802"/>
                  <a:pt x="5526" y="119802"/>
                  <a:pt x="5526" y="119802"/>
                </a:cubicBezTo>
                <a:cubicBezTo>
                  <a:pt x="2763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63" y="15369"/>
                  <a:pt x="5526" y="15369"/>
                </a:cubicBezTo>
                <a:cubicBezTo>
                  <a:pt x="16578" y="15369"/>
                  <a:pt x="16578" y="15369"/>
                  <a:pt x="16578" y="15369"/>
                </a:cubicBezTo>
                <a:cubicBezTo>
                  <a:pt x="16578" y="20886"/>
                  <a:pt x="16578" y="20886"/>
                  <a:pt x="16578" y="20886"/>
                </a:cubicBezTo>
                <a:cubicBezTo>
                  <a:pt x="16578" y="27783"/>
                  <a:pt x="23684" y="33497"/>
                  <a:pt x="30592" y="33497"/>
                </a:cubicBezTo>
                <a:cubicBezTo>
                  <a:pt x="37500" y="33497"/>
                  <a:pt x="43223" y="27783"/>
                  <a:pt x="43223" y="20886"/>
                </a:cubicBezTo>
                <a:cubicBezTo>
                  <a:pt x="43223" y="15369"/>
                  <a:pt x="43223" y="15369"/>
                  <a:pt x="43223" y="15369"/>
                </a:cubicBezTo>
                <a:cubicBezTo>
                  <a:pt x="76578" y="15369"/>
                  <a:pt x="76578" y="15369"/>
                  <a:pt x="76578" y="15369"/>
                </a:cubicBezTo>
                <a:cubicBezTo>
                  <a:pt x="76578" y="20886"/>
                  <a:pt x="76578" y="20886"/>
                  <a:pt x="76578" y="20886"/>
                </a:cubicBezTo>
                <a:cubicBezTo>
                  <a:pt x="76578" y="27783"/>
                  <a:pt x="82302" y="33497"/>
                  <a:pt x="89210" y="33497"/>
                </a:cubicBezTo>
                <a:cubicBezTo>
                  <a:pt x="96118" y="33497"/>
                  <a:pt x="103223" y="27783"/>
                  <a:pt x="103223" y="20886"/>
                </a:cubicBezTo>
                <a:cubicBezTo>
                  <a:pt x="103223" y="15369"/>
                  <a:pt x="103223" y="15369"/>
                  <a:pt x="103223" y="15369"/>
                </a:cubicBezTo>
                <a:cubicBezTo>
                  <a:pt x="114276" y="15369"/>
                  <a:pt x="114276" y="15369"/>
                  <a:pt x="114276" y="15369"/>
                </a:cubicBezTo>
                <a:cubicBezTo>
                  <a:pt x="117039" y="15369"/>
                  <a:pt x="119802" y="18128"/>
                  <a:pt x="119802" y="20886"/>
                </a:cubicBezTo>
                <a:cubicBezTo>
                  <a:pt x="119802" y="114285"/>
                  <a:pt x="119802" y="114285"/>
                  <a:pt x="119802" y="114285"/>
                </a:cubicBezTo>
                <a:cubicBezTo>
                  <a:pt x="119802" y="117044"/>
                  <a:pt x="117039" y="119802"/>
                  <a:pt x="114276" y="119802"/>
                </a:cubicBezTo>
                <a:close/>
                <a:moveTo>
                  <a:pt x="108750" y="44532"/>
                </a:moveTo>
                <a:lnTo>
                  <a:pt x="108750" y="44532"/>
                </a:lnTo>
                <a:cubicBezTo>
                  <a:pt x="11052" y="44532"/>
                  <a:pt x="11052" y="44532"/>
                  <a:pt x="11052" y="44532"/>
                </a:cubicBezTo>
                <a:cubicBezTo>
                  <a:pt x="11052" y="108571"/>
                  <a:pt x="11052" y="108571"/>
                  <a:pt x="11052" y="108571"/>
                </a:cubicBezTo>
                <a:cubicBezTo>
                  <a:pt x="108750" y="108571"/>
                  <a:pt x="108750" y="108571"/>
                  <a:pt x="108750" y="108571"/>
                </a:cubicBezTo>
                <a:lnTo>
                  <a:pt x="108750" y="44532"/>
                </a:lnTo>
                <a:close/>
                <a:moveTo>
                  <a:pt x="37500" y="83546"/>
                </a:moveTo>
                <a:lnTo>
                  <a:pt x="37500" y="83546"/>
                </a:lnTo>
                <a:cubicBezTo>
                  <a:pt x="37500" y="82167"/>
                  <a:pt x="38881" y="80788"/>
                  <a:pt x="40460" y="80788"/>
                </a:cubicBezTo>
                <a:cubicBezTo>
                  <a:pt x="41842" y="79408"/>
                  <a:pt x="43223" y="78029"/>
                  <a:pt x="44605" y="78029"/>
                </a:cubicBezTo>
                <a:cubicBezTo>
                  <a:pt x="45986" y="76650"/>
                  <a:pt x="45986" y="76650"/>
                  <a:pt x="47368" y="75270"/>
                </a:cubicBezTo>
                <a:cubicBezTo>
                  <a:pt x="47368" y="75270"/>
                  <a:pt x="48750" y="75270"/>
                  <a:pt x="48750" y="73891"/>
                </a:cubicBezTo>
                <a:cubicBezTo>
                  <a:pt x="50131" y="73891"/>
                  <a:pt x="50131" y="72315"/>
                  <a:pt x="51513" y="72315"/>
                </a:cubicBezTo>
                <a:cubicBezTo>
                  <a:pt x="51513" y="70935"/>
                  <a:pt x="51513" y="69556"/>
                  <a:pt x="51513" y="69556"/>
                </a:cubicBezTo>
                <a:cubicBezTo>
                  <a:pt x="51513" y="66798"/>
                  <a:pt x="51513" y="66798"/>
                  <a:pt x="50131" y="65418"/>
                </a:cubicBezTo>
                <a:cubicBezTo>
                  <a:pt x="50131" y="64039"/>
                  <a:pt x="48750" y="64039"/>
                  <a:pt x="47368" y="64039"/>
                </a:cubicBezTo>
                <a:cubicBezTo>
                  <a:pt x="45986" y="64039"/>
                  <a:pt x="44605" y="64039"/>
                  <a:pt x="44605" y="64039"/>
                </a:cubicBezTo>
                <a:cubicBezTo>
                  <a:pt x="43223" y="65418"/>
                  <a:pt x="43223" y="65418"/>
                  <a:pt x="43223" y="66798"/>
                </a:cubicBezTo>
                <a:cubicBezTo>
                  <a:pt x="41842" y="66798"/>
                  <a:pt x="41842" y="68177"/>
                  <a:pt x="41842" y="69556"/>
                </a:cubicBezTo>
                <a:lnTo>
                  <a:pt x="41842" y="70935"/>
                </a:lnTo>
                <a:cubicBezTo>
                  <a:pt x="34736" y="70935"/>
                  <a:pt x="34736" y="70935"/>
                  <a:pt x="34736" y="70935"/>
                </a:cubicBezTo>
                <a:cubicBezTo>
                  <a:pt x="34736" y="69556"/>
                  <a:pt x="34736" y="68177"/>
                  <a:pt x="36118" y="66798"/>
                </a:cubicBezTo>
                <a:cubicBezTo>
                  <a:pt x="36118" y="64039"/>
                  <a:pt x="36118" y="62660"/>
                  <a:pt x="37500" y="61280"/>
                </a:cubicBezTo>
                <a:cubicBezTo>
                  <a:pt x="38881" y="61280"/>
                  <a:pt x="40460" y="59901"/>
                  <a:pt x="41842" y="58522"/>
                </a:cubicBezTo>
                <a:cubicBezTo>
                  <a:pt x="43223" y="58522"/>
                  <a:pt x="44605" y="58522"/>
                  <a:pt x="47368" y="58522"/>
                </a:cubicBezTo>
                <a:cubicBezTo>
                  <a:pt x="48750" y="58522"/>
                  <a:pt x="50131" y="58522"/>
                  <a:pt x="51513" y="58522"/>
                </a:cubicBezTo>
                <a:cubicBezTo>
                  <a:pt x="52894" y="59901"/>
                  <a:pt x="54276" y="59901"/>
                  <a:pt x="55657" y="61280"/>
                </a:cubicBezTo>
                <a:cubicBezTo>
                  <a:pt x="55657" y="61280"/>
                  <a:pt x="57236" y="62660"/>
                  <a:pt x="57236" y="64039"/>
                </a:cubicBezTo>
                <a:cubicBezTo>
                  <a:pt x="58618" y="65418"/>
                  <a:pt x="58618" y="66798"/>
                  <a:pt x="58618" y="68177"/>
                </a:cubicBezTo>
                <a:cubicBezTo>
                  <a:pt x="58618" y="69556"/>
                  <a:pt x="58618" y="72315"/>
                  <a:pt x="58618" y="72315"/>
                </a:cubicBezTo>
                <a:cubicBezTo>
                  <a:pt x="57236" y="73891"/>
                  <a:pt x="57236" y="75270"/>
                  <a:pt x="55657" y="76650"/>
                </a:cubicBezTo>
                <a:cubicBezTo>
                  <a:pt x="54276" y="76650"/>
                  <a:pt x="54276" y="78029"/>
                  <a:pt x="52894" y="79408"/>
                </a:cubicBezTo>
                <a:cubicBezTo>
                  <a:pt x="51513" y="79408"/>
                  <a:pt x="50131" y="80788"/>
                  <a:pt x="48750" y="80788"/>
                </a:cubicBezTo>
                <a:cubicBezTo>
                  <a:pt x="47368" y="82167"/>
                  <a:pt x="47368" y="82167"/>
                  <a:pt x="45986" y="83546"/>
                </a:cubicBezTo>
                <a:cubicBezTo>
                  <a:pt x="44605" y="84926"/>
                  <a:pt x="43223" y="84926"/>
                  <a:pt x="43223" y="86305"/>
                </a:cubicBezTo>
                <a:cubicBezTo>
                  <a:pt x="58618" y="86305"/>
                  <a:pt x="58618" y="86305"/>
                  <a:pt x="58618" y="86305"/>
                </a:cubicBezTo>
                <a:cubicBezTo>
                  <a:pt x="58618" y="92019"/>
                  <a:pt x="58618" y="92019"/>
                  <a:pt x="58618" y="92019"/>
                </a:cubicBezTo>
                <a:cubicBezTo>
                  <a:pt x="33355" y="92019"/>
                  <a:pt x="33355" y="92019"/>
                  <a:pt x="33355" y="92019"/>
                </a:cubicBezTo>
                <a:cubicBezTo>
                  <a:pt x="33355" y="90640"/>
                  <a:pt x="34736" y="89064"/>
                  <a:pt x="34736" y="87684"/>
                </a:cubicBezTo>
                <a:cubicBezTo>
                  <a:pt x="34736" y="86305"/>
                  <a:pt x="36118" y="84926"/>
                  <a:pt x="37500" y="83546"/>
                </a:cubicBezTo>
                <a:close/>
                <a:moveTo>
                  <a:pt x="69671" y="86305"/>
                </a:moveTo>
                <a:lnTo>
                  <a:pt x="69671" y="86305"/>
                </a:lnTo>
                <a:cubicBezTo>
                  <a:pt x="71052" y="87684"/>
                  <a:pt x="71052" y="87684"/>
                  <a:pt x="73815" y="87684"/>
                </a:cubicBezTo>
                <a:cubicBezTo>
                  <a:pt x="73815" y="87684"/>
                  <a:pt x="75197" y="87684"/>
                  <a:pt x="75197" y="86305"/>
                </a:cubicBezTo>
                <a:cubicBezTo>
                  <a:pt x="76578" y="86305"/>
                  <a:pt x="76578" y="86305"/>
                  <a:pt x="77960" y="84926"/>
                </a:cubicBezTo>
                <a:lnTo>
                  <a:pt x="77960" y="83546"/>
                </a:lnTo>
                <a:cubicBezTo>
                  <a:pt x="79539" y="82167"/>
                  <a:pt x="79539" y="82167"/>
                  <a:pt x="79539" y="80788"/>
                </a:cubicBezTo>
                <a:cubicBezTo>
                  <a:pt x="79539" y="80788"/>
                  <a:pt x="79539" y="79408"/>
                  <a:pt x="77960" y="78029"/>
                </a:cubicBezTo>
                <a:lnTo>
                  <a:pt x="77960" y="76650"/>
                </a:lnTo>
                <a:cubicBezTo>
                  <a:pt x="76578" y="76650"/>
                  <a:pt x="76578" y="75270"/>
                  <a:pt x="75197" y="75270"/>
                </a:cubicBezTo>
                <a:lnTo>
                  <a:pt x="73815" y="75270"/>
                </a:lnTo>
                <a:cubicBezTo>
                  <a:pt x="72434" y="75270"/>
                  <a:pt x="71052" y="75270"/>
                  <a:pt x="69671" y="75270"/>
                </a:cubicBezTo>
                <a:cubicBezTo>
                  <a:pt x="69671" y="75270"/>
                  <a:pt x="68289" y="76650"/>
                  <a:pt x="68289" y="78029"/>
                </a:cubicBezTo>
                <a:cubicBezTo>
                  <a:pt x="61381" y="78029"/>
                  <a:pt x="61381" y="78029"/>
                  <a:pt x="61381" y="78029"/>
                </a:cubicBezTo>
                <a:cubicBezTo>
                  <a:pt x="65526" y="58522"/>
                  <a:pt x="65526" y="58522"/>
                  <a:pt x="65526" y="58522"/>
                </a:cubicBezTo>
                <a:cubicBezTo>
                  <a:pt x="83684" y="58522"/>
                  <a:pt x="83684" y="58522"/>
                  <a:pt x="83684" y="58522"/>
                </a:cubicBezTo>
                <a:cubicBezTo>
                  <a:pt x="83684" y="64039"/>
                  <a:pt x="83684" y="64039"/>
                  <a:pt x="83684" y="64039"/>
                </a:cubicBezTo>
                <a:cubicBezTo>
                  <a:pt x="69671" y="64039"/>
                  <a:pt x="69671" y="64039"/>
                  <a:pt x="69671" y="64039"/>
                </a:cubicBezTo>
                <a:cubicBezTo>
                  <a:pt x="68289" y="72315"/>
                  <a:pt x="68289" y="72315"/>
                  <a:pt x="68289" y="72315"/>
                </a:cubicBezTo>
                <a:cubicBezTo>
                  <a:pt x="69671" y="70935"/>
                  <a:pt x="71052" y="70935"/>
                  <a:pt x="72434" y="69556"/>
                </a:cubicBezTo>
                <a:cubicBezTo>
                  <a:pt x="72434" y="69556"/>
                  <a:pt x="73815" y="69556"/>
                  <a:pt x="75197" y="69556"/>
                </a:cubicBezTo>
                <a:cubicBezTo>
                  <a:pt x="76578" y="69556"/>
                  <a:pt x="77960" y="69556"/>
                  <a:pt x="79539" y="70935"/>
                </a:cubicBezTo>
                <a:cubicBezTo>
                  <a:pt x="80921" y="70935"/>
                  <a:pt x="82302" y="72315"/>
                  <a:pt x="83684" y="72315"/>
                </a:cubicBezTo>
                <a:cubicBezTo>
                  <a:pt x="83684" y="73891"/>
                  <a:pt x="85065" y="75270"/>
                  <a:pt x="85065" y="76650"/>
                </a:cubicBezTo>
                <a:cubicBezTo>
                  <a:pt x="86447" y="78029"/>
                  <a:pt x="86447" y="79408"/>
                  <a:pt x="86447" y="80788"/>
                </a:cubicBezTo>
                <a:cubicBezTo>
                  <a:pt x="86447" y="82167"/>
                  <a:pt x="85065" y="84926"/>
                  <a:pt x="85065" y="86305"/>
                </a:cubicBezTo>
                <a:cubicBezTo>
                  <a:pt x="83684" y="87684"/>
                  <a:pt x="83684" y="89064"/>
                  <a:pt x="82302" y="89064"/>
                </a:cubicBezTo>
                <a:cubicBezTo>
                  <a:pt x="80921" y="90640"/>
                  <a:pt x="79539" y="92019"/>
                  <a:pt x="77960" y="92019"/>
                </a:cubicBezTo>
                <a:cubicBezTo>
                  <a:pt x="76578" y="93399"/>
                  <a:pt x="75197" y="93399"/>
                  <a:pt x="73815" y="93399"/>
                </a:cubicBezTo>
                <a:cubicBezTo>
                  <a:pt x="71052" y="93399"/>
                  <a:pt x="69671" y="93399"/>
                  <a:pt x="68289" y="92019"/>
                </a:cubicBezTo>
                <a:cubicBezTo>
                  <a:pt x="66907" y="92019"/>
                  <a:pt x="65526" y="92019"/>
                  <a:pt x="64144" y="90640"/>
                </a:cubicBezTo>
                <a:cubicBezTo>
                  <a:pt x="64144" y="89064"/>
                  <a:pt x="62763" y="89064"/>
                  <a:pt x="61381" y="87684"/>
                </a:cubicBezTo>
                <a:cubicBezTo>
                  <a:pt x="61381" y="86305"/>
                  <a:pt x="61381" y="83546"/>
                  <a:pt x="61381" y="82167"/>
                </a:cubicBezTo>
                <a:cubicBezTo>
                  <a:pt x="68289" y="82167"/>
                  <a:pt x="68289" y="82167"/>
                  <a:pt x="68289" y="82167"/>
                </a:cubicBezTo>
                <a:cubicBezTo>
                  <a:pt x="68289" y="83546"/>
                  <a:pt x="68289" y="84926"/>
                  <a:pt x="69671" y="86305"/>
                </a:cubicBezTo>
                <a:close/>
                <a:moveTo>
                  <a:pt x="89210" y="26403"/>
                </a:moveTo>
                <a:lnTo>
                  <a:pt x="89210" y="26403"/>
                </a:lnTo>
                <a:cubicBezTo>
                  <a:pt x="86447" y="26403"/>
                  <a:pt x="83684" y="23645"/>
                  <a:pt x="83684" y="20886"/>
                </a:cubicBezTo>
                <a:cubicBezTo>
                  <a:pt x="83684" y="5517"/>
                  <a:pt x="83684" y="5517"/>
                  <a:pt x="83684" y="5517"/>
                </a:cubicBezTo>
                <a:cubicBezTo>
                  <a:pt x="83684" y="2758"/>
                  <a:pt x="86447" y="0"/>
                  <a:pt x="89210" y="0"/>
                </a:cubicBezTo>
                <a:cubicBezTo>
                  <a:pt x="93355" y="0"/>
                  <a:pt x="94736" y="2758"/>
                  <a:pt x="94736" y="5517"/>
                </a:cubicBezTo>
                <a:cubicBezTo>
                  <a:pt x="94736" y="20886"/>
                  <a:pt x="94736" y="20886"/>
                  <a:pt x="94736" y="20886"/>
                </a:cubicBezTo>
                <a:cubicBezTo>
                  <a:pt x="94736" y="23645"/>
                  <a:pt x="93355" y="26403"/>
                  <a:pt x="89210" y="26403"/>
                </a:cubicBezTo>
                <a:close/>
                <a:moveTo>
                  <a:pt x="30592" y="26403"/>
                </a:moveTo>
                <a:lnTo>
                  <a:pt x="30592" y="26403"/>
                </a:lnTo>
                <a:cubicBezTo>
                  <a:pt x="26447" y="26403"/>
                  <a:pt x="25065" y="23645"/>
                  <a:pt x="25065" y="20886"/>
                </a:cubicBezTo>
                <a:cubicBezTo>
                  <a:pt x="25065" y="5517"/>
                  <a:pt x="25065" y="5517"/>
                  <a:pt x="25065" y="5517"/>
                </a:cubicBezTo>
                <a:cubicBezTo>
                  <a:pt x="25065" y="2758"/>
                  <a:pt x="26447" y="0"/>
                  <a:pt x="30592" y="0"/>
                </a:cubicBezTo>
                <a:cubicBezTo>
                  <a:pt x="33355" y="0"/>
                  <a:pt x="36118" y="2758"/>
                  <a:pt x="36118" y="5517"/>
                </a:cubicBezTo>
                <a:cubicBezTo>
                  <a:pt x="36118" y="20886"/>
                  <a:pt x="36118" y="20886"/>
                  <a:pt x="36118" y="20886"/>
                </a:cubicBezTo>
                <a:cubicBezTo>
                  <a:pt x="36118" y="23645"/>
                  <a:pt x="33355" y="26403"/>
                  <a:pt x="30592" y="264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5" name="Shape 4800">
            <a:extLst>
              <a:ext uri="{FF2B5EF4-FFF2-40B4-BE49-F238E27FC236}">
                <a16:creationId xmlns:a16="http://schemas.microsoft.com/office/drawing/2014/main" xmlns="" id="{5D5869C0-FE8A-4149-8ABF-C427C22B80BE}"/>
              </a:ext>
            </a:extLst>
          </p:cNvPr>
          <p:cNvSpPr/>
          <p:nvPr/>
        </p:nvSpPr>
        <p:spPr>
          <a:xfrm>
            <a:off x="4563305" y="4739820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2795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95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3727" y="27783"/>
                  <a:pt x="43727" y="20886"/>
                </a:cubicBezTo>
                <a:cubicBezTo>
                  <a:pt x="43727" y="15369"/>
                  <a:pt x="43727" y="15369"/>
                  <a:pt x="43727" y="15369"/>
                </a:cubicBezTo>
                <a:cubicBezTo>
                  <a:pt x="77470" y="15369"/>
                  <a:pt x="77470" y="15369"/>
                  <a:pt x="77470" y="15369"/>
                </a:cubicBezTo>
                <a:cubicBezTo>
                  <a:pt x="77470" y="20886"/>
                  <a:pt x="77470" y="20886"/>
                  <a:pt x="77470" y="20886"/>
                </a:cubicBezTo>
                <a:cubicBezTo>
                  <a:pt x="77470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8402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8402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6522" y="70935"/>
                </a:moveTo>
                <a:lnTo>
                  <a:pt x="46522" y="70935"/>
                </a:lnTo>
                <a:cubicBezTo>
                  <a:pt x="54908" y="70935"/>
                  <a:pt x="54908" y="70935"/>
                  <a:pt x="54908" y="70935"/>
                </a:cubicBezTo>
                <a:cubicBezTo>
                  <a:pt x="54908" y="64039"/>
                  <a:pt x="54908" y="64039"/>
                  <a:pt x="54908" y="64039"/>
                </a:cubicBezTo>
                <a:cubicBezTo>
                  <a:pt x="54908" y="59901"/>
                  <a:pt x="56306" y="58522"/>
                  <a:pt x="60698" y="58522"/>
                </a:cubicBezTo>
                <a:cubicBezTo>
                  <a:pt x="63494" y="58522"/>
                  <a:pt x="66289" y="59901"/>
                  <a:pt x="66289" y="64039"/>
                </a:cubicBezTo>
                <a:cubicBezTo>
                  <a:pt x="66289" y="70935"/>
                  <a:pt x="66289" y="70935"/>
                  <a:pt x="66289" y="70935"/>
                </a:cubicBezTo>
                <a:cubicBezTo>
                  <a:pt x="73277" y="70935"/>
                  <a:pt x="73277" y="70935"/>
                  <a:pt x="73277" y="70935"/>
                </a:cubicBezTo>
                <a:cubicBezTo>
                  <a:pt x="76073" y="70935"/>
                  <a:pt x="78868" y="73891"/>
                  <a:pt x="78868" y="76650"/>
                </a:cubicBezTo>
                <a:cubicBezTo>
                  <a:pt x="78868" y="79408"/>
                  <a:pt x="76073" y="82167"/>
                  <a:pt x="73277" y="82167"/>
                </a:cubicBezTo>
                <a:cubicBezTo>
                  <a:pt x="66289" y="82167"/>
                  <a:pt x="66289" y="82167"/>
                  <a:pt x="66289" y="82167"/>
                </a:cubicBezTo>
                <a:cubicBezTo>
                  <a:pt x="66289" y="89064"/>
                  <a:pt x="66289" y="89064"/>
                  <a:pt x="66289" y="89064"/>
                </a:cubicBezTo>
                <a:cubicBezTo>
                  <a:pt x="66289" y="93399"/>
                  <a:pt x="63494" y="94778"/>
                  <a:pt x="60698" y="94778"/>
                </a:cubicBezTo>
                <a:cubicBezTo>
                  <a:pt x="56306" y="94778"/>
                  <a:pt x="54908" y="93399"/>
                  <a:pt x="54908" y="89064"/>
                </a:cubicBezTo>
                <a:cubicBezTo>
                  <a:pt x="54908" y="82167"/>
                  <a:pt x="54908" y="82167"/>
                  <a:pt x="54908" y="82167"/>
                </a:cubicBezTo>
                <a:cubicBezTo>
                  <a:pt x="46522" y="82167"/>
                  <a:pt x="46522" y="82167"/>
                  <a:pt x="46522" y="82167"/>
                </a:cubicBezTo>
                <a:cubicBezTo>
                  <a:pt x="43727" y="82167"/>
                  <a:pt x="40732" y="79408"/>
                  <a:pt x="40732" y="76650"/>
                </a:cubicBezTo>
                <a:cubicBezTo>
                  <a:pt x="40732" y="73891"/>
                  <a:pt x="43727" y="70935"/>
                  <a:pt x="46522" y="70935"/>
                </a:cubicBezTo>
                <a:close/>
                <a:moveTo>
                  <a:pt x="47920" y="58522"/>
                </a:moveTo>
                <a:lnTo>
                  <a:pt x="47920" y="58522"/>
                </a:lnTo>
                <a:cubicBezTo>
                  <a:pt x="46522" y="58522"/>
                  <a:pt x="46522" y="58522"/>
                  <a:pt x="46522" y="58522"/>
                </a:cubicBezTo>
                <a:cubicBezTo>
                  <a:pt x="46522" y="58522"/>
                  <a:pt x="46522" y="58522"/>
                  <a:pt x="47920" y="58522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7454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7454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3743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3743" y="26403"/>
                  <a:pt x="29550" y="264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Shape 4801">
            <a:extLst>
              <a:ext uri="{FF2B5EF4-FFF2-40B4-BE49-F238E27FC236}">
                <a16:creationId xmlns:a16="http://schemas.microsoft.com/office/drawing/2014/main" xmlns="" id="{3BE81E62-4750-4716-882F-0C53E5AC1091}"/>
              </a:ext>
            </a:extLst>
          </p:cNvPr>
          <p:cNvSpPr/>
          <p:nvPr/>
        </p:nvSpPr>
        <p:spPr>
          <a:xfrm>
            <a:off x="4057555" y="4739820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1397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1397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2129" y="27783"/>
                  <a:pt x="42129" y="20886"/>
                </a:cubicBezTo>
                <a:cubicBezTo>
                  <a:pt x="42129" y="15369"/>
                  <a:pt x="42129" y="15369"/>
                  <a:pt x="42129" y="15369"/>
                </a:cubicBezTo>
                <a:cubicBezTo>
                  <a:pt x="76073" y="15369"/>
                  <a:pt x="76073" y="15369"/>
                  <a:pt x="76073" y="15369"/>
                </a:cubicBezTo>
                <a:cubicBezTo>
                  <a:pt x="76073" y="20886"/>
                  <a:pt x="76073" y="20886"/>
                  <a:pt x="76073" y="20886"/>
                </a:cubicBezTo>
                <a:cubicBezTo>
                  <a:pt x="76073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7004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7004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0732" y="70935"/>
                </a:moveTo>
                <a:lnTo>
                  <a:pt x="40732" y="70935"/>
                </a:lnTo>
                <a:cubicBezTo>
                  <a:pt x="42129" y="70935"/>
                  <a:pt x="43727" y="70935"/>
                  <a:pt x="45124" y="72315"/>
                </a:cubicBezTo>
                <a:cubicBezTo>
                  <a:pt x="53510" y="82167"/>
                  <a:pt x="53510" y="82167"/>
                  <a:pt x="53510" y="82167"/>
                </a:cubicBezTo>
                <a:cubicBezTo>
                  <a:pt x="76073" y="59901"/>
                  <a:pt x="76073" y="59901"/>
                  <a:pt x="76073" y="59901"/>
                </a:cubicBezTo>
                <a:cubicBezTo>
                  <a:pt x="77470" y="58522"/>
                  <a:pt x="78868" y="58522"/>
                  <a:pt x="80266" y="58522"/>
                </a:cubicBezTo>
                <a:cubicBezTo>
                  <a:pt x="83261" y="58522"/>
                  <a:pt x="86056" y="59901"/>
                  <a:pt x="86056" y="64039"/>
                </a:cubicBezTo>
                <a:cubicBezTo>
                  <a:pt x="86056" y="65418"/>
                  <a:pt x="86056" y="66798"/>
                  <a:pt x="84658" y="66798"/>
                </a:cubicBezTo>
                <a:cubicBezTo>
                  <a:pt x="57703" y="93399"/>
                  <a:pt x="57703" y="93399"/>
                  <a:pt x="57703" y="93399"/>
                </a:cubicBezTo>
                <a:cubicBezTo>
                  <a:pt x="56306" y="94778"/>
                  <a:pt x="54908" y="94778"/>
                  <a:pt x="53510" y="94778"/>
                </a:cubicBezTo>
                <a:cubicBezTo>
                  <a:pt x="52113" y="94778"/>
                  <a:pt x="50715" y="94778"/>
                  <a:pt x="50715" y="93399"/>
                </a:cubicBezTo>
                <a:cubicBezTo>
                  <a:pt x="36539" y="80788"/>
                  <a:pt x="36539" y="80788"/>
                  <a:pt x="36539" y="80788"/>
                </a:cubicBezTo>
                <a:cubicBezTo>
                  <a:pt x="35141" y="79408"/>
                  <a:pt x="35141" y="78029"/>
                  <a:pt x="35141" y="76650"/>
                </a:cubicBezTo>
                <a:cubicBezTo>
                  <a:pt x="35141" y="73891"/>
                  <a:pt x="37936" y="70935"/>
                  <a:pt x="40732" y="70935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6056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6056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2346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2346" y="26403"/>
                  <a:pt x="29550" y="264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Shape 4802">
            <a:extLst>
              <a:ext uri="{FF2B5EF4-FFF2-40B4-BE49-F238E27FC236}">
                <a16:creationId xmlns:a16="http://schemas.microsoft.com/office/drawing/2014/main" xmlns="" id="{D4367F20-581B-44D2-8D70-A2840EFB6BD7}"/>
              </a:ext>
            </a:extLst>
          </p:cNvPr>
          <p:cNvSpPr/>
          <p:nvPr/>
        </p:nvSpPr>
        <p:spPr>
          <a:xfrm>
            <a:off x="3562384" y="4739820"/>
            <a:ext cx="27932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108571"/>
                </a:moveTo>
                <a:lnTo>
                  <a:pt x="114000" y="108571"/>
                </a:lnTo>
                <a:cubicBezTo>
                  <a:pt x="90620" y="108571"/>
                  <a:pt x="90620" y="108571"/>
                  <a:pt x="90620" y="108571"/>
                </a:cubicBezTo>
                <a:cubicBezTo>
                  <a:pt x="86275" y="108571"/>
                  <a:pt x="84827" y="105812"/>
                  <a:pt x="84827" y="103054"/>
                </a:cubicBezTo>
                <a:cubicBezTo>
                  <a:pt x="84827" y="98916"/>
                  <a:pt x="86275" y="97536"/>
                  <a:pt x="90620" y="97536"/>
                </a:cubicBezTo>
                <a:cubicBezTo>
                  <a:pt x="114000" y="97536"/>
                  <a:pt x="114000" y="97536"/>
                  <a:pt x="114000" y="97536"/>
                </a:cubicBezTo>
                <a:cubicBezTo>
                  <a:pt x="116896" y="97536"/>
                  <a:pt x="119793" y="98916"/>
                  <a:pt x="119793" y="103054"/>
                </a:cubicBezTo>
                <a:cubicBezTo>
                  <a:pt x="119793" y="105812"/>
                  <a:pt x="116896" y="108571"/>
                  <a:pt x="114000" y="108571"/>
                </a:cubicBezTo>
                <a:close/>
                <a:moveTo>
                  <a:pt x="90620" y="92019"/>
                </a:moveTo>
                <a:lnTo>
                  <a:pt x="90620" y="92019"/>
                </a:lnTo>
                <a:cubicBezTo>
                  <a:pt x="83379" y="92019"/>
                  <a:pt x="78827" y="96157"/>
                  <a:pt x="78827" y="103054"/>
                </a:cubicBezTo>
                <a:cubicBezTo>
                  <a:pt x="78827" y="108571"/>
                  <a:pt x="83379" y="114285"/>
                  <a:pt x="90620" y="114285"/>
                </a:cubicBezTo>
                <a:cubicBezTo>
                  <a:pt x="92068" y="114285"/>
                  <a:pt x="92068" y="114285"/>
                  <a:pt x="92068" y="114285"/>
                </a:cubicBezTo>
                <a:cubicBezTo>
                  <a:pt x="114000" y="114285"/>
                  <a:pt x="114000" y="114285"/>
                  <a:pt x="114000" y="114285"/>
                </a:cubicBezTo>
                <a:cubicBezTo>
                  <a:pt x="114000" y="117044"/>
                  <a:pt x="111103" y="119802"/>
                  <a:pt x="108206" y="119802"/>
                </a:cubicBezTo>
                <a:cubicBezTo>
                  <a:pt x="5793" y="119802"/>
                  <a:pt x="5793" y="119802"/>
                  <a:pt x="5793" y="119802"/>
                </a:cubicBezTo>
                <a:cubicBezTo>
                  <a:pt x="2896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896" y="11034"/>
                  <a:pt x="5793" y="11034"/>
                </a:cubicBezTo>
                <a:cubicBezTo>
                  <a:pt x="15931" y="11034"/>
                  <a:pt x="15931" y="11034"/>
                  <a:pt x="15931" y="11034"/>
                </a:cubicBezTo>
                <a:cubicBezTo>
                  <a:pt x="15931" y="16748"/>
                  <a:pt x="15931" y="16748"/>
                  <a:pt x="15931" y="16748"/>
                </a:cubicBezTo>
                <a:cubicBezTo>
                  <a:pt x="15931" y="23645"/>
                  <a:pt x="21931" y="27783"/>
                  <a:pt x="27724" y="27783"/>
                </a:cubicBezTo>
                <a:cubicBezTo>
                  <a:pt x="33517" y="27783"/>
                  <a:pt x="39310" y="23645"/>
                  <a:pt x="39310" y="16748"/>
                </a:cubicBezTo>
                <a:cubicBezTo>
                  <a:pt x="39310" y="11034"/>
                  <a:pt x="39310" y="11034"/>
                  <a:pt x="39310" y="11034"/>
                </a:cubicBezTo>
                <a:cubicBezTo>
                  <a:pt x="45310" y="11034"/>
                  <a:pt x="45310" y="11034"/>
                  <a:pt x="45310" y="11034"/>
                </a:cubicBezTo>
                <a:cubicBezTo>
                  <a:pt x="45310" y="16748"/>
                  <a:pt x="45310" y="16748"/>
                  <a:pt x="45310" y="16748"/>
                </a:cubicBezTo>
                <a:cubicBezTo>
                  <a:pt x="45310" y="23645"/>
                  <a:pt x="51103" y="27783"/>
                  <a:pt x="56896" y="27783"/>
                </a:cubicBezTo>
                <a:cubicBezTo>
                  <a:pt x="62896" y="27783"/>
                  <a:pt x="68689" y="23645"/>
                  <a:pt x="68689" y="16748"/>
                </a:cubicBezTo>
                <a:cubicBezTo>
                  <a:pt x="68689" y="11034"/>
                  <a:pt x="68689" y="11034"/>
                  <a:pt x="68689" y="11034"/>
                </a:cubicBezTo>
                <a:cubicBezTo>
                  <a:pt x="74482" y="11034"/>
                  <a:pt x="74482" y="11034"/>
                  <a:pt x="74482" y="11034"/>
                </a:cubicBezTo>
                <a:cubicBezTo>
                  <a:pt x="74482" y="16748"/>
                  <a:pt x="74482" y="16748"/>
                  <a:pt x="74482" y="16748"/>
                </a:cubicBezTo>
                <a:cubicBezTo>
                  <a:pt x="74482" y="23645"/>
                  <a:pt x="80275" y="27783"/>
                  <a:pt x="86275" y="27783"/>
                </a:cubicBezTo>
                <a:cubicBezTo>
                  <a:pt x="92068" y="27783"/>
                  <a:pt x="97862" y="23645"/>
                  <a:pt x="97862" y="16748"/>
                </a:cubicBezTo>
                <a:cubicBezTo>
                  <a:pt x="97862" y="11034"/>
                  <a:pt x="97862" y="11034"/>
                  <a:pt x="97862" y="11034"/>
                </a:cubicBezTo>
                <a:cubicBezTo>
                  <a:pt x="108206" y="11034"/>
                  <a:pt x="108206" y="11034"/>
                  <a:pt x="108206" y="11034"/>
                </a:cubicBezTo>
                <a:cubicBezTo>
                  <a:pt x="111103" y="11034"/>
                  <a:pt x="114000" y="13990"/>
                  <a:pt x="114000" y="16748"/>
                </a:cubicBezTo>
                <a:cubicBezTo>
                  <a:pt x="114000" y="92019"/>
                  <a:pt x="114000" y="92019"/>
                  <a:pt x="114000" y="92019"/>
                </a:cubicBezTo>
                <a:cubicBezTo>
                  <a:pt x="108206" y="92019"/>
                  <a:pt x="108206" y="92019"/>
                  <a:pt x="108206" y="92019"/>
                </a:cubicBezTo>
                <a:lnTo>
                  <a:pt x="90620" y="92019"/>
                </a:lnTo>
                <a:close/>
                <a:moveTo>
                  <a:pt x="20482" y="100295"/>
                </a:moveTo>
                <a:lnTo>
                  <a:pt x="20482" y="100295"/>
                </a:lnTo>
                <a:cubicBezTo>
                  <a:pt x="58344" y="100295"/>
                  <a:pt x="58344" y="100295"/>
                  <a:pt x="58344" y="100295"/>
                </a:cubicBezTo>
                <a:cubicBezTo>
                  <a:pt x="61448" y="100295"/>
                  <a:pt x="62896" y="98916"/>
                  <a:pt x="62896" y="96157"/>
                </a:cubicBezTo>
                <a:cubicBezTo>
                  <a:pt x="62896" y="93399"/>
                  <a:pt x="61448" y="92019"/>
                  <a:pt x="58344" y="92019"/>
                </a:cubicBezTo>
                <a:cubicBezTo>
                  <a:pt x="20482" y="92019"/>
                  <a:pt x="20482" y="92019"/>
                  <a:pt x="20482" y="92019"/>
                </a:cubicBezTo>
                <a:cubicBezTo>
                  <a:pt x="17379" y="92019"/>
                  <a:pt x="15931" y="93399"/>
                  <a:pt x="15931" y="96157"/>
                </a:cubicBezTo>
                <a:cubicBezTo>
                  <a:pt x="15931" y="98916"/>
                  <a:pt x="17379" y="100295"/>
                  <a:pt x="20482" y="100295"/>
                </a:cubicBezTo>
                <a:close/>
                <a:moveTo>
                  <a:pt x="92068" y="43152"/>
                </a:moveTo>
                <a:lnTo>
                  <a:pt x="92068" y="43152"/>
                </a:lnTo>
                <a:cubicBezTo>
                  <a:pt x="21931" y="43152"/>
                  <a:pt x="21931" y="43152"/>
                  <a:pt x="21931" y="43152"/>
                </a:cubicBezTo>
                <a:cubicBezTo>
                  <a:pt x="19034" y="43152"/>
                  <a:pt x="15931" y="45911"/>
                  <a:pt x="15931" y="48669"/>
                </a:cubicBezTo>
                <a:cubicBezTo>
                  <a:pt x="15931" y="51625"/>
                  <a:pt x="19034" y="54384"/>
                  <a:pt x="21931" y="54384"/>
                </a:cubicBezTo>
                <a:cubicBezTo>
                  <a:pt x="92068" y="54384"/>
                  <a:pt x="92068" y="54384"/>
                  <a:pt x="92068" y="54384"/>
                </a:cubicBezTo>
                <a:cubicBezTo>
                  <a:pt x="94965" y="54384"/>
                  <a:pt x="97862" y="51625"/>
                  <a:pt x="97862" y="48669"/>
                </a:cubicBezTo>
                <a:cubicBezTo>
                  <a:pt x="97862" y="45911"/>
                  <a:pt x="94965" y="43152"/>
                  <a:pt x="92068" y="43152"/>
                </a:cubicBezTo>
                <a:close/>
                <a:moveTo>
                  <a:pt x="92068" y="66798"/>
                </a:moveTo>
                <a:lnTo>
                  <a:pt x="92068" y="66798"/>
                </a:lnTo>
                <a:cubicBezTo>
                  <a:pt x="56896" y="66798"/>
                  <a:pt x="56896" y="66798"/>
                  <a:pt x="56896" y="66798"/>
                </a:cubicBezTo>
                <a:cubicBezTo>
                  <a:pt x="46758" y="66798"/>
                  <a:pt x="46758" y="66798"/>
                  <a:pt x="46758" y="66798"/>
                </a:cubicBezTo>
                <a:cubicBezTo>
                  <a:pt x="45310" y="66798"/>
                  <a:pt x="45310" y="66798"/>
                  <a:pt x="45310" y="66798"/>
                </a:cubicBezTo>
                <a:cubicBezTo>
                  <a:pt x="21931" y="66798"/>
                  <a:pt x="21931" y="66798"/>
                  <a:pt x="21931" y="66798"/>
                </a:cubicBezTo>
                <a:cubicBezTo>
                  <a:pt x="19034" y="66798"/>
                  <a:pt x="15931" y="69556"/>
                  <a:pt x="15931" y="72315"/>
                </a:cubicBezTo>
                <a:cubicBezTo>
                  <a:pt x="15931" y="76650"/>
                  <a:pt x="19034" y="78029"/>
                  <a:pt x="21931" y="78029"/>
                </a:cubicBezTo>
                <a:cubicBezTo>
                  <a:pt x="45310" y="78029"/>
                  <a:pt x="45310" y="78029"/>
                  <a:pt x="45310" y="78029"/>
                </a:cubicBezTo>
                <a:cubicBezTo>
                  <a:pt x="46758" y="78029"/>
                  <a:pt x="46758" y="78029"/>
                  <a:pt x="46758" y="78029"/>
                </a:cubicBezTo>
                <a:cubicBezTo>
                  <a:pt x="56896" y="78029"/>
                  <a:pt x="56896" y="78029"/>
                  <a:pt x="56896" y="78029"/>
                </a:cubicBezTo>
                <a:cubicBezTo>
                  <a:pt x="92068" y="78029"/>
                  <a:pt x="92068" y="78029"/>
                  <a:pt x="92068" y="78029"/>
                </a:cubicBezTo>
                <a:cubicBezTo>
                  <a:pt x="94965" y="78029"/>
                  <a:pt x="97862" y="76650"/>
                  <a:pt x="97862" y="72315"/>
                </a:cubicBezTo>
                <a:cubicBezTo>
                  <a:pt x="97862" y="69556"/>
                  <a:pt x="94965" y="66798"/>
                  <a:pt x="92068" y="66798"/>
                </a:cubicBezTo>
                <a:close/>
                <a:moveTo>
                  <a:pt x="86275" y="22266"/>
                </a:moveTo>
                <a:lnTo>
                  <a:pt x="86275" y="22266"/>
                </a:lnTo>
                <a:cubicBezTo>
                  <a:pt x="83379" y="22266"/>
                  <a:pt x="80275" y="20886"/>
                  <a:pt x="80275" y="16748"/>
                </a:cubicBezTo>
                <a:cubicBezTo>
                  <a:pt x="80275" y="5517"/>
                  <a:pt x="80275" y="5517"/>
                  <a:pt x="80275" y="5517"/>
                </a:cubicBezTo>
                <a:cubicBezTo>
                  <a:pt x="80275" y="2758"/>
                  <a:pt x="83379" y="0"/>
                  <a:pt x="86275" y="0"/>
                </a:cubicBezTo>
                <a:cubicBezTo>
                  <a:pt x="89172" y="0"/>
                  <a:pt x="92068" y="2758"/>
                  <a:pt x="92068" y="5517"/>
                </a:cubicBezTo>
                <a:cubicBezTo>
                  <a:pt x="92068" y="16748"/>
                  <a:pt x="92068" y="16748"/>
                  <a:pt x="92068" y="16748"/>
                </a:cubicBezTo>
                <a:cubicBezTo>
                  <a:pt x="92068" y="20886"/>
                  <a:pt x="89172" y="22266"/>
                  <a:pt x="86275" y="22266"/>
                </a:cubicBezTo>
                <a:close/>
                <a:moveTo>
                  <a:pt x="56896" y="22266"/>
                </a:moveTo>
                <a:lnTo>
                  <a:pt x="56896" y="22266"/>
                </a:lnTo>
                <a:cubicBezTo>
                  <a:pt x="54000" y="22266"/>
                  <a:pt x="51103" y="20886"/>
                  <a:pt x="51103" y="16748"/>
                </a:cubicBezTo>
                <a:cubicBezTo>
                  <a:pt x="51103" y="5517"/>
                  <a:pt x="51103" y="5517"/>
                  <a:pt x="51103" y="5517"/>
                </a:cubicBezTo>
                <a:cubicBezTo>
                  <a:pt x="51103" y="2758"/>
                  <a:pt x="54000" y="0"/>
                  <a:pt x="56896" y="0"/>
                </a:cubicBezTo>
                <a:cubicBezTo>
                  <a:pt x="59793" y="0"/>
                  <a:pt x="62896" y="2758"/>
                  <a:pt x="62896" y="5517"/>
                </a:cubicBezTo>
                <a:cubicBezTo>
                  <a:pt x="62896" y="16748"/>
                  <a:pt x="62896" y="16748"/>
                  <a:pt x="62896" y="16748"/>
                </a:cubicBezTo>
                <a:cubicBezTo>
                  <a:pt x="62896" y="20886"/>
                  <a:pt x="59793" y="22266"/>
                  <a:pt x="56896" y="22266"/>
                </a:cubicBezTo>
                <a:close/>
                <a:moveTo>
                  <a:pt x="27724" y="22266"/>
                </a:moveTo>
                <a:lnTo>
                  <a:pt x="27724" y="22266"/>
                </a:lnTo>
                <a:cubicBezTo>
                  <a:pt x="24827" y="22266"/>
                  <a:pt x="21931" y="20886"/>
                  <a:pt x="21931" y="16748"/>
                </a:cubicBezTo>
                <a:cubicBezTo>
                  <a:pt x="21931" y="5517"/>
                  <a:pt x="21931" y="5517"/>
                  <a:pt x="21931" y="5517"/>
                </a:cubicBezTo>
                <a:cubicBezTo>
                  <a:pt x="21931" y="2758"/>
                  <a:pt x="24827" y="0"/>
                  <a:pt x="27724" y="0"/>
                </a:cubicBezTo>
                <a:cubicBezTo>
                  <a:pt x="30620" y="0"/>
                  <a:pt x="33517" y="2758"/>
                  <a:pt x="33517" y="5517"/>
                </a:cubicBezTo>
                <a:cubicBezTo>
                  <a:pt x="33517" y="16748"/>
                  <a:pt x="33517" y="16748"/>
                  <a:pt x="33517" y="16748"/>
                </a:cubicBezTo>
                <a:cubicBezTo>
                  <a:pt x="33517" y="20886"/>
                  <a:pt x="30620" y="22266"/>
                  <a:pt x="27724" y="222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Shape 4803">
            <a:extLst>
              <a:ext uri="{FF2B5EF4-FFF2-40B4-BE49-F238E27FC236}">
                <a16:creationId xmlns:a16="http://schemas.microsoft.com/office/drawing/2014/main" xmlns="" id="{CC8CA8E9-8557-4AF5-873E-4EB6AEF73BD0}"/>
              </a:ext>
            </a:extLst>
          </p:cNvPr>
          <p:cNvSpPr/>
          <p:nvPr/>
        </p:nvSpPr>
        <p:spPr>
          <a:xfrm>
            <a:off x="3056631" y="4739820"/>
            <a:ext cx="27509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926" y="108571"/>
                </a:moveTo>
                <a:lnTo>
                  <a:pt x="113926" y="108571"/>
                </a:lnTo>
                <a:cubicBezTo>
                  <a:pt x="107853" y="108571"/>
                  <a:pt x="107853" y="108571"/>
                  <a:pt x="107853" y="108571"/>
                </a:cubicBezTo>
                <a:cubicBezTo>
                  <a:pt x="107853" y="114285"/>
                  <a:pt x="107853" y="114285"/>
                  <a:pt x="107853" y="114285"/>
                </a:cubicBezTo>
                <a:cubicBezTo>
                  <a:pt x="107853" y="117044"/>
                  <a:pt x="106387" y="119802"/>
                  <a:pt x="101989" y="119802"/>
                </a:cubicBezTo>
                <a:cubicBezTo>
                  <a:pt x="99057" y="119802"/>
                  <a:pt x="96125" y="117044"/>
                  <a:pt x="96125" y="114285"/>
                </a:cubicBezTo>
                <a:cubicBezTo>
                  <a:pt x="96125" y="108571"/>
                  <a:pt x="96125" y="108571"/>
                  <a:pt x="96125" y="108571"/>
                </a:cubicBezTo>
                <a:cubicBezTo>
                  <a:pt x="90261" y="108571"/>
                  <a:pt x="90261" y="108571"/>
                  <a:pt x="90261" y="108571"/>
                </a:cubicBezTo>
                <a:cubicBezTo>
                  <a:pt x="87329" y="108571"/>
                  <a:pt x="84188" y="105812"/>
                  <a:pt x="84188" y="103054"/>
                </a:cubicBezTo>
                <a:cubicBezTo>
                  <a:pt x="84188" y="98916"/>
                  <a:pt x="87329" y="97536"/>
                  <a:pt x="90261" y="97536"/>
                </a:cubicBezTo>
                <a:cubicBezTo>
                  <a:pt x="96125" y="97536"/>
                  <a:pt x="96125" y="97536"/>
                  <a:pt x="96125" y="97536"/>
                </a:cubicBezTo>
                <a:cubicBezTo>
                  <a:pt x="96125" y="92019"/>
                  <a:pt x="96125" y="92019"/>
                  <a:pt x="96125" y="92019"/>
                </a:cubicBezTo>
                <a:cubicBezTo>
                  <a:pt x="96125" y="87684"/>
                  <a:pt x="99057" y="86305"/>
                  <a:pt x="101989" y="86305"/>
                </a:cubicBezTo>
                <a:cubicBezTo>
                  <a:pt x="106387" y="86305"/>
                  <a:pt x="107853" y="87684"/>
                  <a:pt x="107853" y="92019"/>
                </a:cubicBezTo>
                <a:cubicBezTo>
                  <a:pt x="107853" y="97536"/>
                  <a:pt x="107853" y="97536"/>
                  <a:pt x="107853" y="97536"/>
                </a:cubicBezTo>
                <a:cubicBezTo>
                  <a:pt x="113926" y="97536"/>
                  <a:pt x="113926" y="97536"/>
                  <a:pt x="113926" y="97536"/>
                </a:cubicBezTo>
                <a:cubicBezTo>
                  <a:pt x="118324" y="97536"/>
                  <a:pt x="119790" y="98916"/>
                  <a:pt x="119790" y="103054"/>
                </a:cubicBezTo>
                <a:cubicBezTo>
                  <a:pt x="119790" y="105812"/>
                  <a:pt x="118324" y="108571"/>
                  <a:pt x="113926" y="108571"/>
                </a:cubicBezTo>
                <a:close/>
                <a:moveTo>
                  <a:pt x="101989" y="80788"/>
                </a:moveTo>
                <a:lnTo>
                  <a:pt x="101989" y="80788"/>
                </a:lnTo>
                <a:cubicBezTo>
                  <a:pt x="96125" y="80788"/>
                  <a:pt x="90261" y="84926"/>
                  <a:pt x="90261" y="92019"/>
                </a:cubicBezTo>
                <a:cubicBezTo>
                  <a:pt x="84188" y="92019"/>
                  <a:pt x="78324" y="96157"/>
                  <a:pt x="78324" y="103054"/>
                </a:cubicBezTo>
                <a:cubicBezTo>
                  <a:pt x="78324" y="108571"/>
                  <a:pt x="84188" y="114285"/>
                  <a:pt x="90261" y="114285"/>
                </a:cubicBezTo>
                <a:cubicBezTo>
                  <a:pt x="90261" y="119802"/>
                  <a:pt x="90261" y="119802"/>
                  <a:pt x="90261" y="119802"/>
                </a:cubicBezTo>
                <a:cubicBezTo>
                  <a:pt x="5863" y="119802"/>
                  <a:pt x="5863" y="119802"/>
                  <a:pt x="5863" y="119802"/>
                </a:cubicBezTo>
                <a:cubicBezTo>
                  <a:pt x="2931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931" y="11034"/>
                  <a:pt x="5863" y="11034"/>
                </a:cubicBezTo>
                <a:cubicBezTo>
                  <a:pt x="16125" y="11034"/>
                  <a:pt x="16125" y="11034"/>
                  <a:pt x="16125" y="11034"/>
                </a:cubicBezTo>
                <a:cubicBezTo>
                  <a:pt x="16125" y="16748"/>
                  <a:pt x="16125" y="16748"/>
                  <a:pt x="16125" y="16748"/>
                </a:cubicBezTo>
                <a:cubicBezTo>
                  <a:pt x="16125" y="23645"/>
                  <a:pt x="20732" y="27783"/>
                  <a:pt x="28062" y="27783"/>
                </a:cubicBezTo>
                <a:cubicBezTo>
                  <a:pt x="33926" y="27783"/>
                  <a:pt x="39790" y="23645"/>
                  <a:pt x="39790" y="16748"/>
                </a:cubicBezTo>
                <a:cubicBezTo>
                  <a:pt x="39790" y="11034"/>
                  <a:pt x="39790" y="11034"/>
                  <a:pt x="39790" y="11034"/>
                </a:cubicBezTo>
                <a:cubicBezTo>
                  <a:pt x="45863" y="11034"/>
                  <a:pt x="45863" y="11034"/>
                  <a:pt x="45863" y="11034"/>
                </a:cubicBezTo>
                <a:cubicBezTo>
                  <a:pt x="45863" y="16748"/>
                  <a:pt x="45863" y="16748"/>
                  <a:pt x="45863" y="16748"/>
                </a:cubicBezTo>
                <a:cubicBezTo>
                  <a:pt x="45863" y="23645"/>
                  <a:pt x="50261" y="27783"/>
                  <a:pt x="57591" y="27783"/>
                </a:cubicBezTo>
                <a:cubicBezTo>
                  <a:pt x="63664" y="27783"/>
                  <a:pt x="69528" y="23645"/>
                  <a:pt x="69528" y="16748"/>
                </a:cubicBezTo>
                <a:cubicBezTo>
                  <a:pt x="69528" y="11034"/>
                  <a:pt x="69528" y="11034"/>
                  <a:pt x="69528" y="11034"/>
                </a:cubicBezTo>
                <a:cubicBezTo>
                  <a:pt x="75392" y="11034"/>
                  <a:pt x="75392" y="11034"/>
                  <a:pt x="75392" y="11034"/>
                </a:cubicBezTo>
                <a:cubicBezTo>
                  <a:pt x="75392" y="16748"/>
                  <a:pt x="75392" y="16748"/>
                  <a:pt x="75392" y="16748"/>
                </a:cubicBezTo>
                <a:cubicBezTo>
                  <a:pt x="75392" y="23645"/>
                  <a:pt x="79790" y="27783"/>
                  <a:pt x="87329" y="27783"/>
                </a:cubicBezTo>
                <a:cubicBezTo>
                  <a:pt x="93193" y="27783"/>
                  <a:pt x="99057" y="23645"/>
                  <a:pt x="99057" y="16748"/>
                </a:cubicBezTo>
                <a:cubicBezTo>
                  <a:pt x="99057" y="11034"/>
                  <a:pt x="99057" y="11034"/>
                  <a:pt x="99057" y="11034"/>
                </a:cubicBezTo>
                <a:cubicBezTo>
                  <a:pt x="107853" y="11034"/>
                  <a:pt x="107853" y="11034"/>
                  <a:pt x="107853" y="11034"/>
                </a:cubicBezTo>
                <a:cubicBezTo>
                  <a:pt x="112460" y="11034"/>
                  <a:pt x="113926" y="13990"/>
                  <a:pt x="113926" y="16748"/>
                </a:cubicBezTo>
                <a:cubicBezTo>
                  <a:pt x="113926" y="92019"/>
                  <a:pt x="113926" y="92019"/>
                  <a:pt x="113926" y="92019"/>
                </a:cubicBezTo>
                <a:cubicBezTo>
                  <a:pt x="113926" y="84926"/>
                  <a:pt x="109528" y="80788"/>
                  <a:pt x="101989" y="80788"/>
                </a:cubicBezTo>
                <a:close/>
                <a:moveTo>
                  <a:pt x="16125" y="96157"/>
                </a:moveTo>
                <a:lnTo>
                  <a:pt x="16125" y="96157"/>
                </a:lnTo>
                <a:cubicBezTo>
                  <a:pt x="16125" y="98916"/>
                  <a:pt x="17591" y="100295"/>
                  <a:pt x="20732" y="100295"/>
                </a:cubicBezTo>
                <a:cubicBezTo>
                  <a:pt x="57591" y="100295"/>
                  <a:pt x="57591" y="100295"/>
                  <a:pt x="57591" y="100295"/>
                </a:cubicBezTo>
                <a:cubicBezTo>
                  <a:pt x="60523" y="100295"/>
                  <a:pt x="63664" y="98916"/>
                  <a:pt x="63664" y="96157"/>
                </a:cubicBezTo>
                <a:cubicBezTo>
                  <a:pt x="63664" y="93399"/>
                  <a:pt x="60523" y="92019"/>
                  <a:pt x="57591" y="92019"/>
                </a:cubicBezTo>
                <a:cubicBezTo>
                  <a:pt x="20732" y="92019"/>
                  <a:pt x="20732" y="92019"/>
                  <a:pt x="20732" y="92019"/>
                </a:cubicBezTo>
                <a:cubicBezTo>
                  <a:pt x="17591" y="92019"/>
                  <a:pt x="16125" y="93399"/>
                  <a:pt x="16125" y="96157"/>
                </a:cubicBezTo>
                <a:close/>
                <a:moveTo>
                  <a:pt x="22198" y="78029"/>
                </a:moveTo>
                <a:lnTo>
                  <a:pt x="22198" y="78029"/>
                </a:lnTo>
                <a:cubicBezTo>
                  <a:pt x="47329" y="78029"/>
                  <a:pt x="47329" y="78029"/>
                  <a:pt x="47329" y="78029"/>
                </a:cubicBezTo>
                <a:cubicBezTo>
                  <a:pt x="57591" y="78029"/>
                  <a:pt x="57591" y="78029"/>
                  <a:pt x="57591" y="78029"/>
                </a:cubicBezTo>
                <a:cubicBezTo>
                  <a:pt x="59057" y="78029"/>
                  <a:pt x="59057" y="78029"/>
                  <a:pt x="59057" y="78029"/>
                </a:cubicBezTo>
                <a:cubicBezTo>
                  <a:pt x="66596" y="78029"/>
                  <a:pt x="66596" y="78029"/>
                  <a:pt x="66596" y="78029"/>
                </a:cubicBezTo>
                <a:cubicBezTo>
                  <a:pt x="72460" y="78029"/>
                  <a:pt x="72460" y="78029"/>
                  <a:pt x="72460" y="78029"/>
                </a:cubicBezTo>
                <a:cubicBezTo>
                  <a:pt x="76858" y="78029"/>
                  <a:pt x="78324" y="76650"/>
                  <a:pt x="78324" y="72315"/>
                </a:cubicBezTo>
                <a:cubicBezTo>
                  <a:pt x="78324" y="69556"/>
                  <a:pt x="76858" y="66798"/>
                  <a:pt x="72460" y="66798"/>
                </a:cubicBezTo>
                <a:cubicBezTo>
                  <a:pt x="59057" y="66798"/>
                  <a:pt x="59057" y="66798"/>
                  <a:pt x="59057" y="66798"/>
                </a:cubicBezTo>
                <a:cubicBezTo>
                  <a:pt x="57591" y="66798"/>
                  <a:pt x="57591" y="66798"/>
                  <a:pt x="57591" y="66798"/>
                </a:cubicBezTo>
                <a:cubicBezTo>
                  <a:pt x="47329" y="66798"/>
                  <a:pt x="47329" y="66798"/>
                  <a:pt x="47329" y="66798"/>
                </a:cubicBezTo>
                <a:cubicBezTo>
                  <a:pt x="22198" y="66798"/>
                  <a:pt x="22198" y="66798"/>
                  <a:pt x="22198" y="66798"/>
                </a:cubicBezTo>
                <a:cubicBezTo>
                  <a:pt x="17591" y="66798"/>
                  <a:pt x="16125" y="69556"/>
                  <a:pt x="16125" y="72315"/>
                </a:cubicBezTo>
                <a:cubicBezTo>
                  <a:pt x="16125" y="76650"/>
                  <a:pt x="17591" y="78029"/>
                  <a:pt x="22198" y="78029"/>
                </a:cubicBezTo>
                <a:close/>
                <a:moveTo>
                  <a:pt x="93193" y="43152"/>
                </a:moveTo>
                <a:lnTo>
                  <a:pt x="93193" y="43152"/>
                </a:lnTo>
                <a:cubicBezTo>
                  <a:pt x="22198" y="43152"/>
                  <a:pt x="22198" y="43152"/>
                  <a:pt x="22198" y="43152"/>
                </a:cubicBezTo>
                <a:cubicBezTo>
                  <a:pt x="17591" y="43152"/>
                  <a:pt x="16125" y="45911"/>
                  <a:pt x="16125" y="48669"/>
                </a:cubicBezTo>
                <a:cubicBezTo>
                  <a:pt x="16125" y="51625"/>
                  <a:pt x="17591" y="54384"/>
                  <a:pt x="22198" y="54384"/>
                </a:cubicBezTo>
                <a:cubicBezTo>
                  <a:pt x="93193" y="54384"/>
                  <a:pt x="93193" y="54384"/>
                  <a:pt x="93193" y="54384"/>
                </a:cubicBezTo>
                <a:cubicBezTo>
                  <a:pt x="96125" y="54384"/>
                  <a:pt x="99057" y="51625"/>
                  <a:pt x="99057" y="48669"/>
                </a:cubicBezTo>
                <a:cubicBezTo>
                  <a:pt x="99057" y="45911"/>
                  <a:pt x="96125" y="43152"/>
                  <a:pt x="93193" y="43152"/>
                </a:cubicBezTo>
                <a:close/>
                <a:moveTo>
                  <a:pt x="87329" y="22266"/>
                </a:moveTo>
                <a:lnTo>
                  <a:pt x="87329" y="22266"/>
                </a:lnTo>
                <a:cubicBezTo>
                  <a:pt x="82722" y="22266"/>
                  <a:pt x="81256" y="20886"/>
                  <a:pt x="81256" y="16748"/>
                </a:cubicBezTo>
                <a:cubicBezTo>
                  <a:pt x="81256" y="5517"/>
                  <a:pt x="81256" y="5517"/>
                  <a:pt x="81256" y="5517"/>
                </a:cubicBezTo>
                <a:cubicBezTo>
                  <a:pt x="81256" y="2758"/>
                  <a:pt x="82722" y="0"/>
                  <a:pt x="87329" y="0"/>
                </a:cubicBezTo>
                <a:cubicBezTo>
                  <a:pt x="90261" y="0"/>
                  <a:pt x="93193" y="2758"/>
                  <a:pt x="93193" y="5517"/>
                </a:cubicBezTo>
                <a:cubicBezTo>
                  <a:pt x="93193" y="16748"/>
                  <a:pt x="93193" y="16748"/>
                  <a:pt x="93193" y="16748"/>
                </a:cubicBezTo>
                <a:cubicBezTo>
                  <a:pt x="93193" y="20886"/>
                  <a:pt x="90261" y="22266"/>
                  <a:pt x="87329" y="22266"/>
                </a:cubicBezTo>
                <a:close/>
                <a:moveTo>
                  <a:pt x="57591" y="22266"/>
                </a:moveTo>
                <a:lnTo>
                  <a:pt x="57591" y="22266"/>
                </a:lnTo>
                <a:cubicBezTo>
                  <a:pt x="53193" y="22266"/>
                  <a:pt x="51727" y="20886"/>
                  <a:pt x="51727" y="16748"/>
                </a:cubicBezTo>
                <a:cubicBezTo>
                  <a:pt x="51727" y="5517"/>
                  <a:pt x="51727" y="5517"/>
                  <a:pt x="51727" y="5517"/>
                </a:cubicBezTo>
                <a:cubicBezTo>
                  <a:pt x="51727" y="2758"/>
                  <a:pt x="53193" y="0"/>
                  <a:pt x="57591" y="0"/>
                </a:cubicBezTo>
                <a:cubicBezTo>
                  <a:pt x="60523" y="0"/>
                  <a:pt x="63664" y="2758"/>
                  <a:pt x="63664" y="5517"/>
                </a:cubicBezTo>
                <a:cubicBezTo>
                  <a:pt x="63664" y="16748"/>
                  <a:pt x="63664" y="16748"/>
                  <a:pt x="63664" y="16748"/>
                </a:cubicBezTo>
                <a:cubicBezTo>
                  <a:pt x="63664" y="20886"/>
                  <a:pt x="60523" y="22266"/>
                  <a:pt x="57591" y="22266"/>
                </a:cubicBezTo>
                <a:close/>
                <a:moveTo>
                  <a:pt x="28062" y="22266"/>
                </a:moveTo>
                <a:lnTo>
                  <a:pt x="28062" y="22266"/>
                </a:lnTo>
                <a:cubicBezTo>
                  <a:pt x="23664" y="22266"/>
                  <a:pt x="22198" y="20886"/>
                  <a:pt x="22198" y="16748"/>
                </a:cubicBezTo>
                <a:cubicBezTo>
                  <a:pt x="22198" y="5517"/>
                  <a:pt x="22198" y="5517"/>
                  <a:pt x="22198" y="5517"/>
                </a:cubicBezTo>
                <a:cubicBezTo>
                  <a:pt x="22198" y="2758"/>
                  <a:pt x="23664" y="0"/>
                  <a:pt x="28062" y="0"/>
                </a:cubicBezTo>
                <a:cubicBezTo>
                  <a:pt x="30994" y="0"/>
                  <a:pt x="33926" y="2758"/>
                  <a:pt x="33926" y="5517"/>
                </a:cubicBezTo>
                <a:cubicBezTo>
                  <a:pt x="33926" y="16748"/>
                  <a:pt x="33926" y="16748"/>
                  <a:pt x="33926" y="16748"/>
                </a:cubicBezTo>
                <a:cubicBezTo>
                  <a:pt x="33926" y="20886"/>
                  <a:pt x="30994" y="22266"/>
                  <a:pt x="28062" y="222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Shape 4804">
            <a:extLst>
              <a:ext uri="{FF2B5EF4-FFF2-40B4-BE49-F238E27FC236}">
                <a16:creationId xmlns:a16="http://schemas.microsoft.com/office/drawing/2014/main" xmlns="" id="{23BCF230-F93C-46A7-8B06-CD1EEAA65890}"/>
              </a:ext>
            </a:extLst>
          </p:cNvPr>
          <p:cNvSpPr/>
          <p:nvPr/>
        </p:nvSpPr>
        <p:spPr>
          <a:xfrm>
            <a:off x="2552997" y="4737703"/>
            <a:ext cx="275095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994" y="102857"/>
                </a:moveTo>
                <a:lnTo>
                  <a:pt x="110994" y="102857"/>
                </a:lnTo>
                <a:cubicBezTo>
                  <a:pt x="118324" y="111229"/>
                  <a:pt x="118324" y="111229"/>
                  <a:pt x="118324" y="111229"/>
                </a:cubicBezTo>
                <a:cubicBezTo>
                  <a:pt x="119790" y="111229"/>
                  <a:pt x="119790" y="112624"/>
                  <a:pt x="119790" y="114019"/>
                </a:cubicBezTo>
                <a:cubicBezTo>
                  <a:pt x="119790" y="118405"/>
                  <a:pt x="116858" y="119800"/>
                  <a:pt x="113926" y="119800"/>
                </a:cubicBezTo>
                <a:cubicBezTo>
                  <a:pt x="112460" y="119800"/>
                  <a:pt x="110994" y="119800"/>
                  <a:pt x="109319" y="118405"/>
                </a:cubicBezTo>
                <a:cubicBezTo>
                  <a:pt x="101989" y="111229"/>
                  <a:pt x="101989" y="111229"/>
                  <a:pt x="101989" y="111229"/>
                </a:cubicBezTo>
                <a:cubicBezTo>
                  <a:pt x="94659" y="118405"/>
                  <a:pt x="94659" y="118405"/>
                  <a:pt x="94659" y="118405"/>
                </a:cubicBezTo>
                <a:cubicBezTo>
                  <a:pt x="93193" y="119800"/>
                  <a:pt x="91727" y="119800"/>
                  <a:pt x="90261" y="119800"/>
                </a:cubicBezTo>
                <a:cubicBezTo>
                  <a:pt x="87329" y="119800"/>
                  <a:pt x="84188" y="118405"/>
                  <a:pt x="84188" y="114019"/>
                </a:cubicBezTo>
                <a:cubicBezTo>
                  <a:pt x="84188" y="112624"/>
                  <a:pt x="84188" y="111229"/>
                  <a:pt x="85654" y="111229"/>
                </a:cubicBezTo>
                <a:cubicBezTo>
                  <a:pt x="93193" y="102857"/>
                  <a:pt x="93193" y="102857"/>
                  <a:pt x="93193" y="102857"/>
                </a:cubicBezTo>
                <a:cubicBezTo>
                  <a:pt x="85654" y="95880"/>
                  <a:pt x="85654" y="95880"/>
                  <a:pt x="85654" y="95880"/>
                </a:cubicBezTo>
                <a:cubicBezTo>
                  <a:pt x="84188" y="94485"/>
                  <a:pt x="84188" y="93089"/>
                  <a:pt x="84188" y="91495"/>
                </a:cubicBezTo>
                <a:cubicBezTo>
                  <a:pt x="84188" y="88704"/>
                  <a:pt x="87329" y="85913"/>
                  <a:pt x="90261" y="85913"/>
                </a:cubicBezTo>
                <a:cubicBezTo>
                  <a:pt x="91727" y="85913"/>
                  <a:pt x="93193" y="87308"/>
                  <a:pt x="94659" y="88704"/>
                </a:cubicBezTo>
                <a:cubicBezTo>
                  <a:pt x="101989" y="95880"/>
                  <a:pt x="101989" y="95880"/>
                  <a:pt x="101989" y="95880"/>
                </a:cubicBezTo>
                <a:cubicBezTo>
                  <a:pt x="109319" y="88704"/>
                  <a:pt x="109319" y="88704"/>
                  <a:pt x="109319" y="88704"/>
                </a:cubicBezTo>
                <a:cubicBezTo>
                  <a:pt x="110994" y="87308"/>
                  <a:pt x="112460" y="85913"/>
                  <a:pt x="113926" y="85913"/>
                </a:cubicBezTo>
                <a:cubicBezTo>
                  <a:pt x="116858" y="85913"/>
                  <a:pt x="119790" y="88704"/>
                  <a:pt x="119790" y="91495"/>
                </a:cubicBezTo>
                <a:cubicBezTo>
                  <a:pt x="119790" y="93089"/>
                  <a:pt x="119790" y="94485"/>
                  <a:pt x="118324" y="95880"/>
                </a:cubicBezTo>
                <a:lnTo>
                  <a:pt x="110994" y="102857"/>
                </a:lnTo>
                <a:close/>
                <a:moveTo>
                  <a:pt x="104921" y="84518"/>
                </a:moveTo>
                <a:lnTo>
                  <a:pt x="104921" y="84518"/>
                </a:lnTo>
                <a:cubicBezTo>
                  <a:pt x="101989" y="87308"/>
                  <a:pt x="101989" y="87308"/>
                  <a:pt x="101989" y="87308"/>
                </a:cubicBezTo>
                <a:cubicBezTo>
                  <a:pt x="99057" y="84518"/>
                  <a:pt x="99057" y="84518"/>
                  <a:pt x="99057" y="84518"/>
                </a:cubicBezTo>
                <a:cubicBezTo>
                  <a:pt x="96125" y="81727"/>
                  <a:pt x="93193" y="80332"/>
                  <a:pt x="90261" y="80332"/>
                </a:cubicBezTo>
                <a:cubicBezTo>
                  <a:pt x="84188" y="80332"/>
                  <a:pt x="78324" y="85913"/>
                  <a:pt x="78324" y="91495"/>
                </a:cubicBezTo>
                <a:cubicBezTo>
                  <a:pt x="78324" y="95880"/>
                  <a:pt x="79790" y="98671"/>
                  <a:pt x="81256" y="100066"/>
                </a:cubicBezTo>
                <a:cubicBezTo>
                  <a:pt x="85654" y="102857"/>
                  <a:pt x="85654" y="102857"/>
                  <a:pt x="85654" y="102857"/>
                </a:cubicBezTo>
                <a:cubicBezTo>
                  <a:pt x="81256" y="107043"/>
                  <a:pt x="81256" y="107043"/>
                  <a:pt x="81256" y="107043"/>
                </a:cubicBezTo>
                <a:cubicBezTo>
                  <a:pt x="79790" y="108438"/>
                  <a:pt x="78324" y="111229"/>
                  <a:pt x="78324" y="114019"/>
                </a:cubicBezTo>
                <a:cubicBezTo>
                  <a:pt x="78324" y="117009"/>
                  <a:pt x="78324" y="118405"/>
                  <a:pt x="79790" y="119800"/>
                </a:cubicBezTo>
                <a:cubicBezTo>
                  <a:pt x="5863" y="119800"/>
                  <a:pt x="5863" y="119800"/>
                  <a:pt x="5863" y="119800"/>
                </a:cubicBezTo>
                <a:cubicBezTo>
                  <a:pt x="1465" y="119800"/>
                  <a:pt x="0" y="118405"/>
                  <a:pt x="0" y="114019"/>
                </a:cubicBezTo>
                <a:cubicBezTo>
                  <a:pt x="0" y="16943"/>
                  <a:pt x="0" y="16943"/>
                  <a:pt x="0" y="16943"/>
                </a:cubicBezTo>
                <a:cubicBezTo>
                  <a:pt x="0" y="14152"/>
                  <a:pt x="1465" y="11162"/>
                  <a:pt x="5863" y="11162"/>
                </a:cubicBezTo>
                <a:cubicBezTo>
                  <a:pt x="14659" y="11162"/>
                  <a:pt x="14659" y="11162"/>
                  <a:pt x="14659" y="11162"/>
                </a:cubicBezTo>
                <a:cubicBezTo>
                  <a:pt x="14659" y="16943"/>
                  <a:pt x="14659" y="16943"/>
                  <a:pt x="14659" y="16943"/>
                </a:cubicBezTo>
                <a:cubicBezTo>
                  <a:pt x="14659" y="22524"/>
                  <a:pt x="20523" y="28106"/>
                  <a:pt x="26596" y="28106"/>
                </a:cubicBezTo>
                <a:cubicBezTo>
                  <a:pt x="33926" y="28106"/>
                  <a:pt x="38324" y="22524"/>
                  <a:pt x="38324" y="16943"/>
                </a:cubicBezTo>
                <a:cubicBezTo>
                  <a:pt x="38324" y="11162"/>
                  <a:pt x="38324" y="11162"/>
                  <a:pt x="38324" y="11162"/>
                </a:cubicBezTo>
                <a:cubicBezTo>
                  <a:pt x="44188" y="11162"/>
                  <a:pt x="44188" y="11162"/>
                  <a:pt x="44188" y="11162"/>
                </a:cubicBezTo>
                <a:cubicBezTo>
                  <a:pt x="44188" y="16943"/>
                  <a:pt x="44188" y="16943"/>
                  <a:pt x="44188" y="16943"/>
                </a:cubicBezTo>
                <a:cubicBezTo>
                  <a:pt x="44188" y="22524"/>
                  <a:pt x="50261" y="28106"/>
                  <a:pt x="56125" y="28106"/>
                </a:cubicBezTo>
                <a:cubicBezTo>
                  <a:pt x="63455" y="28106"/>
                  <a:pt x="68062" y="22524"/>
                  <a:pt x="68062" y="16943"/>
                </a:cubicBezTo>
                <a:cubicBezTo>
                  <a:pt x="68062" y="11162"/>
                  <a:pt x="68062" y="11162"/>
                  <a:pt x="68062" y="11162"/>
                </a:cubicBezTo>
                <a:cubicBezTo>
                  <a:pt x="73926" y="11162"/>
                  <a:pt x="73926" y="11162"/>
                  <a:pt x="73926" y="11162"/>
                </a:cubicBezTo>
                <a:cubicBezTo>
                  <a:pt x="73926" y="16943"/>
                  <a:pt x="73926" y="16943"/>
                  <a:pt x="73926" y="16943"/>
                </a:cubicBezTo>
                <a:cubicBezTo>
                  <a:pt x="73926" y="22524"/>
                  <a:pt x="79790" y="28106"/>
                  <a:pt x="85654" y="28106"/>
                </a:cubicBezTo>
                <a:cubicBezTo>
                  <a:pt x="93193" y="28106"/>
                  <a:pt x="97591" y="22524"/>
                  <a:pt x="97591" y="16943"/>
                </a:cubicBezTo>
                <a:cubicBezTo>
                  <a:pt x="97591" y="11162"/>
                  <a:pt x="97591" y="11162"/>
                  <a:pt x="97591" y="11162"/>
                </a:cubicBezTo>
                <a:cubicBezTo>
                  <a:pt x="107853" y="11162"/>
                  <a:pt x="107853" y="11162"/>
                  <a:pt x="107853" y="11162"/>
                </a:cubicBezTo>
                <a:cubicBezTo>
                  <a:pt x="110994" y="11162"/>
                  <a:pt x="113926" y="14152"/>
                  <a:pt x="113926" y="16943"/>
                </a:cubicBezTo>
                <a:cubicBezTo>
                  <a:pt x="113926" y="80332"/>
                  <a:pt x="113926" y="80332"/>
                  <a:pt x="113926" y="80332"/>
                </a:cubicBezTo>
                <a:cubicBezTo>
                  <a:pt x="110994" y="80332"/>
                  <a:pt x="107853" y="81727"/>
                  <a:pt x="104921" y="84518"/>
                </a:cubicBezTo>
                <a:close/>
                <a:moveTo>
                  <a:pt x="73926" y="73156"/>
                </a:moveTo>
                <a:lnTo>
                  <a:pt x="73926" y="73156"/>
                </a:lnTo>
                <a:cubicBezTo>
                  <a:pt x="73926" y="70365"/>
                  <a:pt x="72460" y="67574"/>
                  <a:pt x="68062" y="67574"/>
                </a:cubicBezTo>
                <a:cubicBezTo>
                  <a:pt x="56125" y="67574"/>
                  <a:pt x="56125" y="67574"/>
                  <a:pt x="56125" y="67574"/>
                </a:cubicBezTo>
                <a:cubicBezTo>
                  <a:pt x="47329" y="67574"/>
                  <a:pt x="47329" y="67574"/>
                  <a:pt x="47329" y="67574"/>
                </a:cubicBezTo>
                <a:cubicBezTo>
                  <a:pt x="20523" y="67574"/>
                  <a:pt x="20523" y="67574"/>
                  <a:pt x="20523" y="67574"/>
                </a:cubicBezTo>
                <a:cubicBezTo>
                  <a:pt x="17591" y="67574"/>
                  <a:pt x="14659" y="70365"/>
                  <a:pt x="14659" y="73156"/>
                </a:cubicBezTo>
                <a:cubicBezTo>
                  <a:pt x="14659" y="76146"/>
                  <a:pt x="17591" y="78936"/>
                  <a:pt x="20523" y="78936"/>
                </a:cubicBezTo>
                <a:cubicBezTo>
                  <a:pt x="47329" y="78936"/>
                  <a:pt x="47329" y="78936"/>
                  <a:pt x="47329" y="78936"/>
                </a:cubicBezTo>
                <a:cubicBezTo>
                  <a:pt x="56125" y="78936"/>
                  <a:pt x="56125" y="78936"/>
                  <a:pt x="56125" y="78936"/>
                </a:cubicBezTo>
                <a:cubicBezTo>
                  <a:pt x="68062" y="78936"/>
                  <a:pt x="68062" y="78936"/>
                  <a:pt x="68062" y="78936"/>
                </a:cubicBezTo>
                <a:cubicBezTo>
                  <a:pt x="72460" y="78936"/>
                  <a:pt x="73926" y="76146"/>
                  <a:pt x="73926" y="73156"/>
                </a:cubicBezTo>
                <a:close/>
                <a:moveTo>
                  <a:pt x="14659" y="97275"/>
                </a:moveTo>
                <a:lnTo>
                  <a:pt x="14659" y="97275"/>
                </a:lnTo>
                <a:cubicBezTo>
                  <a:pt x="14659" y="100066"/>
                  <a:pt x="17591" y="101461"/>
                  <a:pt x="20523" y="101461"/>
                </a:cubicBezTo>
                <a:cubicBezTo>
                  <a:pt x="57591" y="101461"/>
                  <a:pt x="57591" y="101461"/>
                  <a:pt x="57591" y="101461"/>
                </a:cubicBezTo>
                <a:cubicBezTo>
                  <a:pt x="60523" y="101461"/>
                  <a:pt x="61989" y="100066"/>
                  <a:pt x="61989" y="97275"/>
                </a:cubicBezTo>
                <a:cubicBezTo>
                  <a:pt x="61989" y="94485"/>
                  <a:pt x="60523" y="91495"/>
                  <a:pt x="57591" y="91495"/>
                </a:cubicBezTo>
                <a:cubicBezTo>
                  <a:pt x="20523" y="91495"/>
                  <a:pt x="20523" y="91495"/>
                  <a:pt x="20523" y="91495"/>
                </a:cubicBezTo>
                <a:cubicBezTo>
                  <a:pt x="17591" y="91495"/>
                  <a:pt x="14659" y="94485"/>
                  <a:pt x="14659" y="97275"/>
                </a:cubicBezTo>
                <a:close/>
                <a:moveTo>
                  <a:pt x="91727" y="43654"/>
                </a:moveTo>
                <a:lnTo>
                  <a:pt x="91727" y="43654"/>
                </a:lnTo>
                <a:cubicBezTo>
                  <a:pt x="20523" y="43654"/>
                  <a:pt x="20523" y="43654"/>
                  <a:pt x="20523" y="43654"/>
                </a:cubicBezTo>
                <a:cubicBezTo>
                  <a:pt x="17591" y="43654"/>
                  <a:pt x="14659" y="45049"/>
                  <a:pt x="14659" y="49235"/>
                </a:cubicBezTo>
                <a:cubicBezTo>
                  <a:pt x="14659" y="52026"/>
                  <a:pt x="17591" y="55016"/>
                  <a:pt x="20523" y="55016"/>
                </a:cubicBezTo>
                <a:cubicBezTo>
                  <a:pt x="91727" y="55016"/>
                  <a:pt x="91727" y="55016"/>
                  <a:pt x="91727" y="55016"/>
                </a:cubicBezTo>
                <a:cubicBezTo>
                  <a:pt x="96125" y="55016"/>
                  <a:pt x="97591" y="52026"/>
                  <a:pt x="97591" y="49235"/>
                </a:cubicBezTo>
                <a:cubicBezTo>
                  <a:pt x="97591" y="45049"/>
                  <a:pt x="96125" y="43654"/>
                  <a:pt x="91727" y="43654"/>
                </a:cubicBezTo>
                <a:close/>
                <a:moveTo>
                  <a:pt x="85654" y="22524"/>
                </a:moveTo>
                <a:lnTo>
                  <a:pt x="85654" y="22524"/>
                </a:lnTo>
                <a:cubicBezTo>
                  <a:pt x="82722" y="22524"/>
                  <a:pt x="79790" y="19734"/>
                  <a:pt x="79790" y="16943"/>
                </a:cubicBezTo>
                <a:cubicBezTo>
                  <a:pt x="79790" y="5581"/>
                  <a:pt x="79790" y="5581"/>
                  <a:pt x="79790" y="5581"/>
                </a:cubicBezTo>
                <a:cubicBezTo>
                  <a:pt x="79790" y="2790"/>
                  <a:pt x="82722" y="0"/>
                  <a:pt x="85654" y="0"/>
                </a:cubicBezTo>
                <a:cubicBezTo>
                  <a:pt x="90261" y="0"/>
                  <a:pt x="91727" y="2790"/>
                  <a:pt x="91727" y="5581"/>
                </a:cubicBezTo>
                <a:cubicBezTo>
                  <a:pt x="91727" y="16943"/>
                  <a:pt x="91727" y="16943"/>
                  <a:pt x="91727" y="16943"/>
                </a:cubicBezTo>
                <a:cubicBezTo>
                  <a:pt x="91727" y="19734"/>
                  <a:pt x="90261" y="22524"/>
                  <a:pt x="85654" y="22524"/>
                </a:cubicBezTo>
                <a:close/>
                <a:moveTo>
                  <a:pt x="56125" y="22524"/>
                </a:moveTo>
                <a:lnTo>
                  <a:pt x="56125" y="22524"/>
                </a:lnTo>
                <a:cubicBezTo>
                  <a:pt x="53193" y="22524"/>
                  <a:pt x="50261" y="19734"/>
                  <a:pt x="50261" y="16943"/>
                </a:cubicBezTo>
                <a:cubicBezTo>
                  <a:pt x="50261" y="5581"/>
                  <a:pt x="50261" y="5581"/>
                  <a:pt x="50261" y="5581"/>
                </a:cubicBezTo>
                <a:cubicBezTo>
                  <a:pt x="50261" y="2790"/>
                  <a:pt x="53193" y="0"/>
                  <a:pt x="56125" y="0"/>
                </a:cubicBezTo>
                <a:cubicBezTo>
                  <a:pt x="60523" y="0"/>
                  <a:pt x="61989" y="2790"/>
                  <a:pt x="61989" y="5581"/>
                </a:cubicBezTo>
                <a:cubicBezTo>
                  <a:pt x="61989" y="16943"/>
                  <a:pt x="61989" y="16943"/>
                  <a:pt x="61989" y="16943"/>
                </a:cubicBezTo>
                <a:cubicBezTo>
                  <a:pt x="61989" y="19734"/>
                  <a:pt x="60523" y="22524"/>
                  <a:pt x="56125" y="22524"/>
                </a:cubicBezTo>
                <a:close/>
                <a:moveTo>
                  <a:pt x="26596" y="22524"/>
                </a:moveTo>
                <a:lnTo>
                  <a:pt x="26596" y="22524"/>
                </a:lnTo>
                <a:cubicBezTo>
                  <a:pt x="23664" y="22524"/>
                  <a:pt x="20523" y="19734"/>
                  <a:pt x="20523" y="16943"/>
                </a:cubicBezTo>
                <a:cubicBezTo>
                  <a:pt x="20523" y="5581"/>
                  <a:pt x="20523" y="5581"/>
                  <a:pt x="20523" y="5581"/>
                </a:cubicBezTo>
                <a:cubicBezTo>
                  <a:pt x="20523" y="2790"/>
                  <a:pt x="23664" y="0"/>
                  <a:pt x="26596" y="0"/>
                </a:cubicBezTo>
                <a:cubicBezTo>
                  <a:pt x="30994" y="0"/>
                  <a:pt x="32460" y="2790"/>
                  <a:pt x="32460" y="5581"/>
                </a:cubicBezTo>
                <a:cubicBezTo>
                  <a:pt x="32460" y="16943"/>
                  <a:pt x="32460" y="16943"/>
                  <a:pt x="32460" y="16943"/>
                </a:cubicBezTo>
                <a:cubicBezTo>
                  <a:pt x="32460" y="19734"/>
                  <a:pt x="30994" y="22524"/>
                  <a:pt x="26596" y="225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" name="Shape 4805">
            <a:extLst>
              <a:ext uri="{FF2B5EF4-FFF2-40B4-BE49-F238E27FC236}">
                <a16:creationId xmlns:a16="http://schemas.microsoft.com/office/drawing/2014/main" xmlns="" id="{CE152560-95CA-4CFB-813C-441593CC7736}"/>
              </a:ext>
            </a:extLst>
          </p:cNvPr>
          <p:cNvSpPr/>
          <p:nvPr/>
        </p:nvSpPr>
        <p:spPr>
          <a:xfrm>
            <a:off x="2043014" y="4739820"/>
            <a:ext cx="27932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01" y="103054"/>
                </a:moveTo>
                <a:lnTo>
                  <a:pt x="116901" y="103054"/>
                </a:lnTo>
                <a:cubicBezTo>
                  <a:pt x="102237" y="117044"/>
                  <a:pt x="102237" y="117044"/>
                  <a:pt x="102237" y="117044"/>
                </a:cubicBezTo>
                <a:cubicBezTo>
                  <a:pt x="100791" y="118423"/>
                  <a:pt x="99345" y="119802"/>
                  <a:pt x="97900" y="119802"/>
                </a:cubicBezTo>
                <a:cubicBezTo>
                  <a:pt x="96454" y="119802"/>
                  <a:pt x="95008" y="118423"/>
                  <a:pt x="93562" y="117044"/>
                </a:cubicBezTo>
                <a:cubicBezTo>
                  <a:pt x="86127" y="109950"/>
                  <a:pt x="86127" y="109950"/>
                  <a:pt x="86127" y="109950"/>
                </a:cubicBezTo>
                <a:cubicBezTo>
                  <a:pt x="84681" y="108571"/>
                  <a:pt x="84681" y="107192"/>
                  <a:pt x="84681" y="105812"/>
                </a:cubicBezTo>
                <a:cubicBezTo>
                  <a:pt x="84681" y="103054"/>
                  <a:pt x="86127" y="100295"/>
                  <a:pt x="90671" y="100295"/>
                </a:cubicBezTo>
                <a:cubicBezTo>
                  <a:pt x="92117" y="100295"/>
                  <a:pt x="93562" y="101674"/>
                  <a:pt x="93562" y="103054"/>
                </a:cubicBezTo>
                <a:cubicBezTo>
                  <a:pt x="97900" y="105812"/>
                  <a:pt x="97900" y="105812"/>
                  <a:pt x="97900" y="105812"/>
                </a:cubicBezTo>
                <a:cubicBezTo>
                  <a:pt x="109466" y="94778"/>
                  <a:pt x="109466" y="94778"/>
                  <a:pt x="109466" y="94778"/>
                </a:cubicBezTo>
                <a:cubicBezTo>
                  <a:pt x="110912" y="93399"/>
                  <a:pt x="112564" y="93399"/>
                  <a:pt x="114010" y="93399"/>
                </a:cubicBezTo>
                <a:cubicBezTo>
                  <a:pt x="116901" y="93399"/>
                  <a:pt x="119793" y="96157"/>
                  <a:pt x="119793" y="98916"/>
                </a:cubicBezTo>
                <a:cubicBezTo>
                  <a:pt x="119793" y="100295"/>
                  <a:pt x="118347" y="101674"/>
                  <a:pt x="116901" y="103054"/>
                </a:cubicBezTo>
                <a:close/>
                <a:moveTo>
                  <a:pt x="97900" y="97536"/>
                </a:moveTo>
                <a:lnTo>
                  <a:pt x="97900" y="97536"/>
                </a:lnTo>
                <a:cubicBezTo>
                  <a:pt x="96454" y="96157"/>
                  <a:pt x="93562" y="94778"/>
                  <a:pt x="90671" y="94778"/>
                </a:cubicBezTo>
                <a:cubicBezTo>
                  <a:pt x="83235" y="94778"/>
                  <a:pt x="78898" y="100295"/>
                  <a:pt x="78898" y="105812"/>
                </a:cubicBezTo>
                <a:cubicBezTo>
                  <a:pt x="78898" y="109950"/>
                  <a:pt x="80344" y="112906"/>
                  <a:pt x="81790" y="114285"/>
                </a:cubicBezTo>
                <a:cubicBezTo>
                  <a:pt x="87573" y="119802"/>
                  <a:pt x="87573" y="119802"/>
                  <a:pt x="87573" y="119802"/>
                </a:cubicBezTo>
                <a:cubicBezTo>
                  <a:pt x="5989" y="119802"/>
                  <a:pt x="5989" y="119802"/>
                  <a:pt x="5989" y="119802"/>
                </a:cubicBezTo>
                <a:cubicBezTo>
                  <a:pt x="3098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98" y="11034"/>
                  <a:pt x="5989" y="11034"/>
                </a:cubicBezTo>
                <a:cubicBezTo>
                  <a:pt x="16110" y="11034"/>
                  <a:pt x="16110" y="11034"/>
                  <a:pt x="16110" y="11034"/>
                </a:cubicBezTo>
                <a:cubicBezTo>
                  <a:pt x="16110" y="16748"/>
                  <a:pt x="16110" y="16748"/>
                  <a:pt x="16110" y="16748"/>
                </a:cubicBezTo>
                <a:cubicBezTo>
                  <a:pt x="16110" y="23645"/>
                  <a:pt x="21893" y="27783"/>
                  <a:pt x="27882" y="27783"/>
                </a:cubicBezTo>
                <a:cubicBezTo>
                  <a:pt x="33666" y="27783"/>
                  <a:pt x="39449" y="23645"/>
                  <a:pt x="39449" y="16748"/>
                </a:cubicBezTo>
                <a:cubicBezTo>
                  <a:pt x="39449" y="11034"/>
                  <a:pt x="39449" y="11034"/>
                  <a:pt x="39449" y="11034"/>
                </a:cubicBezTo>
                <a:cubicBezTo>
                  <a:pt x="45232" y="11034"/>
                  <a:pt x="45232" y="11034"/>
                  <a:pt x="45232" y="11034"/>
                </a:cubicBezTo>
                <a:cubicBezTo>
                  <a:pt x="45232" y="16748"/>
                  <a:pt x="45232" y="16748"/>
                  <a:pt x="45232" y="16748"/>
                </a:cubicBezTo>
                <a:cubicBezTo>
                  <a:pt x="45232" y="23645"/>
                  <a:pt x="51222" y="27783"/>
                  <a:pt x="57005" y="27783"/>
                </a:cubicBezTo>
                <a:cubicBezTo>
                  <a:pt x="62788" y="27783"/>
                  <a:pt x="68777" y="23645"/>
                  <a:pt x="68777" y="16748"/>
                </a:cubicBezTo>
                <a:cubicBezTo>
                  <a:pt x="68777" y="11034"/>
                  <a:pt x="68777" y="11034"/>
                  <a:pt x="68777" y="11034"/>
                </a:cubicBezTo>
                <a:cubicBezTo>
                  <a:pt x="74561" y="11034"/>
                  <a:pt x="74561" y="11034"/>
                  <a:pt x="74561" y="11034"/>
                </a:cubicBezTo>
                <a:cubicBezTo>
                  <a:pt x="74561" y="16748"/>
                  <a:pt x="74561" y="16748"/>
                  <a:pt x="74561" y="16748"/>
                </a:cubicBezTo>
                <a:cubicBezTo>
                  <a:pt x="74561" y="23645"/>
                  <a:pt x="80344" y="27783"/>
                  <a:pt x="86127" y="27783"/>
                </a:cubicBezTo>
                <a:cubicBezTo>
                  <a:pt x="92117" y="27783"/>
                  <a:pt x="97900" y="23645"/>
                  <a:pt x="97900" y="16748"/>
                </a:cubicBezTo>
                <a:cubicBezTo>
                  <a:pt x="97900" y="11034"/>
                  <a:pt x="97900" y="11034"/>
                  <a:pt x="97900" y="11034"/>
                </a:cubicBezTo>
                <a:cubicBezTo>
                  <a:pt x="108020" y="11034"/>
                  <a:pt x="108020" y="11034"/>
                  <a:pt x="108020" y="11034"/>
                </a:cubicBezTo>
                <a:cubicBezTo>
                  <a:pt x="110912" y="11034"/>
                  <a:pt x="114010" y="13990"/>
                  <a:pt x="114010" y="16748"/>
                </a:cubicBezTo>
                <a:cubicBezTo>
                  <a:pt x="114010" y="87684"/>
                  <a:pt x="114010" y="87684"/>
                  <a:pt x="114010" y="87684"/>
                </a:cubicBezTo>
                <a:cubicBezTo>
                  <a:pt x="109466" y="87684"/>
                  <a:pt x="106574" y="89064"/>
                  <a:pt x="105129" y="90640"/>
                </a:cubicBezTo>
                <a:lnTo>
                  <a:pt x="97900" y="97536"/>
                </a:lnTo>
                <a:close/>
                <a:moveTo>
                  <a:pt x="16110" y="96157"/>
                </a:moveTo>
                <a:lnTo>
                  <a:pt x="16110" y="96157"/>
                </a:lnTo>
                <a:cubicBezTo>
                  <a:pt x="16110" y="98916"/>
                  <a:pt x="17555" y="100295"/>
                  <a:pt x="20447" y="100295"/>
                </a:cubicBezTo>
                <a:cubicBezTo>
                  <a:pt x="58450" y="100295"/>
                  <a:pt x="58450" y="100295"/>
                  <a:pt x="58450" y="100295"/>
                </a:cubicBezTo>
                <a:cubicBezTo>
                  <a:pt x="61342" y="100295"/>
                  <a:pt x="62788" y="98916"/>
                  <a:pt x="62788" y="96157"/>
                </a:cubicBezTo>
                <a:cubicBezTo>
                  <a:pt x="62788" y="93399"/>
                  <a:pt x="61342" y="92019"/>
                  <a:pt x="58450" y="92019"/>
                </a:cubicBezTo>
                <a:cubicBezTo>
                  <a:pt x="20447" y="92019"/>
                  <a:pt x="20447" y="92019"/>
                  <a:pt x="20447" y="92019"/>
                </a:cubicBezTo>
                <a:cubicBezTo>
                  <a:pt x="17555" y="92019"/>
                  <a:pt x="16110" y="93399"/>
                  <a:pt x="16110" y="96157"/>
                </a:cubicBezTo>
                <a:close/>
                <a:moveTo>
                  <a:pt x="92117" y="43152"/>
                </a:moveTo>
                <a:lnTo>
                  <a:pt x="92117" y="43152"/>
                </a:lnTo>
                <a:cubicBezTo>
                  <a:pt x="21893" y="43152"/>
                  <a:pt x="21893" y="43152"/>
                  <a:pt x="21893" y="43152"/>
                </a:cubicBezTo>
                <a:cubicBezTo>
                  <a:pt x="19001" y="43152"/>
                  <a:pt x="16110" y="45911"/>
                  <a:pt x="16110" y="48669"/>
                </a:cubicBezTo>
                <a:cubicBezTo>
                  <a:pt x="16110" y="51625"/>
                  <a:pt x="19001" y="54384"/>
                  <a:pt x="21893" y="54384"/>
                </a:cubicBezTo>
                <a:cubicBezTo>
                  <a:pt x="92117" y="54384"/>
                  <a:pt x="92117" y="54384"/>
                  <a:pt x="92117" y="54384"/>
                </a:cubicBezTo>
                <a:cubicBezTo>
                  <a:pt x="95008" y="54384"/>
                  <a:pt x="97900" y="51625"/>
                  <a:pt x="97900" y="48669"/>
                </a:cubicBezTo>
                <a:cubicBezTo>
                  <a:pt x="97900" y="45911"/>
                  <a:pt x="95008" y="43152"/>
                  <a:pt x="92117" y="43152"/>
                </a:cubicBezTo>
                <a:close/>
                <a:moveTo>
                  <a:pt x="92117" y="66798"/>
                </a:moveTo>
                <a:lnTo>
                  <a:pt x="92117" y="66798"/>
                </a:lnTo>
                <a:cubicBezTo>
                  <a:pt x="57005" y="66798"/>
                  <a:pt x="57005" y="66798"/>
                  <a:pt x="57005" y="66798"/>
                </a:cubicBezTo>
                <a:cubicBezTo>
                  <a:pt x="46678" y="66798"/>
                  <a:pt x="46678" y="66798"/>
                  <a:pt x="46678" y="66798"/>
                </a:cubicBezTo>
                <a:cubicBezTo>
                  <a:pt x="21893" y="66798"/>
                  <a:pt x="21893" y="66798"/>
                  <a:pt x="21893" y="66798"/>
                </a:cubicBezTo>
                <a:cubicBezTo>
                  <a:pt x="19001" y="66798"/>
                  <a:pt x="16110" y="69556"/>
                  <a:pt x="16110" y="72315"/>
                </a:cubicBezTo>
                <a:cubicBezTo>
                  <a:pt x="16110" y="76650"/>
                  <a:pt x="19001" y="78029"/>
                  <a:pt x="21893" y="78029"/>
                </a:cubicBezTo>
                <a:cubicBezTo>
                  <a:pt x="46678" y="78029"/>
                  <a:pt x="46678" y="78029"/>
                  <a:pt x="46678" y="78029"/>
                </a:cubicBezTo>
                <a:cubicBezTo>
                  <a:pt x="57005" y="78029"/>
                  <a:pt x="57005" y="78029"/>
                  <a:pt x="57005" y="78029"/>
                </a:cubicBezTo>
                <a:cubicBezTo>
                  <a:pt x="92117" y="78029"/>
                  <a:pt x="92117" y="78029"/>
                  <a:pt x="92117" y="78029"/>
                </a:cubicBezTo>
                <a:cubicBezTo>
                  <a:pt x="95008" y="78029"/>
                  <a:pt x="97900" y="76650"/>
                  <a:pt x="97900" y="72315"/>
                </a:cubicBezTo>
                <a:cubicBezTo>
                  <a:pt x="97900" y="69556"/>
                  <a:pt x="95008" y="66798"/>
                  <a:pt x="92117" y="66798"/>
                </a:cubicBezTo>
                <a:close/>
                <a:moveTo>
                  <a:pt x="86127" y="22266"/>
                </a:moveTo>
                <a:lnTo>
                  <a:pt x="86127" y="22266"/>
                </a:lnTo>
                <a:cubicBezTo>
                  <a:pt x="83235" y="22266"/>
                  <a:pt x="80344" y="20886"/>
                  <a:pt x="80344" y="16748"/>
                </a:cubicBezTo>
                <a:cubicBezTo>
                  <a:pt x="80344" y="5517"/>
                  <a:pt x="80344" y="5517"/>
                  <a:pt x="80344" y="5517"/>
                </a:cubicBezTo>
                <a:cubicBezTo>
                  <a:pt x="80344" y="2758"/>
                  <a:pt x="83235" y="0"/>
                  <a:pt x="86127" y="0"/>
                </a:cubicBezTo>
                <a:cubicBezTo>
                  <a:pt x="89018" y="0"/>
                  <a:pt x="92117" y="2758"/>
                  <a:pt x="92117" y="5517"/>
                </a:cubicBezTo>
                <a:cubicBezTo>
                  <a:pt x="92117" y="16748"/>
                  <a:pt x="92117" y="16748"/>
                  <a:pt x="92117" y="16748"/>
                </a:cubicBezTo>
                <a:cubicBezTo>
                  <a:pt x="92117" y="20886"/>
                  <a:pt x="89018" y="22266"/>
                  <a:pt x="86127" y="22266"/>
                </a:cubicBezTo>
                <a:close/>
                <a:moveTo>
                  <a:pt x="57005" y="22266"/>
                </a:moveTo>
                <a:lnTo>
                  <a:pt x="57005" y="22266"/>
                </a:lnTo>
                <a:cubicBezTo>
                  <a:pt x="54113" y="22266"/>
                  <a:pt x="51222" y="20886"/>
                  <a:pt x="51222" y="16748"/>
                </a:cubicBezTo>
                <a:cubicBezTo>
                  <a:pt x="51222" y="5517"/>
                  <a:pt x="51222" y="5517"/>
                  <a:pt x="51222" y="5517"/>
                </a:cubicBezTo>
                <a:cubicBezTo>
                  <a:pt x="51222" y="2758"/>
                  <a:pt x="54113" y="0"/>
                  <a:pt x="57005" y="0"/>
                </a:cubicBezTo>
                <a:cubicBezTo>
                  <a:pt x="59896" y="0"/>
                  <a:pt x="62788" y="2758"/>
                  <a:pt x="62788" y="5517"/>
                </a:cubicBezTo>
                <a:cubicBezTo>
                  <a:pt x="62788" y="16748"/>
                  <a:pt x="62788" y="16748"/>
                  <a:pt x="62788" y="16748"/>
                </a:cubicBezTo>
                <a:cubicBezTo>
                  <a:pt x="62788" y="20886"/>
                  <a:pt x="59896" y="22266"/>
                  <a:pt x="57005" y="22266"/>
                </a:cubicBezTo>
                <a:close/>
                <a:moveTo>
                  <a:pt x="27882" y="22266"/>
                </a:moveTo>
                <a:lnTo>
                  <a:pt x="27882" y="22266"/>
                </a:lnTo>
                <a:cubicBezTo>
                  <a:pt x="24991" y="22266"/>
                  <a:pt x="21893" y="20886"/>
                  <a:pt x="21893" y="16748"/>
                </a:cubicBezTo>
                <a:cubicBezTo>
                  <a:pt x="21893" y="5517"/>
                  <a:pt x="21893" y="5517"/>
                  <a:pt x="21893" y="5517"/>
                </a:cubicBezTo>
                <a:cubicBezTo>
                  <a:pt x="21893" y="2758"/>
                  <a:pt x="24991" y="0"/>
                  <a:pt x="27882" y="0"/>
                </a:cubicBezTo>
                <a:cubicBezTo>
                  <a:pt x="30774" y="0"/>
                  <a:pt x="33666" y="2758"/>
                  <a:pt x="33666" y="5517"/>
                </a:cubicBezTo>
                <a:cubicBezTo>
                  <a:pt x="33666" y="16748"/>
                  <a:pt x="33666" y="16748"/>
                  <a:pt x="33666" y="16748"/>
                </a:cubicBezTo>
                <a:cubicBezTo>
                  <a:pt x="33666" y="20886"/>
                  <a:pt x="30774" y="22266"/>
                  <a:pt x="27882" y="222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" name="Shape 4806">
            <a:extLst>
              <a:ext uri="{FF2B5EF4-FFF2-40B4-BE49-F238E27FC236}">
                <a16:creationId xmlns:a16="http://schemas.microsoft.com/office/drawing/2014/main" xmlns="" id="{25C58F10-4487-4EBC-AE7E-3124558E875D}"/>
              </a:ext>
            </a:extLst>
          </p:cNvPr>
          <p:cNvSpPr/>
          <p:nvPr/>
        </p:nvSpPr>
        <p:spPr>
          <a:xfrm>
            <a:off x="1537261" y="4739820"/>
            <a:ext cx="26239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614" y="119802"/>
                </a:moveTo>
                <a:lnTo>
                  <a:pt x="113614" y="119802"/>
                </a:lnTo>
                <a:cubicBezTo>
                  <a:pt x="6385" y="119802"/>
                  <a:pt x="6385" y="119802"/>
                  <a:pt x="6385" y="119802"/>
                </a:cubicBezTo>
                <a:cubicBezTo>
                  <a:pt x="3082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82" y="11034"/>
                  <a:pt x="6385" y="11034"/>
                </a:cubicBezTo>
                <a:cubicBezTo>
                  <a:pt x="17174" y="11034"/>
                  <a:pt x="17174" y="11034"/>
                  <a:pt x="17174" y="11034"/>
                </a:cubicBezTo>
                <a:cubicBezTo>
                  <a:pt x="17174" y="16748"/>
                  <a:pt x="17174" y="16748"/>
                  <a:pt x="17174" y="16748"/>
                </a:cubicBezTo>
                <a:cubicBezTo>
                  <a:pt x="17174" y="23645"/>
                  <a:pt x="21798" y="27783"/>
                  <a:pt x="29724" y="27783"/>
                </a:cubicBezTo>
                <a:cubicBezTo>
                  <a:pt x="35889" y="27783"/>
                  <a:pt x="42055" y="23645"/>
                  <a:pt x="42055" y="16748"/>
                </a:cubicBezTo>
                <a:cubicBezTo>
                  <a:pt x="42055" y="11034"/>
                  <a:pt x="42055" y="11034"/>
                  <a:pt x="42055" y="11034"/>
                </a:cubicBezTo>
                <a:cubicBezTo>
                  <a:pt x="48220" y="11034"/>
                  <a:pt x="48220" y="11034"/>
                  <a:pt x="48220" y="11034"/>
                </a:cubicBezTo>
                <a:cubicBezTo>
                  <a:pt x="48220" y="16748"/>
                  <a:pt x="48220" y="16748"/>
                  <a:pt x="48220" y="16748"/>
                </a:cubicBezTo>
                <a:cubicBezTo>
                  <a:pt x="48220" y="23645"/>
                  <a:pt x="53064" y="27783"/>
                  <a:pt x="60770" y="27783"/>
                </a:cubicBezTo>
                <a:cubicBezTo>
                  <a:pt x="66935" y="27783"/>
                  <a:pt x="73321" y="23645"/>
                  <a:pt x="73321" y="16748"/>
                </a:cubicBezTo>
                <a:cubicBezTo>
                  <a:pt x="73321" y="11034"/>
                  <a:pt x="73321" y="11034"/>
                  <a:pt x="73321" y="11034"/>
                </a:cubicBezTo>
                <a:cubicBezTo>
                  <a:pt x="79486" y="11034"/>
                  <a:pt x="79486" y="11034"/>
                  <a:pt x="79486" y="11034"/>
                </a:cubicBezTo>
                <a:cubicBezTo>
                  <a:pt x="79486" y="16748"/>
                  <a:pt x="79486" y="16748"/>
                  <a:pt x="79486" y="16748"/>
                </a:cubicBezTo>
                <a:cubicBezTo>
                  <a:pt x="79486" y="23645"/>
                  <a:pt x="84110" y="27783"/>
                  <a:pt x="91816" y="27783"/>
                </a:cubicBezTo>
                <a:cubicBezTo>
                  <a:pt x="98201" y="27783"/>
                  <a:pt x="104366" y="23645"/>
                  <a:pt x="104366" y="16748"/>
                </a:cubicBezTo>
                <a:cubicBezTo>
                  <a:pt x="104366" y="11034"/>
                  <a:pt x="104366" y="11034"/>
                  <a:pt x="104366" y="11034"/>
                </a:cubicBezTo>
                <a:cubicBezTo>
                  <a:pt x="113614" y="11034"/>
                  <a:pt x="113614" y="11034"/>
                  <a:pt x="113614" y="11034"/>
                </a:cubicBezTo>
                <a:cubicBezTo>
                  <a:pt x="118238" y="11034"/>
                  <a:pt x="119779" y="13990"/>
                  <a:pt x="119779" y="16748"/>
                </a:cubicBezTo>
                <a:cubicBezTo>
                  <a:pt x="119779" y="114285"/>
                  <a:pt x="119779" y="114285"/>
                  <a:pt x="119779" y="114285"/>
                </a:cubicBezTo>
                <a:cubicBezTo>
                  <a:pt x="119779" y="117044"/>
                  <a:pt x="118238" y="119802"/>
                  <a:pt x="113614" y="119802"/>
                </a:cubicBezTo>
                <a:close/>
                <a:moveTo>
                  <a:pt x="98201" y="43152"/>
                </a:moveTo>
                <a:lnTo>
                  <a:pt x="98201" y="43152"/>
                </a:lnTo>
                <a:cubicBezTo>
                  <a:pt x="23339" y="43152"/>
                  <a:pt x="23339" y="43152"/>
                  <a:pt x="23339" y="43152"/>
                </a:cubicBezTo>
                <a:cubicBezTo>
                  <a:pt x="18715" y="43152"/>
                  <a:pt x="17174" y="45911"/>
                  <a:pt x="17174" y="48669"/>
                </a:cubicBezTo>
                <a:cubicBezTo>
                  <a:pt x="17174" y="51625"/>
                  <a:pt x="18715" y="54384"/>
                  <a:pt x="23339" y="54384"/>
                </a:cubicBezTo>
                <a:cubicBezTo>
                  <a:pt x="98201" y="54384"/>
                  <a:pt x="98201" y="54384"/>
                  <a:pt x="98201" y="54384"/>
                </a:cubicBezTo>
                <a:cubicBezTo>
                  <a:pt x="101284" y="54384"/>
                  <a:pt x="104366" y="51625"/>
                  <a:pt x="104366" y="48669"/>
                </a:cubicBezTo>
                <a:cubicBezTo>
                  <a:pt x="104366" y="45911"/>
                  <a:pt x="101284" y="43152"/>
                  <a:pt x="98201" y="43152"/>
                </a:cubicBezTo>
                <a:close/>
                <a:moveTo>
                  <a:pt x="98201" y="66798"/>
                </a:moveTo>
                <a:lnTo>
                  <a:pt x="98201" y="66798"/>
                </a:lnTo>
                <a:cubicBezTo>
                  <a:pt x="23339" y="66798"/>
                  <a:pt x="23339" y="66798"/>
                  <a:pt x="23339" y="66798"/>
                </a:cubicBezTo>
                <a:cubicBezTo>
                  <a:pt x="18715" y="66798"/>
                  <a:pt x="17174" y="69556"/>
                  <a:pt x="17174" y="72315"/>
                </a:cubicBezTo>
                <a:cubicBezTo>
                  <a:pt x="17174" y="76650"/>
                  <a:pt x="18715" y="78029"/>
                  <a:pt x="23339" y="78029"/>
                </a:cubicBezTo>
                <a:cubicBezTo>
                  <a:pt x="98201" y="78029"/>
                  <a:pt x="98201" y="78029"/>
                  <a:pt x="98201" y="78029"/>
                </a:cubicBezTo>
                <a:cubicBezTo>
                  <a:pt x="101284" y="78029"/>
                  <a:pt x="104366" y="76650"/>
                  <a:pt x="104366" y="72315"/>
                </a:cubicBezTo>
                <a:cubicBezTo>
                  <a:pt x="104366" y="69556"/>
                  <a:pt x="101284" y="66798"/>
                  <a:pt x="98201" y="66798"/>
                </a:cubicBezTo>
                <a:close/>
                <a:moveTo>
                  <a:pt x="98201" y="92019"/>
                </a:moveTo>
                <a:lnTo>
                  <a:pt x="98201" y="92019"/>
                </a:lnTo>
                <a:cubicBezTo>
                  <a:pt x="21798" y="92019"/>
                  <a:pt x="21798" y="92019"/>
                  <a:pt x="21798" y="92019"/>
                </a:cubicBezTo>
                <a:cubicBezTo>
                  <a:pt x="18715" y="92019"/>
                  <a:pt x="17174" y="93399"/>
                  <a:pt x="17174" y="96157"/>
                </a:cubicBezTo>
                <a:cubicBezTo>
                  <a:pt x="17174" y="98916"/>
                  <a:pt x="18715" y="100295"/>
                  <a:pt x="21798" y="100295"/>
                </a:cubicBezTo>
                <a:cubicBezTo>
                  <a:pt x="98201" y="100295"/>
                  <a:pt x="98201" y="100295"/>
                  <a:pt x="98201" y="100295"/>
                </a:cubicBezTo>
                <a:cubicBezTo>
                  <a:pt x="101284" y="100295"/>
                  <a:pt x="104366" y="98916"/>
                  <a:pt x="104366" y="96157"/>
                </a:cubicBezTo>
                <a:cubicBezTo>
                  <a:pt x="104366" y="93399"/>
                  <a:pt x="101284" y="92019"/>
                  <a:pt x="98201" y="92019"/>
                </a:cubicBezTo>
                <a:close/>
                <a:moveTo>
                  <a:pt x="91816" y="22266"/>
                </a:moveTo>
                <a:lnTo>
                  <a:pt x="91816" y="22266"/>
                </a:lnTo>
                <a:cubicBezTo>
                  <a:pt x="87192" y="22266"/>
                  <a:pt x="85651" y="20886"/>
                  <a:pt x="85651" y="16748"/>
                </a:cubicBezTo>
                <a:cubicBezTo>
                  <a:pt x="85651" y="5517"/>
                  <a:pt x="85651" y="5517"/>
                  <a:pt x="85651" y="5517"/>
                </a:cubicBezTo>
                <a:cubicBezTo>
                  <a:pt x="85651" y="2758"/>
                  <a:pt x="87192" y="0"/>
                  <a:pt x="91816" y="0"/>
                </a:cubicBezTo>
                <a:cubicBezTo>
                  <a:pt x="94899" y="0"/>
                  <a:pt x="98201" y="2758"/>
                  <a:pt x="98201" y="5517"/>
                </a:cubicBezTo>
                <a:cubicBezTo>
                  <a:pt x="98201" y="16748"/>
                  <a:pt x="98201" y="16748"/>
                  <a:pt x="98201" y="16748"/>
                </a:cubicBezTo>
                <a:cubicBezTo>
                  <a:pt x="98201" y="20886"/>
                  <a:pt x="94899" y="22266"/>
                  <a:pt x="91816" y="22266"/>
                </a:cubicBezTo>
                <a:close/>
                <a:moveTo>
                  <a:pt x="60770" y="22266"/>
                </a:moveTo>
                <a:lnTo>
                  <a:pt x="60770" y="22266"/>
                </a:lnTo>
                <a:cubicBezTo>
                  <a:pt x="56146" y="22266"/>
                  <a:pt x="54605" y="20886"/>
                  <a:pt x="54605" y="16748"/>
                </a:cubicBezTo>
                <a:cubicBezTo>
                  <a:pt x="54605" y="5517"/>
                  <a:pt x="54605" y="5517"/>
                  <a:pt x="54605" y="5517"/>
                </a:cubicBezTo>
                <a:cubicBezTo>
                  <a:pt x="54605" y="2758"/>
                  <a:pt x="56146" y="0"/>
                  <a:pt x="60770" y="0"/>
                </a:cubicBezTo>
                <a:cubicBezTo>
                  <a:pt x="63853" y="0"/>
                  <a:pt x="66935" y="2758"/>
                  <a:pt x="66935" y="5517"/>
                </a:cubicBezTo>
                <a:cubicBezTo>
                  <a:pt x="66935" y="16748"/>
                  <a:pt x="66935" y="16748"/>
                  <a:pt x="66935" y="16748"/>
                </a:cubicBezTo>
                <a:cubicBezTo>
                  <a:pt x="66935" y="20886"/>
                  <a:pt x="63853" y="22266"/>
                  <a:pt x="60770" y="22266"/>
                </a:cubicBezTo>
                <a:close/>
                <a:moveTo>
                  <a:pt x="29724" y="22266"/>
                </a:moveTo>
                <a:lnTo>
                  <a:pt x="29724" y="22266"/>
                </a:lnTo>
                <a:cubicBezTo>
                  <a:pt x="24880" y="22266"/>
                  <a:pt x="23339" y="20886"/>
                  <a:pt x="23339" y="16748"/>
                </a:cubicBezTo>
                <a:cubicBezTo>
                  <a:pt x="23339" y="5517"/>
                  <a:pt x="23339" y="5517"/>
                  <a:pt x="23339" y="5517"/>
                </a:cubicBezTo>
                <a:cubicBezTo>
                  <a:pt x="23339" y="2758"/>
                  <a:pt x="24880" y="0"/>
                  <a:pt x="29724" y="0"/>
                </a:cubicBezTo>
                <a:cubicBezTo>
                  <a:pt x="32807" y="0"/>
                  <a:pt x="35889" y="2758"/>
                  <a:pt x="35889" y="5517"/>
                </a:cubicBezTo>
                <a:cubicBezTo>
                  <a:pt x="35889" y="16748"/>
                  <a:pt x="35889" y="16748"/>
                  <a:pt x="35889" y="16748"/>
                </a:cubicBezTo>
                <a:cubicBezTo>
                  <a:pt x="35889" y="20886"/>
                  <a:pt x="32807" y="22266"/>
                  <a:pt x="29724" y="222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" name="Shape 4807">
            <a:extLst>
              <a:ext uri="{FF2B5EF4-FFF2-40B4-BE49-F238E27FC236}">
                <a16:creationId xmlns:a16="http://schemas.microsoft.com/office/drawing/2014/main" xmlns="" id="{A32FD09B-90D2-4612-8773-9721F99A165B}"/>
              </a:ext>
            </a:extLst>
          </p:cNvPr>
          <p:cNvSpPr/>
          <p:nvPr/>
        </p:nvSpPr>
        <p:spPr>
          <a:xfrm>
            <a:off x="7140733" y="4233937"/>
            <a:ext cx="201031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2" y="55016"/>
                </a:moveTo>
                <a:lnTo>
                  <a:pt x="119712" y="55016"/>
                </a:lnTo>
                <a:cubicBezTo>
                  <a:pt x="119712" y="76146"/>
                  <a:pt x="97320" y="92890"/>
                  <a:pt x="66889" y="95681"/>
                </a:cubicBezTo>
                <a:cubicBezTo>
                  <a:pt x="66889" y="108438"/>
                  <a:pt x="66889" y="108438"/>
                  <a:pt x="66889" y="108438"/>
                </a:cubicBezTo>
                <a:cubicBezTo>
                  <a:pt x="95311" y="108438"/>
                  <a:pt x="95311" y="108438"/>
                  <a:pt x="95311" y="108438"/>
                </a:cubicBezTo>
                <a:cubicBezTo>
                  <a:pt x="99330" y="108438"/>
                  <a:pt x="103349" y="111229"/>
                  <a:pt x="103349" y="114019"/>
                </a:cubicBezTo>
                <a:cubicBezTo>
                  <a:pt x="103349" y="118405"/>
                  <a:pt x="99330" y="119800"/>
                  <a:pt x="95311" y="119800"/>
                </a:cubicBezTo>
                <a:cubicBezTo>
                  <a:pt x="58851" y="119800"/>
                  <a:pt x="58851" y="119800"/>
                  <a:pt x="58851" y="119800"/>
                </a:cubicBezTo>
                <a:cubicBezTo>
                  <a:pt x="24401" y="119800"/>
                  <a:pt x="24401" y="119800"/>
                  <a:pt x="24401" y="119800"/>
                </a:cubicBezTo>
                <a:cubicBezTo>
                  <a:pt x="20382" y="119800"/>
                  <a:pt x="16076" y="118405"/>
                  <a:pt x="16076" y="114019"/>
                </a:cubicBezTo>
                <a:cubicBezTo>
                  <a:pt x="16076" y="111229"/>
                  <a:pt x="20382" y="108438"/>
                  <a:pt x="24401" y="108438"/>
                </a:cubicBezTo>
                <a:cubicBezTo>
                  <a:pt x="50813" y="108438"/>
                  <a:pt x="50813" y="108438"/>
                  <a:pt x="50813" y="108438"/>
                </a:cubicBezTo>
                <a:cubicBezTo>
                  <a:pt x="50813" y="95681"/>
                  <a:pt x="50813" y="95681"/>
                  <a:pt x="50813" y="95681"/>
                </a:cubicBezTo>
                <a:cubicBezTo>
                  <a:pt x="22392" y="92890"/>
                  <a:pt x="0" y="76146"/>
                  <a:pt x="0" y="55016"/>
                </a:cubicBezTo>
                <a:cubicBezTo>
                  <a:pt x="0" y="50631"/>
                  <a:pt x="4019" y="49235"/>
                  <a:pt x="8038" y="49235"/>
                </a:cubicBezTo>
                <a:cubicBezTo>
                  <a:pt x="12057" y="49235"/>
                  <a:pt x="16076" y="50631"/>
                  <a:pt x="16076" y="55016"/>
                </a:cubicBezTo>
                <a:cubicBezTo>
                  <a:pt x="16076" y="70365"/>
                  <a:pt x="36459" y="84518"/>
                  <a:pt x="58851" y="84518"/>
                </a:cubicBezTo>
                <a:cubicBezTo>
                  <a:pt x="83253" y="84518"/>
                  <a:pt x="103349" y="70365"/>
                  <a:pt x="103349" y="55016"/>
                </a:cubicBezTo>
                <a:cubicBezTo>
                  <a:pt x="103349" y="50631"/>
                  <a:pt x="105358" y="49235"/>
                  <a:pt x="111674" y="49235"/>
                </a:cubicBezTo>
                <a:cubicBezTo>
                  <a:pt x="115693" y="49235"/>
                  <a:pt x="119712" y="50631"/>
                  <a:pt x="119712" y="55016"/>
                </a:cubicBezTo>
                <a:close/>
                <a:moveTo>
                  <a:pt x="58851" y="74551"/>
                </a:moveTo>
                <a:lnTo>
                  <a:pt x="58851" y="74551"/>
                </a:lnTo>
                <a:cubicBezTo>
                  <a:pt x="40478" y="74551"/>
                  <a:pt x="26411" y="64784"/>
                  <a:pt x="26411" y="52026"/>
                </a:cubicBezTo>
                <a:cubicBezTo>
                  <a:pt x="26411" y="22524"/>
                  <a:pt x="26411" y="22524"/>
                  <a:pt x="26411" y="22524"/>
                </a:cubicBezTo>
                <a:cubicBezTo>
                  <a:pt x="26411" y="9767"/>
                  <a:pt x="40478" y="0"/>
                  <a:pt x="58851" y="0"/>
                </a:cubicBezTo>
                <a:cubicBezTo>
                  <a:pt x="77224" y="0"/>
                  <a:pt x="91291" y="9767"/>
                  <a:pt x="91291" y="22524"/>
                </a:cubicBezTo>
                <a:cubicBezTo>
                  <a:pt x="91291" y="52026"/>
                  <a:pt x="91291" y="52026"/>
                  <a:pt x="91291" y="52026"/>
                </a:cubicBezTo>
                <a:cubicBezTo>
                  <a:pt x="91291" y="64784"/>
                  <a:pt x="77224" y="74551"/>
                  <a:pt x="58851" y="745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3" name="Shape 4808">
            <a:extLst>
              <a:ext uri="{FF2B5EF4-FFF2-40B4-BE49-F238E27FC236}">
                <a16:creationId xmlns:a16="http://schemas.microsoft.com/office/drawing/2014/main" xmlns="" id="{E5D4356A-64E7-4EB1-81EF-C542861BA7E1}"/>
              </a:ext>
            </a:extLst>
          </p:cNvPr>
          <p:cNvSpPr/>
          <p:nvPr/>
        </p:nvSpPr>
        <p:spPr>
          <a:xfrm>
            <a:off x="6607473" y="4233937"/>
            <a:ext cx="25181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67" y="30897"/>
                </a:moveTo>
                <a:lnTo>
                  <a:pt x="118167" y="30897"/>
                </a:lnTo>
                <a:cubicBezTo>
                  <a:pt x="5038" y="94285"/>
                  <a:pt x="5038" y="94285"/>
                  <a:pt x="5038" y="94285"/>
                </a:cubicBezTo>
                <a:cubicBezTo>
                  <a:pt x="5038" y="94285"/>
                  <a:pt x="5038" y="95681"/>
                  <a:pt x="3206" y="95681"/>
                </a:cubicBezTo>
                <a:cubicBezTo>
                  <a:pt x="1603" y="95681"/>
                  <a:pt x="0" y="94285"/>
                  <a:pt x="0" y="92890"/>
                </a:cubicBezTo>
                <a:cubicBezTo>
                  <a:pt x="0" y="91495"/>
                  <a:pt x="1603" y="90099"/>
                  <a:pt x="1603" y="90099"/>
                </a:cubicBezTo>
                <a:cubicBezTo>
                  <a:pt x="114961" y="25315"/>
                  <a:pt x="114961" y="25315"/>
                  <a:pt x="114961" y="25315"/>
                </a:cubicBezTo>
                <a:cubicBezTo>
                  <a:pt x="114961" y="25315"/>
                  <a:pt x="114961" y="25315"/>
                  <a:pt x="116564" y="25315"/>
                </a:cubicBezTo>
                <a:cubicBezTo>
                  <a:pt x="118167" y="25315"/>
                  <a:pt x="119770" y="26710"/>
                  <a:pt x="119770" y="28106"/>
                </a:cubicBezTo>
                <a:cubicBezTo>
                  <a:pt x="119770" y="29501"/>
                  <a:pt x="118167" y="29501"/>
                  <a:pt x="118167" y="30897"/>
                </a:cubicBezTo>
                <a:close/>
                <a:moveTo>
                  <a:pt x="34122" y="52026"/>
                </a:moveTo>
                <a:lnTo>
                  <a:pt x="34122" y="52026"/>
                </a:lnTo>
                <a:cubicBezTo>
                  <a:pt x="34122" y="22524"/>
                  <a:pt x="34122" y="22524"/>
                  <a:pt x="34122" y="22524"/>
                </a:cubicBezTo>
                <a:cubicBezTo>
                  <a:pt x="34122" y="9767"/>
                  <a:pt x="45343" y="0"/>
                  <a:pt x="60000" y="0"/>
                </a:cubicBezTo>
                <a:cubicBezTo>
                  <a:pt x="74427" y="0"/>
                  <a:pt x="85877" y="9767"/>
                  <a:pt x="85877" y="22524"/>
                </a:cubicBezTo>
                <a:cubicBezTo>
                  <a:pt x="85877" y="35282"/>
                  <a:pt x="85877" y="35282"/>
                  <a:pt x="85877" y="35282"/>
                </a:cubicBezTo>
                <a:cubicBezTo>
                  <a:pt x="37328" y="63388"/>
                  <a:pt x="37328" y="63388"/>
                  <a:pt x="37328" y="63388"/>
                </a:cubicBezTo>
                <a:cubicBezTo>
                  <a:pt x="35725" y="60598"/>
                  <a:pt x="34122" y="56411"/>
                  <a:pt x="34122" y="52026"/>
                </a:cubicBezTo>
                <a:close/>
                <a:moveTo>
                  <a:pt x="13053" y="55016"/>
                </a:moveTo>
                <a:lnTo>
                  <a:pt x="13053" y="55016"/>
                </a:lnTo>
                <a:cubicBezTo>
                  <a:pt x="13053" y="50631"/>
                  <a:pt x="14656" y="49235"/>
                  <a:pt x="19465" y="49235"/>
                </a:cubicBezTo>
                <a:cubicBezTo>
                  <a:pt x="22671" y="49235"/>
                  <a:pt x="25877" y="50631"/>
                  <a:pt x="25877" y="55016"/>
                </a:cubicBezTo>
                <a:cubicBezTo>
                  <a:pt x="25877" y="59202"/>
                  <a:pt x="25877" y="63388"/>
                  <a:pt x="29083" y="67574"/>
                </a:cubicBezTo>
                <a:cubicBezTo>
                  <a:pt x="17862" y="74551"/>
                  <a:pt x="17862" y="74551"/>
                  <a:pt x="17862" y="74551"/>
                </a:cubicBezTo>
                <a:cubicBezTo>
                  <a:pt x="14656" y="67574"/>
                  <a:pt x="13053" y="61993"/>
                  <a:pt x="13053" y="55016"/>
                </a:cubicBezTo>
                <a:close/>
                <a:moveTo>
                  <a:pt x="53587" y="74551"/>
                </a:moveTo>
                <a:lnTo>
                  <a:pt x="53587" y="74551"/>
                </a:lnTo>
                <a:cubicBezTo>
                  <a:pt x="85877" y="56411"/>
                  <a:pt x="85877" y="56411"/>
                  <a:pt x="85877" y="56411"/>
                </a:cubicBezTo>
                <a:cubicBezTo>
                  <a:pt x="84274" y="66179"/>
                  <a:pt x="72824" y="74551"/>
                  <a:pt x="60000" y="74551"/>
                </a:cubicBezTo>
                <a:cubicBezTo>
                  <a:pt x="58396" y="74551"/>
                  <a:pt x="55190" y="74551"/>
                  <a:pt x="53587" y="74551"/>
                </a:cubicBezTo>
                <a:close/>
                <a:moveTo>
                  <a:pt x="32519" y="108438"/>
                </a:moveTo>
                <a:lnTo>
                  <a:pt x="32519" y="108438"/>
                </a:lnTo>
                <a:cubicBezTo>
                  <a:pt x="53587" y="108438"/>
                  <a:pt x="53587" y="108438"/>
                  <a:pt x="53587" y="108438"/>
                </a:cubicBezTo>
                <a:cubicBezTo>
                  <a:pt x="53587" y="95681"/>
                  <a:pt x="53587" y="95681"/>
                  <a:pt x="53587" y="95681"/>
                </a:cubicBezTo>
                <a:cubicBezTo>
                  <a:pt x="45343" y="94285"/>
                  <a:pt x="37328" y="91495"/>
                  <a:pt x="30916" y="87308"/>
                </a:cubicBezTo>
                <a:cubicBezTo>
                  <a:pt x="42137" y="80332"/>
                  <a:pt x="42137" y="80332"/>
                  <a:pt x="42137" y="80332"/>
                </a:cubicBezTo>
                <a:cubicBezTo>
                  <a:pt x="46946" y="83122"/>
                  <a:pt x="53587" y="84518"/>
                  <a:pt x="60000" y="84518"/>
                </a:cubicBezTo>
                <a:cubicBezTo>
                  <a:pt x="61603" y="84518"/>
                  <a:pt x="61603" y="84518"/>
                  <a:pt x="63206" y="84518"/>
                </a:cubicBezTo>
                <a:lnTo>
                  <a:pt x="64809" y="84518"/>
                </a:lnTo>
                <a:cubicBezTo>
                  <a:pt x="81068" y="81727"/>
                  <a:pt x="93893" y="68970"/>
                  <a:pt x="93893" y="55016"/>
                </a:cubicBezTo>
                <a:cubicBezTo>
                  <a:pt x="93893" y="50631"/>
                  <a:pt x="97099" y="49235"/>
                  <a:pt x="100305" y="49235"/>
                </a:cubicBezTo>
                <a:cubicBezTo>
                  <a:pt x="105343" y="49235"/>
                  <a:pt x="106946" y="50631"/>
                  <a:pt x="106946" y="55016"/>
                </a:cubicBezTo>
                <a:cubicBezTo>
                  <a:pt x="106946" y="76146"/>
                  <a:pt x="89083" y="92890"/>
                  <a:pt x="66412" y="95681"/>
                </a:cubicBezTo>
                <a:cubicBezTo>
                  <a:pt x="66412" y="108438"/>
                  <a:pt x="66412" y="108438"/>
                  <a:pt x="66412" y="108438"/>
                </a:cubicBezTo>
                <a:cubicBezTo>
                  <a:pt x="87480" y="108438"/>
                  <a:pt x="87480" y="108438"/>
                  <a:pt x="87480" y="108438"/>
                </a:cubicBezTo>
                <a:cubicBezTo>
                  <a:pt x="92290" y="108438"/>
                  <a:pt x="93893" y="111229"/>
                  <a:pt x="93893" y="114019"/>
                </a:cubicBezTo>
                <a:cubicBezTo>
                  <a:pt x="93893" y="118405"/>
                  <a:pt x="92290" y="119800"/>
                  <a:pt x="87480" y="119800"/>
                </a:cubicBezTo>
                <a:cubicBezTo>
                  <a:pt x="66412" y="119800"/>
                  <a:pt x="66412" y="119800"/>
                  <a:pt x="66412" y="119800"/>
                </a:cubicBezTo>
                <a:cubicBezTo>
                  <a:pt x="32519" y="119800"/>
                  <a:pt x="32519" y="119800"/>
                  <a:pt x="32519" y="119800"/>
                </a:cubicBezTo>
                <a:cubicBezTo>
                  <a:pt x="27480" y="119800"/>
                  <a:pt x="25877" y="118405"/>
                  <a:pt x="25877" y="114019"/>
                </a:cubicBezTo>
                <a:cubicBezTo>
                  <a:pt x="25877" y="111229"/>
                  <a:pt x="27480" y="108438"/>
                  <a:pt x="32519" y="1084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" name="Shape 4809">
            <a:extLst>
              <a:ext uri="{FF2B5EF4-FFF2-40B4-BE49-F238E27FC236}">
                <a16:creationId xmlns:a16="http://schemas.microsoft.com/office/drawing/2014/main" xmlns="" id="{F995AAB0-8FA3-4EAC-90E4-771C38F35390}"/>
              </a:ext>
            </a:extLst>
          </p:cNvPr>
          <p:cNvSpPr/>
          <p:nvPr/>
        </p:nvSpPr>
        <p:spPr>
          <a:xfrm>
            <a:off x="6122883" y="4257221"/>
            <a:ext cx="207380" cy="2476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66" y="100038"/>
                </a:moveTo>
                <a:lnTo>
                  <a:pt x="111666" y="100038"/>
                </a:lnTo>
                <a:cubicBezTo>
                  <a:pt x="7777" y="100038"/>
                  <a:pt x="7777" y="100038"/>
                  <a:pt x="7777" y="100038"/>
                </a:cubicBezTo>
                <a:cubicBezTo>
                  <a:pt x="3888" y="100038"/>
                  <a:pt x="0" y="96789"/>
                  <a:pt x="0" y="93539"/>
                </a:cubicBezTo>
                <a:cubicBezTo>
                  <a:pt x="0" y="90290"/>
                  <a:pt x="3888" y="87040"/>
                  <a:pt x="7777" y="87040"/>
                </a:cubicBezTo>
                <a:cubicBezTo>
                  <a:pt x="11666" y="87040"/>
                  <a:pt x="15555" y="83791"/>
                  <a:pt x="15555" y="80541"/>
                </a:cubicBezTo>
                <a:cubicBezTo>
                  <a:pt x="15555" y="36208"/>
                  <a:pt x="15555" y="36208"/>
                  <a:pt x="15555" y="36208"/>
                </a:cubicBezTo>
                <a:cubicBezTo>
                  <a:pt x="15555" y="19729"/>
                  <a:pt x="31388" y="6731"/>
                  <a:pt x="53055" y="6731"/>
                </a:cubicBezTo>
                <a:cubicBezTo>
                  <a:pt x="53055" y="1624"/>
                  <a:pt x="55000" y="0"/>
                  <a:pt x="60833" y="0"/>
                </a:cubicBezTo>
                <a:cubicBezTo>
                  <a:pt x="64722" y="0"/>
                  <a:pt x="68611" y="1624"/>
                  <a:pt x="68611" y="6731"/>
                </a:cubicBezTo>
                <a:cubicBezTo>
                  <a:pt x="88333" y="6731"/>
                  <a:pt x="103888" y="19729"/>
                  <a:pt x="103888" y="36208"/>
                </a:cubicBezTo>
                <a:cubicBezTo>
                  <a:pt x="103888" y="80541"/>
                  <a:pt x="103888" y="80541"/>
                  <a:pt x="103888" y="80541"/>
                </a:cubicBezTo>
                <a:cubicBezTo>
                  <a:pt x="103888" y="83791"/>
                  <a:pt x="107777" y="87040"/>
                  <a:pt x="111666" y="87040"/>
                </a:cubicBezTo>
                <a:cubicBezTo>
                  <a:pt x="117777" y="87040"/>
                  <a:pt x="119722" y="90290"/>
                  <a:pt x="119722" y="93539"/>
                </a:cubicBezTo>
                <a:cubicBezTo>
                  <a:pt x="119722" y="96789"/>
                  <a:pt x="117777" y="100038"/>
                  <a:pt x="111666" y="100038"/>
                </a:cubicBezTo>
                <a:close/>
                <a:moveTo>
                  <a:pt x="60833" y="119767"/>
                </a:moveTo>
                <a:lnTo>
                  <a:pt x="60833" y="119767"/>
                </a:lnTo>
                <a:cubicBezTo>
                  <a:pt x="51111" y="119767"/>
                  <a:pt x="45000" y="113268"/>
                  <a:pt x="45000" y="106769"/>
                </a:cubicBezTo>
                <a:cubicBezTo>
                  <a:pt x="76388" y="106769"/>
                  <a:pt x="76388" y="106769"/>
                  <a:pt x="76388" y="106769"/>
                </a:cubicBezTo>
                <a:cubicBezTo>
                  <a:pt x="76388" y="113268"/>
                  <a:pt x="68611" y="119767"/>
                  <a:pt x="60833" y="1197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5" name="Shape 4810">
            <a:extLst>
              <a:ext uri="{FF2B5EF4-FFF2-40B4-BE49-F238E27FC236}">
                <a16:creationId xmlns:a16="http://schemas.microsoft.com/office/drawing/2014/main" xmlns="" id="{C4A483EC-1971-4550-8B9E-7E5DC62452DB}"/>
              </a:ext>
            </a:extLst>
          </p:cNvPr>
          <p:cNvSpPr/>
          <p:nvPr/>
        </p:nvSpPr>
        <p:spPr>
          <a:xfrm>
            <a:off x="5661570" y="4312253"/>
            <a:ext cx="118502" cy="139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18" y="72989"/>
                </a:moveTo>
                <a:lnTo>
                  <a:pt x="119518" y="72989"/>
                </a:lnTo>
                <a:cubicBezTo>
                  <a:pt x="119518" y="78762"/>
                  <a:pt x="112771" y="84536"/>
                  <a:pt x="106024" y="84536"/>
                </a:cubicBezTo>
                <a:cubicBezTo>
                  <a:pt x="13975" y="84536"/>
                  <a:pt x="13975" y="84536"/>
                  <a:pt x="13975" y="84536"/>
                </a:cubicBezTo>
                <a:cubicBezTo>
                  <a:pt x="7228" y="84536"/>
                  <a:pt x="0" y="78762"/>
                  <a:pt x="0" y="72989"/>
                </a:cubicBezTo>
                <a:cubicBezTo>
                  <a:pt x="0" y="70103"/>
                  <a:pt x="0" y="67216"/>
                  <a:pt x="3373" y="67216"/>
                </a:cubicBezTo>
                <a:cubicBezTo>
                  <a:pt x="48192" y="6185"/>
                  <a:pt x="48192" y="6185"/>
                  <a:pt x="48192" y="6185"/>
                </a:cubicBezTo>
                <a:cubicBezTo>
                  <a:pt x="51566" y="0"/>
                  <a:pt x="54939" y="0"/>
                  <a:pt x="58313" y="0"/>
                </a:cubicBezTo>
                <a:cubicBezTo>
                  <a:pt x="65060" y="0"/>
                  <a:pt x="68433" y="0"/>
                  <a:pt x="71807" y="6185"/>
                </a:cubicBezTo>
                <a:cubicBezTo>
                  <a:pt x="116144" y="67216"/>
                  <a:pt x="116144" y="67216"/>
                  <a:pt x="116144" y="67216"/>
                </a:cubicBezTo>
                <a:cubicBezTo>
                  <a:pt x="116144" y="67216"/>
                  <a:pt x="119518" y="70103"/>
                  <a:pt x="119518" y="72989"/>
                </a:cubicBezTo>
                <a:close/>
                <a:moveTo>
                  <a:pt x="13975" y="96494"/>
                </a:moveTo>
                <a:lnTo>
                  <a:pt x="13975" y="96494"/>
                </a:lnTo>
                <a:cubicBezTo>
                  <a:pt x="106024" y="96494"/>
                  <a:pt x="106024" y="96494"/>
                  <a:pt x="106024" y="96494"/>
                </a:cubicBezTo>
                <a:cubicBezTo>
                  <a:pt x="112771" y="96494"/>
                  <a:pt x="119518" y="102268"/>
                  <a:pt x="119518" y="108041"/>
                </a:cubicBezTo>
                <a:cubicBezTo>
                  <a:pt x="119518" y="113814"/>
                  <a:pt x="112771" y="119587"/>
                  <a:pt x="106024" y="119587"/>
                </a:cubicBezTo>
                <a:cubicBezTo>
                  <a:pt x="13975" y="119587"/>
                  <a:pt x="13975" y="119587"/>
                  <a:pt x="13975" y="119587"/>
                </a:cubicBezTo>
                <a:cubicBezTo>
                  <a:pt x="7228" y="119587"/>
                  <a:pt x="0" y="113814"/>
                  <a:pt x="0" y="108041"/>
                </a:cubicBezTo>
                <a:cubicBezTo>
                  <a:pt x="0" y="102268"/>
                  <a:pt x="7228" y="96494"/>
                  <a:pt x="13975" y="964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6" name="Shape 4811">
            <a:extLst>
              <a:ext uri="{FF2B5EF4-FFF2-40B4-BE49-F238E27FC236}">
                <a16:creationId xmlns:a16="http://schemas.microsoft.com/office/drawing/2014/main" xmlns="" id="{9A0EFAD3-8E0B-4B0E-B2FF-8CFD07BE195B}"/>
              </a:ext>
            </a:extLst>
          </p:cNvPr>
          <p:cNvSpPr/>
          <p:nvPr/>
        </p:nvSpPr>
        <p:spPr>
          <a:xfrm>
            <a:off x="5160050" y="4318603"/>
            <a:ext cx="11003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3548"/>
                </a:moveTo>
                <a:lnTo>
                  <a:pt x="0" y="13548"/>
                </a:lnTo>
                <a:cubicBezTo>
                  <a:pt x="0" y="105967"/>
                  <a:pt x="0" y="105967"/>
                  <a:pt x="0" y="105967"/>
                </a:cubicBezTo>
                <a:cubicBezTo>
                  <a:pt x="0" y="112741"/>
                  <a:pt x="7894" y="119516"/>
                  <a:pt x="15263" y="119516"/>
                </a:cubicBezTo>
                <a:cubicBezTo>
                  <a:pt x="18947" y="119516"/>
                  <a:pt x="22631" y="119516"/>
                  <a:pt x="22631" y="116129"/>
                </a:cubicBezTo>
                <a:cubicBezTo>
                  <a:pt x="89473" y="78387"/>
                  <a:pt x="89473" y="78387"/>
                  <a:pt x="89473" y="78387"/>
                </a:cubicBezTo>
                <a:cubicBezTo>
                  <a:pt x="89473" y="105967"/>
                  <a:pt x="89473" y="105967"/>
                  <a:pt x="89473" y="105967"/>
                </a:cubicBezTo>
                <a:cubicBezTo>
                  <a:pt x="89473" y="112741"/>
                  <a:pt x="96842" y="119516"/>
                  <a:pt x="104210" y="119516"/>
                </a:cubicBezTo>
                <a:cubicBezTo>
                  <a:pt x="112105" y="119516"/>
                  <a:pt x="119473" y="112741"/>
                  <a:pt x="119473" y="105967"/>
                </a:cubicBezTo>
                <a:cubicBezTo>
                  <a:pt x="119473" y="13548"/>
                  <a:pt x="119473" y="13548"/>
                  <a:pt x="119473" y="13548"/>
                </a:cubicBezTo>
                <a:cubicBezTo>
                  <a:pt x="119473" y="6774"/>
                  <a:pt x="112105" y="0"/>
                  <a:pt x="104210" y="0"/>
                </a:cubicBezTo>
                <a:cubicBezTo>
                  <a:pt x="96842" y="0"/>
                  <a:pt x="89473" y="6774"/>
                  <a:pt x="89473" y="13548"/>
                </a:cubicBezTo>
                <a:cubicBezTo>
                  <a:pt x="89473" y="40645"/>
                  <a:pt x="89473" y="40645"/>
                  <a:pt x="89473" y="40645"/>
                </a:cubicBezTo>
                <a:cubicBezTo>
                  <a:pt x="22631" y="3387"/>
                  <a:pt x="22631" y="3387"/>
                  <a:pt x="22631" y="3387"/>
                </a:cubicBezTo>
                <a:cubicBezTo>
                  <a:pt x="22631" y="3387"/>
                  <a:pt x="18947" y="0"/>
                  <a:pt x="15263" y="0"/>
                </a:cubicBezTo>
                <a:cubicBezTo>
                  <a:pt x="7894" y="0"/>
                  <a:pt x="0" y="6774"/>
                  <a:pt x="0" y="1354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Shape 4812">
            <a:extLst>
              <a:ext uri="{FF2B5EF4-FFF2-40B4-BE49-F238E27FC236}">
                <a16:creationId xmlns:a16="http://schemas.microsoft.com/office/drawing/2014/main" xmlns="" id="{3011D2B0-9C4A-4428-BB20-7BCB5C555A0F}"/>
              </a:ext>
            </a:extLst>
          </p:cNvPr>
          <p:cNvSpPr/>
          <p:nvPr/>
        </p:nvSpPr>
        <p:spPr>
          <a:xfrm>
            <a:off x="4654299" y="4318603"/>
            <a:ext cx="11003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473" y="13548"/>
                </a:moveTo>
                <a:lnTo>
                  <a:pt x="119473" y="13548"/>
                </a:lnTo>
                <a:cubicBezTo>
                  <a:pt x="119473" y="105967"/>
                  <a:pt x="119473" y="105967"/>
                  <a:pt x="119473" y="105967"/>
                </a:cubicBezTo>
                <a:cubicBezTo>
                  <a:pt x="119473" y="112741"/>
                  <a:pt x="111578" y="119516"/>
                  <a:pt x="104210" y="119516"/>
                </a:cubicBezTo>
                <a:cubicBezTo>
                  <a:pt x="100526" y="119516"/>
                  <a:pt x="96842" y="119516"/>
                  <a:pt x="96842" y="116129"/>
                </a:cubicBezTo>
                <a:cubicBezTo>
                  <a:pt x="29999" y="78387"/>
                  <a:pt x="29999" y="78387"/>
                  <a:pt x="29999" y="78387"/>
                </a:cubicBezTo>
                <a:cubicBezTo>
                  <a:pt x="29999" y="105967"/>
                  <a:pt x="29999" y="105967"/>
                  <a:pt x="29999" y="105967"/>
                </a:cubicBezTo>
                <a:cubicBezTo>
                  <a:pt x="29999" y="112741"/>
                  <a:pt x="22631" y="119516"/>
                  <a:pt x="15263" y="119516"/>
                </a:cubicBezTo>
                <a:cubicBezTo>
                  <a:pt x="3684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3684" y="0"/>
                  <a:pt x="15263" y="0"/>
                </a:cubicBezTo>
                <a:cubicBezTo>
                  <a:pt x="22631" y="0"/>
                  <a:pt x="29999" y="6774"/>
                  <a:pt x="29999" y="13548"/>
                </a:cubicBezTo>
                <a:cubicBezTo>
                  <a:pt x="29999" y="40645"/>
                  <a:pt x="29999" y="40645"/>
                  <a:pt x="29999" y="40645"/>
                </a:cubicBezTo>
                <a:cubicBezTo>
                  <a:pt x="96842" y="3387"/>
                  <a:pt x="96842" y="3387"/>
                  <a:pt x="96842" y="3387"/>
                </a:cubicBezTo>
                <a:cubicBezTo>
                  <a:pt x="96842" y="3387"/>
                  <a:pt x="100526" y="0"/>
                  <a:pt x="104210" y="0"/>
                </a:cubicBezTo>
                <a:cubicBezTo>
                  <a:pt x="111578" y="0"/>
                  <a:pt x="119473" y="6774"/>
                  <a:pt x="119473" y="1354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" name="Shape 4813">
            <a:extLst>
              <a:ext uri="{FF2B5EF4-FFF2-40B4-BE49-F238E27FC236}">
                <a16:creationId xmlns:a16="http://schemas.microsoft.com/office/drawing/2014/main" xmlns="" id="{9DC0134D-CC74-4815-A6C9-0A8621A4AB8C}"/>
              </a:ext>
            </a:extLst>
          </p:cNvPr>
          <p:cNvSpPr/>
          <p:nvPr/>
        </p:nvSpPr>
        <p:spPr>
          <a:xfrm>
            <a:off x="4114689" y="4318603"/>
            <a:ext cx="173522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3548"/>
                </a:moveTo>
                <a:lnTo>
                  <a:pt x="0" y="13548"/>
                </a:lnTo>
                <a:cubicBezTo>
                  <a:pt x="0" y="105967"/>
                  <a:pt x="0" y="105967"/>
                  <a:pt x="0" y="105967"/>
                </a:cubicBezTo>
                <a:cubicBezTo>
                  <a:pt x="0" y="112741"/>
                  <a:pt x="4653" y="119516"/>
                  <a:pt x="9307" y="119516"/>
                </a:cubicBezTo>
                <a:cubicBezTo>
                  <a:pt x="11634" y="119516"/>
                  <a:pt x="13961" y="119516"/>
                  <a:pt x="13961" y="116129"/>
                </a:cubicBezTo>
                <a:cubicBezTo>
                  <a:pt x="49196" y="85161"/>
                  <a:pt x="49196" y="85161"/>
                  <a:pt x="49196" y="85161"/>
                </a:cubicBezTo>
                <a:cubicBezTo>
                  <a:pt x="49196" y="105967"/>
                  <a:pt x="49196" y="105967"/>
                  <a:pt x="49196" y="105967"/>
                </a:cubicBezTo>
                <a:cubicBezTo>
                  <a:pt x="49196" y="112741"/>
                  <a:pt x="53850" y="119516"/>
                  <a:pt x="58504" y="119516"/>
                </a:cubicBezTo>
                <a:cubicBezTo>
                  <a:pt x="60831" y="119516"/>
                  <a:pt x="63490" y="119516"/>
                  <a:pt x="63490" y="116129"/>
                </a:cubicBezTo>
                <a:cubicBezTo>
                  <a:pt x="115013" y="71612"/>
                  <a:pt x="115013" y="71612"/>
                  <a:pt x="115013" y="71612"/>
                </a:cubicBezTo>
                <a:cubicBezTo>
                  <a:pt x="117340" y="68225"/>
                  <a:pt x="119667" y="64838"/>
                  <a:pt x="119667" y="61451"/>
                </a:cubicBezTo>
                <a:cubicBezTo>
                  <a:pt x="119667" y="54677"/>
                  <a:pt x="117340" y="51290"/>
                  <a:pt x="115013" y="47903"/>
                </a:cubicBezTo>
                <a:cubicBezTo>
                  <a:pt x="63490" y="3387"/>
                  <a:pt x="63490" y="3387"/>
                  <a:pt x="63490" y="3387"/>
                </a:cubicBezTo>
                <a:cubicBezTo>
                  <a:pt x="63490" y="3387"/>
                  <a:pt x="60831" y="0"/>
                  <a:pt x="58504" y="0"/>
                </a:cubicBezTo>
                <a:cubicBezTo>
                  <a:pt x="53850" y="0"/>
                  <a:pt x="49196" y="6774"/>
                  <a:pt x="49196" y="13548"/>
                </a:cubicBezTo>
                <a:cubicBezTo>
                  <a:pt x="49196" y="33870"/>
                  <a:pt x="49196" y="33870"/>
                  <a:pt x="49196" y="33870"/>
                </a:cubicBezTo>
                <a:cubicBezTo>
                  <a:pt x="13961" y="3387"/>
                  <a:pt x="13961" y="3387"/>
                  <a:pt x="13961" y="3387"/>
                </a:cubicBezTo>
                <a:cubicBezTo>
                  <a:pt x="13961" y="3387"/>
                  <a:pt x="11634" y="0"/>
                  <a:pt x="9307" y="0"/>
                </a:cubicBezTo>
                <a:cubicBezTo>
                  <a:pt x="4653" y="0"/>
                  <a:pt x="0" y="6774"/>
                  <a:pt x="0" y="1354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Shape 4814">
            <a:extLst>
              <a:ext uri="{FF2B5EF4-FFF2-40B4-BE49-F238E27FC236}">
                <a16:creationId xmlns:a16="http://schemas.microsoft.com/office/drawing/2014/main" xmlns="" id="{554F0A1E-92A9-4D6B-90A1-C5B165D0DDFA}"/>
              </a:ext>
            </a:extLst>
          </p:cNvPr>
          <p:cNvSpPr/>
          <p:nvPr/>
        </p:nvSpPr>
        <p:spPr>
          <a:xfrm>
            <a:off x="3611054" y="4318603"/>
            <a:ext cx="169289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661" y="13548"/>
                </a:moveTo>
                <a:lnTo>
                  <a:pt x="119661" y="13548"/>
                </a:lnTo>
                <a:cubicBezTo>
                  <a:pt x="119661" y="105967"/>
                  <a:pt x="119661" y="105967"/>
                  <a:pt x="119661" y="105967"/>
                </a:cubicBezTo>
                <a:cubicBezTo>
                  <a:pt x="119661" y="112741"/>
                  <a:pt x="117288" y="119516"/>
                  <a:pt x="110169" y="119516"/>
                </a:cubicBezTo>
                <a:cubicBezTo>
                  <a:pt x="110169" y="119516"/>
                  <a:pt x="107796" y="119516"/>
                  <a:pt x="105423" y="116129"/>
                </a:cubicBezTo>
                <a:cubicBezTo>
                  <a:pt x="69491" y="85161"/>
                  <a:pt x="69491" y="85161"/>
                  <a:pt x="69491" y="85161"/>
                </a:cubicBezTo>
                <a:cubicBezTo>
                  <a:pt x="69491" y="105967"/>
                  <a:pt x="69491" y="105967"/>
                  <a:pt x="69491" y="105967"/>
                </a:cubicBezTo>
                <a:cubicBezTo>
                  <a:pt x="69491" y="112741"/>
                  <a:pt x="64406" y="119516"/>
                  <a:pt x="59661" y="119516"/>
                </a:cubicBezTo>
                <a:cubicBezTo>
                  <a:pt x="57288" y="119516"/>
                  <a:pt x="54915" y="119516"/>
                  <a:pt x="54915" y="116129"/>
                </a:cubicBezTo>
                <a:cubicBezTo>
                  <a:pt x="4745" y="71612"/>
                  <a:pt x="4745" y="71612"/>
                  <a:pt x="4745" y="71612"/>
                </a:cubicBezTo>
                <a:cubicBezTo>
                  <a:pt x="0" y="68225"/>
                  <a:pt x="0" y="64838"/>
                  <a:pt x="0" y="61451"/>
                </a:cubicBezTo>
                <a:cubicBezTo>
                  <a:pt x="0" y="54677"/>
                  <a:pt x="0" y="51290"/>
                  <a:pt x="4745" y="47903"/>
                </a:cubicBezTo>
                <a:cubicBezTo>
                  <a:pt x="54915" y="3387"/>
                  <a:pt x="54915" y="3387"/>
                  <a:pt x="54915" y="3387"/>
                </a:cubicBezTo>
                <a:cubicBezTo>
                  <a:pt x="54915" y="3387"/>
                  <a:pt x="57288" y="0"/>
                  <a:pt x="59661" y="0"/>
                </a:cubicBezTo>
                <a:cubicBezTo>
                  <a:pt x="64406" y="0"/>
                  <a:pt x="69491" y="6774"/>
                  <a:pt x="69491" y="13548"/>
                </a:cubicBezTo>
                <a:cubicBezTo>
                  <a:pt x="69491" y="33870"/>
                  <a:pt x="69491" y="33870"/>
                  <a:pt x="69491" y="33870"/>
                </a:cubicBezTo>
                <a:cubicBezTo>
                  <a:pt x="105423" y="3387"/>
                  <a:pt x="105423" y="3387"/>
                  <a:pt x="105423" y="3387"/>
                </a:cubicBezTo>
                <a:cubicBezTo>
                  <a:pt x="107796" y="3387"/>
                  <a:pt x="110169" y="0"/>
                  <a:pt x="110169" y="0"/>
                </a:cubicBezTo>
                <a:cubicBezTo>
                  <a:pt x="117288" y="0"/>
                  <a:pt x="119661" y="6774"/>
                  <a:pt x="119661" y="1354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Shape 4815">
            <a:extLst>
              <a:ext uri="{FF2B5EF4-FFF2-40B4-BE49-F238E27FC236}">
                <a16:creationId xmlns:a16="http://schemas.microsoft.com/office/drawing/2014/main" xmlns="" id="{BE432AF1-97DC-489C-81E6-996012512AB6}"/>
              </a:ext>
            </a:extLst>
          </p:cNvPr>
          <p:cNvSpPr/>
          <p:nvPr/>
        </p:nvSpPr>
        <p:spPr>
          <a:xfrm>
            <a:off x="3147625" y="4318603"/>
            <a:ext cx="8252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9649" y="119516"/>
                </a:moveTo>
                <a:lnTo>
                  <a:pt x="99649" y="119516"/>
                </a:lnTo>
                <a:cubicBezTo>
                  <a:pt x="84912" y="119516"/>
                  <a:pt x="80000" y="112741"/>
                  <a:pt x="80000" y="105967"/>
                </a:cubicBezTo>
                <a:cubicBezTo>
                  <a:pt x="80000" y="13548"/>
                  <a:pt x="80000" y="13548"/>
                  <a:pt x="80000" y="13548"/>
                </a:cubicBezTo>
                <a:cubicBezTo>
                  <a:pt x="80000" y="6774"/>
                  <a:pt x="84912" y="0"/>
                  <a:pt x="99649" y="0"/>
                </a:cubicBezTo>
                <a:cubicBezTo>
                  <a:pt x="109473" y="0"/>
                  <a:pt x="119298" y="6774"/>
                  <a:pt x="119298" y="13548"/>
                </a:cubicBezTo>
                <a:cubicBezTo>
                  <a:pt x="119298" y="105967"/>
                  <a:pt x="119298" y="105967"/>
                  <a:pt x="119298" y="105967"/>
                </a:cubicBezTo>
                <a:cubicBezTo>
                  <a:pt x="119298" y="112741"/>
                  <a:pt x="109473" y="119516"/>
                  <a:pt x="99649" y="119516"/>
                </a:cubicBezTo>
                <a:close/>
                <a:moveTo>
                  <a:pt x="20350" y="119516"/>
                </a:moveTo>
                <a:lnTo>
                  <a:pt x="20350" y="119516"/>
                </a:lnTo>
                <a:cubicBezTo>
                  <a:pt x="4912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4912" y="0"/>
                  <a:pt x="20350" y="0"/>
                </a:cubicBezTo>
                <a:cubicBezTo>
                  <a:pt x="30175" y="0"/>
                  <a:pt x="40000" y="6774"/>
                  <a:pt x="40000" y="13548"/>
                </a:cubicBezTo>
                <a:cubicBezTo>
                  <a:pt x="40000" y="105967"/>
                  <a:pt x="40000" y="105967"/>
                  <a:pt x="40000" y="105967"/>
                </a:cubicBezTo>
                <a:cubicBezTo>
                  <a:pt x="40000" y="112741"/>
                  <a:pt x="30175" y="119516"/>
                  <a:pt x="20350" y="1195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Shape 4816">
            <a:extLst>
              <a:ext uri="{FF2B5EF4-FFF2-40B4-BE49-F238E27FC236}">
                <a16:creationId xmlns:a16="http://schemas.microsoft.com/office/drawing/2014/main" xmlns="" id="{682E0462-5337-45FF-8430-B1EF5A26B6D4}"/>
              </a:ext>
            </a:extLst>
          </p:cNvPr>
          <p:cNvSpPr/>
          <p:nvPr/>
        </p:nvSpPr>
        <p:spPr>
          <a:xfrm>
            <a:off x="2620712" y="4316487"/>
            <a:ext cx="124851" cy="1248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17" y="119541"/>
                </a:moveTo>
                <a:lnTo>
                  <a:pt x="106717" y="119541"/>
                </a:lnTo>
                <a:cubicBezTo>
                  <a:pt x="12824" y="119541"/>
                  <a:pt x="12824" y="119541"/>
                  <a:pt x="12824" y="119541"/>
                </a:cubicBezTo>
                <a:cubicBezTo>
                  <a:pt x="3206" y="119541"/>
                  <a:pt x="0" y="116335"/>
                  <a:pt x="0" y="106717"/>
                </a:cubicBezTo>
                <a:cubicBezTo>
                  <a:pt x="0" y="12824"/>
                  <a:pt x="0" y="12824"/>
                  <a:pt x="0" y="12824"/>
                </a:cubicBezTo>
                <a:cubicBezTo>
                  <a:pt x="0" y="6412"/>
                  <a:pt x="3206" y="0"/>
                  <a:pt x="12824" y="0"/>
                </a:cubicBezTo>
                <a:cubicBezTo>
                  <a:pt x="106717" y="0"/>
                  <a:pt x="106717" y="0"/>
                  <a:pt x="106717" y="0"/>
                </a:cubicBezTo>
                <a:cubicBezTo>
                  <a:pt x="113129" y="0"/>
                  <a:pt x="119541" y="6412"/>
                  <a:pt x="119541" y="12824"/>
                </a:cubicBezTo>
                <a:cubicBezTo>
                  <a:pt x="119541" y="106717"/>
                  <a:pt x="119541" y="106717"/>
                  <a:pt x="119541" y="106717"/>
                </a:cubicBezTo>
                <a:cubicBezTo>
                  <a:pt x="119541" y="116335"/>
                  <a:pt x="113129" y="119541"/>
                  <a:pt x="106717" y="11954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2" name="Shape 4817">
            <a:extLst>
              <a:ext uri="{FF2B5EF4-FFF2-40B4-BE49-F238E27FC236}">
                <a16:creationId xmlns:a16="http://schemas.microsoft.com/office/drawing/2014/main" xmlns="" id="{77B2C4E2-8388-4B3E-BE02-CF39B08AA415}"/>
              </a:ext>
            </a:extLst>
          </p:cNvPr>
          <p:cNvSpPr/>
          <p:nvPr/>
        </p:nvSpPr>
        <p:spPr>
          <a:xfrm>
            <a:off x="2110729" y="4316487"/>
            <a:ext cx="129083" cy="1248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76" y="0"/>
                </a:moveTo>
                <a:lnTo>
                  <a:pt x="59776" y="0"/>
                </a:lnTo>
                <a:cubicBezTo>
                  <a:pt x="91449" y="0"/>
                  <a:pt x="119553" y="25648"/>
                  <a:pt x="119553" y="61374"/>
                </a:cubicBezTo>
                <a:cubicBezTo>
                  <a:pt x="119553" y="93435"/>
                  <a:pt x="91449" y="119541"/>
                  <a:pt x="59776" y="119541"/>
                </a:cubicBezTo>
                <a:cubicBezTo>
                  <a:pt x="28104" y="119541"/>
                  <a:pt x="0" y="93435"/>
                  <a:pt x="0" y="61374"/>
                </a:cubicBezTo>
                <a:cubicBezTo>
                  <a:pt x="0" y="25648"/>
                  <a:pt x="28104" y="0"/>
                  <a:pt x="59776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Shape 4818">
            <a:extLst>
              <a:ext uri="{FF2B5EF4-FFF2-40B4-BE49-F238E27FC236}">
                <a16:creationId xmlns:a16="http://schemas.microsoft.com/office/drawing/2014/main" xmlns="" id="{4F256D24-7E1E-42EC-AF02-FAC6F792E82B}"/>
              </a:ext>
            </a:extLst>
          </p:cNvPr>
          <p:cNvSpPr/>
          <p:nvPr/>
        </p:nvSpPr>
        <p:spPr>
          <a:xfrm>
            <a:off x="1604977" y="4305903"/>
            <a:ext cx="124851" cy="14605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41" y="61377"/>
                </a:moveTo>
                <a:lnTo>
                  <a:pt x="119541" y="61377"/>
                </a:lnTo>
                <a:cubicBezTo>
                  <a:pt x="119541" y="64131"/>
                  <a:pt x="119541" y="66885"/>
                  <a:pt x="113129" y="69639"/>
                </a:cubicBezTo>
                <a:cubicBezTo>
                  <a:pt x="19236" y="116852"/>
                  <a:pt x="19236" y="116852"/>
                  <a:pt x="19236" y="116852"/>
                </a:cubicBezTo>
                <a:cubicBezTo>
                  <a:pt x="16030" y="119606"/>
                  <a:pt x="16030" y="119606"/>
                  <a:pt x="12824" y="119606"/>
                </a:cubicBezTo>
                <a:cubicBezTo>
                  <a:pt x="6412" y="119606"/>
                  <a:pt x="0" y="114098"/>
                  <a:pt x="0" y="108590"/>
                </a:cubicBezTo>
                <a:cubicBezTo>
                  <a:pt x="0" y="11409"/>
                  <a:pt x="0" y="11409"/>
                  <a:pt x="0" y="11409"/>
                </a:cubicBezTo>
                <a:cubicBezTo>
                  <a:pt x="0" y="5508"/>
                  <a:pt x="6412" y="0"/>
                  <a:pt x="12824" y="0"/>
                </a:cubicBezTo>
                <a:cubicBezTo>
                  <a:pt x="16030" y="0"/>
                  <a:pt x="16030" y="2754"/>
                  <a:pt x="19236" y="2754"/>
                </a:cubicBezTo>
                <a:cubicBezTo>
                  <a:pt x="113129" y="50360"/>
                  <a:pt x="113129" y="50360"/>
                  <a:pt x="113129" y="50360"/>
                </a:cubicBezTo>
                <a:cubicBezTo>
                  <a:pt x="119541" y="53114"/>
                  <a:pt x="119541" y="55868"/>
                  <a:pt x="119541" y="61377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Shape 4819">
            <a:extLst>
              <a:ext uri="{FF2B5EF4-FFF2-40B4-BE49-F238E27FC236}">
                <a16:creationId xmlns:a16="http://schemas.microsoft.com/office/drawing/2014/main" xmlns="" id="{8AFFE379-7F37-4FD9-A763-FB509F37FB64}"/>
              </a:ext>
            </a:extLst>
          </p:cNvPr>
          <p:cNvSpPr/>
          <p:nvPr/>
        </p:nvSpPr>
        <p:spPr>
          <a:xfrm>
            <a:off x="7096295" y="3730169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800"/>
                </a:moveTo>
                <a:lnTo>
                  <a:pt x="114219" y="119800"/>
                </a:lnTo>
                <a:cubicBezTo>
                  <a:pt x="5581" y="119800"/>
                  <a:pt x="5581" y="119800"/>
                  <a:pt x="5581" y="119800"/>
                </a:cubicBezTo>
                <a:cubicBezTo>
                  <a:pt x="1395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1395" y="0"/>
                  <a:pt x="5581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7009" y="0"/>
                  <a:pt x="119800" y="1395"/>
                  <a:pt x="119800" y="5581"/>
                </a:cubicBezTo>
                <a:cubicBezTo>
                  <a:pt x="119800" y="114019"/>
                  <a:pt x="119800" y="114019"/>
                  <a:pt x="119800" y="114019"/>
                </a:cubicBezTo>
                <a:cubicBezTo>
                  <a:pt x="119800" y="116810"/>
                  <a:pt x="117009" y="119800"/>
                  <a:pt x="114219" y="119800"/>
                </a:cubicBezTo>
                <a:close/>
                <a:moveTo>
                  <a:pt x="108438" y="11162"/>
                </a:moveTo>
                <a:lnTo>
                  <a:pt x="108438" y="11162"/>
                </a:lnTo>
                <a:cubicBezTo>
                  <a:pt x="11362" y="11162"/>
                  <a:pt x="11362" y="11162"/>
                  <a:pt x="11362" y="11162"/>
                </a:cubicBezTo>
                <a:cubicBezTo>
                  <a:pt x="11362" y="108438"/>
                  <a:pt x="11362" y="108438"/>
                  <a:pt x="11362" y="108438"/>
                </a:cubicBezTo>
                <a:cubicBezTo>
                  <a:pt x="108438" y="108438"/>
                  <a:pt x="108438" y="108438"/>
                  <a:pt x="108438" y="108438"/>
                </a:cubicBezTo>
                <a:lnTo>
                  <a:pt x="108438" y="11162"/>
                </a:lnTo>
                <a:close/>
                <a:moveTo>
                  <a:pt x="22524" y="80332"/>
                </a:moveTo>
                <a:lnTo>
                  <a:pt x="22524" y="80332"/>
                </a:lnTo>
                <a:cubicBezTo>
                  <a:pt x="33887" y="80332"/>
                  <a:pt x="33887" y="80332"/>
                  <a:pt x="33887" y="80332"/>
                </a:cubicBezTo>
                <a:cubicBezTo>
                  <a:pt x="36677" y="80332"/>
                  <a:pt x="39468" y="83122"/>
                  <a:pt x="39468" y="85913"/>
                </a:cubicBezTo>
                <a:cubicBezTo>
                  <a:pt x="39468" y="97076"/>
                  <a:pt x="39468" y="97076"/>
                  <a:pt x="39468" y="97076"/>
                </a:cubicBezTo>
                <a:cubicBezTo>
                  <a:pt x="39468" y="100066"/>
                  <a:pt x="36677" y="102857"/>
                  <a:pt x="33887" y="102857"/>
                </a:cubicBezTo>
                <a:cubicBezTo>
                  <a:pt x="22524" y="102857"/>
                  <a:pt x="22524" y="102857"/>
                  <a:pt x="22524" y="102857"/>
                </a:cubicBezTo>
                <a:cubicBezTo>
                  <a:pt x="18338" y="102857"/>
                  <a:pt x="16943" y="100066"/>
                  <a:pt x="16943" y="97076"/>
                </a:cubicBezTo>
                <a:cubicBezTo>
                  <a:pt x="16943" y="85913"/>
                  <a:pt x="16943" y="85913"/>
                  <a:pt x="16943" y="85913"/>
                </a:cubicBezTo>
                <a:cubicBezTo>
                  <a:pt x="16943" y="83122"/>
                  <a:pt x="18338" y="80332"/>
                  <a:pt x="22524" y="80332"/>
                </a:cubicBezTo>
                <a:close/>
                <a:moveTo>
                  <a:pt x="53621" y="29501"/>
                </a:moveTo>
                <a:lnTo>
                  <a:pt x="53621" y="29501"/>
                </a:lnTo>
                <a:cubicBezTo>
                  <a:pt x="64784" y="29501"/>
                  <a:pt x="64784" y="29501"/>
                  <a:pt x="64784" y="29501"/>
                </a:cubicBezTo>
                <a:cubicBezTo>
                  <a:pt x="68970" y="29501"/>
                  <a:pt x="70365" y="32292"/>
                  <a:pt x="70365" y="35083"/>
                </a:cubicBezTo>
                <a:cubicBezTo>
                  <a:pt x="70365" y="97076"/>
                  <a:pt x="70365" y="97076"/>
                  <a:pt x="70365" y="97076"/>
                </a:cubicBezTo>
                <a:cubicBezTo>
                  <a:pt x="70365" y="100066"/>
                  <a:pt x="68970" y="102857"/>
                  <a:pt x="64784" y="102857"/>
                </a:cubicBezTo>
                <a:cubicBezTo>
                  <a:pt x="53621" y="102857"/>
                  <a:pt x="53621" y="102857"/>
                  <a:pt x="53621" y="102857"/>
                </a:cubicBezTo>
                <a:cubicBezTo>
                  <a:pt x="50830" y="102857"/>
                  <a:pt x="47840" y="100066"/>
                  <a:pt x="47840" y="97076"/>
                </a:cubicBezTo>
                <a:cubicBezTo>
                  <a:pt x="47840" y="35083"/>
                  <a:pt x="47840" y="35083"/>
                  <a:pt x="47840" y="35083"/>
                </a:cubicBezTo>
                <a:cubicBezTo>
                  <a:pt x="47840" y="32292"/>
                  <a:pt x="50830" y="29501"/>
                  <a:pt x="53621" y="29501"/>
                </a:cubicBezTo>
                <a:close/>
                <a:moveTo>
                  <a:pt x="85913" y="52026"/>
                </a:moveTo>
                <a:lnTo>
                  <a:pt x="85913" y="52026"/>
                </a:lnTo>
                <a:cubicBezTo>
                  <a:pt x="97275" y="52026"/>
                  <a:pt x="97275" y="52026"/>
                  <a:pt x="97275" y="52026"/>
                </a:cubicBezTo>
                <a:cubicBezTo>
                  <a:pt x="100066" y="52026"/>
                  <a:pt x="102857" y="55016"/>
                  <a:pt x="102857" y="57807"/>
                </a:cubicBezTo>
                <a:cubicBezTo>
                  <a:pt x="102857" y="97076"/>
                  <a:pt x="102857" y="97076"/>
                  <a:pt x="102857" y="97076"/>
                </a:cubicBezTo>
                <a:cubicBezTo>
                  <a:pt x="102857" y="100066"/>
                  <a:pt x="100066" y="102857"/>
                  <a:pt x="97275" y="102857"/>
                </a:cubicBezTo>
                <a:cubicBezTo>
                  <a:pt x="85913" y="102857"/>
                  <a:pt x="85913" y="102857"/>
                  <a:pt x="85913" y="102857"/>
                </a:cubicBezTo>
                <a:cubicBezTo>
                  <a:pt x="83122" y="102857"/>
                  <a:pt x="80332" y="100066"/>
                  <a:pt x="80332" y="97076"/>
                </a:cubicBezTo>
                <a:cubicBezTo>
                  <a:pt x="80332" y="57807"/>
                  <a:pt x="80332" y="57807"/>
                  <a:pt x="80332" y="57807"/>
                </a:cubicBezTo>
                <a:cubicBezTo>
                  <a:pt x="80332" y="55016"/>
                  <a:pt x="83122" y="52026"/>
                  <a:pt x="85913" y="520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" name="Shape 4820">
            <a:extLst>
              <a:ext uri="{FF2B5EF4-FFF2-40B4-BE49-F238E27FC236}">
                <a16:creationId xmlns:a16="http://schemas.microsoft.com/office/drawing/2014/main" xmlns="" id="{364A87F0-2F15-4A71-8BAC-D033C6739627}"/>
              </a:ext>
            </a:extLst>
          </p:cNvPr>
          <p:cNvSpPr/>
          <p:nvPr/>
        </p:nvSpPr>
        <p:spPr>
          <a:xfrm>
            <a:off x="6586312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581"/>
                </a:cubicBezTo>
                <a:cubicBezTo>
                  <a:pt x="119802" y="114019"/>
                  <a:pt x="119802" y="114019"/>
                  <a:pt x="119802" y="114019"/>
                </a:cubicBezTo>
                <a:cubicBezTo>
                  <a:pt x="119802" y="116810"/>
                  <a:pt x="117044" y="119800"/>
                  <a:pt x="114088" y="119800"/>
                </a:cubicBezTo>
                <a:close/>
                <a:moveTo>
                  <a:pt x="108571" y="11162"/>
                </a:moveTo>
                <a:lnTo>
                  <a:pt x="108571" y="11162"/>
                </a:lnTo>
                <a:cubicBezTo>
                  <a:pt x="11034" y="11162"/>
                  <a:pt x="11034" y="11162"/>
                  <a:pt x="11034" y="111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162"/>
                </a:lnTo>
                <a:close/>
                <a:moveTo>
                  <a:pt x="19507" y="60598"/>
                </a:moveTo>
                <a:lnTo>
                  <a:pt x="19507" y="60598"/>
                </a:lnTo>
                <a:cubicBezTo>
                  <a:pt x="34876" y="50631"/>
                  <a:pt x="34876" y="50631"/>
                  <a:pt x="34876" y="50631"/>
                </a:cubicBezTo>
                <a:cubicBezTo>
                  <a:pt x="36256" y="50631"/>
                  <a:pt x="36256" y="50631"/>
                  <a:pt x="37635" y="50631"/>
                </a:cubicBezTo>
                <a:cubicBezTo>
                  <a:pt x="39014" y="50631"/>
                  <a:pt x="40394" y="50631"/>
                  <a:pt x="40394" y="50631"/>
                </a:cubicBezTo>
                <a:cubicBezTo>
                  <a:pt x="65418" y="67574"/>
                  <a:pt x="65418" y="67574"/>
                  <a:pt x="65418" y="67574"/>
                </a:cubicBezTo>
                <a:cubicBezTo>
                  <a:pt x="93201" y="47840"/>
                  <a:pt x="93201" y="47840"/>
                  <a:pt x="93201" y="47840"/>
                </a:cubicBezTo>
                <a:cubicBezTo>
                  <a:pt x="94581" y="46445"/>
                  <a:pt x="96157" y="46445"/>
                  <a:pt x="97536" y="46445"/>
                </a:cubicBezTo>
                <a:cubicBezTo>
                  <a:pt x="100295" y="46445"/>
                  <a:pt x="103054" y="49235"/>
                  <a:pt x="103054" y="52026"/>
                </a:cubicBezTo>
                <a:cubicBezTo>
                  <a:pt x="103054" y="53421"/>
                  <a:pt x="101674" y="56411"/>
                  <a:pt x="100295" y="56411"/>
                </a:cubicBezTo>
                <a:cubicBezTo>
                  <a:pt x="68177" y="78936"/>
                  <a:pt x="68177" y="78936"/>
                  <a:pt x="68177" y="78936"/>
                </a:cubicBezTo>
                <a:cubicBezTo>
                  <a:pt x="68177" y="80332"/>
                  <a:pt x="66798" y="80332"/>
                  <a:pt x="65418" y="80332"/>
                </a:cubicBezTo>
                <a:cubicBezTo>
                  <a:pt x="64039" y="80332"/>
                  <a:pt x="62660" y="80332"/>
                  <a:pt x="62660" y="78936"/>
                </a:cubicBezTo>
                <a:cubicBezTo>
                  <a:pt x="37635" y="61993"/>
                  <a:pt x="37635" y="61993"/>
                  <a:pt x="37635" y="61993"/>
                </a:cubicBezTo>
                <a:cubicBezTo>
                  <a:pt x="26403" y="70365"/>
                  <a:pt x="26403" y="70365"/>
                  <a:pt x="26403" y="70365"/>
                </a:cubicBezTo>
                <a:cubicBezTo>
                  <a:pt x="25024" y="70365"/>
                  <a:pt x="23645" y="70365"/>
                  <a:pt x="22266" y="70365"/>
                </a:cubicBezTo>
                <a:cubicBezTo>
                  <a:pt x="19507" y="70365"/>
                  <a:pt x="16748" y="68970"/>
                  <a:pt x="16748" y="64784"/>
                </a:cubicBezTo>
                <a:cubicBezTo>
                  <a:pt x="16748" y="63388"/>
                  <a:pt x="18128" y="61993"/>
                  <a:pt x="19507" y="6059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6" name="Shape 4821">
            <a:extLst>
              <a:ext uri="{FF2B5EF4-FFF2-40B4-BE49-F238E27FC236}">
                <a16:creationId xmlns:a16="http://schemas.microsoft.com/office/drawing/2014/main" xmlns="" id="{0EA618DA-EF14-4239-9E47-94C16C17883E}"/>
              </a:ext>
            </a:extLst>
          </p:cNvPr>
          <p:cNvSpPr/>
          <p:nvPr/>
        </p:nvSpPr>
        <p:spPr>
          <a:xfrm>
            <a:off x="6082676" y="3749221"/>
            <a:ext cx="289909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119764"/>
                </a:moveTo>
                <a:lnTo>
                  <a:pt x="114019" y="119764"/>
                </a:lnTo>
                <a:cubicBezTo>
                  <a:pt x="5581" y="119764"/>
                  <a:pt x="5581" y="119764"/>
                  <a:pt x="5581" y="119764"/>
                </a:cubicBezTo>
                <a:cubicBezTo>
                  <a:pt x="2790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2790" y="0"/>
                  <a:pt x="5581" y="0"/>
                </a:cubicBezTo>
                <a:cubicBezTo>
                  <a:pt x="8372" y="0"/>
                  <a:pt x="11162" y="3294"/>
                  <a:pt x="11162" y="6588"/>
                </a:cubicBezTo>
                <a:cubicBezTo>
                  <a:pt x="11162" y="91529"/>
                  <a:pt x="11162" y="91529"/>
                  <a:pt x="11162" y="91529"/>
                </a:cubicBezTo>
                <a:cubicBezTo>
                  <a:pt x="11162" y="106352"/>
                  <a:pt x="11162" y="106352"/>
                  <a:pt x="11162" y="106352"/>
                </a:cubicBezTo>
                <a:cubicBezTo>
                  <a:pt x="114019" y="106352"/>
                  <a:pt x="114019" y="106352"/>
                  <a:pt x="114019" y="106352"/>
                </a:cubicBezTo>
                <a:cubicBezTo>
                  <a:pt x="118405" y="106352"/>
                  <a:pt x="119800" y="109882"/>
                  <a:pt x="119800" y="113176"/>
                </a:cubicBezTo>
                <a:cubicBezTo>
                  <a:pt x="119800" y="118117"/>
                  <a:pt x="118405" y="119764"/>
                  <a:pt x="114019" y="119764"/>
                </a:cubicBezTo>
                <a:close/>
                <a:moveTo>
                  <a:pt x="101461" y="99764"/>
                </a:moveTo>
                <a:lnTo>
                  <a:pt x="101461" y="99764"/>
                </a:lnTo>
                <a:cubicBezTo>
                  <a:pt x="90099" y="99764"/>
                  <a:pt x="90099" y="99764"/>
                  <a:pt x="90099" y="99764"/>
                </a:cubicBezTo>
                <a:cubicBezTo>
                  <a:pt x="87308" y="99764"/>
                  <a:pt x="84518" y="98117"/>
                  <a:pt x="84518" y="93176"/>
                </a:cubicBezTo>
                <a:cubicBezTo>
                  <a:pt x="84518" y="46588"/>
                  <a:pt x="84518" y="46588"/>
                  <a:pt x="84518" y="46588"/>
                </a:cubicBezTo>
                <a:cubicBezTo>
                  <a:pt x="84518" y="43294"/>
                  <a:pt x="87308" y="40000"/>
                  <a:pt x="90099" y="40000"/>
                </a:cubicBezTo>
                <a:cubicBezTo>
                  <a:pt x="101461" y="40000"/>
                  <a:pt x="101461" y="40000"/>
                  <a:pt x="101461" y="40000"/>
                </a:cubicBezTo>
                <a:cubicBezTo>
                  <a:pt x="104252" y="40000"/>
                  <a:pt x="107043" y="43294"/>
                  <a:pt x="107043" y="46588"/>
                </a:cubicBezTo>
                <a:cubicBezTo>
                  <a:pt x="107043" y="93176"/>
                  <a:pt x="107043" y="93176"/>
                  <a:pt x="107043" y="93176"/>
                </a:cubicBezTo>
                <a:cubicBezTo>
                  <a:pt x="107043" y="98117"/>
                  <a:pt x="104252" y="99764"/>
                  <a:pt x="101461" y="99764"/>
                </a:cubicBezTo>
                <a:close/>
                <a:moveTo>
                  <a:pt x="68970" y="99764"/>
                </a:moveTo>
                <a:lnTo>
                  <a:pt x="68970" y="99764"/>
                </a:lnTo>
                <a:cubicBezTo>
                  <a:pt x="57807" y="99764"/>
                  <a:pt x="57807" y="99764"/>
                  <a:pt x="57807" y="99764"/>
                </a:cubicBezTo>
                <a:cubicBezTo>
                  <a:pt x="55016" y="99764"/>
                  <a:pt x="52026" y="98117"/>
                  <a:pt x="52026" y="93176"/>
                </a:cubicBezTo>
                <a:cubicBezTo>
                  <a:pt x="52026" y="20000"/>
                  <a:pt x="52026" y="20000"/>
                  <a:pt x="52026" y="20000"/>
                </a:cubicBezTo>
                <a:cubicBezTo>
                  <a:pt x="52026" y="16705"/>
                  <a:pt x="55016" y="13411"/>
                  <a:pt x="57807" y="13411"/>
                </a:cubicBezTo>
                <a:cubicBezTo>
                  <a:pt x="68970" y="13411"/>
                  <a:pt x="68970" y="13411"/>
                  <a:pt x="68970" y="13411"/>
                </a:cubicBezTo>
                <a:cubicBezTo>
                  <a:pt x="73156" y="13411"/>
                  <a:pt x="74551" y="16705"/>
                  <a:pt x="74551" y="20000"/>
                </a:cubicBezTo>
                <a:cubicBezTo>
                  <a:pt x="74551" y="93176"/>
                  <a:pt x="74551" y="93176"/>
                  <a:pt x="74551" y="93176"/>
                </a:cubicBezTo>
                <a:cubicBezTo>
                  <a:pt x="74551" y="98117"/>
                  <a:pt x="73156" y="99764"/>
                  <a:pt x="68970" y="99764"/>
                </a:cubicBezTo>
                <a:close/>
                <a:moveTo>
                  <a:pt x="38073" y="99764"/>
                </a:moveTo>
                <a:lnTo>
                  <a:pt x="38073" y="99764"/>
                </a:lnTo>
                <a:cubicBezTo>
                  <a:pt x="26710" y="99764"/>
                  <a:pt x="26710" y="99764"/>
                  <a:pt x="26710" y="99764"/>
                </a:cubicBezTo>
                <a:cubicBezTo>
                  <a:pt x="22524" y="99764"/>
                  <a:pt x="21129" y="98117"/>
                  <a:pt x="21129" y="93176"/>
                </a:cubicBezTo>
                <a:cubicBezTo>
                  <a:pt x="21129" y="79764"/>
                  <a:pt x="21129" y="79764"/>
                  <a:pt x="21129" y="79764"/>
                </a:cubicBezTo>
                <a:cubicBezTo>
                  <a:pt x="21129" y="76470"/>
                  <a:pt x="22524" y="73176"/>
                  <a:pt x="26710" y="73176"/>
                </a:cubicBezTo>
                <a:cubicBezTo>
                  <a:pt x="38073" y="73176"/>
                  <a:pt x="38073" y="73176"/>
                  <a:pt x="38073" y="73176"/>
                </a:cubicBezTo>
                <a:cubicBezTo>
                  <a:pt x="40863" y="73176"/>
                  <a:pt x="43654" y="76470"/>
                  <a:pt x="43654" y="79764"/>
                </a:cubicBezTo>
                <a:cubicBezTo>
                  <a:pt x="43654" y="93176"/>
                  <a:pt x="43654" y="93176"/>
                  <a:pt x="43654" y="93176"/>
                </a:cubicBezTo>
                <a:cubicBezTo>
                  <a:pt x="43654" y="98117"/>
                  <a:pt x="40863" y="99764"/>
                  <a:pt x="38073" y="997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Shape 4822">
            <a:extLst>
              <a:ext uri="{FF2B5EF4-FFF2-40B4-BE49-F238E27FC236}">
                <a16:creationId xmlns:a16="http://schemas.microsoft.com/office/drawing/2014/main" xmlns="" id="{6610C525-C7B9-436C-A2D4-B483E308D213}"/>
              </a:ext>
            </a:extLst>
          </p:cNvPr>
          <p:cNvSpPr/>
          <p:nvPr/>
        </p:nvSpPr>
        <p:spPr>
          <a:xfrm>
            <a:off x="5576925" y="3749221"/>
            <a:ext cx="287792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04" y="41647"/>
                </a:moveTo>
                <a:lnTo>
                  <a:pt x="117004" y="41647"/>
                </a:lnTo>
                <a:cubicBezTo>
                  <a:pt x="69084" y="81647"/>
                  <a:pt x="69084" y="81647"/>
                  <a:pt x="69084" y="81647"/>
                </a:cubicBezTo>
                <a:cubicBezTo>
                  <a:pt x="67687" y="81647"/>
                  <a:pt x="66289" y="83294"/>
                  <a:pt x="64891" y="83294"/>
                </a:cubicBezTo>
                <a:cubicBezTo>
                  <a:pt x="64891" y="83294"/>
                  <a:pt x="63494" y="81647"/>
                  <a:pt x="62096" y="81647"/>
                </a:cubicBezTo>
                <a:cubicBezTo>
                  <a:pt x="36539" y="61647"/>
                  <a:pt x="36539" y="61647"/>
                  <a:pt x="36539" y="61647"/>
                </a:cubicBezTo>
                <a:cubicBezTo>
                  <a:pt x="11181" y="79764"/>
                  <a:pt x="11181" y="79764"/>
                  <a:pt x="11181" y="79764"/>
                </a:cubicBezTo>
                <a:cubicBezTo>
                  <a:pt x="11181" y="106352"/>
                  <a:pt x="11181" y="106352"/>
                  <a:pt x="11181" y="106352"/>
                </a:cubicBezTo>
                <a:cubicBezTo>
                  <a:pt x="114209" y="106352"/>
                  <a:pt x="114209" y="106352"/>
                  <a:pt x="114209" y="106352"/>
                </a:cubicBezTo>
                <a:cubicBezTo>
                  <a:pt x="117004" y="106352"/>
                  <a:pt x="119800" y="109882"/>
                  <a:pt x="119800" y="113176"/>
                </a:cubicBezTo>
                <a:cubicBezTo>
                  <a:pt x="119800" y="118117"/>
                  <a:pt x="117004" y="119764"/>
                  <a:pt x="114209" y="119764"/>
                </a:cubicBezTo>
                <a:cubicBezTo>
                  <a:pt x="5590" y="119764"/>
                  <a:pt x="5590" y="119764"/>
                  <a:pt x="5590" y="119764"/>
                </a:cubicBezTo>
                <a:cubicBezTo>
                  <a:pt x="1397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1397" y="0"/>
                  <a:pt x="5590" y="0"/>
                </a:cubicBezTo>
                <a:cubicBezTo>
                  <a:pt x="8386" y="0"/>
                  <a:pt x="11181" y="3294"/>
                  <a:pt x="11181" y="6588"/>
                </a:cubicBezTo>
                <a:cubicBezTo>
                  <a:pt x="11181" y="64941"/>
                  <a:pt x="11181" y="64941"/>
                  <a:pt x="11181" y="64941"/>
                </a:cubicBezTo>
                <a:cubicBezTo>
                  <a:pt x="33743" y="48235"/>
                  <a:pt x="33743" y="48235"/>
                  <a:pt x="33743" y="48235"/>
                </a:cubicBezTo>
                <a:cubicBezTo>
                  <a:pt x="35141" y="48235"/>
                  <a:pt x="36539" y="46588"/>
                  <a:pt x="36539" y="46588"/>
                </a:cubicBezTo>
                <a:cubicBezTo>
                  <a:pt x="38136" y="46588"/>
                  <a:pt x="39534" y="48235"/>
                  <a:pt x="40931" y="48235"/>
                </a:cubicBezTo>
                <a:cubicBezTo>
                  <a:pt x="64891" y="68235"/>
                  <a:pt x="64891" y="68235"/>
                  <a:pt x="64891" y="68235"/>
                </a:cubicBezTo>
                <a:cubicBezTo>
                  <a:pt x="111414" y="29882"/>
                  <a:pt x="111414" y="29882"/>
                  <a:pt x="111414" y="29882"/>
                </a:cubicBezTo>
                <a:cubicBezTo>
                  <a:pt x="111414" y="29882"/>
                  <a:pt x="112811" y="29882"/>
                  <a:pt x="114209" y="29882"/>
                </a:cubicBezTo>
                <a:cubicBezTo>
                  <a:pt x="117004" y="29882"/>
                  <a:pt x="119800" y="31529"/>
                  <a:pt x="119800" y="36705"/>
                </a:cubicBezTo>
                <a:cubicBezTo>
                  <a:pt x="119800" y="38352"/>
                  <a:pt x="118402" y="40000"/>
                  <a:pt x="117004" y="41647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Shape 4823">
            <a:extLst>
              <a:ext uri="{FF2B5EF4-FFF2-40B4-BE49-F238E27FC236}">
                <a16:creationId xmlns:a16="http://schemas.microsoft.com/office/drawing/2014/main" xmlns="" id="{0663B5D8-C88F-4AB9-8438-5A13BDAC6124}"/>
              </a:ext>
            </a:extLst>
          </p:cNvPr>
          <p:cNvSpPr/>
          <p:nvPr/>
        </p:nvSpPr>
        <p:spPr>
          <a:xfrm>
            <a:off x="5069058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0"/>
                </a:moveTo>
                <a:lnTo>
                  <a:pt x="60000" y="119800"/>
                </a:lnTo>
                <a:cubicBezTo>
                  <a:pt x="26447" y="119800"/>
                  <a:pt x="0" y="92890"/>
                  <a:pt x="0" y="59202"/>
                </a:cubicBezTo>
                <a:cubicBezTo>
                  <a:pt x="0" y="26710"/>
                  <a:pt x="26447" y="0"/>
                  <a:pt x="60000" y="0"/>
                </a:cubicBezTo>
                <a:cubicBezTo>
                  <a:pt x="93355" y="0"/>
                  <a:pt x="119802" y="26710"/>
                  <a:pt x="119802" y="59202"/>
                </a:cubicBezTo>
                <a:cubicBezTo>
                  <a:pt x="119802" y="92890"/>
                  <a:pt x="93355" y="119800"/>
                  <a:pt x="60000" y="119800"/>
                </a:cubicBezTo>
                <a:close/>
                <a:moveTo>
                  <a:pt x="25065" y="25315"/>
                </a:moveTo>
                <a:lnTo>
                  <a:pt x="25065" y="25315"/>
                </a:lnTo>
                <a:cubicBezTo>
                  <a:pt x="60000" y="59202"/>
                  <a:pt x="60000" y="59202"/>
                  <a:pt x="60000" y="59202"/>
                </a:cubicBezTo>
                <a:cubicBezTo>
                  <a:pt x="60000" y="11162"/>
                  <a:pt x="60000" y="11162"/>
                  <a:pt x="60000" y="11162"/>
                </a:cubicBezTo>
                <a:cubicBezTo>
                  <a:pt x="45986" y="11162"/>
                  <a:pt x="34736" y="16943"/>
                  <a:pt x="25065" y="253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Shape 4824">
            <a:extLst>
              <a:ext uri="{FF2B5EF4-FFF2-40B4-BE49-F238E27FC236}">
                <a16:creationId xmlns:a16="http://schemas.microsoft.com/office/drawing/2014/main" xmlns="" id="{09A7867F-D781-4B5C-BB84-77B1EB917F78}"/>
              </a:ext>
            </a:extLst>
          </p:cNvPr>
          <p:cNvSpPr/>
          <p:nvPr/>
        </p:nvSpPr>
        <p:spPr>
          <a:xfrm>
            <a:off x="4563305" y="3730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60698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60698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60698" y="59202"/>
                  <a:pt x="60698" y="59202"/>
                  <a:pt x="60698" y="59202"/>
                </a:cubicBezTo>
                <a:cubicBezTo>
                  <a:pt x="60698" y="11162"/>
                  <a:pt x="60698" y="11162"/>
                  <a:pt x="60698" y="11162"/>
                </a:cubicBezTo>
                <a:cubicBezTo>
                  <a:pt x="33743" y="11162"/>
                  <a:pt x="11181" y="32292"/>
                  <a:pt x="11181" y="592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Shape 4825">
            <a:extLst>
              <a:ext uri="{FF2B5EF4-FFF2-40B4-BE49-F238E27FC236}">
                <a16:creationId xmlns:a16="http://schemas.microsoft.com/office/drawing/2014/main" xmlns="" id="{AB556FCA-A3B5-4174-AC51-DDD4E0C06B42}"/>
              </a:ext>
            </a:extLst>
          </p:cNvPr>
          <p:cNvSpPr/>
          <p:nvPr/>
        </p:nvSpPr>
        <p:spPr>
          <a:xfrm>
            <a:off x="4057555" y="3730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59101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59101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11181" y="73156"/>
                  <a:pt x="16772" y="85913"/>
                  <a:pt x="25357" y="94285"/>
                </a:cubicBezTo>
                <a:cubicBezTo>
                  <a:pt x="59101" y="59202"/>
                  <a:pt x="59101" y="59202"/>
                  <a:pt x="59101" y="59202"/>
                </a:cubicBezTo>
                <a:cubicBezTo>
                  <a:pt x="59101" y="11162"/>
                  <a:pt x="59101" y="11162"/>
                  <a:pt x="59101" y="11162"/>
                </a:cubicBezTo>
                <a:cubicBezTo>
                  <a:pt x="32346" y="11162"/>
                  <a:pt x="11181" y="32292"/>
                  <a:pt x="11181" y="592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Shape 4826">
            <a:extLst>
              <a:ext uri="{FF2B5EF4-FFF2-40B4-BE49-F238E27FC236}">
                <a16:creationId xmlns:a16="http://schemas.microsoft.com/office/drawing/2014/main" xmlns="" id="{AE04C970-FAF2-4066-B103-58832768F419}"/>
              </a:ext>
            </a:extLst>
          </p:cNvPr>
          <p:cNvSpPr/>
          <p:nvPr/>
        </p:nvSpPr>
        <p:spPr>
          <a:xfrm>
            <a:off x="3549687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2890"/>
                  <a:pt x="0" y="59202"/>
                </a:cubicBezTo>
                <a:cubicBezTo>
                  <a:pt x="0" y="26710"/>
                  <a:pt x="26600" y="0"/>
                  <a:pt x="59901" y="0"/>
                </a:cubicBezTo>
                <a:cubicBezTo>
                  <a:pt x="93399" y="0"/>
                  <a:pt x="119802" y="26710"/>
                  <a:pt x="119802" y="59202"/>
                </a:cubicBezTo>
                <a:cubicBezTo>
                  <a:pt x="119802" y="92890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59901" y="11162"/>
                  <a:pt x="59901" y="11162"/>
                  <a:pt x="59901" y="11162"/>
                </a:cubicBezTo>
                <a:cubicBezTo>
                  <a:pt x="33497" y="11162"/>
                  <a:pt x="11231" y="32292"/>
                  <a:pt x="11231" y="592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Shape 4827">
            <a:extLst>
              <a:ext uri="{FF2B5EF4-FFF2-40B4-BE49-F238E27FC236}">
                <a16:creationId xmlns:a16="http://schemas.microsoft.com/office/drawing/2014/main" xmlns="" id="{2D170393-2121-49EF-B588-3BF18FDC1BD5}"/>
              </a:ext>
            </a:extLst>
          </p:cNvPr>
          <p:cNvSpPr/>
          <p:nvPr/>
        </p:nvSpPr>
        <p:spPr>
          <a:xfrm>
            <a:off x="3043935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60598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60598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3887" y="108438"/>
                  <a:pt x="60598" y="108438"/>
                </a:cubicBezTo>
                <a:cubicBezTo>
                  <a:pt x="73355" y="108438"/>
                  <a:pt x="85913" y="102857"/>
                  <a:pt x="94485" y="94285"/>
                </a:cubicBezTo>
                <a:cubicBezTo>
                  <a:pt x="60598" y="59202"/>
                  <a:pt x="60598" y="59202"/>
                  <a:pt x="60598" y="59202"/>
                </a:cubicBezTo>
                <a:cubicBezTo>
                  <a:pt x="60598" y="11162"/>
                  <a:pt x="60598" y="11162"/>
                  <a:pt x="60598" y="11162"/>
                </a:cubicBezTo>
                <a:cubicBezTo>
                  <a:pt x="33887" y="11162"/>
                  <a:pt x="11362" y="32292"/>
                  <a:pt x="11362" y="592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Shape 4828">
            <a:extLst>
              <a:ext uri="{FF2B5EF4-FFF2-40B4-BE49-F238E27FC236}">
                <a16:creationId xmlns:a16="http://schemas.microsoft.com/office/drawing/2014/main" xmlns="" id="{37E88924-028C-4ABD-AAA1-FCA953A50246}"/>
              </a:ext>
            </a:extLst>
          </p:cNvPr>
          <p:cNvSpPr/>
          <p:nvPr/>
        </p:nvSpPr>
        <p:spPr>
          <a:xfrm>
            <a:off x="2538184" y="3730169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" name="Shape 4829">
            <a:extLst>
              <a:ext uri="{FF2B5EF4-FFF2-40B4-BE49-F238E27FC236}">
                <a16:creationId xmlns:a16="http://schemas.microsoft.com/office/drawing/2014/main" xmlns="" id="{59A036F3-4C38-4155-9861-92F70BC8C0D5}"/>
              </a:ext>
            </a:extLst>
          </p:cNvPr>
          <p:cNvSpPr/>
          <p:nvPr/>
        </p:nvSpPr>
        <p:spPr>
          <a:xfrm>
            <a:off x="2036664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94485" y="25315"/>
                </a:moveTo>
                <a:lnTo>
                  <a:pt x="94485" y="25315"/>
                </a:ln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46445"/>
                  <a:pt x="102857" y="33687"/>
                  <a:pt x="94485" y="253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5" name="Shape 4830">
            <a:extLst>
              <a:ext uri="{FF2B5EF4-FFF2-40B4-BE49-F238E27FC236}">
                <a16:creationId xmlns:a16="http://schemas.microsoft.com/office/drawing/2014/main" xmlns="" id="{347D8DEA-031A-4D01-B6FA-9D9859F374FE}"/>
              </a:ext>
            </a:extLst>
          </p:cNvPr>
          <p:cNvSpPr/>
          <p:nvPr/>
        </p:nvSpPr>
        <p:spPr>
          <a:xfrm>
            <a:off x="1524564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179" y="53421"/>
                </a:moveTo>
                <a:lnTo>
                  <a:pt x="66179" y="53421"/>
                </a:lnTo>
                <a:cubicBezTo>
                  <a:pt x="66179" y="0"/>
                  <a:pt x="66179" y="0"/>
                  <a:pt x="66179" y="0"/>
                </a:cubicBezTo>
                <a:cubicBezTo>
                  <a:pt x="95880" y="0"/>
                  <a:pt x="119800" y="23920"/>
                  <a:pt x="119800" y="53421"/>
                </a:cubicBezTo>
                <a:lnTo>
                  <a:pt x="66179" y="53421"/>
                </a:lnTo>
                <a:close/>
                <a:moveTo>
                  <a:pt x="55016" y="119800"/>
                </a:moveTo>
                <a:lnTo>
                  <a:pt x="55016" y="119800"/>
                </a:lnTo>
                <a:cubicBezTo>
                  <a:pt x="23920" y="119800"/>
                  <a:pt x="0" y="95681"/>
                  <a:pt x="0" y="64784"/>
                </a:cubicBezTo>
                <a:cubicBezTo>
                  <a:pt x="0" y="35083"/>
                  <a:pt x="23920" y="11162"/>
                  <a:pt x="55016" y="11162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108438" y="64784"/>
                  <a:pt x="108438" y="64784"/>
                  <a:pt x="108438" y="64784"/>
                </a:cubicBezTo>
                <a:cubicBezTo>
                  <a:pt x="108438" y="95681"/>
                  <a:pt x="84518" y="119800"/>
                  <a:pt x="55016" y="1198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" name="Shape 4831">
            <a:extLst>
              <a:ext uri="{FF2B5EF4-FFF2-40B4-BE49-F238E27FC236}">
                <a16:creationId xmlns:a16="http://schemas.microsoft.com/office/drawing/2014/main" xmlns="" id="{FE7F2D47-0E6A-4A21-99EE-27E2B41AD0B3}"/>
              </a:ext>
            </a:extLst>
          </p:cNvPr>
          <p:cNvSpPr/>
          <p:nvPr/>
        </p:nvSpPr>
        <p:spPr>
          <a:xfrm>
            <a:off x="7108993" y="3220053"/>
            <a:ext cx="27509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90" y="59901"/>
                </a:moveTo>
                <a:lnTo>
                  <a:pt x="119790" y="59901"/>
                </a:lnTo>
                <a:close/>
                <a:moveTo>
                  <a:pt x="56236" y="119802"/>
                </a:moveTo>
                <a:lnTo>
                  <a:pt x="56236" y="119802"/>
                </a:lnTo>
                <a:cubicBezTo>
                  <a:pt x="25087" y="119802"/>
                  <a:pt x="0" y="94778"/>
                  <a:pt x="0" y="65615"/>
                </a:cubicBezTo>
                <a:cubicBezTo>
                  <a:pt x="0" y="43349"/>
                  <a:pt x="14843" y="23842"/>
                  <a:pt x="35540" y="15369"/>
                </a:cubicBezTo>
                <a:lnTo>
                  <a:pt x="37003" y="15369"/>
                </a:lnTo>
                <a:cubicBezTo>
                  <a:pt x="39930" y="15369"/>
                  <a:pt x="42857" y="18325"/>
                  <a:pt x="42857" y="21083"/>
                </a:cubicBezTo>
                <a:cubicBezTo>
                  <a:pt x="42857" y="23842"/>
                  <a:pt x="41393" y="25221"/>
                  <a:pt x="38466" y="26600"/>
                </a:cubicBezTo>
                <a:cubicBezTo>
                  <a:pt x="22160" y="32118"/>
                  <a:pt x="11916" y="47487"/>
                  <a:pt x="11916" y="65615"/>
                </a:cubicBezTo>
                <a:cubicBezTo>
                  <a:pt x="11916" y="89261"/>
                  <a:pt x="31149" y="108768"/>
                  <a:pt x="56236" y="108768"/>
                </a:cubicBezTo>
                <a:cubicBezTo>
                  <a:pt x="81324" y="108768"/>
                  <a:pt x="102020" y="89261"/>
                  <a:pt x="102020" y="65615"/>
                </a:cubicBezTo>
                <a:cubicBezTo>
                  <a:pt x="102020" y="47487"/>
                  <a:pt x="90104" y="32118"/>
                  <a:pt x="74006" y="26600"/>
                </a:cubicBezTo>
                <a:cubicBezTo>
                  <a:pt x="72543" y="25221"/>
                  <a:pt x="71080" y="23842"/>
                  <a:pt x="71080" y="21083"/>
                </a:cubicBezTo>
                <a:cubicBezTo>
                  <a:pt x="71080" y="18325"/>
                  <a:pt x="72543" y="15369"/>
                  <a:pt x="76933" y="15369"/>
                </a:cubicBezTo>
                <a:lnTo>
                  <a:pt x="78397" y="15369"/>
                </a:lnTo>
                <a:cubicBezTo>
                  <a:pt x="99094" y="23842"/>
                  <a:pt x="113937" y="43349"/>
                  <a:pt x="113937" y="65615"/>
                </a:cubicBezTo>
                <a:cubicBezTo>
                  <a:pt x="113937" y="94778"/>
                  <a:pt x="88641" y="119802"/>
                  <a:pt x="56236" y="119802"/>
                </a:cubicBezTo>
                <a:close/>
                <a:moveTo>
                  <a:pt x="56236" y="61280"/>
                </a:moveTo>
                <a:lnTo>
                  <a:pt x="56236" y="61280"/>
                </a:lnTo>
                <a:cubicBezTo>
                  <a:pt x="53310" y="61280"/>
                  <a:pt x="50383" y="59901"/>
                  <a:pt x="50383" y="55763"/>
                </a:cubicBezTo>
                <a:cubicBezTo>
                  <a:pt x="50383" y="23842"/>
                  <a:pt x="50383" y="23842"/>
                  <a:pt x="50383" y="23842"/>
                </a:cubicBezTo>
                <a:cubicBezTo>
                  <a:pt x="50383" y="12610"/>
                  <a:pt x="50383" y="12610"/>
                  <a:pt x="50383" y="12610"/>
                </a:cubicBezTo>
                <a:cubicBezTo>
                  <a:pt x="50383" y="5714"/>
                  <a:pt x="50383" y="5714"/>
                  <a:pt x="50383" y="5714"/>
                </a:cubicBezTo>
                <a:cubicBezTo>
                  <a:pt x="50383" y="2955"/>
                  <a:pt x="53310" y="0"/>
                  <a:pt x="56236" y="0"/>
                </a:cubicBezTo>
                <a:cubicBezTo>
                  <a:pt x="60627" y="0"/>
                  <a:pt x="62090" y="2955"/>
                  <a:pt x="62090" y="5714"/>
                </a:cubicBezTo>
                <a:cubicBezTo>
                  <a:pt x="62090" y="22463"/>
                  <a:pt x="62090" y="22463"/>
                  <a:pt x="62090" y="22463"/>
                </a:cubicBezTo>
                <a:cubicBezTo>
                  <a:pt x="62090" y="33497"/>
                  <a:pt x="62090" y="33497"/>
                  <a:pt x="62090" y="33497"/>
                </a:cubicBezTo>
                <a:cubicBezTo>
                  <a:pt x="62090" y="55763"/>
                  <a:pt x="62090" y="55763"/>
                  <a:pt x="62090" y="55763"/>
                </a:cubicBezTo>
                <a:cubicBezTo>
                  <a:pt x="62090" y="59901"/>
                  <a:pt x="60627" y="61280"/>
                  <a:pt x="56236" y="612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Shape 4832">
            <a:extLst>
              <a:ext uri="{FF2B5EF4-FFF2-40B4-BE49-F238E27FC236}">
                <a16:creationId xmlns:a16="http://schemas.microsoft.com/office/drawing/2014/main" xmlns="" id="{06574FC8-4909-4D9A-AFB5-A33B6C08E8BB}"/>
              </a:ext>
            </a:extLst>
          </p:cNvPr>
          <p:cNvSpPr/>
          <p:nvPr/>
        </p:nvSpPr>
        <p:spPr>
          <a:xfrm>
            <a:off x="6586312" y="3230636"/>
            <a:ext cx="292024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36858"/>
                </a:moveTo>
                <a:lnTo>
                  <a:pt x="114088" y="36858"/>
                </a:lnTo>
                <a:cubicBezTo>
                  <a:pt x="108571" y="22198"/>
                  <a:pt x="97536" y="11727"/>
                  <a:pt x="83546" y="4397"/>
                </a:cubicBezTo>
                <a:cubicBezTo>
                  <a:pt x="87684" y="1465"/>
                  <a:pt x="91822" y="0"/>
                  <a:pt x="97536" y="0"/>
                </a:cubicBezTo>
                <a:cubicBezTo>
                  <a:pt x="109950" y="0"/>
                  <a:pt x="119802" y="10261"/>
                  <a:pt x="119802" y="23664"/>
                </a:cubicBezTo>
                <a:cubicBezTo>
                  <a:pt x="119802" y="28062"/>
                  <a:pt x="117044" y="33926"/>
                  <a:pt x="114088" y="36858"/>
                </a:cubicBezTo>
                <a:close/>
                <a:moveTo>
                  <a:pt x="114088" y="63664"/>
                </a:moveTo>
                <a:lnTo>
                  <a:pt x="114088" y="63664"/>
                </a:lnTo>
                <a:cubicBezTo>
                  <a:pt x="114088" y="78324"/>
                  <a:pt x="108571" y="91727"/>
                  <a:pt x="98916" y="101989"/>
                </a:cubicBezTo>
                <a:cubicBezTo>
                  <a:pt x="107192" y="110994"/>
                  <a:pt x="107192" y="110994"/>
                  <a:pt x="107192" y="110994"/>
                </a:cubicBezTo>
                <a:cubicBezTo>
                  <a:pt x="107192" y="110994"/>
                  <a:pt x="108571" y="112460"/>
                  <a:pt x="108571" y="113926"/>
                </a:cubicBezTo>
                <a:cubicBezTo>
                  <a:pt x="108571" y="118324"/>
                  <a:pt x="105812" y="119790"/>
                  <a:pt x="103054" y="119790"/>
                </a:cubicBezTo>
                <a:cubicBezTo>
                  <a:pt x="101674" y="119790"/>
                  <a:pt x="100295" y="119790"/>
                  <a:pt x="98916" y="118324"/>
                </a:cubicBezTo>
                <a:cubicBezTo>
                  <a:pt x="90443" y="109528"/>
                  <a:pt x="90443" y="109528"/>
                  <a:pt x="90443" y="109528"/>
                </a:cubicBezTo>
                <a:cubicBezTo>
                  <a:pt x="82167" y="116858"/>
                  <a:pt x="70935" y="119790"/>
                  <a:pt x="59901" y="119790"/>
                </a:cubicBezTo>
                <a:cubicBezTo>
                  <a:pt x="48669" y="119790"/>
                  <a:pt x="37635" y="116858"/>
                  <a:pt x="29162" y="109528"/>
                </a:cubicBezTo>
                <a:cubicBezTo>
                  <a:pt x="20886" y="118324"/>
                  <a:pt x="20886" y="118324"/>
                  <a:pt x="20886" y="118324"/>
                </a:cubicBezTo>
                <a:cubicBezTo>
                  <a:pt x="19507" y="119790"/>
                  <a:pt x="18128" y="119790"/>
                  <a:pt x="16748" y="119790"/>
                </a:cubicBezTo>
                <a:cubicBezTo>
                  <a:pt x="13990" y="119790"/>
                  <a:pt x="11034" y="118324"/>
                  <a:pt x="11034" y="113926"/>
                </a:cubicBezTo>
                <a:cubicBezTo>
                  <a:pt x="11034" y="112460"/>
                  <a:pt x="12610" y="110994"/>
                  <a:pt x="13990" y="110994"/>
                </a:cubicBezTo>
                <a:cubicBezTo>
                  <a:pt x="20886" y="101989"/>
                  <a:pt x="20886" y="101989"/>
                  <a:pt x="20886" y="101989"/>
                </a:cubicBezTo>
                <a:cubicBezTo>
                  <a:pt x="11034" y="91727"/>
                  <a:pt x="5517" y="78324"/>
                  <a:pt x="5517" y="63664"/>
                </a:cubicBezTo>
                <a:cubicBezTo>
                  <a:pt x="5517" y="30994"/>
                  <a:pt x="30541" y="5863"/>
                  <a:pt x="59901" y="5863"/>
                </a:cubicBezTo>
                <a:cubicBezTo>
                  <a:pt x="89064" y="5863"/>
                  <a:pt x="114088" y="30994"/>
                  <a:pt x="114088" y="63664"/>
                </a:cubicBezTo>
                <a:close/>
                <a:moveTo>
                  <a:pt x="59901" y="17801"/>
                </a:moveTo>
                <a:lnTo>
                  <a:pt x="59901" y="17801"/>
                </a:lnTo>
                <a:cubicBezTo>
                  <a:pt x="36256" y="17801"/>
                  <a:pt x="16748" y="38324"/>
                  <a:pt x="16748" y="63664"/>
                </a:cubicBezTo>
                <a:cubicBezTo>
                  <a:pt x="16748" y="88795"/>
                  <a:pt x="36256" y="108062"/>
                  <a:pt x="59901" y="108062"/>
                </a:cubicBezTo>
                <a:cubicBezTo>
                  <a:pt x="83546" y="108062"/>
                  <a:pt x="103054" y="88795"/>
                  <a:pt x="103054" y="63664"/>
                </a:cubicBezTo>
                <a:cubicBezTo>
                  <a:pt x="103054" y="38324"/>
                  <a:pt x="83546" y="17801"/>
                  <a:pt x="59901" y="17801"/>
                </a:cubicBezTo>
                <a:close/>
                <a:moveTo>
                  <a:pt x="82167" y="69528"/>
                </a:moveTo>
                <a:lnTo>
                  <a:pt x="82167" y="69528"/>
                </a:lnTo>
                <a:cubicBezTo>
                  <a:pt x="59901" y="69528"/>
                  <a:pt x="59901" y="69528"/>
                  <a:pt x="59901" y="69528"/>
                </a:cubicBezTo>
                <a:cubicBezTo>
                  <a:pt x="57142" y="69528"/>
                  <a:pt x="54384" y="66596"/>
                  <a:pt x="54384" y="63664"/>
                </a:cubicBezTo>
                <a:cubicBezTo>
                  <a:pt x="54384" y="30994"/>
                  <a:pt x="54384" y="30994"/>
                  <a:pt x="54384" y="30994"/>
                </a:cubicBezTo>
                <a:cubicBezTo>
                  <a:pt x="54384" y="28062"/>
                  <a:pt x="57142" y="25130"/>
                  <a:pt x="59901" y="25130"/>
                </a:cubicBezTo>
                <a:cubicBezTo>
                  <a:pt x="62660" y="25130"/>
                  <a:pt x="65418" y="28062"/>
                  <a:pt x="65418" y="30994"/>
                </a:cubicBezTo>
                <a:cubicBezTo>
                  <a:pt x="65418" y="57591"/>
                  <a:pt x="65418" y="57591"/>
                  <a:pt x="65418" y="57591"/>
                </a:cubicBezTo>
                <a:cubicBezTo>
                  <a:pt x="82167" y="57591"/>
                  <a:pt x="82167" y="57591"/>
                  <a:pt x="82167" y="57591"/>
                </a:cubicBezTo>
                <a:cubicBezTo>
                  <a:pt x="84926" y="57591"/>
                  <a:pt x="87684" y="59057"/>
                  <a:pt x="87684" y="63664"/>
                </a:cubicBezTo>
                <a:cubicBezTo>
                  <a:pt x="87684" y="66596"/>
                  <a:pt x="84926" y="69528"/>
                  <a:pt x="82167" y="69528"/>
                </a:cubicBezTo>
                <a:close/>
                <a:moveTo>
                  <a:pt x="5517" y="38324"/>
                </a:moveTo>
                <a:lnTo>
                  <a:pt x="5517" y="38324"/>
                </a:lnTo>
                <a:cubicBezTo>
                  <a:pt x="2758" y="33926"/>
                  <a:pt x="0" y="29528"/>
                  <a:pt x="0" y="23664"/>
                </a:cubicBezTo>
                <a:cubicBezTo>
                  <a:pt x="0" y="10261"/>
                  <a:pt x="9655" y="0"/>
                  <a:pt x="22266" y="0"/>
                </a:cubicBezTo>
                <a:cubicBezTo>
                  <a:pt x="27783" y="0"/>
                  <a:pt x="31921" y="1465"/>
                  <a:pt x="36256" y="4397"/>
                </a:cubicBezTo>
                <a:cubicBezTo>
                  <a:pt x="22266" y="11727"/>
                  <a:pt x="11034" y="23664"/>
                  <a:pt x="5517" y="383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Shape 4833">
            <a:extLst>
              <a:ext uri="{FF2B5EF4-FFF2-40B4-BE49-F238E27FC236}">
                <a16:creationId xmlns:a16="http://schemas.microsoft.com/office/drawing/2014/main" xmlns="" id="{DAA0EC6A-A34C-42E7-A627-BEA7A6374184}"/>
              </a:ext>
            </a:extLst>
          </p:cNvPr>
          <p:cNvSpPr/>
          <p:nvPr/>
        </p:nvSpPr>
        <p:spPr>
          <a:xfrm>
            <a:off x="6082676" y="3220053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2"/>
                </a:moveTo>
                <a:lnTo>
                  <a:pt x="60598" y="119802"/>
                </a:lnTo>
                <a:cubicBezTo>
                  <a:pt x="26710" y="119802"/>
                  <a:pt x="0" y="93399"/>
                  <a:pt x="0" y="59901"/>
                </a:cubicBezTo>
                <a:cubicBezTo>
                  <a:pt x="0" y="26600"/>
                  <a:pt x="26710" y="0"/>
                  <a:pt x="60598" y="0"/>
                </a:cubicBezTo>
                <a:cubicBezTo>
                  <a:pt x="92890" y="0"/>
                  <a:pt x="119800" y="26600"/>
                  <a:pt x="119800" y="59901"/>
                </a:cubicBezTo>
                <a:cubicBezTo>
                  <a:pt x="119800" y="93399"/>
                  <a:pt x="92890" y="119802"/>
                  <a:pt x="60598" y="119802"/>
                </a:cubicBezTo>
                <a:close/>
                <a:moveTo>
                  <a:pt x="60598" y="11231"/>
                </a:moveTo>
                <a:lnTo>
                  <a:pt x="60598" y="11231"/>
                </a:lnTo>
                <a:cubicBezTo>
                  <a:pt x="33687" y="11231"/>
                  <a:pt x="11162" y="33497"/>
                  <a:pt x="11162" y="59901"/>
                </a:cubicBezTo>
                <a:cubicBezTo>
                  <a:pt x="11162" y="86502"/>
                  <a:pt x="33687" y="108768"/>
                  <a:pt x="60598" y="108768"/>
                </a:cubicBezTo>
                <a:cubicBezTo>
                  <a:pt x="87308" y="108768"/>
                  <a:pt x="108438" y="86502"/>
                  <a:pt x="108438" y="59901"/>
                </a:cubicBezTo>
                <a:cubicBezTo>
                  <a:pt x="108438" y="33497"/>
                  <a:pt x="87308" y="11231"/>
                  <a:pt x="60598" y="11231"/>
                </a:cubicBezTo>
                <a:close/>
                <a:moveTo>
                  <a:pt x="84518" y="65615"/>
                </a:moveTo>
                <a:lnTo>
                  <a:pt x="84518" y="65615"/>
                </a:lnTo>
                <a:cubicBezTo>
                  <a:pt x="73156" y="65615"/>
                  <a:pt x="73156" y="65615"/>
                  <a:pt x="73156" y="65615"/>
                </a:cubicBezTo>
                <a:cubicBezTo>
                  <a:pt x="66179" y="65615"/>
                  <a:pt x="66179" y="65615"/>
                  <a:pt x="66179" y="65615"/>
                </a:cubicBezTo>
                <a:cubicBezTo>
                  <a:pt x="60598" y="65615"/>
                  <a:pt x="60598" y="65615"/>
                  <a:pt x="60598" y="65615"/>
                </a:cubicBezTo>
                <a:cubicBezTo>
                  <a:pt x="56411" y="65615"/>
                  <a:pt x="55016" y="62857"/>
                  <a:pt x="55016" y="59901"/>
                </a:cubicBezTo>
                <a:cubicBezTo>
                  <a:pt x="55016" y="26600"/>
                  <a:pt x="55016" y="26600"/>
                  <a:pt x="55016" y="26600"/>
                </a:cubicBezTo>
                <a:cubicBezTo>
                  <a:pt x="55016" y="23842"/>
                  <a:pt x="56411" y="21083"/>
                  <a:pt x="60598" y="21083"/>
                </a:cubicBezTo>
                <a:cubicBezTo>
                  <a:pt x="63388" y="21083"/>
                  <a:pt x="66179" y="23842"/>
                  <a:pt x="66179" y="26600"/>
                </a:cubicBezTo>
                <a:cubicBezTo>
                  <a:pt x="66179" y="54384"/>
                  <a:pt x="66179" y="54384"/>
                  <a:pt x="66179" y="54384"/>
                </a:cubicBezTo>
                <a:cubicBezTo>
                  <a:pt x="73156" y="54384"/>
                  <a:pt x="73156" y="54384"/>
                  <a:pt x="73156" y="54384"/>
                </a:cubicBezTo>
                <a:cubicBezTo>
                  <a:pt x="84518" y="54384"/>
                  <a:pt x="84518" y="54384"/>
                  <a:pt x="84518" y="54384"/>
                </a:cubicBezTo>
                <a:cubicBezTo>
                  <a:pt x="87308" y="54384"/>
                  <a:pt x="90099" y="57142"/>
                  <a:pt x="90099" y="59901"/>
                </a:cubicBezTo>
                <a:cubicBezTo>
                  <a:pt x="90099" y="62857"/>
                  <a:pt x="87308" y="65615"/>
                  <a:pt x="84518" y="656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Shape 4834">
            <a:extLst>
              <a:ext uri="{FF2B5EF4-FFF2-40B4-BE49-F238E27FC236}">
                <a16:creationId xmlns:a16="http://schemas.microsoft.com/office/drawing/2014/main" xmlns="" id="{375C3FF5-4E1C-46E2-BE3C-678A9D9E66E4}"/>
              </a:ext>
            </a:extLst>
          </p:cNvPr>
          <p:cNvSpPr/>
          <p:nvPr/>
        </p:nvSpPr>
        <p:spPr>
          <a:xfrm>
            <a:off x="5576925" y="3220053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2"/>
                </a:moveTo>
                <a:lnTo>
                  <a:pt x="59301" y="119802"/>
                </a:lnTo>
                <a:cubicBezTo>
                  <a:pt x="26755" y="119802"/>
                  <a:pt x="0" y="93399"/>
                  <a:pt x="0" y="59901"/>
                </a:cubicBezTo>
                <a:cubicBezTo>
                  <a:pt x="0" y="26600"/>
                  <a:pt x="26755" y="0"/>
                  <a:pt x="59301" y="0"/>
                </a:cubicBezTo>
                <a:cubicBezTo>
                  <a:pt x="93044" y="0"/>
                  <a:pt x="119800" y="26600"/>
                  <a:pt x="119800" y="59901"/>
                </a:cubicBezTo>
                <a:cubicBezTo>
                  <a:pt x="119800" y="93399"/>
                  <a:pt x="93044" y="119802"/>
                  <a:pt x="59301" y="119802"/>
                </a:cubicBezTo>
                <a:close/>
                <a:moveTo>
                  <a:pt x="59301" y="11231"/>
                </a:moveTo>
                <a:lnTo>
                  <a:pt x="59301" y="11231"/>
                </a:lnTo>
                <a:cubicBezTo>
                  <a:pt x="32346" y="11231"/>
                  <a:pt x="11181" y="33497"/>
                  <a:pt x="11181" y="59901"/>
                </a:cubicBezTo>
                <a:cubicBezTo>
                  <a:pt x="11181" y="72512"/>
                  <a:pt x="15574" y="83743"/>
                  <a:pt x="23960" y="92019"/>
                </a:cubicBezTo>
                <a:cubicBezTo>
                  <a:pt x="30948" y="89261"/>
                  <a:pt x="28153" y="92019"/>
                  <a:pt x="36539" y="87881"/>
                </a:cubicBezTo>
                <a:cubicBezTo>
                  <a:pt x="46522" y="83743"/>
                  <a:pt x="49317" y="82364"/>
                  <a:pt x="49317" y="82364"/>
                </a:cubicBezTo>
                <a:cubicBezTo>
                  <a:pt x="49317" y="73891"/>
                  <a:pt x="49317" y="73891"/>
                  <a:pt x="49317" y="73891"/>
                </a:cubicBezTo>
                <a:cubicBezTo>
                  <a:pt x="49317" y="73891"/>
                  <a:pt x="45124" y="71133"/>
                  <a:pt x="43727" y="62857"/>
                </a:cubicBezTo>
                <a:cubicBezTo>
                  <a:pt x="42329" y="64236"/>
                  <a:pt x="40931" y="59901"/>
                  <a:pt x="40931" y="58522"/>
                </a:cubicBezTo>
                <a:cubicBezTo>
                  <a:pt x="40931" y="55763"/>
                  <a:pt x="39534" y="50246"/>
                  <a:pt x="42329" y="50246"/>
                </a:cubicBezTo>
                <a:cubicBezTo>
                  <a:pt x="42329" y="46108"/>
                  <a:pt x="42329" y="43349"/>
                  <a:pt x="42329" y="40394"/>
                </a:cubicBezTo>
                <a:cubicBezTo>
                  <a:pt x="42329" y="34876"/>
                  <a:pt x="49317" y="26600"/>
                  <a:pt x="59301" y="26600"/>
                </a:cubicBezTo>
                <a:cubicBezTo>
                  <a:pt x="71880" y="26600"/>
                  <a:pt x="76073" y="34876"/>
                  <a:pt x="77670" y="40394"/>
                </a:cubicBezTo>
                <a:cubicBezTo>
                  <a:pt x="77670" y="43349"/>
                  <a:pt x="77670" y="46108"/>
                  <a:pt x="76073" y="50246"/>
                </a:cubicBezTo>
                <a:cubicBezTo>
                  <a:pt x="79068" y="50246"/>
                  <a:pt x="77670" y="55763"/>
                  <a:pt x="77670" y="58522"/>
                </a:cubicBezTo>
                <a:cubicBezTo>
                  <a:pt x="77670" y="59901"/>
                  <a:pt x="77670" y="64236"/>
                  <a:pt x="74675" y="62857"/>
                </a:cubicBezTo>
                <a:cubicBezTo>
                  <a:pt x="73277" y="71133"/>
                  <a:pt x="70482" y="73891"/>
                  <a:pt x="70482" y="73891"/>
                </a:cubicBezTo>
                <a:cubicBezTo>
                  <a:pt x="70482" y="82364"/>
                  <a:pt x="70482" y="82364"/>
                  <a:pt x="70482" y="82364"/>
                </a:cubicBezTo>
                <a:cubicBezTo>
                  <a:pt x="70482" y="82364"/>
                  <a:pt x="73277" y="83743"/>
                  <a:pt x="81863" y="87881"/>
                </a:cubicBezTo>
                <a:cubicBezTo>
                  <a:pt x="91647" y="92019"/>
                  <a:pt x="88851" y="89261"/>
                  <a:pt x="95840" y="92019"/>
                </a:cubicBezTo>
                <a:cubicBezTo>
                  <a:pt x="104425" y="83743"/>
                  <a:pt x="108618" y="72512"/>
                  <a:pt x="108618" y="59901"/>
                </a:cubicBezTo>
                <a:cubicBezTo>
                  <a:pt x="108618" y="33497"/>
                  <a:pt x="86056" y="11231"/>
                  <a:pt x="59301" y="112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Shape 4835">
            <a:extLst>
              <a:ext uri="{FF2B5EF4-FFF2-40B4-BE49-F238E27FC236}">
                <a16:creationId xmlns:a16="http://schemas.microsoft.com/office/drawing/2014/main" xmlns="" id="{63B8D8FA-2EF0-4185-9B80-37D326F6C59A}"/>
              </a:ext>
            </a:extLst>
          </p:cNvPr>
          <p:cNvSpPr/>
          <p:nvPr/>
        </p:nvSpPr>
        <p:spPr>
          <a:xfrm>
            <a:off x="5069058" y="3302603"/>
            <a:ext cx="292024" cy="203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15764"/>
                </a:moveTo>
                <a:lnTo>
                  <a:pt x="119802" y="115764"/>
                </a:lnTo>
                <a:cubicBezTo>
                  <a:pt x="119802" y="117741"/>
                  <a:pt x="117039" y="119717"/>
                  <a:pt x="115657" y="119717"/>
                </a:cubicBezTo>
                <a:cubicBezTo>
                  <a:pt x="87828" y="119717"/>
                  <a:pt x="87828" y="119717"/>
                  <a:pt x="87828" y="119717"/>
                </a:cubicBezTo>
                <a:cubicBezTo>
                  <a:pt x="90592" y="119717"/>
                  <a:pt x="91973" y="117741"/>
                  <a:pt x="91973" y="113788"/>
                </a:cubicBezTo>
                <a:cubicBezTo>
                  <a:pt x="91973" y="113788"/>
                  <a:pt x="91973" y="89788"/>
                  <a:pt x="79539" y="81882"/>
                </a:cubicBezTo>
                <a:cubicBezTo>
                  <a:pt x="73815" y="77929"/>
                  <a:pt x="73815" y="77929"/>
                  <a:pt x="71052" y="77929"/>
                </a:cubicBezTo>
                <a:cubicBezTo>
                  <a:pt x="71052" y="68047"/>
                  <a:pt x="71052" y="68047"/>
                  <a:pt x="71052" y="68047"/>
                </a:cubicBezTo>
                <a:cubicBezTo>
                  <a:pt x="71052" y="68047"/>
                  <a:pt x="68289" y="63811"/>
                  <a:pt x="66907" y="53929"/>
                </a:cubicBezTo>
                <a:cubicBezTo>
                  <a:pt x="65526" y="53929"/>
                  <a:pt x="65526" y="51952"/>
                  <a:pt x="65526" y="48000"/>
                </a:cubicBezTo>
                <a:cubicBezTo>
                  <a:pt x="65526" y="46023"/>
                  <a:pt x="64144" y="39811"/>
                  <a:pt x="65526" y="39811"/>
                </a:cubicBezTo>
                <a:cubicBezTo>
                  <a:pt x="65526" y="35858"/>
                  <a:pt x="65526" y="29929"/>
                  <a:pt x="65526" y="27952"/>
                </a:cubicBezTo>
                <a:cubicBezTo>
                  <a:pt x="65526" y="20047"/>
                  <a:pt x="71052" y="12141"/>
                  <a:pt x="79539" y="12141"/>
                </a:cubicBezTo>
                <a:cubicBezTo>
                  <a:pt x="89210" y="12141"/>
                  <a:pt x="93355" y="20047"/>
                  <a:pt x="94736" y="27952"/>
                </a:cubicBezTo>
                <a:cubicBezTo>
                  <a:pt x="94736" y="29929"/>
                  <a:pt x="93355" y="35858"/>
                  <a:pt x="93355" y="39811"/>
                </a:cubicBezTo>
                <a:cubicBezTo>
                  <a:pt x="96118" y="39811"/>
                  <a:pt x="94736" y="46023"/>
                  <a:pt x="94736" y="48000"/>
                </a:cubicBezTo>
                <a:cubicBezTo>
                  <a:pt x="94736" y="51952"/>
                  <a:pt x="93355" y="53929"/>
                  <a:pt x="91973" y="53929"/>
                </a:cubicBezTo>
                <a:cubicBezTo>
                  <a:pt x="90592" y="63811"/>
                  <a:pt x="87828" y="68047"/>
                  <a:pt x="87828" y="68047"/>
                </a:cubicBezTo>
                <a:cubicBezTo>
                  <a:pt x="87828" y="77929"/>
                  <a:pt x="87828" y="77929"/>
                  <a:pt x="87828" y="77929"/>
                </a:cubicBezTo>
                <a:cubicBezTo>
                  <a:pt x="87828" y="77929"/>
                  <a:pt x="90592" y="77929"/>
                  <a:pt x="97500" y="83858"/>
                </a:cubicBezTo>
                <a:cubicBezTo>
                  <a:pt x="105986" y="87811"/>
                  <a:pt x="103223" y="83858"/>
                  <a:pt x="108750" y="89788"/>
                </a:cubicBezTo>
                <a:cubicBezTo>
                  <a:pt x="119802" y="95717"/>
                  <a:pt x="119802" y="115764"/>
                  <a:pt x="119802" y="115764"/>
                </a:cubicBezTo>
                <a:close/>
                <a:moveTo>
                  <a:pt x="64144" y="79905"/>
                </a:moveTo>
                <a:lnTo>
                  <a:pt x="64144" y="79905"/>
                </a:lnTo>
                <a:cubicBezTo>
                  <a:pt x="72434" y="83858"/>
                  <a:pt x="69671" y="81882"/>
                  <a:pt x="76578" y="85835"/>
                </a:cubicBezTo>
                <a:cubicBezTo>
                  <a:pt x="87828" y="93741"/>
                  <a:pt x="87828" y="113788"/>
                  <a:pt x="87828" y="113788"/>
                </a:cubicBezTo>
                <a:cubicBezTo>
                  <a:pt x="87828" y="117741"/>
                  <a:pt x="85065" y="119717"/>
                  <a:pt x="83684" y="119717"/>
                </a:cubicBezTo>
                <a:cubicBezTo>
                  <a:pt x="4144" y="119717"/>
                  <a:pt x="4144" y="119717"/>
                  <a:pt x="4144" y="119717"/>
                </a:cubicBezTo>
                <a:cubicBezTo>
                  <a:pt x="2763" y="119717"/>
                  <a:pt x="0" y="117741"/>
                  <a:pt x="0" y="113788"/>
                </a:cubicBezTo>
                <a:cubicBezTo>
                  <a:pt x="0" y="113788"/>
                  <a:pt x="0" y="93741"/>
                  <a:pt x="11052" y="85835"/>
                </a:cubicBezTo>
                <a:cubicBezTo>
                  <a:pt x="18157" y="81882"/>
                  <a:pt x="15197" y="85835"/>
                  <a:pt x="23684" y="79905"/>
                </a:cubicBezTo>
                <a:cubicBezTo>
                  <a:pt x="31973" y="75952"/>
                  <a:pt x="34736" y="73976"/>
                  <a:pt x="34736" y="73976"/>
                </a:cubicBezTo>
                <a:cubicBezTo>
                  <a:pt x="34736" y="61835"/>
                  <a:pt x="34736" y="61835"/>
                  <a:pt x="34736" y="61835"/>
                </a:cubicBezTo>
                <a:cubicBezTo>
                  <a:pt x="34736" y="61835"/>
                  <a:pt x="30592" y="57882"/>
                  <a:pt x="30592" y="48000"/>
                </a:cubicBezTo>
                <a:cubicBezTo>
                  <a:pt x="27828" y="48000"/>
                  <a:pt x="27828" y="44047"/>
                  <a:pt x="27828" y="42070"/>
                </a:cubicBezTo>
                <a:cubicBezTo>
                  <a:pt x="27828" y="39811"/>
                  <a:pt x="26447" y="31905"/>
                  <a:pt x="29210" y="31905"/>
                </a:cubicBezTo>
                <a:cubicBezTo>
                  <a:pt x="27828" y="25976"/>
                  <a:pt x="27828" y="22023"/>
                  <a:pt x="27828" y="20047"/>
                </a:cubicBezTo>
                <a:cubicBezTo>
                  <a:pt x="29210" y="9882"/>
                  <a:pt x="34736" y="1976"/>
                  <a:pt x="43223" y="0"/>
                </a:cubicBezTo>
                <a:cubicBezTo>
                  <a:pt x="54276" y="1976"/>
                  <a:pt x="58618" y="9882"/>
                  <a:pt x="60000" y="20047"/>
                </a:cubicBezTo>
                <a:cubicBezTo>
                  <a:pt x="60000" y="22023"/>
                  <a:pt x="60000" y="25976"/>
                  <a:pt x="58618" y="31905"/>
                </a:cubicBezTo>
                <a:cubicBezTo>
                  <a:pt x="61381" y="31905"/>
                  <a:pt x="60000" y="39811"/>
                  <a:pt x="60000" y="42070"/>
                </a:cubicBezTo>
                <a:cubicBezTo>
                  <a:pt x="60000" y="44047"/>
                  <a:pt x="60000" y="48000"/>
                  <a:pt x="57236" y="48000"/>
                </a:cubicBezTo>
                <a:cubicBezTo>
                  <a:pt x="55657" y="57882"/>
                  <a:pt x="52894" y="61835"/>
                  <a:pt x="52894" y="61835"/>
                </a:cubicBezTo>
                <a:cubicBezTo>
                  <a:pt x="52894" y="73976"/>
                  <a:pt x="52894" y="73976"/>
                  <a:pt x="52894" y="73976"/>
                </a:cubicBezTo>
                <a:cubicBezTo>
                  <a:pt x="52894" y="73976"/>
                  <a:pt x="55657" y="73976"/>
                  <a:pt x="64144" y="7990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" name="Shape 4836">
            <a:extLst>
              <a:ext uri="{FF2B5EF4-FFF2-40B4-BE49-F238E27FC236}">
                <a16:creationId xmlns:a16="http://schemas.microsoft.com/office/drawing/2014/main" xmlns="" id="{03680057-4138-45E9-A098-388DD543764E}"/>
              </a:ext>
            </a:extLst>
          </p:cNvPr>
          <p:cNvSpPr/>
          <p:nvPr/>
        </p:nvSpPr>
        <p:spPr>
          <a:xfrm>
            <a:off x="4563305" y="3226403"/>
            <a:ext cx="287792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02" y="105310"/>
                </a:moveTo>
                <a:lnTo>
                  <a:pt x="118402" y="105310"/>
                </a:lnTo>
                <a:cubicBezTo>
                  <a:pt x="105823" y="118344"/>
                  <a:pt x="105823" y="118344"/>
                  <a:pt x="105823" y="118344"/>
                </a:cubicBezTo>
                <a:cubicBezTo>
                  <a:pt x="104425" y="119793"/>
                  <a:pt x="102828" y="119793"/>
                  <a:pt x="101430" y="119793"/>
                </a:cubicBezTo>
                <a:cubicBezTo>
                  <a:pt x="98635" y="119793"/>
                  <a:pt x="95840" y="118344"/>
                  <a:pt x="95840" y="114000"/>
                </a:cubicBezTo>
                <a:cubicBezTo>
                  <a:pt x="95840" y="112551"/>
                  <a:pt x="95840" y="111103"/>
                  <a:pt x="97237" y="111103"/>
                </a:cubicBezTo>
                <a:cubicBezTo>
                  <a:pt x="101430" y="106758"/>
                  <a:pt x="101430" y="106758"/>
                  <a:pt x="101430" y="106758"/>
                </a:cubicBezTo>
                <a:cubicBezTo>
                  <a:pt x="74675" y="106758"/>
                  <a:pt x="74675" y="106758"/>
                  <a:pt x="74675" y="106758"/>
                </a:cubicBezTo>
                <a:cubicBezTo>
                  <a:pt x="71880" y="106758"/>
                  <a:pt x="69084" y="103862"/>
                  <a:pt x="69084" y="100758"/>
                </a:cubicBezTo>
                <a:cubicBezTo>
                  <a:pt x="69084" y="97862"/>
                  <a:pt x="71880" y="94965"/>
                  <a:pt x="74675" y="94965"/>
                </a:cubicBezTo>
                <a:cubicBezTo>
                  <a:pt x="101430" y="94965"/>
                  <a:pt x="101430" y="94965"/>
                  <a:pt x="101430" y="94965"/>
                </a:cubicBezTo>
                <a:cubicBezTo>
                  <a:pt x="97237" y="90620"/>
                  <a:pt x="97237" y="90620"/>
                  <a:pt x="97237" y="90620"/>
                </a:cubicBezTo>
                <a:cubicBezTo>
                  <a:pt x="95840" y="90620"/>
                  <a:pt x="95840" y="89172"/>
                  <a:pt x="95840" y="87724"/>
                </a:cubicBezTo>
                <a:cubicBezTo>
                  <a:pt x="95840" y="83379"/>
                  <a:pt x="98635" y="81931"/>
                  <a:pt x="101430" y="81931"/>
                </a:cubicBezTo>
                <a:cubicBezTo>
                  <a:pt x="102828" y="81931"/>
                  <a:pt x="104425" y="81931"/>
                  <a:pt x="105823" y="83379"/>
                </a:cubicBezTo>
                <a:cubicBezTo>
                  <a:pt x="118402" y="96413"/>
                  <a:pt x="118402" y="96413"/>
                  <a:pt x="118402" y="96413"/>
                </a:cubicBezTo>
                <a:cubicBezTo>
                  <a:pt x="119800" y="97862"/>
                  <a:pt x="119800" y="99310"/>
                  <a:pt x="119800" y="100758"/>
                </a:cubicBezTo>
                <a:cubicBezTo>
                  <a:pt x="119800" y="102206"/>
                  <a:pt x="119800" y="103862"/>
                  <a:pt x="118402" y="105310"/>
                </a:cubicBezTo>
                <a:close/>
                <a:moveTo>
                  <a:pt x="90249" y="89172"/>
                </a:moveTo>
                <a:lnTo>
                  <a:pt x="90249" y="89172"/>
                </a:lnTo>
                <a:cubicBezTo>
                  <a:pt x="74675" y="89172"/>
                  <a:pt x="74675" y="89172"/>
                  <a:pt x="74675" y="89172"/>
                </a:cubicBezTo>
                <a:cubicBezTo>
                  <a:pt x="69084" y="89172"/>
                  <a:pt x="63494" y="94965"/>
                  <a:pt x="63494" y="100758"/>
                </a:cubicBezTo>
                <a:cubicBezTo>
                  <a:pt x="63494" y="106758"/>
                  <a:pt x="69084" y="112551"/>
                  <a:pt x="74675" y="112551"/>
                </a:cubicBezTo>
                <a:cubicBezTo>
                  <a:pt x="90249" y="112551"/>
                  <a:pt x="90249" y="112551"/>
                  <a:pt x="90249" y="112551"/>
                </a:cubicBezTo>
                <a:lnTo>
                  <a:pt x="90249" y="114000"/>
                </a:lnTo>
                <a:cubicBezTo>
                  <a:pt x="90249" y="116896"/>
                  <a:pt x="90249" y="118344"/>
                  <a:pt x="91647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279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74" y="84827"/>
                </a:cubicBezTo>
                <a:cubicBezTo>
                  <a:pt x="23960" y="80275"/>
                  <a:pt x="21164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329" y="56896"/>
                  <a:pt x="40732" y="46758"/>
                </a:cubicBezTo>
                <a:cubicBezTo>
                  <a:pt x="37936" y="48206"/>
                  <a:pt x="37936" y="43862"/>
                  <a:pt x="37936" y="40965"/>
                </a:cubicBezTo>
                <a:cubicBezTo>
                  <a:pt x="37936" y="37862"/>
                  <a:pt x="36539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9334" y="10137"/>
                  <a:pt x="47920" y="0"/>
                  <a:pt x="60698" y="0"/>
                </a:cubicBezTo>
                <a:cubicBezTo>
                  <a:pt x="74675" y="0"/>
                  <a:pt x="81863" y="10137"/>
                  <a:pt x="81863" y="19034"/>
                </a:cubicBezTo>
                <a:cubicBezTo>
                  <a:pt x="81863" y="20482"/>
                  <a:pt x="81863" y="26275"/>
                  <a:pt x="80266" y="30620"/>
                </a:cubicBezTo>
                <a:cubicBezTo>
                  <a:pt x="84658" y="30620"/>
                  <a:pt x="83261" y="37862"/>
                  <a:pt x="83261" y="40965"/>
                </a:cubicBezTo>
                <a:cubicBezTo>
                  <a:pt x="83261" y="43862"/>
                  <a:pt x="81863" y="48206"/>
                  <a:pt x="78868" y="46758"/>
                </a:cubicBez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6073" y="74482"/>
                  <a:pt x="87454" y="78827"/>
                </a:cubicBezTo>
                <a:cubicBezTo>
                  <a:pt x="88851" y="80275"/>
                  <a:pt x="90249" y="80275"/>
                  <a:pt x="91647" y="80275"/>
                </a:cubicBezTo>
                <a:cubicBezTo>
                  <a:pt x="90249" y="83379"/>
                  <a:pt x="90249" y="84827"/>
                  <a:pt x="90249" y="87724"/>
                </a:cubicBezTo>
                <a:lnTo>
                  <a:pt x="90249" y="89172"/>
                </a:lnTo>
                <a:close/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2" y="119793"/>
                  <a:pt x="114209" y="119793"/>
                </a:cubicBezTo>
                <a:cubicBezTo>
                  <a:pt x="111414" y="119793"/>
                  <a:pt x="111414" y="119793"/>
                  <a:pt x="111414" y="119793"/>
                </a:cubicBezTo>
                <a:cubicBezTo>
                  <a:pt x="119800" y="111103"/>
                  <a:pt x="119800" y="111103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" name="Shape 4837">
            <a:extLst>
              <a:ext uri="{FF2B5EF4-FFF2-40B4-BE49-F238E27FC236}">
                <a16:creationId xmlns:a16="http://schemas.microsoft.com/office/drawing/2014/main" xmlns="" id="{52415C2A-7FCE-4767-AB14-60DF9894A7BF}"/>
              </a:ext>
            </a:extLst>
          </p:cNvPr>
          <p:cNvSpPr/>
          <p:nvPr/>
        </p:nvSpPr>
        <p:spPr>
          <a:xfrm>
            <a:off x="4057555" y="3226403"/>
            <a:ext cx="287792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06758"/>
                </a:moveTo>
                <a:lnTo>
                  <a:pt x="114209" y="106758"/>
                </a:lnTo>
                <a:cubicBezTo>
                  <a:pt x="88851" y="106758"/>
                  <a:pt x="88851" y="106758"/>
                  <a:pt x="88851" y="106758"/>
                </a:cubicBezTo>
                <a:cubicBezTo>
                  <a:pt x="91647" y="111103"/>
                  <a:pt x="91647" y="111103"/>
                  <a:pt x="91647" y="111103"/>
                </a:cubicBezTo>
                <a:cubicBezTo>
                  <a:pt x="93044" y="111103"/>
                  <a:pt x="93044" y="112551"/>
                  <a:pt x="93044" y="114000"/>
                </a:cubicBezTo>
                <a:cubicBezTo>
                  <a:pt x="93044" y="118344"/>
                  <a:pt x="91647" y="119793"/>
                  <a:pt x="87454" y="119793"/>
                </a:cubicBezTo>
                <a:cubicBezTo>
                  <a:pt x="86056" y="119793"/>
                  <a:pt x="84658" y="119793"/>
                  <a:pt x="84658" y="118344"/>
                </a:cubicBezTo>
                <a:cubicBezTo>
                  <a:pt x="70482" y="105310"/>
                  <a:pt x="70482" y="105310"/>
                  <a:pt x="70482" y="105310"/>
                </a:cubicBezTo>
                <a:cubicBezTo>
                  <a:pt x="69084" y="103862"/>
                  <a:pt x="69084" y="102206"/>
                  <a:pt x="69084" y="100758"/>
                </a:cubicBezTo>
                <a:cubicBezTo>
                  <a:pt x="69084" y="99310"/>
                  <a:pt x="69084" y="97862"/>
                  <a:pt x="70482" y="96413"/>
                </a:cubicBezTo>
                <a:cubicBezTo>
                  <a:pt x="84658" y="83379"/>
                  <a:pt x="84658" y="83379"/>
                  <a:pt x="84658" y="83379"/>
                </a:cubicBezTo>
                <a:cubicBezTo>
                  <a:pt x="84658" y="81931"/>
                  <a:pt x="86056" y="81931"/>
                  <a:pt x="87454" y="81931"/>
                </a:cubicBezTo>
                <a:cubicBezTo>
                  <a:pt x="91647" y="81931"/>
                  <a:pt x="93044" y="83379"/>
                  <a:pt x="93044" y="87724"/>
                </a:cubicBezTo>
                <a:cubicBezTo>
                  <a:pt x="93044" y="89172"/>
                  <a:pt x="93044" y="90620"/>
                  <a:pt x="91647" y="90620"/>
                </a:cubicBezTo>
                <a:cubicBezTo>
                  <a:pt x="88851" y="94965"/>
                  <a:pt x="88851" y="94965"/>
                  <a:pt x="88851" y="94965"/>
                </a:cubicBezTo>
                <a:cubicBezTo>
                  <a:pt x="114209" y="94965"/>
                  <a:pt x="114209" y="94965"/>
                  <a:pt x="114209" y="94965"/>
                </a:cubicBezTo>
                <a:cubicBezTo>
                  <a:pt x="117004" y="94965"/>
                  <a:pt x="119800" y="97862"/>
                  <a:pt x="119800" y="100758"/>
                </a:cubicBezTo>
                <a:cubicBezTo>
                  <a:pt x="119800" y="103862"/>
                  <a:pt x="117004" y="106758"/>
                  <a:pt x="114209" y="106758"/>
                </a:cubicBezTo>
                <a:close/>
                <a:moveTo>
                  <a:pt x="98635" y="87724"/>
                </a:moveTo>
                <a:lnTo>
                  <a:pt x="98635" y="87724"/>
                </a:lnTo>
                <a:cubicBezTo>
                  <a:pt x="98635" y="86275"/>
                  <a:pt x="98635" y="84827"/>
                  <a:pt x="98635" y="83379"/>
                </a:cubicBezTo>
                <a:cubicBezTo>
                  <a:pt x="100033" y="83379"/>
                  <a:pt x="101430" y="83379"/>
                  <a:pt x="104226" y="84827"/>
                </a:cubicBezTo>
                <a:cubicBezTo>
                  <a:pt x="107221" y="86275"/>
                  <a:pt x="108618" y="87724"/>
                  <a:pt x="110016" y="89172"/>
                </a:cubicBezTo>
                <a:cubicBezTo>
                  <a:pt x="98635" y="89172"/>
                  <a:pt x="98635" y="89172"/>
                  <a:pt x="98635" y="89172"/>
                </a:cubicBezTo>
                <a:lnTo>
                  <a:pt x="98635" y="87724"/>
                </a:lnTo>
                <a:close/>
                <a:moveTo>
                  <a:pt x="78868" y="46758"/>
                </a:moveTo>
                <a:lnTo>
                  <a:pt x="78868" y="46758"/>
                </a:ln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4675" y="73034"/>
                  <a:pt x="81663" y="77379"/>
                </a:cubicBezTo>
                <a:lnTo>
                  <a:pt x="80266" y="78827"/>
                </a:lnTo>
                <a:cubicBezTo>
                  <a:pt x="66289" y="92068"/>
                  <a:pt x="66289" y="92068"/>
                  <a:pt x="66289" y="92068"/>
                </a:cubicBezTo>
                <a:cubicBezTo>
                  <a:pt x="64891" y="94965"/>
                  <a:pt x="63494" y="97862"/>
                  <a:pt x="63494" y="100758"/>
                </a:cubicBezTo>
                <a:cubicBezTo>
                  <a:pt x="63494" y="103862"/>
                  <a:pt x="64891" y="106758"/>
                  <a:pt x="66289" y="109655"/>
                </a:cubicBezTo>
                <a:cubicBezTo>
                  <a:pt x="77470" y="119793"/>
                  <a:pt x="77470" y="119793"/>
                  <a:pt x="77470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1397" y="119793"/>
                  <a:pt x="0" y="118344"/>
                  <a:pt x="0" y="114000"/>
                </a:cubicBezTo>
                <a:cubicBezTo>
                  <a:pt x="0" y="114000"/>
                  <a:pt x="0" y="93517"/>
                  <a:pt x="13976" y="84827"/>
                </a:cubicBezTo>
                <a:cubicBezTo>
                  <a:pt x="23960" y="80275"/>
                  <a:pt x="19567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129" y="56896"/>
                  <a:pt x="40732" y="46758"/>
                </a:cubicBezTo>
                <a:cubicBezTo>
                  <a:pt x="37936" y="48206"/>
                  <a:pt x="36539" y="43862"/>
                  <a:pt x="36539" y="40965"/>
                </a:cubicBezTo>
                <a:cubicBezTo>
                  <a:pt x="36539" y="37862"/>
                  <a:pt x="35141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7936" y="10137"/>
                  <a:pt x="46522" y="0"/>
                  <a:pt x="59101" y="0"/>
                </a:cubicBezTo>
                <a:cubicBezTo>
                  <a:pt x="74675" y="0"/>
                  <a:pt x="80266" y="10137"/>
                  <a:pt x="81663" y="19034"/>
                </a:cubicBezTo>
                <a:cubicBezTo>
                  <a:pt x="81663" y="20482"/>
                  <a:pt x="81663" y="26275"/>
                  <a:pt x="80266" y="30620"/>
                </a:cubicBezTo>
                <a:cubicBezTo>
                  <a:pt x="84658" y="30620"/>
                  <a:pt x="83261" y="37862"/>
                  <a:pt x="81663" y="40965"/>
                </a:cubicBezTo>
                <a:cubicBezTo>
                  <a:pt x="81663" y="43862"/>
                  <a:pt x="81663" y="48206"/>
                  <a:pt x="78868" y="46758"/>
                </a:cubicBezTo>
                <a:close/>
                <a:moveTo>
                  <a:pt x="98635" y="112551"/>
                </a:moveTo>
                <a:lnTo>
                  <a:pt x="98635" y="112551"/>
                </a:lnTo>
                <a:cubicBezTo>
                  <a:pt x="114209" y="112551"/>
                  <a:pt x="114209" y="112551"/>
                  <a:pt x="114209" y="112551"/>
                </a:cubicBezTo>
                <a:cubicBezTo>
                  <a:pt x="115607" y="112551"/>
                  <a:pt x="118402" y="112551"/>
                  <a:pt x="119800" y="111103"/>
                </a:cubicBezTo>
                <a:cubicBezTo>
                  <a:pt x="119800" y="112551"/>
                  <a:pt x="119800" y="114000"/>
                  <a:pt x="119800" y="114000"/>
                </a:cubicBezTo>
                <a:cubicBezTo>
                  <a:pt x="119800" y="118344"/>
                  <a:pt x="117004" y="119793"/>
                  <a:pt x="114209" y="119793"/>
                </a:cubicBezTo>
                <a:cubicBezTo>
                  <a:pt x="97237" y="119793"/>
                  <a:pt x="97237" y="119793"/>
                  <a:pt x="97237" y="119793"/>
                </a:cubicBezTo>
                <a:cubicBezTo>
                  <a:pt x="98635" y="118344"/>
                  <a:pt x="98635" y="116896"/>
                  <a:pt x="98635" y="114000"/>
                </a:cubicBezTo>
                <a:lnTo>
                  <a:pt x="98635" y="1125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" name="Shape 4838">
            <a:extLst>
              <a:ext uri="{FF2B5EF4-FFF2-40B4-BE49-F238E27FC236}">
                <a16:creationId xmlns:a16="http://schemas.microsoft.com/office/drawing/2014/main" xmlns="" id="{7B616BBA-9A79-4634-8C97-A233FCFC52A8}"/>
              </a:ext>
            </a:extLst>
          </p:cNvPr>
          <p:cNvSpPr/>
          <p:nvPr/>
        </p:nvSpPr>
        <p:spPr>
          <a:xfrm>
            <a:off x="3549687" y="3226403"/>
            <a:ext cx="292024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147" y="102206"/>
                </a:moveTo>
                <a:lnTo>
                  <a:pt x="110147" y="102206"/>
                </a:lnTo>
                <a:cubicBezTo>
                  <a:pt x="117044" y="111103"/>
                  <a:pt x="117044" y="111103"/>
                  <a:pt x="117044" y="111103"/>
                </a:cubicBezTo>
                <a:cubicBezTo>
                  <a:pt x="118423" y="111103"/>
                  <a:pt x="119802" y="112551"/>
                  <a:pt x="119802" y="114000"/>
                </a:cubicBezTo>
                <a:cubicBezTo>
                  <a:pt x="119802" y="118344"/>
                  <a:pt x="117044" y="119793"/>
                  <a:pt x="114285" y="119793"/>
                </a:cubicBezTo>
                <a:cubicBezTo>
                  <a:pt x="112906" y="119793"/>
                  <a:pt x="111527" y="119793"/>
                  <a:pt x="110147" y="118344"/>
                </a:cubicBezTo>
                <a:cubicBezTo>
                  <a:pt x="103054" y="111103"/>
                  <a:pt x="103054" y="111103"/>
                  <a:pt x="103054" y="111103"/>
                </a:cubicBezTo>
                <a:cubicBezTo>
                  <a:pt x="94778" y="118344"/>
                  <a:pt x="94778" y="118344"/>
                  <a:pt x="94778" y="118344"/>
                </a:cubicBezTo>
                <a:cubicBezTo>
                  <a:pt x="94778" y="119793"/>
                  <a:pt x="93399" y="119793"/>
                  <a:pt x="92019" y="119793"/>
                </a:cubicBezTo>
                <a:cubicBezTo>
                  <a:pt x="87881" y="119793"/>
                  <a:pt x="86502" y="118344"/>
                  <a:pt x="86502" y="114000"/>
                </a:cubicBezTo>
                <a:cubicBezTo>
                  <a:pt x="86502" y="112551"/>
                  <a:pt x="86502" y="111103"/>
                  <a:pt x="87881" y="111103"/>
                </a:cubicBezTo>
                <a:cubicBezTo>
                  <a:pt x="94778" y="102206"/>
                  <a:pt x="94778" y="102206"/>
                  <a:pt x="94778" y="102206"/>
                </a:cubicBezTo>
                <a:cubicBezTo>
                  <a:pt x="87881" y="94965"/>
                  <a:pt x="87881" y="94965"/>
                  <a:pt x="87881" y="94965"/>
                </a:cubicBezTo>
                <a:cubicBezTo>
                  <a:pt x="86502" y="93517"/>
                  <a:pt x="86502" y="92068"/>
                  <a:pt x="86502" y="90620"/>
                </a:cubicBezTo>
                <a:cubicBezTo>
                  <a:pt x="86502" y="87724"/>
                  <a:pt x="87881" y="84827"/>
                  <a:pt x="92019" y="84827"/>
                </a:cubicBezTo>
                <a:cubicBezTo>
                  <a:pt x="93399" y="84827"/>
                  <a:pt x="94778" y="86275"/>
                  <a:pt x="94778" y="87724"/>
                </a:cubicBezTo>
                <a:cubicBezTo>
                  <a:pt x="103054" y="94965"/>
                  <a:pt x="103054" y="94965"/>
                  <a:pt x="103054" y="94965"/>
                </a:cubicBezTo>
                <a:cubicBezTo>
                  <a:pt x="110147" y="87724"/>
                  <a:pt x="110147" y="87724"/>
                  <a:pt x="110147" y="87724"/>
                </a:cubicBezTo>
                <a:cubicBezTo>
                  <a:pt x="111527" y="86275"/>
                  <a:pt x="112906" y="84827"/>
                  <a:pt x="114285" y="84827"/>
                </a:cubicBezTo>
                <a:cubicBezTo>
                  <a:pt x="117044" y="84827"/>
                  <a:pt x="119802" y="87724"/>
                  <a:pt x="119802" y="90620"/>
                </a:cubicBezTo>
                <a:cubicBezTo>
                  <a:pt x="119802" y="92068"/>
                  <a:pt x="118423" y="93517"/>
                  <a:pt x="117044" y="94965"/>
                </a:cubicBezTo>
                <a:lnTo>
                  <a:pt x="110147" y="102206"/>
                </a:lnTo>
                <a:close/>
                <a:moveTo>
                  <a:pt x="80788" y="90620"/>
                </a:moveTo>
                <a:lnTo>
                  <a:pt x="80788" y="90620"/>
                </a:lnTo>
                <a:cubicBezTo>
                  <a:pt x="80788" y="94965"/>
                  <a:pt x="82167" y="97862"/>
                  <a:pt x="83546" y="99310"/>
                </a:cubicBezTo>
                <a:cubicBezTo>
                  <a:pt x="86502" y="102206"/>
                  <a:pt x="86502" y="102206"/>
                  <a:pt x="86502" y="102206"/>
                </a:cubicBezTo>
                <a:cubicBezTo>
                  <a:pt x="83546" y="106758"/>
                  <a:pt x="83546" y="106758"/>
                  <a:pt x="83546" y="106758"/>
                </a:cubicBezTo>
                <a:cubicBezTo>
                  <a:pt x="82167" y="108206"/>
                  <a:pt x="80788" y="111103"/>
                  <a:pt x="80788" y="114000"/>
                </a:cubicBezTo>
                <a:cubicBezTo>
                  <a:pt x="80788" y="116896"/>
                  <a:pt x="80788" y="118344"/>
                  <a:pt x="82167" y="119793"/>
                </a:cubicBezTo>
                <a:cubicBezTo>
                  <a:pt x="5714" y="119793"/>
                  <a:pt x="5714" y="119793"/>
                  <a:pt x="5714" y="119793"/>
                </a:cubicBezTo>
                <a:cubicBezTo>
                  <a:pt x="295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221" y="80275"/>
                  <a:pt x="20886" y="84827"/>
                  <a:pt x="32118" y="78827"/>
                </a:cubicBezTo>
                <a:cubicBezTo>
                  <a:pt x="44532" y="74482"/>
                  <a:pt x="47487" y="73034"/>
                  <a:pt x="47487" y="73034"/>
                </a:cubicBezTo>
                <a:cubicBezTo>
                  <a:pt x="47487" y="61241"/>
                  <a:pt x="47487" y="61241"/>
                  <a:pt x="47487" y="61241"/>
                </a:cubicBezTo>
                <a:cubicBezTo>
                  <a:pt x="47487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487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881" y="78827"/>
                </a:cubicBezTo>
                <a:cubicBezTo>
                  <a:pt x="87881" y="78827"/>
                  <a:pt x="87881" y="80275"/>
                  <a:pt x="89261" y="80275"/>
                </a:cubicBezTo>
                <a:cubicBezTo>
                  <a:pt x="83546" y="81931"/>
                  <a:pt x="80788" y="86275"/>
                  <a:pt x="80788" y="906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Shape 4839">
            <a:extLst>
              <a:ext uri="{FF2B5EF4-FFF2-40B4-BE49-F238E27FC236}">
                <a16:creationId xmlns:a16="http://schemas.microsoft.com/office/drawing/2014/main" xmlns="" id="{07143C32-7217-4FCB-9949-377D7ABE7A2C}"/>
              </a:ext>
            </a:extLst>
          </p:cNvPr>
          <p:cNvSpPr/>
          <p:nvPr/>
        </p:nvSpPr>
        <p:spPr>
          <a:xfrm>
            <a:off x="3043935" y="3226403"/>
            <a:ext cx="289909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857" y="114000"/>
                </a:moveTo>
                <a:lnTo>
                  <a:pt x="102857" y="114000"/>
                </a:lnTo>
                <a:cubicBezTo>
                  <a:pt x="102857" y="115448"/>
                  <a:pt x="101461" y="116896"/>
                  <a:pt x="100066" y="116896"/>
                </a:cubicBezTo>
                <a:cubicBezTo>
                  <a:pt x="98671" y="116896"/>
                  <a:pt x="97275" y="115448"/>
                  <a:pt x="95880" y="114000"/>
                </a:cubicBezTo>
                <a:cubicBezTo>
                  <a:pt x="88903" y="106758"/>
                  <a:pt x="88903" y="106758"/>
                  <a:pt x="88903" y="106758"/>
                </a:cubicBezTo>
                <a:cubicBezTo>
                  <a:pt x="87508" y="105310"/>
                  <a:pt x="85913" y="103862"/>
                  <a:pt x="85913" y="102206"/>
                </a:cubicBezTo>
                <a:cubicBezTo>
                  <a:pt x="85913" y="99310"/>
                  <a:pt x="88903" y="96413"/>
                  <a:pt x="91694" y="96413"/>
                </a:cubicBezTo>
                <a:cubicBezTo>
                  <a:pt x="93089" y="96413"/>
                  <a:pt x="94485" y="97862"/>
                  <a:pt x="95880" y="99310"/>
                </a:cubicBezTo>
                <a:cubicBezTo>
                  <a:pt x="100066" y="102206"/>
                  <a:pt x="100066" y="102206"/>
                  <a:pt x="100066" y="102206"/>
                </a:cubicBezTo>
                <a:cubicBezTo>
                  <a:pt x="111428" y="90620"/>
                  <a:pt x="111428" y="90620"/>
                  <a:pt x="111428" y="90620"/>
                </a:cubicBezTo>
                <a:cubicBezTo>
                  <a:pt x="111428" y="89172"/>
                  <a:pt x="112823" y="89172"/>
                  <a:pt x="114219" y="89172"/>
                </a:cubicBezTo>
                <a:cubicBezTo>
                  <a:pt x="118405" y="89172"/>
                  <a:pt x="119800" y="92068"/>
                  <a:pt x="119800" y="94965"/>
                </a:cubicBezTo>
                <a:cubicBezTo>
                  <a:pt x="119800" y="96413"/>
                  <a:pt x="119800" y="97862"/>
                  <a:pt x="118405" y="99310"/>
                </a:cubicBezTo>
                <a:lnTo>
                  <a:pt x="102857" y="114000"/>
                </a:lnTo>
                <a:close/>
                <a:moveTo>
                  <a:pt x="100066" y="93517"/>
                </a:moveTo>
                <a:lnTo>
                  <a:pt x="100066" y="93517"/>
                </a:lnTo>
                <a:cubicBezTo>
                  <a:pt x="97275" y="92068"/>
                  <a:pt x="94485" y="90620"/>
                  <a:pt x="91694" y="90620"/>
                </a:cubicBezTo>
                <a:cubicBezTo>
                  <a:pt x="85913" y="90620"/>
                  <a:pt x="80332" y="96413"/>
                  <a:pt x="80332" y="102206"/>
                </a:cubicBezTo>
                <a:cubicBezTo>
                  <a:pt x="80332" y="106758"/>
                  <a:pt x="81727" y="109655"/>
                  <a:pt x="84518" y="111103"/>
                </a:cubicBezTo>
                <a:cubicBezTo>
                  <a:pt x="91694" y="118344"/>
                  <a:pt x="91694" y="118344"/>
                  <a:pt x="91694" y="118344"/>
                </a:cubicBezTo>
                <a:cubicBezTo>
                  <a:pt x="91694" y="119793"/>
                  <a:pt x="93089" y="119793"/>
                  <a:pt x="9308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29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8039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5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05647" y="86275"/>
                  <a:pt x="105647" y="86275"/>
                  <a:pt x="107043" y="86275"/>
                </a:cubicBezTo>
                <a:lnTo>
                  <a:pt x="100066" y="93517"/>
                </a:lnTo>
                <a:close/>
                <a:moveTo>
                  <a:pt x="119800" y="106758"/>
                </a:moveTo>
                <a:lnTo>
                  <a:pt x="119800" y="106758"/>
                </a:lnTo>
                <a:cubicBezTo>
                  <a:pt x="119800" y="111103"/>
                  <a:pt x="119800" y="114000"/>
                  <a:pt x="119800" y="114000"/>
                </a:cubicBezTo>
                <a:cubicBezTo>
                  <a:pt x="119800" y="118344"/>
                  <a:pt x="118405" y="119793"/>
                  <a:pt x="114219" y="119793"/>
                </a:cubicBezTo>
                <a:cubicBezTo>
                  <a:pt x="105647" y="119793"/>
                  <a:pt x="105647" y="119793"/>
                  <a:pt x="105647" y="119793"/>
                </a:cubicBezTo>
                <a:cubicBezTo>
                  <a:pt x="107043" y="119793"/>
                  <a:pt x="107043" y="119793"/>
                  <a:pt x="107043" y="118344"/>
                </a:cubicBezTo>
                <a:lnTo>
                  <a:pt x="119800" y="1067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Shape 4840">
            <a:extLst>
              <a:ext uri="{FF2B5EF4-FFF2-40B4-BE49-F238E27FC236}">
                <a16:creationId xmlns:a16="http://schemas.microsoft.com/office/drawing/2014/main" xmlns="" id="{B331CB4D-BD99-43AC-9850-35A3CE4F4176}"/>
              </a:ext>
            </a:extLst>
          </p:cNvPr>
          <p:cNvSpPr/>
          <p:nvPr/>
        </p:nvSpPr>
        <p:spPr>
          <a:xfrm>
            <a:off x="2538184" y="3226403"/>
            <a:ext cx="289907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7009" y="119793"/>
                  <a:pt x="11421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1395" y="119793"/>
                  <a:pt x="0" y="118344"/>
                  <a:pt x="0" y="114000"/>
                </a:cubicBezTo>
                <a:cubicBezTo>
                  <a:pt x="0" y="114000"/>
                  <a:pt x="0" y="93517"/>
                  <a:pt x="14152" y="84827"/>
                </a:cubicBezTo>
                <a:cubicBezTo>
                  <a:pt x="23920" y="80275"/>
                  <a:pt x="19734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6677" y="43862"/>
                  <a:pt x="36677" y="40965"/>
                </a:cubicBezTo>
                <a:cubicBezTo>
                  <a:pt x="36677" y="37862"/>
                  <a:pt x="35282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8073" y="10137"/>
                  <a:pt x="46445" y="0"/>
                  <a:pt x="59202" y="0"/>
                </a:cubicBezTo>
                <a:cubicBezTo>
                  <a:pt x="74750" y="0"/>
                  <a:pt x="80332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1727" y="40965"/>
                </a:cubicBezTo>
                <a:cubicBezTo>
                  <a:pt x="81727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98671" y="84827"/>
                  <a:pt x="95880" y="80275"/>
                  <a:pt x="104252" y="84827"/>
                </a:cubicBezTo>
                <a:cubicBezTo>
                  <a:pt x="107043" y="86275"/>
                  <a:pt x="109833" y="89172"/>
                  <a:pt x="111428" y="90620"/>
                </a:cubicBezTo>
                <a:cubicBezTo>
                  <a:pt x="90299" y="90620"/>
                  <a:pt x="90299" y="90620"/>
                  <a:pt x="90299" y="90620"/>
                </a:cubicBezTo>
                <a:cubicBezTo>
                  <a:pt x="83122" y="90620"/>
                  <a:pt x="78936" y="96413"/>
                  <a:pt x="78936" y="102206"/>
                </a:cubicBezTo>
                <a:cubicBezTo>
                  <a:pt x="78936" y="109655"/>
                  <a:pt x="83122" y="114000"/>
                  <a:pt x="90299" y="114000"/>
                </a:cubicBezTo>
                <a:cubicBezTo>
                  <a:pt x="112823" y="114000"/>
                  <a:pt x="112823" y="114000"/>
                  <a:pt x="112823" y="114000"/>
                </a:cubicBezTo>
                <a:cubicBezTo>
                  <a:pt x="115614" y="114000"/>
                  <a:pt x="117009" y="114000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  <a:moveTo>
                  <a:pt x="112823" y="108206"/>
                </a:moveTo>
                <a:lnTo>
                  <a:pt x="112823" y="108206"/>
                </a:lnTo>
                <a:cubicBezTo>
                  <a:pt x="90299" y="108206"/>
                  <a:pt x="90299" y="108206"/>
                  <a:pt x="90299" y="108206"/>
                </a:cubicBezTo>
                <a:cubicBezTo>
                  <a:pt x="85913" y="108206"/>
                  <a:pt x="84518" y="106758"/>
                  <a:pt x="84518" y="102206"/>
                </a:cubicBezTo>
                <a:cubicBezTo>
                  <a:pt x="84518" y="99310"/>
                  <a:pt x="85913" y="96413"/>
                  <a:pt x="90299" y="96413"/>
                </a:cubicBezTo>
                <a:cubicBezTo>
                  <a:pt x="112823" y="96413"/>
                  <a:pt x="112823" y="96413"/>
                  <a:pt x="112823" y="96413"/>
                </a:cubicBezTo>
                <a:cubicBezTo>
                  <a:pt x="115614" y="96413"/>
                  <a:pt x="118405" y="99310"/>
                  <a:pt x="118405" y="102206"/>
                </a:cubicBezTo>
                <a:cubicBezTo>
                  <a:pt x="118405" y="106758"/>
                  <a:pt x="115614" y="108206"/>
                  <a:pt x="112823" y="1082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Shape 4841">
            <a:extLst>
              <a:ext uri="{FF2B5EF4-FFF2-40B4-BE49-F238E27FC236}">
                <a16:creationId xmlns:a16="http://schemas.microsoft.com/office/drawing/2014/main" xmlns="" id="{FA114E35-86AD-4F71-8F2A-32801C235106}"/>
              </a:ext>
            </a:extLst>
          </p:cNvPr>
          <p:cNvSpPr/>
          <p:nvPr/>
        </p:nvSpPr>
        <p:spPr>
          <a:xfrm>
            <a:off x="2030317" y="3226403"/>
            <a:ext cx="292024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14000"/>
                </a:moveTo>
                <a:lnTo>
                  <a:pt x="119802" y="114000"/>
                </a:lnTo>
                <a:cubicBezTo>
                  <a:pt x="119802" y="118344"/>
                  <a:pt x="117044" y="119793"/>
                  <a:pt x="114285" y="119793"/>
                </a:cubicBezTo>
                <a:cubicBezTo>
                  <a:pt x="109950" y="119793"/>
                  <a:pt x="109950" y="119793"/>
                  <a:pt x="109950" y="119793"/>
                </a:cubicBezTo>
                <a:cubicBezTo>
                  <a:pt x="111330" y="118344"/>
                  <a:pt x="111330" y="116896"/>
                  <a:pt x="111330" y="114000"/>
                </a:cubicBezTo>
                <a:cubicBezTo>
                  <a:pt x="114285" y="114000"/>
                  <a:pt x="117044" y="114000"/>
                  <a:pt x="119802" y="111103"/>
                </a:cubicBezTo>
                <a:cubicBezTo>
                  <a:pt x="119802" y="114000"/>
                  <a:pt x="119802" y="114000"/>
                  <a:pt x="119802" y="114000"/>
                </a:cubicBezTo>
                <a:close/>
                <a:moveTo>
                  <a:pt x="111330" y="108206"/>
                </a:moveTo>
                <a:lnTo>
                  <a:pt x="111330" y="108206"/>
                </a:lnTo>
                <a:cubicBezTo>
                  <a:pt x="105812" y="108206"/>
                  <a:pt x="105812" y="108206"/>
                  <a:pt x="105812" y="108206"/>
                </a:cubicBezTo>
                <a:cubicBezTo>
                  <a:pt x="105812" y="114000"/>
                  <a:pt x="105812" y="114000"/>
                  <a:pt x="105812" y="114000"/>
                </a:cubicBezTo>
                <a:cubicBezTo>
                  <a:pt x="105812" y="118344"/>
                  <a:pt x="104433" y="119793"/>
                  <a:pt x="100295" y="119793"/>
                </a:cubicBezTo>
                <a:cubicBezTo>
                  <a:pt x="97536" y="119793"/>
                  <a:pt x="94778" y="118344"/>
                  <a:pt x="94778" y="114000"/>
                </a:cubicBezTo>
                <a:cubicBezTo>
                  <a:pt x="94778" y="108206"/>
                  <a:pt x="94778" y="108206"/>
                  <a:pt x="94778" y="108206"/>
                </a:cubicBezTo>
                <a:cubicBezTo>
                  <a:pt x="89064" y="108206"/>
                  <a:pt x="89064" y="108206"/>
                  <a:pt x="89064" y="108206"/>
                </a:cubicBezTo>
                <a:cubicBezTo>
                  <a:pt x="86305" y="108206"/>
                  <a:pt x="83546" y="106758"/>
                  <a:pt x="83546" y="102206"/>
                </a:cubicBezTo>
                <a:cubicBezTo>
                  <a:pt x="83546" y="99310"/>
                  <a:pt x="86305" y="96413"/>
                  <a:pt x="89064" y="96413"/>
                </a:cubicBezTo>
                <a:cubicBezTo>
                  <a:pt x="94778" y="96413"/>
                  <a:pt x="94778" y="96413"/>
                  <a:pt x="94778" y="96413"/>
                </a:cubicBezTo>
                <a:cubicBezTo>
                  <a:pt x="94778" y="90620"/>
                  <a:pt x="94778" y="90620"/>
                  <a:pt x="94778" y="90620"/>
                </a:cubicBezTo>
                <a:cubicBezTo>
                  <a:pt x="94778" y="87724"/>
                  <a:pt x="97536" y="84827"/>
                  <a:pt x="100295" y="84827"/>
                </a:cubicBezTo>
                <a:cubicBezTo>
                  <a:pt x="104433" y="84827"/>
                  <a:pt x="105812" y="87724"/>
                  <a:pt x="105812" y="90620"/>
                </a:cubicBezTo>
                <a:cubicBezTo>
                  <a:pt x="105812" y="96413"/>
                  <a:pt x="105812" y="96413"/>
                  <a:pt x="105812" y="96413"/>
                </a:cubicBezTo>
                <a:cubicBezTo>
                  <a:pt x="111330" y="96413"/>
                  <a:pt x="111330" y="96413"/>
                  <a:pt x="111330" y="96413"/>
                </a:cubicBezTo>
                <a:cubicBezTo>
                  <a:pt x="115665" y="96413"/>
                  <a:pt x="117044" y="99310"/>
                  <a:pt x="117044" y="102206"/>
                </a:cubicBezTo>
                <a:cubicBezTo>
                  <a:pt x="117044" y="106758"/>
                  <a:pt x="115665" y="108206"/>
                  <a:pt x="111330" y="108206"/>
                </a:cubicBezTo>
                <a:close/>
                <a:moveTo>
                  <a:pt x="89064" y="90620"/>
                </a:moveTo>
                <a:lnTo>
                  <a:pt x="89064" y="90620"/>
                </a:lnTo>
                <a:cubicBezTo>
                  <a:pt x="83546" y="90620"/>
                  <a:pt x="78029" y="96413"/>
                  <a:pt x="78029" y="102206"/>
                </a:cubicBezTo>
                <a:cubicBezTo>
                  <a:pt x="78029" y="109655"/>
                  <a:pt x="83546" y="114000"/>
                  <a:pt x="89064" y="114000"/>
                </a:cubicBezTo>
                <a:cubicBezTo>
                  <a:pt x="89064" y="116896"/>
                  <a:pt x="90443" y="118344"/>
                  <a:pt x="90443" y="119793"/>
                </a:cubicBezTo>
                <a:cubicBezTo>
                  <a:pt x="5517" y="119793"/>
                  <a:pt x="5517" y="119793"/>
                  <a:pt x="5517" y="119793"/>
                </a:cubicBezTo>
                <a:cubicBezTo>
                  <a:pt x="2758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024" y="80275"/>
                  <a:pt x="20886" y="84827"/>
                  <a:pt x="32118" y="78827"/>
                </a:cubicBezTo>
                <a:cubicBezTo>
                  <a:pt x="44532" y="74482"/>
                  <a:pt x="47290" y="73034"/>
                  <a:pt x="47290" y="73034"/>
                </a:cubicBezTo>
                <a:cubicBezTo>
                  <a:pt x="47290" y="61241"/>
                  <a:pt x="47290" y="61241"/>
                  <a:pt x="47290" y="61241"/>
                </a:cubicBezTo>
                <a:cubicBezTo>
                  <a:pt x="47290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290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684" y="78827"/>
                </a:cubicBezTo>
                <a:cubicBezTo>
                  <a:pt x="90443" y="80275"/>
                  <a:pt x="92019" y="81931"/>
                  <a:pt x="94778" y="81931"/>
                </a:cubicBezTo>
                <a:cubicBezTo>
                  <a:pt x="92019" y="83379"/>
                  <a:pt x="89064" y="87724"/>
                  <a:pt x="89064" y="906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Shape 4842">
            <a:extLst>
              <a:ext uri="{FF2B5EF4-FFF2-40B4-BE49-F238E27FC236}">
                <a16:creationId xmlns:a16="http://schemas.microsoft.com/office/drawing/2014/main" xmlns="" id="{DBF92C52-A96A-4F09-AE28-D24B01F35F00}"/>
              </a:ext>
            </a:extLst>
          </p:cNvPr>
          <p:cNvSpPr/>
          <p:nvPr/>
        </p:nvSpPr>
        <p:spPr>
          <a:xfrm>
            <a:off x="1524564" y="3226403"/>
            <a:ext cx="289909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5" y="119793"/>
                  <a:pt x="114019" y="119793"/>
                </a:cubicBezTo>
                <a:cubicBezTo>
                  <a:pt x="5581" y="119793"/>
                  <a:pt x="5581" y="119793"/>
                  <a:pt x="5581" y="119793"/>
                </a:cubicBezTo>
                <a:cubicBezTo>
                  <a:pt x="27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7840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19800" y="93517"/>
                  <a:pt x="119800" y="114000"/>
                  <a:pt x="119800" y="11400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" name="Shape 4843">
            <a:extLst>
              <a:ext uri="{FF2B5EF4-FFF2-40B4-BE49-F238E27FC236}">
                <a16:creationId xmlns:a16="http://schemas.microsoft.com/office/drawing/2014/main" xmlns="" id="{F54C7B93-895B-4159-B9FB-E4D94BF547BA}"/>
              </a:ext>
            </a:extLst>
          </p:cNvPr>
          <p:cNvSpPr/>
          <p:nvPr/>
        </p:nvSpPr>
        <p:spPr>
          <a:xfrm>
            <a:off x="7096295" y="2731103"/>
            <a:ext cx="289907" cy="254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5913" y="0"/>
                </a:moveTo>
                <a:lnTo>
                  <a:pt x="85913" y="0"/>
                </a:lnTo>
                <a:cubicBezTo>
                  <a:pt x="77541" y="0"/>
                  <a:pt x="68970" y="4745"/>
                  <a:pt x="63388" y="11073"/>
                </a:cubicBezTo>
                <a:cubicBezTo>
                  <a:pt x="59202" y="15819"/>
                  <a:pt x="59202" y="15819"/>
                  <a:pt x="59202" y="15819"/>
                </a:cubicBezTo>
                <a:cubicBezTo>
                  <a:pt x="56411" y="11073"/>
                  <a:pt x="56411" y="11073"/>
                  <a:pt x="56411" y="11073"/>
                </a:cubicBezTo>
                <a:cubicBezTo>
                  <a:pt x="49435" y="4745"/>
                  <a:pt x="42259" y="0"/>
                  <a:pt x="33887" y="0"/>
                </a:cubicBezTo>
                <a:cubicBezTo>
                  <a:pt x="23920" y="0"/>
                  <a:pt x="15548" y="4745"/>
                  <a:pt x="9966" y="11073"/>
                </a:cubicBezTo>
                <a:cubicBezTo>
                  <a:pt x="2790" y="18983"/>
                  <a:pt x="0" y="28700"/>
                  <a:pt x="0" y="38192"/>
                </a:cubicBezTo>
                <a:cubicBezTo>
                  <a:pt x="0" y="49491"/>
                  <a:pt x="2790" y="58983"/>
                  <a:pt x="9966" y="65536"/>
                </a:cubicBezTo>
                <a:cubicBezTo>
                  <a:pt x="55016" y="116610"/>
                  <a:pt x="55016" y="116610"/>
                  <a:pt x="55016" y="116610"/>
                </a:cubicBezTo>
                <a:cubicBezTo>
                  <a:pt x="56411" y="118192"/>
                  <a:pt x="57807" y="119774"/>
                  <a:pt x="59202" y="119774"/>
                </a:cubicBezTo>
                <a:cubicBezTo>
                  <a:pt x="61993" y="119774"/>
                  <a:pt x="63388" y="118192"/>
                  <a:pt x="64784" y="116610"/>
                </a:cubicBezTo>
                <a:cubicBezTo>
                  <a:pt x="109833" y="65536"/>
                  <a:pt x="109833" y="65536"/>
                  <a:pt x="109833" y="65536"/>
                </a:cubicBezTo>
                <a:cubicBezTo>
                  <a:pt x="117009" y="58983"/>
                  <a:pt x="119800" y="49491"/>
                  <a:pt x="119800" y="38192"/>
                </a:cubicBezTo>
                <a:cubicBezTo>
                  <a:pt x="119800" y="28700"/>
                  <a:pt x="117009" y="18983"/>
                  <a:pt x="109833" y="11073"/>
                </a:cubicBezTo>
                <a:cubicBezTo>
                  <a:pt x="102857" y="4745"/>
                  <a:pt x="94485" y="0"/>
                  <a:pt x="85913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9" name="Shape 4844">
            <a:extLst>
              <a:ext uri="{FF2B5EF4-FFF2-40B4-BE49-F238E27FC236}">
                <a16:creationId xmlns:a16="http://schemas.microsoft.com/office/drawing/2014/main" xmlns="" id="{947DFE1B-86CA-4FE5-A5FE-4660A5E54FF4}"/>
              </a:ext>
            </a:extLst>
          </p:cNvPr>
          <p:cNvSpPr/>
          <p:nvPr/>
        </p:nvSpPr>
        <p:spPr>
          <a:xfrm>
            <a:off x="6596892" y="2728987"/>
            <a:ext cx="28144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877" y="34128"/>
                </a:moveTo>
                <a:lnTo>
                  <a:pt x="103877" y="34128"/>
                </a:lnTo>
                <a:cubicBezTo>
                  <a:pt x="85102" y="18495"/>
                  <a:pt x="85102" y="18495"/>
                  <a:pt x="85102" y="18495"/>
                </a:cubicBezTo>
                <a:cubicBezTo>
                  <a:pt x="85102" y="62091"/>
                  <a:pt x="85102" y="62091"/>
                  <a:pt x="85102" y="62091"/>
                </a:cubicBezTo>
                <a:cubicBezTo>
                  <a:pt x="80816" y="63633"/>
                  <a:pt x="76530" y="65394"/>
                  <a:pt x="73673" y="70018"/>
                </a:cubicBezTo>
                <a:cubicBezTo>
                  <a:pt x="73673" y="16954"/>
                  <a:pt x="73673" y="16954"/>
                  <a:pt x="73673" y="16954"/>
                </a:cubicBezTo>
                <a:cubicBezTo>
                  <a:pt x="41836" y="34128"/>
                  <a:pt x="41836" y="34128"/>
                  <a:pt x="41836" y="34128"/>
                </a:cubicBezTo>
                <a:cubicBezTo>
                  <a:pt x="41836" y="104146"/>
                  <a:pt x="41836" y="104146"/>
                  <a:pt x="41836" y="104146"/>
                </a:cubicBezTo>
                <a:cubicBezTo>
                  <a:pt x="63469" y="91816"/>
                  <a:pt x="63469" y="91816"/>
                  <a:pt x="63469" y="91816"/>
                </a:cubicBezTo>
                <a:lnTo>
                  <a:pt x="63469" y="93357"/>
                </a:lnTo>
                <a:cubicBezTo>
                  <a:pt x="63469" y="96440"/>
                  <a:pt x="63469" y="101064"/>
                  <a:pt x="64897" y="104146"/>
                </a:cubicBezTo>
                <a:cubicBezTo>
                  <a:pt x="38979" y="119779"/>
                  <a:pt x="38979" y="119779"/>
                  <a:pt x="38979" y="119779"/>
                </a:cubicBezTo>
                <a:cubicBezTo>
                  <a:pt x="38979" y="119779"/>
                  <a:pt x="37551" y="119779"/>
                  <a:pt x="36122" y="119779"/>
                </a:cubicBezTo>
                <a:cubicBezTo>
                  <a:pt x="34693" y="119779"/>
                  <a:pt x="34693" y="119779"/>
                  <a:pt x="33265" y="119779"/>
                </a:cubicBezTo>
                <a:cubicBezTo>
                  <a:pt x="2857" y="94899"/>
                  <a:pt x="2857" y="94899"/>
                  <a:pt x="2857" y="94899"/>
                </a:cubicBezTo>
                <a:cubicBezTo>
                  <a:pt x="1428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57" y="0"/>
                  <a:pt x="5714" y="0"/>
                </a:cubicBezTo>
                <a:cubicBezTo>
                  <a:pt x="7142" y="0"/>
                  <a:pt x="8775" y="0"/>
                  <a:pt x="8775" y="1541"/>
                </a:cubicBezTo>
                <a:cubicBezTo>
                  <a:pt x="37551" y="23339"/>
                  <a:pt x="37551" y="23339"/>
                  <a:pt x="37551" y="23339"/>
                </a:cubicBezTo>
                <a:cubicBezTo>
                  <a:pt x="76530" y="0"/>
                  <a:pt x="76530" y="0"/>
                  <a:pt x="76530" y="0"/>
                </a:cubicBezTo>
                <a:cubicBezTo>
                  <a:pt x="76530" y="0"/>
                  <a:pt x="77959" y="0"/>
                  <a:pt x="79387" y="0"/>
                </a:cubicBezTo>
                <a:cubicBezTo>
                  <a:pt x="80816" y="0"/>
                  <a:pt x="80816" y="0"/>
                  <a:pt x="82244" y="1541"/>
                </a:cubicBezTo>
                <a:cubicBezTo>
                  <a:pt x="112448" y="26422"/>
                  <a:pt x="112448" y="26422"/>
                  <a:pt x="112448" y="26422"/>
                </a:cubicBezTo>
                <a:cubicBezTo>
                  <a:pt x="113877" y="27963"/>
                  <a:pt x="115510" y="29504"/>
                  <a:pt x="115510" y="31045"/>
                </a:cubicBezTo>
                <a:cubicBezTo>
                  <a:pt x="115510" y="70018"/>
                  <a:pt x="115510" y="70018"/>
                  <a:pt x="115510" y="70018"/>
                </a:cubicBezTo>
                <a:cubicBezTo>
                  <a:pt x="112448" y="65394"/>
                  <a:pt x="108163" y="63633"/>
                  <a:pt x="103877" y="62091"/>
                </a:cubicBezTo>
                <a:lnTo>
                  <a:pt x="103877" y="34128"/>
                </a:lnTo>
                <a:close/>
                <a:moveTo>
                  <a:pt x="30204" y="34128"/>
                </a:moveTo>
                <a:lnTo>
                  <a:pt x="30204" y="34128"/>
                </a:lnTo>
                <a:cubicBezTo>
                  <a:pt x="11632" y="18495"/>
                  <a:pt x="11632" y="18495"/>
                  <a:pt x="11632" y="18495"/>
                </a:cubicBezTo>
                <a:cubicBezTo>
                  <a:pt x="11632" y="85431"/>
                  <a:pt x="11632" y="85431"/>
                  <a:pt x="11632" y="85431"/>
                </a:cubicBezTo>
                <a:cubicBezTo>
                  <a:pt x="30204" y="101064"/>
                  <a:pt x="30204" y="101064"/>
                  <a:pt x="30204" y="101064"/>
                </a:cubicBezTo>
                <a:lnTo>
                  <a:pt x="30204" y="34128"/>
                </a:lnTo>
                <a:close/>
                <a:moveTo>
                  <a:pt x="93673" y="66935"/>
                </a:moveTo>
                <a:lnTo>
                  <a:pt x="93673" y="66935"/>
                </a:lnTo>
                <a:cubicBezTo>
                  <a:pt x="108163" y="66935"/>
                  <a:pt x="119795" y="77724"/>
                  <a:pt x="119795" y="93357"/>
                </a:cubicBezTo>
                <a:cubicBezTo>
                  <a:pt x="119795" y="108990"/>
                  <a:pt x="108163" y="119779"/>
                  <a:pt x="93673" y="119779"/>
                </a:cubicBezTo>
                <a:cubicBezTo>
                  <a:pt x="80816" y="119779"/>
                  <a:pt x="69183" y="108990"/>
                  <a:pt x="69183" y="93357"/>
                </a:cubicBezTo>
                <a:cubicBezTo>
                  <a:pt x="69183" y="77724"/>
                  <a:pt x="80816" y="66935"/>
                  <a:pt x="93673" y="66935"/>
                </a:cubicBezTo>
                <a:close/>
                <a:moveTo>
                  <a:pt x="82244" y="97981"/>
                </a:moveTo>
                <a:lnTo>
                  <a:pt x="82244" y="97981"/>
                </a:lnTo>
                <a:cubicBezTo>
                  <a:pt x="80816" y="97981"/>
                  <a:pt x="80816" y="99522"/>
                  <a:pt x="80816" y="101064"/>
                </a:cubicBezTo>
                <a:cubicBezTo>
                  <a:pt x="80816" y="105688"/>
                  <a:pt x="83673" y="107229"/>
                  <a:pt x="86530" y="107229"/>
                </a:cubicBezTo>
                <a:cubicBezTo>
                  <a:pt x="87959" y="107229"/>
                  <a:pt x="89387" y="107229"/>
                  <a:pt x="90816" y="105688"/>
                </a:cubicBezTo>
                <a:cubicBezTo>
                  <a:pt x="93673" y="102605"/>
                  <a:pt x="93673" y="102605"/>
                  <a:pt x="93673" y="102605"/>
                </a:cubicBezTo>
                <a:cubicBezTo>
                  <a:pt x="98163" y="105688"/>
                  <a:pt x="98163" y="105688"/>
                  <a:pt x="98163" y="105688"/>
                </a:cubicBezTo>
                <a:cubicBezTo>
                  <a:pt x="99591" y="107229"/>
                  <a:pt x="101020" y="107229"/>
                  <a:pt x="102448" y="107229"/>
                </a:cubicBezTo>
                <a:cubicBezTo>
                  <a:pt x="105306" y="107229"/>
                  <a:pt x="108163" y="105688"/>
                  <a:pt x="108163" y="101064"/>
                </a:cubicBezTo>
                <a:cubicBezTo>
                  <a:pt x="108163" y="99522"/>
                  <a:pt x="106734" y="97981"/>
                  <a:pt x="105306" y="97981"/>
                </a:cubicBezTo>
                <a:cubicBezTo>
                  <a:pt x="102448" y="93357"/>
                  <a:pt x="102448" y="93357"/>
                  <a:pt x="102448" y="93357"/>
                </a:cubicBezTo>
                <a:cubicBezTo>
                  <a:pt x="105306" y="88513"/>
                  <a:pt x="105306" y="88513"/>
                  <a:pt x="105306" y="88513"/>
                </a:cubicBezTo>
                <a:cubicBezTo>
                  <a:pt x="106734" y="88513"/>
                  <a:pt x="108163" y="86972"/>
                  <a:pt x="108163" y="85431"/>
                </a:cubicBezTo>
                <a:cubicBezTo>
                  <a:pt x="108163" y="80807"/>
                  <a:pt x="105306" y="79266"/>
                  <a:pt x="102448" y="79266"/>
                </a:cubicBezTo>
                <a:cubicBezTo>
                  <a:pt x="101020" y="79266"/>
                  <a:pt x="99591" y="79266"/>
                  <a:pt x="98163" y="80807"/>
                </a:cubicBezTo>
                <a:cubicBezTo>
                  <a:pt x="93673" y="83889"/>
                  <a:pt x="93673" y="83889"/>
                  <a:pt x="93673" y="83889"/>
                </a:cubicBezTo>
                <a:cubicBezTo>
                  <a:pt x="90816" y="80807"/>
                  <a:pt x="90816" y="80807"/>
                  <a:pt x="90816" y="80807"/>
                </a:cubicBezTo>
                <a:cubicBezTo>
                  <a:pt x="89387" y="79266"/>
                  <a:pt x="87959" y="79266"/>
                  <a:pt x="86530" y="79266"/>
                </a:cubicBezTo>
                <a:cubicBezTo>
                  <a:pt x="83673" y="79266"/>
                  <a:pt x="80816" y="80807"/>
                  <a:pt x="80816" y="85431"/>
                </a:cubicBezTo>
                <a:cubicBezTo>
                  <a:pt x="80816" y="86972"/>
                  <a:pt x="80816" y="88513"/>
                  <a:pt x="82244" y="88513"/>
                </a:cubicBezTo>
                <a:cubicBezTo>
                  <a:pt x="86530" y="93357"/>
                  <a:pt x="86530" y="93357"/>
                  <a:pt x="86530" y="93357"/>
                </a:cubicBezTo>
                <a:lnTo>
                  <a:pt x="82244" y="979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0" name="Shape 4845">
            <a:extLst>
              <a:ext uri="{FF2B5EF4-FFF2-40B4-BE49-F238E27FC236}">
                <a16:creationId xmlns:a16="http://schemas.microsoft.com/office/drawing/2014/main" xmlns="" id="{94A5A5F4-B45B-40EE-802E-4CD79109FEC3}"/>
              </a:ext>
            </a:extLst>
          </p:cNvPr>
          <p:cNvSpPr/>
          <p:nvPr/>
        </p:nvSpPr>
        <p:spPr>
          <a:xfrm>
            <a:off x="6091140" y="2728987"/>
            <a:ext cx="279327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129" y="34128"/>
                </a:moveTo>
                <a:lnTo>
                  <a:pt x="105129" y="34128"/>
                </a:lnTo>
                <a:cubicBezTo>
                  <a:pt x="84681" y="18495"/>
                  <a:pt x="84681" y="18495"/>
                  <a:pt x="84681" y="18495"/>
                </a:cubicBezTo>
                <a:cubicBezTo>
                  <a:pt x="84681" y="62091"/>
                  <a:pt x="84681" y="62091"/>
                  <a:pt x="84681" y="62091"/>
                </a:cubicBezTo>
                <a:cubicBezTo>
                  <a:pt x="80344" y="63633"/>
                  <a:pt x="77452" y="65394"/>
                  <a:pt x="72908" y="70018"/>
                </a:cubicBezTo>
                <a:cubicBezTo>
                  <a:pt x="72908" y="16954"/>
                  <a:pt x="72908" y="16954"/>
                  <a:pt x="72908" y="16954"/>
                </a:cubicBezTo>
                <a:cubicBezTo>
                  <a:pt x="42340" y="34128"/>
                  <a:pt x="42340" y="34128"/>
                  <a:pt x="42340" y="34128"/>
                </a:cubicBezTo>
                <a:cubicBezTo>
                  <a:pt x="42340" y="104146"/>
                  <a:pt x="42340" y="104146"/>
                  <a:pt x="42340" y="104146"/>
                </a:cubicBezTo>
                <a:cubicBezTo>
                  <a:pt x="64234" y="91816"/>
                  <a:pt x="64234" y="91816"/>
                  <a:pt x="64234" y="91816"/>
                </a:cubicBezTo>
                <a:lnTo>
                  <a:pt x="64234" y="93357"/>
                </a:lnTo>
                <a:cubicBezTo>
                  <a:pt x="64234" y="96440"/>
                  <a:pt x="64234" y="101064"/>
                  <a:pt x="65679" y="104146"/>
                </a:cubicBezTo>
                <a:cubicBezTo>
                  <a:pt x="39449" y="119779"/>
                  <a:pt x="39449" y="119779"/>
                  <a:pt x="39449" y="119779"/>
                </a:cubicBezTo>
                <a:cubicBezTo>
                  <a:pt x="38003" y="119779"/>
                  <a:pt x="38003" y="119779"/>
                  <a:pt x="36557" y="119779"/>
                </a:cubicBezTo>
                <a:cubicBezTo>
                  <a:pt x="35111" y="119779"/>
                  <a:pt x="33666" y="119779"/>
                  <a:pt x="33666" y="119779"/>
                </a:cubicBezTo>
                <a:cubicBezTo>
                  <a:pt x="1445" y="94899"/>
                  <a:pt x="1445" y="94899"/>
                  <a:pt x="1445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45" y="0"/>
                  <a:pt x="5783" y="0"/>
                </a:cubicBezTo>
                <a:cubicBezTo>
                  <a:pt x="7228" y="0"/>
                  <a:pt x="7228" y="0"/>
                  <a:pt x="8674" y="1541"/>
                </a:cubicBezTo>
                <a:cubicBezTo>
                  <a:pt x="36557" y="23339"/>
                  <a:pt x="36557" y="23339"/>
                  <a:pt x="36557" y="23339"/>
                </a:cubicBezTo>
                <a:cubicBezTo>
                  <a:pt x="77452" y="0"/>
                  <a:pt x="77452" y="0"/>
                  <a:pt x="77452" y="0"/>
                </a:cubicBezTo>
                <a:lnTo>
                  <a:pt x="78898" y="0"/>
                </a:lnTo>
                <a:cubicBezTo>
                  <a:pt x="80344" y="0"/>
                  <a:pt x="81790" y="0"/>
                  <a:pt x="83235" y="1541"/>
                </a:cubicBezTo>
                <a:cubicBezTo>
                  <a:pt x="113803" y="26422"/>
                  <a:pt x="113803" y="26422"/>
                  <a:pt x="113803" y="26422"/>
                </a:cubicBezTo>
                <a:cubicBezTo>
                  <a:pt x="115249" y="27963"/>
                  <a:pt x="116695" y="29504"/>
                  <a:pt x="116695" y="31045"/>
                </a:cubicBezTo>
                <a:cubicBezTo>
                  <a:pt x="116695" y="70018"/>
                  <a:pt x="116695" y="70018"/>
                  <a:pt x="116695" y="70018"/>
                </a:cubicBezTo>
                <a:cubicBezTo>
                  <a:pt x="112358" y="65394"/>
                  <a:pt x="109466" y="63633"/>
                  <a:pt x="105129" y="62091"/>
                </a:cubicBezTo>
                <a:lnTo>
                  <a:pt x="105129" y="34128"/>
                </a:lnTo>
                <a:close/>
                <a:moveTo>
                  <a:pt x="30567" y="34128"/>
                </a:moveTo>
                <a:lnTo>
                  <a:pt x="30567" y="34128"/>
                </a:lnTo>
                <a:cubicBezTo>
                  <a:pt x="11772" y="18495"/>
                  <a:pt x="11772" y="18495"/>
                  <a:pt x="11772" y="18495"/>
                </a:cubicBezTo>
                <a:cubicBezTo>
                  <a:pt x="11772" y="85431"/>
                  <a:pt x="11772" y="85431"/>
                  <a:pt x="11772" y="85431"/>
                </a:cubicBezTo>
                <a:cubicBezTo>
                  <a:pt x="30567" y="101064"/>
                  <a:pt x="30567" y="101064"/>
                  <a:pt x="30567" y="101064"/>
                </a:cubicBezTo>
                <a:lnTo>
                  <a:pt x="30567" y="34128"/>
                </a:lnTo>
                <a:close/>
                <a:moveTo>
                  <a:pt x="94802" y="66935"/>
                </a:moveTo>
                <a:lnTo>
                  <a:pt x="94802" y="66935"/>
                </a:lnTo>
                <a:cubicBezTo>
                  <a:pt x="109466" y="66935"/>
                  <a:pt x="119793" y="77724"/>
                  <a:pt x="119793" y="93357"/>
                </a:cubicBezTo>
                <a:cubicBezTo>
                  <a:pt x="119793" y="108990"/>
                  <a:pt x="109466" y="119779"/>
                  <a:pt x="94802" y="119779"/>
                </a:cubicBezTo>
                <a:cubicBezTo>
                  <a:pt x="80344" y="119779"/>
                  <a:pt x="70017" y="108990"/>
                  <a:pt x="70017" y="93357"/>
                </a:cubicBezTo>
                <a:cubicBezTo>
                  <a:pt x="70017" y="77724"/>
                  <a:pt x="80344" y="66935"/>
                  <a:pt x="94802" y="66935"/>
                </a:cubicBezTo>
                <a:close/>
                <a:moveTo>
                  <a:pt x="78898" y="99522"/>
                </a:moveTo>
                <a:lnTo>
                  <a:pt x="78898" y="99522"/>
                </a:lnTo>
                <a:cubicBezTo>
                  <a:pt x="87573" y="107229"/>
                  <a:pt x="87573" y="107229"/>
                  <a:pt x="87573" y="107229"/>
                </a:cubicBezTo>
                <a:cubicBezTo>
                  <a:pt x="87573" y="108990"/>
                  <a:pt x="89018" y="110532"/>
                  <a:pt x="90464" y="110532"/>
                </a:cubicBezTo>
                <a:cubicBezTo>
                  <a:pt x="91910" y="110532"/>
                  <a:pt x="93356" y="108990"/>
                  <a:pt x="94802" y="107229"/>
                </a:cubicBezTo>
                <a:cubicBezTo>
                  <a:pt x="110912" y="91816"/>
                  <a:pt x="110912" y="91816"/>
                  <a:pt x="110912" y="91816"/>
                </a:cubicBezTo>
                <a:cubicBezTo>
                  <a:pt x="112358" y="90275"/>
                  <a:pt x="112358" y="88513"/>
                  <a:pt x="112358" y="86972"/>
                </a:cubicBezTo>
                <a:cubicBezTo>
                  <a:pt x="112358" y="83889"/>
                  <a:pt x="109466" y="80807"/>
                  <a:pt x="106574" y="80807"/>
                </a:cubicBezTo>
                <a:cubicBezTo>
                  <a:pt x="105129" y="80807"/>
                  <a:pt x="103683" y="80807"/>
                  <a:pt x="102237" y="82348"/>
                </a:cubicBezTo>
                <a:cubicBezTo>
                  <a:pt x="90464" y="94899"/>
                  <a:pt x="90464" y="94899"/>
                  <a:pt x="90464" y="94899"/>
                </a:cubicBezTo>
                <a:cubicBezTo>
                  <a:pt x="87573" y="91816"/>
                  <a:pt x="87573" y="91816"/>
                  <a:pt x="87573" y="91816"/>
                </a:cubicBezTo>
                <a:cubicBezTo>
                  <a:pt x="86127" y="90275"/>
                  <a:pt x="84681" y="88513"/>
                  <a:pt x="83235" y="88513"/>
                </a:cubicBezTo>
                <a:cubicBezTo>
                  <a:pt x="80344" y="88513"/>
                  <a:pt x="77452" y="91816"/>
                  <a:pt x="77452" y="94899"/>
                </a:cubicBezTo>
                <a:cubicBezTo>
                  <a:pt x="77452" y="96440"/>
                  <a:pt x="77452" y="97981"/>
                  <a:pt x="78898" y="995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1" name="Shape 4846">
            <a:extLst>
              <a:ext uri="{FF2B5EF4-FFF2-40B4-BE49-F238E27FC236}">
                <a16:creationId xmlns:a16="http://schemas.microsoft.com/office/drawing/2014/main" xmlns="" id="{989E1868-AEF9-4663-8285-C651DC1DDB29}"/>
              </a:ext>
            </a:extLst>
          </p:cNvPr>
          <p:cNvSpPr/>
          <p:nvPr/>
        </p:nvSpPr>
        <p:spPr>
          <a:xfrm>
            <a:off x="5583273" y="2728987"/>
            <a:ext cx="281444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660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3339" y="34128"/>
                  <a:pt x="43339" y="34128"/>
                  <a:pt x="43339" y="34128"/>
                </a:cubicBezTo>
                <a:cubicBezTo>
                  <a:pt x="43339" y="104146"/>
                  <a:pt x="43339" y="104146"/>
                  <a:pt x="43339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5008" y="101064"/>
                  <a:pt x="66439" y="104146"/>
                </a:cubicBezTo>
                <a:cubicBezTo>
                  <a:pt x="40477" y="119779"/>
                  <a:pt x="40477" y="119779"/>
                  <a:pt x="40477" y="119779"/>
                </a:cubicBezTo>
                <a:cubicBezTo>
                  <a:pt x="39045" y="119779"/>
                  <a:pt x="37614" y="119779"/>
                  <a:pt x="37614" y="119779"/>
                </a:cubicBezTo>
                <a:cubicBezTo>
                  <a:pt x="36183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10017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660" y="0"/>
                  <a:pt x="76660" y="0"/>
                  <a:pt x="76660" y="0"/>
                </a:cubicBezTo>
                <a:cubicBezTo>
                  <a:pt x="78091" y="0"/>
                  <a:pt x="78091" y="0"/>
                  <a:pt x="79522" y="0"/>
                </a:cubicBezTo>
                <a:cubicBezTo>
                  <a:pt x="80954" y="0"/>
                  <a:pt x="82385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6422"/>
                  <a:pt x="114071" y="26422"/>
                  <a:pt x="114071" y="26422"/>
                </a:cubicBezTo>
                <a:cubicBezTo>
                  <a:pt x="115502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1686" y="34128"/>
                </a:moveTo>
                <a:lnTo>
                  <a:pt x="31686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1686" y="101064"/>
                  <a:pt x="31686" y="101064"/>
                  <a:pt x="31686" y="101064"/>
                </a:cubicBezTo>
                <a:lnTo>
                  <a:pt x="31686" y="34128"/>
                </a:lnTo>
                <a:close/>
                <a:moveTo>
                  <a:pt x="95264" y="66935"/>
                </a:moveTo>
                <a:lnTo>
                  <a:pt x="95264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5264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5264" y="66935"/>
                </a:cubicBezTo>
                <a:close/>
                <a:moveTo>
                  <a:pt x="83816" y="99522"/>
                </a:moveTo>
                <a:lnTo>
                  <a:pt x="83816" y="99522"/>
                </a:lnTo>
                <a:cubicBezTo>
                  <a:pt x="106916" y="99522"/>
                  <a:pt x="106916" y="99522"/>
                  <a:pt x="106916" y="99522"/>
                </a:cubicBezTo>
                <a:cubicBezTo>
                  <a:pt x="109778" y="99522"/>
                  <a:pt x="112640" y="96440"/>
                  <a:pt x="112640" y="93357"/>
                </a:cubicBezTo>
                <a:cubicBezTo>
                  <a:pt x="112640" y="90275"/>
                  <a:pt x="109778" y="86972"/>
                  <a:pt x="106916" y="86972"/>
                </a:cubicBezTo>
                <a:cubicBezTo>
                  <a:pt x="83816" y="86972"/>
                  <a:pt x="83816" y="86972"/>
                  <a:pt x="83816" y="86972"/>
                </a:cubicBezTo>
                <a:cubicBezTo>
                  <a:pt x="79522" y="86972"/>
                  <a:pt x="78091" y="90275"/>
                  <a:pt x="78091" y="93357"/>
                </a:cubicBezTo>
                <a:cubicBezTo>
                  <a:pt x="78091" y="96440"/>
                  <a:pt x="79522" y="99522"/>
                  <a:pt x="83816" y="995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Shape 4847">
            <a:extLst>
              <a:ext uri="{FF2B5EF4-FFF2-40B4-BE49-F238E27FC236}">
                <a16:creationId xmlns:a16="http://schemas.microsoft.com/office/drawing/2014/main" xmlns="" id="{9AC854C6-68BD-488D-82C8-CD9AE527E3C1}"/>
              </a:ext>
            </a:extLst>
          </p:cNvPr>
          <p:cNvSpPr/>
          <p:nvPr/>
        </p:nvSpPr>
        <p:spPr>
          <a:xfrm>
            <a:off x="5077522" y="2728987"/>
            <a:ext cx="28144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456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1908" y="34128"/>
                  <a:pt x="41908" y="34128"/>
                  <a:pt x="41908" y="34128"/>
                </a:cubicBezTo>
                <a:cubicBezTo>
                  <a:pt x="41908" y="104146"/>
                  <a:pt x="41908" y="104146"/>
                  <a:pt x="41908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3577" y="101064"/>
                  <a:pt x="65008" y="104146"/>
                </a:cubicBezTo>
                <a:cubicBezTo>
                  <a:pt x="39045" y="119779"/>
                  <a:pt x="39045" y="119779"/>
                  <a:pt x="39045" y="119779"/>
                </a:cubicBezTo>
                <a:cubicBezTo>
                  <a:pt x="39045" y="119779"/>
                  <a:pt x="37614" y="119779"/>
                  <a:pt x="35979" y="119779"/>
                </a:cubicBezTo>
                <a:cubicBezTo>
                  <a:pt x="34548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8586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456" y="0"/>
                  <a:pt x="76456" y="0"/>
                  <a:pt x="76456" y="0"/>
                </a:cubicBezTo>
                <a:cubicBezTo>
                  <a:pt x="76456" y="0"/>
                  <a:pt x="78091" y="0"/>
                  <a:pt x="79522" y="0"/>
                </a:cubicBezTo>
                <a:cubicBezTo>
                  <a:pt x="80954" y="0"/>
                  <a:pt x="80954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0255" y="34128"/>
                </a:moveTo>
                <a:lnTo>
                  <a:pt x="30255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0255" y="101064"/>
                  <a:pt x="30255" y="101064"/>
                  <a:pt x="30255" y="101064"/>
                </a:cubicBezTo>
                <a:lnTo>
                  <a:pt x="30255" y="34128"/>
                </a:lnTo>
                <a:close/>
                <a:moveTo>
                  <a:pt x="93833" y="66935"/>
                </a:moveTo>
                <a:lnTo>
                  <a:pt x="93833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3833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3833" y="66935"/>
                </a:cubicBezTo>
                <a:close/>
                <a:moveTo>
                  <a:pt x="82385" y="99522"/>
                </a:moveTo>
                <a:lnTo>
                  <a:pt x="82385" y="99522"/>
                </a:lnTo>
                <a:cubicBezTo>
                  <a:pt x="88109" y="99522"/>
                  <a:pt x="88109" y="99522"/>
                  <a:pt x="88109" y="99522"/>
                </a:cubicBezTo>
                <a:cubicBezTo>
                  <a:pt x="88109" y="105688"/>
                  <a:pt x="88109" y="105688"/>
                  <a:pt x="88109" y="105688"/>
                </a:cubicBezTo>
                <a:cubicBezTo>
                  <a:pt x="88109" y="108990"/>
                  <a:pt x="90971" y="112073"/>
                  <a:pt x="93833" y="112073"/>
                </a:cubicBezTo>
                <a:cubicBezTo>
                  <a:pt x="98126" y="112073"/>
                  <a:pt x="99557" y="108990"/>
                  <a:pt x="99557" y="105688"/>
                </a:cubicBezTo>
                <a:cubicBezTo>
                  <a:pt x="99557" y="99522"/>
                  <a:pt x="99557" y="99522"/>
                  <a:pt x="99557" y="99522"/>
                </a:cubicBezTo>
                <a:cubicBezTo>
                  <a:pt x="105485" y="99522"/>
                  <a:pt x="105485" y="99522"/>
                  <a:pt x="105485" y="99522"/>
                </a:cubicBezTo>
                <a:cubicBezTo>
                  <a:pt x="109778" y="99522"/>
                  <a:pt x="111209" y="96440"/>
                  <a:pt x="111209" y="93357"/>
                </a:cubicBezTo>
                <a:cubicBezTo>
                  <a:pt x="111209" y="90275"/>
                  <a:pt x="109778" y="86972"/>
                  <a:pt x="105485" y="86972"/>
                </a:cubicBezTo>
                <a:cubicBezTo>
                  <a:pt x="99557" y="86972"/>
                  <a:pt x="99557" y="86972"/>
                  <a:pt x="99557" y="86972"/>
                </a:cubicBezTo>
                <a:cubicBezTo>
                  <a:pt x="99557" y="80807"/>
                  <a:pt x="99557" y="80807"/>
                  <a:pt x="99557" y="80807"/>
                </a:cubicBezTo>
                <a:cubicBezTo>
                  <a:pt x="99557" y="77724"/>
                  <a:pt x="98126" y="74642"/>
                  <a:pt x="93833" y="74642"/>
                </a:cubicBezTo>
                <a:cubicBezTo>
                  <a:pt x="90971" y="74642"/>
                  <a:pt x="88109" y="77724"/>
                  <a:pt x="88109" y="80807"/>
                </a:cubicBezTo>
                <a:cubicBezTo>
                  <a:pt x="88109" y="86972"/>
                  <a:pt x="88109" y="86972"/>
                  <a:pt x="88109" y="86972"/>
                </a:cubicBezTo>
                <a:cubicBezTo>
                  <a:pt x="82385" y="86972"/>
                  <a:pt x="82385" y="86972"/>
                  <a:pt x="82385" y="86972"/>
                </a:cubicBezTo>
                <a:cubicBezTo>
                  <a:pt x="79522" y="86972"/>
                  <a:pt x="76456" y="90275"/>
                  <a:pt x="76456" y="93357"/>
                </a:cubicBezTo>
                <a:cubicBezTo>
                  <a:pt x="76456" y="96440"/>
                  <a:pt x="79522" y="99522"/>
                  <a:pt x="82385" y="995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" name="Shape 4848">
            <a:extLst>
              <a:ext uri="{FF2B5EF4-FFF2-40B4-BE49-F238E27FC236}">
                <a16:creationId xmlns:a16="http://schemas.microsoft.com/office/drawing/2014/main" xmlns="" id="{A19F1350-BB13-4512-A1BA-29E75599852C}"/>
              </a:ext>
            </a:extLst>
          </p:cNvPr>
          <p:cNvSpPr/>
          <p:nvPr/>
        </p:nvSpPr>
        <p:spPr>
          <a:xfrm>
            <a:off x="4571770" y="2728987"/>
            <a:ext cx="27086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7" y="113614"/>
                </a:moveTo>
                <a:lnTo>
                  <a:pt x="119787" y="113614"/>
                </a:lnTo>
                <a:cubicBezTo>
                  <a:pt x="119787" y="118238"/>
                  <a:pt x="116819" y="119779"/>
                  <a:pt x="113851" y="119779"/>
                </a:cubicBezTo>
                <a:cubicBezTo>
                  <a:pt x="112367" y="119779"/>
                  <a:pt x="110883" y="119779"/>
                  <a:pt x="109399" y="119779"/>
                </a:cubicBezTo>
                <a:cubicBezTo>
                  <a:pt x="80777" y="96440"/>
                  <a:pt x="80777" y="96440"/>
                  <a:pt x="80777" y="96440"/>
                </a:cubicBezTo>
                <a:cubicBezTo>
                  <a:pt x="40494" y="119779"/>
                  <a:pt x="40494" y="119779"/>
                  <a:pt x="40494" y="119779"/>
                </a:cubicBezTo>
                <a:cubicBezTo>
                  <a:pt x="38798" y="119779"/>
                  <a:pt x="38798" y="119779"/>
                  <a:pt x="37314" y="119779"/>
                </a:cubicBezTo>
                <a:cubicBezTo>
                  <a:pt x="35830" y="119779"/>
                  <a:pt x="34346" y="119779"/>
                  <a:pt x="34346" y="119779"/>
                </a:cubicBezTo>
                <a:cubicBezTo>
                  <a:pt x="1484" y="94899"/>
                  <a:pt x="1484" y="94899"/>
                  <a:pt x="1484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84" y="0"/>
                  <a:pt x="5936" y="0"/>
                </a:cubicBezTo>
                <a:cubicBezTo>
                  <a:pt x="7420" y="0"/>
                  <a:pt x="7420" y="0"/>
                  <a:pt x="8904" y="1541"/>
                </a:cubicBezTo>
                <a:cubicBezTo>
                  <a:pt x="37314" y="23339"/>
                  <a:pt x="37314" y="23339"/>
                  <a:pt x="37314" y="23339"/>
                </a:cubicBezTo>
                <a:cubicBezTo>
                  <a:pt x="79293" y="0"/>
                  <a:pt x="79293" y="0"/>
                  <a:pt x="79293" y="0"/>
                </a:cubicBezTo>
                <a:lnTo>
                  <a:pt x="80777" y="0"/>
                </a:lnTo>
                <a:cubicBezTo>
                  <a:pt x="82473" y="0"/>
                  <a:pt x="83957" y="0"/>
                  <a:pt x="85441" y="1541"/>
                </a:cubicBezTo>
                <a:cubicBezTo>
                  <a:pt x="116819" y="26422"/>
                  <a:pt x="116819" y="26422"/>
                  <a:pt x="116819" y="26422"/>
                </a:cubicBezTo>
                <a:cubicBezTo>
                  <a:pt x="118303" y="27963"/>
                  <a:pt x="119787" y="29504"/>
                  <a:pt x="119787" y="31045"/>
                </a:cubicBezTo>
                <a:lnTo>
                  <a:pt x="119787" y="113614"/>
                </a:lnTo>
                <a:close/>
                <a:moveTo>
                  <a:pt x="31378" y="101064"/>
                </a:moveTo>
                <a:lnTo>
                  <a:pt x="31378" y="101064"/>
                </a:lnTo>
                <a:cubicBezTo>
                  <a:pt x="31378" y="34128"/>
                  <a:pt x="31378" y="34128"/>
                  <a:pt x="31378" y="34128"/>
                </a:cubicBezTo>
                <a:cubicBezTo>
                  <a:pt x="11872" y="18495"/>
                  <a:pt x="11872" y="18495"/>
                  <a:pt x="11872" y="18495"/>
                </a:cubicBezTo>
                <a:cubicBezTo>
                  <a:pt x="11872" y="85431"/>
                  <a:pt x="11872" y="85431"/>
                  <a:pt x="11872" y="85431"/>
                </a:cubicBezTo>
                <a:lnTo>
                  <a:pt x="31378" y="101064"/>
                </a:lnTo>
                <a:close/>
                <a:moveTo>
                  <a:pt x="74840" y="16954"/>
                </a:moveTo>
                <a:lnTo>
                  <a:pt x="74840" y="16954"/>
                </a:lnTo>
                <a:cubicBezTo>
                  <a:pt x="43462" y="34128"/>
                  <a:pt x="43462" y="34128"/>
                  <a:pt x="43462" y="34128"/>
                </a:cubicBezTo>
                <a:cubicBezTo>
                  <a:pt x="43462" y="104146"/>
                  <a:pt x="43462" y="104146"/>
                  <a:pt x="43462" y="104146"/>
                </a:cubicBezTo>
                <a:cubicBezTo>
                  <a:pt x="74840" y="85431"/>
                  <a:pt x="74840" y="85431"/>
                  <a:pt x="74840" y="85431"/>
                </a:cubicBezTo>
                <a:lnTo>
                  <a:pt x="74840" y="16954"/>
                </a:lnTo>
                <a:close/>
                <a:moveTo>
                  <a:pt x="107915" y="34128"/>
                </a:moveTo>
                <a:lnTo>
                  <a:pt x="107915" y="34128"/>
                </a:lnTo>
                <a:cubicBezTo>
                  <a:pt x="86925" y="18495"/>
                  <a:pt x="86925" y="18495"/>
                  <a:pt x="86925" y="18495"/>
                </a:cubicBezTo>
                <a:cubicBezTo>
                  <a:pt x="86925" y="85431"/>
                  <a:pt x="86925" y="85431"/>
                  <a:pt x="86925" y="85431"/>
                </a:cubicBezTo>
                <a:cubicBezTo>
                  <a:pt x="107915" y="101064"/>
                  <a:pt x="107915" y="101064"/>
                  <a:pt x="107915" y="101064"/>
                </a:cubicBezTo>
                <a:lnTo>
                  <a:pt x="107915" y="341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Shape 4849">
            <a:extLst>
              <a:ext uri="{FF2B5EF4-FFF2-40B4-BE49-F238E27FC236}">
                <a16:creationId xmlns:a16="http://schemas.microsoft.com/office/drawing/2014/main" xmlns="" id="{D3D15E2A-868E-4DAC-87F6-20A756CA1F92}"/>
              </a:ext>
            </a:extLst>
          </p:cNvPr>
          <p:cNvSpPr/>
          <p:nvPr/>
        </p:nvSpPr>
        <p:spPr>
          <a:xfrm>
            <a:off x="4057555" y="2714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66378"/>
                </a:moveTo>
                <a:lnTo>
                  <a:pt x="114209" y="66378"/>
                </a:lnTo>
                <a:cubicBezTo>
                  <a:pt x="98635" y="66378"/>
                  <a:pt x="98635" y="66378"/>
                  <a:pt x="98635" y="66378"/>
                </a:cubicBezTo>
                <a:cubicBezTo>
                  <a:pt x="95840" y="66378"/>
                  <a:pt x="93044" y="63388"/>
                  <a:pt x="93044" y="60598"/>
                </a:cubicBezTo>
                <a:cubicBezTo>
                  <a:pt x="93044" y="56411"/>
                  <a:pt x="95840" y="55016"/>
                  <a:pt x="98635" y="55016"/>
                </a:cubicBezTo>
                <a:cubicBezTo>
                  <a:pt x="114209" y="55016"/>
                  <a:pt x="114209" y="55016"/>
                  <a:pt x="114209" y="55016"/>
                </a:cubicBezTo>
                <a:cubicBezTo>
                  <a:pt x="117004" y="55016"/>
                  <a:pt x="119800" y="56411"/>
                  <a:pt x="119800" y="60598"/>
                </a:cubicBezTo>
                <a:cubicBezTo>
                  <a:pt x="119800" y="63388"/>
                  <a:pt x="117004" y="66378"/>
                  <a:pt x="114209" y="66378"/>
                </a:cubicBezTo>
                <a:close/>
                <a:moveTo>
                  <a:pt x="104226" y="22524"/>
                </a:moveTo>
                <a:lnTo>
                  <a:pt x="104226" y="22524"/>
                </a:lnTo>
                <a:cubicBezTo>
                  <a:pt x="94442" y="32491"/>
                  <a:pt x="94442" y="32491"/>
                  <a:pt x="94442" y="32491"/>
                </a:cubicBezTo>
                <a:cubicBezTo>
                  <a:pt x="91647" y="35282"/>
                  <a:pt x="91647" y="35282"/>
                  <a:pt x="91647" y="35282"/>
                </a:cubicBezTo>
                <a:cubicBezTo>
                  <a:pt x="90249" y="36677"/>
                  <a:pt x="88851" y="38073"/>
                  <a:pt x="87454" y="38073"/>
                </a:cubicBezTo>
                <a:cubicBezTo>
                  <a:pt x="84658" y="38073"/>
                  <a:pt x="81663" y="35282"/>
                  <a:pt x="81663" y="32491"/>
                </a:cubicBezTo>
                <a:cubicBezTo>
                  <a:pt x="81663" y="31096"/>
                  <a:pt x="83261" y="29700"/>
                  <a:pt x="84658" y="28305"/>
                </a:cubicBezTo>
                <a:cubicBezTo>
                  <a:pt x="87454" y="25514"/>
                  <a:pt x="87454" y="25514"/>
                  <a:pt x="87454" y="25514"/>
                </a:cubicBezTo>
                <a:cubicBezTo>
                  <a:pt x="97237" y="15548"/>
                  <a:pt x="97237" y="15548"/>
                  <a:pt x="97237" y="15548"/>
                </a:cubicBezTo>
                <a:cubicBezTo>
                  <a:pt x="98635" y="14152"/>
                  <a:pt x="100033" y="12757"/>
                  <a:pt x="101430" y="12757"/>
                </a:cubicBezTo>
                <a:cubicBezTo>
                  <a:pt x="104226" y="12757"/>
                  <a:pt x="107221" y="15548"/>
                  <a:pt x="107221" y="18338"/>
                </a:cubicBezTo>
                <a:cubicBezTo>
                  <a:pt x="107221" y="19734"/>
                  <a:pt x="105823" y="21129"/>
                  <a:pt x="104226" y="22524"/>
                </a:cubicBezTo>
                <a:close/>
                <a:moveTo>
                  <a:pt x="59101" y="83122"/>
                </a:moveTo>
                <a:lnTo>
                  <a:pt x="59101" y="83122"/>
                </a:lnTo>
                <a:cubicBezTo>
                  <a:pt x="50715" y="83122"/>
                  <a:pt x="43727" y="77541"/>
                  <a:pt x="39334" y="71960"/>
                </a:cubicBezTo>
                <a:cubicBezTo>
                  <a:pt x="37936" y="66378"/>
                  <a:pt x="37936" y="66378"/>
                  <a:pt x="37936" y="66378"/>
                </a:cubicBezTo>
                <a:cubicBezTo>
                  <a:pt x="37936" y="63388"/>
                  <a:pt x="36539" y="61993"/>
                  <a:pt x="36539" y="60598"/>
                </a:cubicBezTo>
                <a:cubicBezTo>
                  <a:pt x="36539" y="48039"/>
                  <a:pt x="46522" y="38073"/>
                  <a:pt x="59101" y="38073"/>
                </a:cubicBezTo>
                <a:cubicBezTo>
                  <a:pt x="71880" y="38073"/>
                  <a:pt x="81663" y="48039"/>
                  <a:pt x="81663" y="60598"/>
                </a:cubicBezTo>
                <a:cubicBezTo>
                  <a:pt x="81663" y="73355"/>
                  <a:pt x="71880" y="83122"/>
                  <a:pt x="59101" y="83122"/>
                </a:cubicBezTo>
                <a:close/>
                <a:moveTo>
                  <a:pt x="59101" y="49435"/>
                </a:moveTo>
                <a:lnTo>
                  <a:pt x="59101" y="49435"/>
                </a:lnTo>
                <a:cubicBezTo>
                  <a:pt x="53510" y="49435"/>
                  <a:pt x="47920" y="53621"/>
                  <a:pt x="47920" y="60598"/>
                </a:cubicBezTo>
                <a:cubicBezTo>
                  <a:pt x="47920" y="66378"/>
                  <a:pt x="53510" y="71960"/>
                  <a:pt x="59101" y="71960"/>
                </a:cubicBezTo>
                <a:cubicBezTo>
                  <a:pt x="66289" y="71960"/>
                  <a:pt x="70482" y="66378"/>
                  <a:pt x="70482" y="60598"/>
                </a:cubicBezTo>
                <a:cubicBezTo>
                  <a:pt x="70482" y="53621"/>
                  <a:pt x="66289" y="49435"/>
                  <a:pt x="59101" y="49435"/>
                </a:cubicBezTo>
                <a:close/>
                <a:moveTo>
                  <a:pt x="59101" y="26910"/>
                </a:moveTo>
                <a:lnTo>
                  <a:pt x="59101" y="26910"/>
                </a:lnTo>
                <a:cubicBezTo>
                  <a:pt x="56306" y="26910"/>
                  <a:pt x="53510" y="23920"/>
                  <a:pt x="53510" y="21129"/>
                </a:cubicBezTo>
                <a:cubicBezTo>
                  <a:pt x="53510" y="5780"/>
                  <a:pt x="53510" y="5780"/>
                  <a:pt x="53510" y="5780"/>
                </a:cubicBezTo>
                <a:cubicBezTo>
                  <a:pt x="53510" y="2990"/>
                  <a:pt x="56306" y="0"/>
                  <a:pt x="59101" y="0"/>
                </a:cubicBezTo>
                <a:cubicBezTo>
                  <a:pt x="63494" y="0"/>
                  <a:pt x="64891" y="2990"/>
                  <a:pt x="64891" y="5780"/>
                </a:cubicBezTo>
                <a:cubicBezTo>
                  <a:pt x="64891" y="21129"/>
                  <a:pt x="64891" y="21129"/>
                  <a:pt x="64891" y="21129"/>
                </a:cubicBezTo>
                <a:cubicBezTo>
                  <a:pt x="64891" y="23920"/>
                  <a:pt x="63494" y="26910"/>
                  <a:pt x="59101" y="26910"/>
                </a:cubicBezTo>
                <a:close/>
                <a:moveTo>
                  <a:pt x="35141" y="91694"/>
                </a:moveTo>
                <a:lnTo>
                  <a:pt x="35141" y="91694"/>
                </a:lnTo>
                <a:cubicBezTo>
                  <a:pt x="32346" y="95880"/>
                  <a:pt x="32346" y="95880"/>
                  <a:pt x="32346" y="95880"/>
                </a:cubicBezTo>
                <a:cubicBezTo>
                  <a:pt x="22562" y="105847"/>
                  <a:pt x="22562" y="105847"/>
                  <a:pt x="22562" y="105847"/>
                </a:cubicBezTo>
                <a:cubicBezTo>
                  <a:pt x="21164" y="107242"/>
                  <a:pt x="19567" y="107242"/>
                  <a:pt x="18169" y="107242"/>
                </a:cubicBezTo>
                <a:cubicBezTo>
                  <a:pt x="15374" y="107242"/>
                  <a:pt x="12579" y="104451"/>
                  <a:pt x="12579" y="101461"/>
                </a:cubicBezTo>
                <a:cubicBezTo>
                  <a:pt x="12579" y="100066"/>
                  <a:pt x="12579" y="98671"/>
                  <a:pt x="13976" y="97275"/>
                </a:cubicBezTo>
                <a:cubicBezTo>
                  <a:pt x="23960" y="87508"/>
                  <a:pt x="23960" y="87508"/>
                  <a:pt x="23960" y="87508"/>
                </a:cubicBezTo>
                <a:cubicBezTo>
                  <a:pt x="28153" y="84518"/>
                  <a:pt x="28153" y="84518"/>
                  <a:pt x="28153" y="84518"/>
                </a:cubicBezTo>
                <a:cubicBezTo>
                  <a:pt x="28153" y="83122"/>
                  <a:pt x="29550" y="83122"/>
                  <a:pt x="30948" y="83122"/>
                </a:cubicBezTo>
                <a:cubicBezTo>
                  <a:pt x="35141" y="83122"/>
                  <a:pt x="36539" y="84518"/>
                  <a:pt x="36539" y="88903"/>
                </a:cubicBezTo>
                <a:cubicBezTo>
                  <a:pt x="36539" y="90299"/>
                  <a:pt x="36539" y="91694"/>
                  <a:pt x="35141" y="91694"/>
                </a:cubicBezTo>
                <a:close/>
                <a:moveTo>
                  <a:pt x="30948" y="38073"/>
                </a:moveTo>
                <a:lnTo>
                  <a:pt x="30948" y="38073"/>
                </a:lnTo>
                <a:cubicBezTo>
                  <a:pt x="29550" y="38073"/>
                  <a:pt x="28153" y="36677"/>
                  <a:pt x="28153" y="35282"/>
                </a:cubicBezTo>
                <a:cubicBezTo>
                  <a:pt x="23960" y="32491"/>
                  <a:pt x="23960" y="32491"/>
                  <a:pt x="23960" y="32491"/>
                </a:cubicBezTo>
                <a:cubicBezTo>
                  <a:pt x="13976" y="22524"/>
                  <a:pt x="13976" y="22524"/>
                  <a:pt x="13976" y="22524"/>
                </a:cubicBezTo>
                <a:cubicBezTo>
                  <a:pt x="12579" y="21129"/>
                  <a:pt x="12579" y="19734"/>
                  <a:pt x="12579" y="18338"/>
                </a:cubicBezTo>
                <a:cubicBezTo>
                  <a:pt x="12579" y="15548"/>
                  <a:pt x="15374" y="12757"/>
                  <a:pt x="18169" y="12757"/>
                </a:cubicBezTo>
                <a:cubicBezTo>
                  <a:pt x="19567" y="12757"/>
                  <a:pt x="21164" y="14152"/>
                  <a:pt x="22562" y="15548"/>
                </a:cubicBezTo>
                <a:cubicBezTo>
                  <a:pt x="32346" y="25514"/>
                  <a:pt x="32346" y="25514"/>
                  <a:pt x="32346" y="25514"/>
                </a:cubicBezTo>
                <a:cubicBezTo>
                  <a:pt x="35141" y="28305"/>
                  <a:pt x="35141" y="28305"/>
                  <a:pt x="35141" y="28305"/>
                </a:cubicBezTo>
                <a:cubicBezTo>
                  <a:pt x="36539" y="29700"/>
                  <a:pt x="36539" y="31096"/>
                  <a:pt x="36539" y="32491"/>
                </a:cubicBezTo>
                <a:cubicBezTo>
                  <a:pt x="36539" y="35282"/>
                  <a:pt x="35141" y="38073"/>
                  <a:pt x="30948" y="38073"/>
                </a:cubicBezTo>
                <a:close/>
                <a:moveTo>
                  <a:pt x="19567" y="55016"/>
                </a:moveTo>
                <a:lnTo>
                  <a:pt x="19567" y="55016"/>
                </a:lnTo>
                <a:cubicBezTo>
                  <a:pt x="23960" y="55016"/>
                  <a:pt x="25357" y="56411"/>
                  <a:pt x="25357" y="60598"/>
                </a:cubicBezTo>
                <a:cubicBezTo>
                  <a:pt x="25357" y="63388"/>
                  <a:pt x="23960" y="66378"/>
                  <a:pt x="19567" y="66378"/>
                </a:cubicBezTo>
                <a:cubicBezTo>
                  <a:pt x="5590" y="66378"/>
                  <a:pt x="5590" y="66378"/>
                  <a:pt x="5590" y="66378"/>
                </a:cubicBezTo>
                <a:cubicBezTo>
                  <a:pt x="1397" y="66378"/>
                  <a:pt x="0" y="63388"/>
                  <a:pt x="0" y="60598"/>
                </a:cubicBezTo>
                <a:cubicBezTo>
                  <a:pt x="0" y="56411"/>
                  <a:pt x="1397" y="55016"/>
                  <a:pt x="5590" y="55016"/>
                </a:cubicBezTo>
                <a:cubicBezTo>
                  <a:pt x="19567" y="55016"/>
                  <a:pt x="19567" y="55016"/>
                  <a:pt x="19567" y="55016"/>
                </a:cubicBezTo>
                <a:close/>
                <a:moveTo>
                  <a:pt x="59101" y="94485"/>
                </a:moveTo>
                <a:lnTo>
                  <a:pt x="59101" y="94485"/>
                </a:lnTo>
                <a:cubicBezTo>
                  <a:pt x="63494" y="94485"/>
                  <a:pt x="64891" y="95880"/>
                  <a:pt x="64891" y="100066"/>
                </a:cubicBezTo>
                <a:cubicBezTo>
                  <a:pt x="64891" y="114219"/>
                  <a:pt x="64891" y="114219"/>
                  <a:pt x="64891" y="114219"/>
                </a:cubicBezTo>
                <a:cubicBezTo>
                  <a:pt x="64891" y="118405"/>
                  <a:pt x="63494" y="119800"/>
                  <a:pt x="59101" y="119800"/>
                </a:cubicBezTo>
                <a:cubicBezTo>
                  <a:pt x="56306" y="119800"/>
                  <a:pt x="53510" y="118405"/>
                  <a:pt x="53510" y="114219"/>
                </a:cubicBezTo>
                <a:cubicBezTo>
                  <a:pt x="53510" y="100066"/>
                  <a:pt x="53510" y="100066"/>
                  <a:pt x="53510" y="100066"/>
                </a:cubicBezTo>
                <a:cubicBezTo>
                  <a:pt x="53510" y="95880"/>
                  <a:pt x="56306" y="94485"/>
                  <a:pt x="59101" y="94485"/>
                </a:cubicBezTo>
                <a:close/>
                <a:moveTo>
                  <a:pt x="87454" y="83122"/>
                </a:moveTo>
                <a:lnTo>
                  <a:pt x="87454" y="83122"/>
                </a:lnTo>
                <a:cubicBezTo>
                  <a:pt x="88851" y="83122"/>
                  <a:pt x="90249" y="83122"/>
                  <a:pt x="91647" y="84518"/>
                </a:cubicBezTo>
                <a:cubicBezTo>
                  <a:pt x="94442" y="87508"/>
                  <a:pt x="94442" y="87508"/>
                  <a:pt x="94442" y="87508"/>
                </a:cubicBezTo>
                <a:cubicBezTo>
                  <a:pt x="104226" y="97275"/>
                  <a:pt x="104226" y="97275"/>
                  <a:pt x="104226" y="97275"/>
                </a:cubicBezTo>
                <a:cubicBezTo>
                  <a:pt x="105823" y="98671"/>
                  <a:pt x="107221" y="100066"/>
                  <a:pt x="107221" y="101461"/>
                </a:cubicBezTo>
                <a:cubicBezTo>
                  <a:pt x="107221" y="104451"/>
                  <a:pt x="104226" y="107242"/>
                  <a:pt x="101430" y="107242"/>
                </a:cubicBezTo>
                <a:cubicBezTo>
                  <a:pt x="100033" y="107242"/>
                  <a:pt x="98635" y="107242"/>
                  <a:pt x="97237" y="105847"/>
                </a:cubicBezTo>
                <a:cubicBezTo>
                  <a:pt x="87454" y="95880"/>
                  <a:pt x="87454" y="95880"/>
                  <a:pt x="87454" y="95880"/>
                </a:cubicBezTo>
                <a:cubicBezTo>
                  <a:pt x="84658" y="91694"/>
                  <a:pt x="84658" y="91694"/>
                  <a:pt x="84658" y="91694"/>
                </a:cubicBezTo>
                <a:cubicBezTo>
                  <a:pt x="83261" y="91694"/>
                  <a:pt x="81663" y="90299"/>
                  <a:pt x="81663" y="88903"/>
                </a:cubicBezTo>
                <a:cubicBezTo>
                  <a:pt x="81663" y="84518"/>
                  <a:pt x="84658" y="83122"/>
                  <a:pt x="87454" y="831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Shape 4850">
            <a:extLst>
              <a:ext uri="{FF2B5EF4-FFF2-40B4-BE49-F238E27FC236}">
                <a16:creationId xmlns:a16="http://schemas.microsoft.com/office/drawing/2014/main" xmlns="" id="{621D0490-C1E2-4CFF-98D6-86F074025CFF}"/>
              </a:ext>
            </a:extLst>
          </p:cNvPr>
          <p:cNvSpPr/>
          <p:nvPr/>
        </p:nvSpPr>
        <p:spPr>
          <a:xfrm>
            <a:off x="3575081" y="2741687"/>
            <a:ext cx="237005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741" y="67730"/>
                </a:moveTo>
                <a:lnTo>
                  <a:pt x="112741" y="67730"/>
                </a:lnTo>
                <a:cubicBezTo>
                  <a:pt x="107661" y="67730"/>
                  <a:pt x="107661" y="67730"/>
                  <a:pt x="107661" y="67730"/>
                </a:cubicBezTo>
                <a:cubicBezTo>
                  <a:pt x="104274" y="67730"/>
                  <a:pt x="100887" y="64049"/>
                  <a:pt x="100887" y="60613"/>
                </a:cubicBezTo>
                <a:cubicBezTo>
                  <a:pt x="100887" y="55460"/>
                  <a:pt x="104274" y="53742"/>
                  <a:pt x="107661" y="53742"/>
                </a:cubicBezTo>
                <a:cubicBezTo>
                  <a:pt x="112741" y="53742"/>
                  <a:pt x="112741" y="53742"/>
                  <a:pt x="112741" y="53742"/>
                </a:cubicBezTo>
                <a:cubicBezTo>
                  <a:pt x="116129" y="53742"/>
                  <a:pt x="119758" y="55460"/>
                  <a:pt x="119758" y="60613"/>
                </a:cubicBezTo>
                <a:cubicBezTo>
                  <a:pt x="119758" y="64049"/>
                  <a:pt x="116129" y="67730"/>
                  <a:pt x="112741" y="67730"/>
                </a:cubicBezTo>
                <a:close/>
                <a:moveTo>
                  <a:pt x="102580" y="26012"/>
                </a:moveTo>
                <a:lnTo>
                  <a:pt x="102580" y="26012"/>
                </a:lnTo>
                <a:cubicBezTo>
                  <a:pt x="99193" y="29447"/>
                  <a:pt x="99193" y="29447"/>
                  <a:pt x="99193" y="29447"/>
                </a:cubicBezTo>
                <a:cubicBezTo>
                  <a:pt x="97500" y="31165"/>
                  <a:pt x="95806" y="32883"/>
                  <a:pt x="94112" y="32883"/>
                </a:cubicBezTo>
                <a:cubicBezTo>
                  <a:pt x="90725" y="32883"/>
                  <a:pt x="87096" y="29447"/>
                  <a:pt x="87096" y="26012"/>
                </a:cubicBezTo>
                <a:cubicBezTo>
                  <a:pt x="87096" y="24294"/>
                  <a:pt x="87096" y="22576"/>
                  <a:pt x="88790" y="20858"/>
                </a:cubicBezTo>
                <a:cubicBezTo>
                  <a:pt x="94112" y="15460"/>
                  <a:pt x="94112" y="15460"/>
                  <a:pt x="94112" y="15460"/>
                </a:cubicBezTo>
                <a:cubicBezTo>
                  <a:pt x="95806" y="13742"/>
                  <a:pt x="97500" y="13742"/>
                  <a:pt x="99193" y="13742"/>
                </a:cubicBezTo>
                <a:cubicBezTo>
                  <a:pt x="102580" y="13742"/>
                  <a:pt x="105967" y="17423"/>
                  <a:pt x="105967" y="20858"/>
                </a:cubicBezTo>
                <a:cubicBezTo>
                  <a:pt x="105967" y="22576"/>
                  <a:pt x="104274" y="24294"/>
                  <a:pt x="102580" y="26012"/>
                </a:cubicBezTo>
                <a:close/>
                <a:moveTo>
                  <a:pt x="59758" y="88343"/>
                </a:moveTo>
                <a:lnTo>
                  <a:pt x="59758" y="88343"/>
                </a:lnTo>
                <a:cubicBezTo>
                  <a:pt x="49596" y="88343"/>
                  <a:pt x="40887" y="81472"/>
                  <a:pt x="35806" y="74601"/>
                </a:cubicBezTo>
                <a:cubicBezTo>
                  <a:pt x="34112" y="67730"/>
                  <a:pt x="34112" y="67730"/>
                  <a:pt x="34112" y="67730"/>
                </a:cubicBezTo>
                <a:cubicBezTo>
                  <a:pt x="32419" y="64049"/>
                  <a:pt x="32419" y="62331"/>
                  <a:pt x="32419" y="60613"/>
                </a:cubicBezTo>
                <a:cubicBezTo>
                  <a:pt x="32419" y="45153"/>
                  <a:pt x="44516" y="32883"/>
                  <a:pt x="59758" y="32883"/>
                </a:cubicBezTo>
                <a:cubicBezTo>
                  <a:pt x="75241" y="32883"/>
                  <a:pt x="87096" y="45153"/>
                  <a:pt x="87096" y="60613"/>
                </a:cubicBezTo>
                <a:cubicBezTo>
                  <a:pt x="87096" y="76319"/>
                  <a:pt x="75241" y="88343"/>
                  <a:pt x="59758" y="88343"/>
                </a:cubicBezTo>
                <a:close/>
                <a:moveTo>
                  <a:pt x="59758" y="46871"/>
                </a:moveTo>
                <a:lnTo>
                  <a:pt x="59758" y="46871"/>
                </a:lnTo>
                <a:cubicBezTo>
                  <a:pt x="52983" y="46871"/>
                  <a:pt x="46209" y="52024"/>
                  <a:pt x="46209" y="60613"/>
                </a:cubicBezTo>
                <a:cubicBezTo>
                  <a:pt x="46209" y="67730"/>
                  <a:pt x="52983" y="74601"/>
                  <a:pt x="59758" y="74601"/>
                </a:cubicBezTo>
                <a:cubicBezTo>
                  <a:pt x="66774" y="74601"/>
                  <a:pt x="73548" y="67730"/>
                  <a:pt x="73548" y="60613"/>
                </a:cubicBezTo>
                <a:cubicBezTo>
                  <a:pt x="73548" y="52024"/>
                  <a:pt x="66774" y="46871"/>
                  <a:pt x="59758" y="46871"/>
                </a:cubicBezTo>
                <a:close/>
                <a:moveTo>
                  <a:pt x="59758" y="19141"/>
                </a:moveTo>
                <a:lnTo>
                  <a:pt x="59758" y="19141"/>
                </a:lnTo>
                <a:cubicBezTo>
                  <a:pt x="56370" y="19141"/>
                  <a:pt x="52983" y="15460"/>
                  <a:pt x="52983" y="12024"/>
                </a:cubicBezTo>
                <a:cubicBezTo>
                  <a:pt x="52983" y="6871"/>
                  <a:pt x="52983" y="6871"/>
                  <a:pt x="52983" y="6871"/>
                </a:cubicBezTo>
                <a:cubicBezTo>
                  <a:pt x="52983" y="3435"/>
                  <a:pt x="56370" y="0"/>
                  <a:pt x="59758" y="0"/>
                </a:cubicBezTo>
                <a:cubicBezTo>
                  <a:pt x="63145" y="0"/>
                  <a:pt x="66774" y="3435"/>
                  <a:pt x="66774" y="6871"/>
                </a:cubicBezTo>
                <a:cubicBezTo>
                  <a:pt x="66774" y="12024"/>
                  <a:pt x="66774" y="12024"/>
                  <a:pt x="66774" y="12024"/>
                </a:cubicBezTo>
                <a:cubicBezTo>
                  <a:pt x="66774" y="15460"/>
                  <a:pt x="63145" y="19141"/>
                  <a:pt x="59758" y="19141"/>
                </a:cubicBezTo>
                <a:close/>
                <a:moveTo>
                  <a:pt x="25645" y="32883"/>
                </a:moveTo>
                <a:lnTo>
                  <a:pt x="25645" y="32883"/>
                </a:lnTo>
                <a:cubicBezTo>
                  <a:pt x="23951" y="32883"/>
                  <a:pt x="22258" y="31165"/>
                  <a:pt x="20564" y="29447"/>
                </a:cubicBezTo>
                <a:cubicBezTo>
                  <a:pt x="17177" y="26012"/>
                  <a:pt x="17177" y="26012"/>
                  <a:pt x="17177" y="26012"/>
                </a:cubicBezTo>
                <a:cubicBezTo>
                  <a:pt x="15483" y="24294"/>
                  <a:pt x="13548" y="22576"/>
                  <a:pt x="13548" y="20858"/>
                </a:cubicBezTo>
                <a:cubicBezTo>
                  <a:pt x="13548" y="17423"/>
                  <a:pt x="17177" y="13742"/>
                  <a:pt x="20564" y="13742"/>
                </a:cubicBezTo>
                <a:cubicBezTo>
                  <a:pt x="22258" y="13742"/>
                  <a:pt x="23951" y="13742"/>
                  <a:pt x="25645" y="15460"/>
                </a:cubicBezTo>
                <a:cubicBezTo>
                  <a:pt x="30725" y="20858"/>
                  <a:pt x="30725" y="20858"/>
                  <a:pt x="30725" y="20858"/>
                </a:cubicBezTo>
                <a:cubicBezTo>
                  <a:pt x="32419" y="22576"/>
                  <a:pt x="32419" y="24294"/>
                  <a:pt x="32419" y="26012"/>
                </a:cubicBezTo>
                <a:cubicBezTo>
                  <a:pt x="32419" y="29447"/>
                  <a:pt x="29032" y="32883"/>
                  <a:pt x="25645" y="32883"/>
                </a:cubicBezTo>
                <a:close/>
                <a:moveTo>
                  <a:pt x="18870" y="60613"/>
                </a:moveTo>
                <a:lnTo>
                  <a:pt x="18870" y="60613"/>
                </a:lnTo>
                <a:cubicBezTo>
                  <a:pt x="18870" y="64049"/>
                  <a:pt x="15483" y="67730"/>
                  <a:pt x="11854" y="67730"/>
                </a:cubicBezTo>
                <a:cubicBezTo>
                  <a:pt x="6774" y="67730"/>
                  <a:pt x="6774" y="67730"/>
                  <a:pt x="6774" y="67730"/>
                </a:cubicBezTo>
                <a:cubicBezTo>
                  <a:pt x="3387" y="67730"/>
                  <a:pt x="0" y="64049"/>
                  <a:pt x="0" y="60613"/>
                </a:cubicBezTo>
                <a:cubicBezTo>
                  <a:pt x="0" y="55460"/>
                  <a:pt x="3387" y="53742"/>
                  <a:pt x="6774" y="53742"/>
                </a:cubicBezTo>
                <a:cubicBezTo>
                  <a:pt x="11854" y="53742"/>
                  <a:pt x="11854" y="53742"/>
                  <a:pt x="11854" y="53742"/>
                </a:cubicBezTo>
                <a:cubicBezTo>
                  <a:pt x="15483" y="53742"/>
                  <a:pt x="18870" y="55460"/>
                  <a:pt x="18870" y="60613"/>
                </a:cubicBezTo>
                <a:close/>
                <a:moveTo>
                  <a:pt x="20564" y="90061"/>
                </a:moveTo>
                <a:lnTo>
                  <a:pt x="20564" y="90061"/>
                </a:lnTo>
                <a:cubicBezTo>
                  <a:pt x="22258" y="88343"/>
                  <a:pt x="23951" y="88343"/>
                  <a:pt x="25645" y="88343"/>
                </a:cubicBezTo>
                <a:cubicBezTo>
                  <a:pt x="29032" y="88343"/>
                  <a:pt x="32419" y="90061"/>
                  <a:pt x="32419" y="95460"/>
                </a:cubicBezTo>
                <a:cubicBezTo>
                  <a:pt x="32419" y="97177"/>
                  <a:pt x="32419" y="98895"/>
                  <a:pt x="30725" y="98895"/>
                </a:cubicBezTo>
                <a:cubicBezTo>
                  <a:pt x="25645" y="104049"/>
                  <a:pt x="25645" y="104049"/>
                  <a:pt x="25645" y="104049"/>
                </a:cubicBezTo>
                <a:cubicBezTo>
                  <a:pt x="23951" y="105766"/>
                  <a:pt x="22258" y="105766"/>
                  <a:pt x="20564" y="105766"/>
                </a:cubicBezTo>
                <a:cubicBezTo>
                  <a:pt x="17177" y="105766"/>
                  <a:pt x="13548" y="104049"/>
                  <a:pt x="13548" y="98895"/>
                </a:cubicBezTo>
                <a:cubicBezTo>
                  <a:pt x="13548" y="97177"/>
                  <a:pt x="15483" y="95460"/>
                  <a:pt x="17177" y="95460"/>
                </a:cubicBezTo>
                <a:lnTo>
                  <a:pt x="20564" y="90061"/>
                </a:lnTo>
                <a:close/>
                <a:moveTo>
                  <a:pt x="59758" y="102331"/>
                </a:moveTo>
                <a:lnTo>
                  <a:pt x="59758" y="102331"/>
                </a:lnTo>
                <a:cubicBezTo>
                  <a:pt x="63145" y="102331"/>
                  <a:pt x="66774" y="104049"/>
                  <a:pt x="66774" y="109202"/>
                </a:cubicBezTo>
                <a:cubicBezTo>
                  <a:pt x="66774" y="112638"/>
                  <a:pt x="66774" y="112638"/>
                  <a:pt x="66774" y="112638"/>
                </a:cubicBezTo>
                <a:cubicBezTo>
                  <a:pt x="66774" y="118036"/>
                  <a:pt x="63145" y="119754"/>
                  <a:pt x="59758" y="119754"/>
                </a:cubicBezTo>
                <a:cubicBezTo>
                  <a:pt x="56370" y="119754"/>
                  <a:pt x="52983" y="118036"/>
                  <a:pt x="52983" y="112638"/>
                </a:cubicBezTo>
                <a:cubicBezTo>
                  <a:pt x="52983" y="109202"/>
                  <a:pt x="52983" y="109202"/>
                  <a:pt x="52983" y="109202"/>
                </a:cubicBezTo>
                <a:cubicBezTo>
                  <a:pt x="52983" y="104049"/>
                  <a:pt x="56370" y="102331"/>
                  <a:pt x="59758" y="102331"/>
                </a:cubicBezTo>
                <a:close/>
                <a:moveTo>
                  <a:pt x="94112" y="88343"/>
                </a:moveTo>
                <a:lnTo>
                  <a:pt x="94112" y="88343"/>
                </a:lnTo>
                <a:cubicBezTo>
                  <a:pt x="95806" y="88343"/>
                  <a:pt x="97500" y="88343"/>
                  <a:pt x="99193" y="90061"/>
                </a:cubicBezTo>
                <a:cubicBezTo>
                  <a:pt x="102580" y="95460"/>
                  <a:pt x="102580" y="95460"/>
                  <a:pt x="102580" y="95460"/>
                </a:cubicBezTo>
                <a:cubicBezTo>
                  <a:pt x="104274" y="95460"/>
                  <a:pt x="105967" y="97177"/>
                  <a:pt x="105967" y="98895"/>
                </a:cubicBezTo>
                <a:cubicBezTo>
                  <a:pt x="105967" y="104049"/>
                  <a:pt x="102580" y="105766"/>
                  <a:pt x="99193" y="105766"/>
                </a:cubicBezTo>
                <a:cubicBezTo>
                  <a:pt x="97500" y="105766"/>
                  <a:pt x="95806" y="105766"/>
                  <a:pt x="94112" y="104049"/>
                </a:cubicBezTo>
                <a:cubicBezTo>
                  <a:pt x="88790" y="98895"/>
                  <a:pt x="88790" y="98895"/>
                  <a:pt x="88790" y="98895"/>
                </a:cubicBezTo>
                <a:cubicBezTo>
                  <a:pt x="87096" y="98895"/>
                  <a:pt x="87096" y="97177"/>
                  <a:pt x="87096" y="95460"/>
                </a:cubicBezTo>
                <a:cubicBezTo>
                  <a:pt x="87096" y="90061"/>
                  <a:pt x="90725" y="88343"/>
                  <a:pt x="94112" y="883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Shape 4851">
            <a:extLst>
              <a:ext uri="{FF2B5EF4-FFF2-40B4-BE49-F238E27FC236}">
                <a16:creationId xmlns:a16="http://schemas.microsoft.com/office/drawing/2014/main" xmlns="" id="{F9E6797D-3A7D-4CC5-BAE9-44D7A0D40A2C}"/>
              </a:ext>
            </a:extLst>
          </p:cNvPr>
          <p:cNvSpPr/>
          <p:nvPr/>
        </p:nvSpPr>
        <p:spPr>
          <a:xfrm>
            <a:off x="3043935" y="2714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97275"/>
                </a:moveTo>
                <a:lnTo>
                  <a:pt x="114219" y="97275"/>
                </a:lnTo>
                <a:cubicBezTo>
                  <a:pt x="95880" y="97275"/>
                  <a:pt x="95880" y="97275"/>
                  <a:pt x="95880" y="97275"/>
                </a:cubicBezTo>
                <a:cubicBezTo>
                  <a:pt x="95880" y="69169"/>
                  <a:pt x="95880" y="69169"/>
                  <a:pt x="95880" y="69169"/>
                </a:cubicBezTo>
                <a:cubicBezTo>
                  <a:pt x="108438" y="69169"/>
                  <a:pt x="108438" y="69169"/>
                  <a:pt x="108438" y="69169"/>
                </a:cubicBezTo>
                <a:cubicBezTo>
                  <a:pt x="108438" y="11362"/>
                  <a:pt x="108438" y="11362"/>
                  <a:pt x="108438" y="11362"/>
                </a:cubicBezTo>
                <a:cubicBezTo>
                  <a:pt x="40863" y="11362"/>
                  <a:pt x="40863" y="11362"/>
                  <a:pt x="40863" y="11362"/>
                </a:cubicBezTo>
                <a:cubicBezTo>
                  <a:pt x="40863" y="16943"/>
                  <a:pt x="40863" y="16943"/>
                  <a:pt x="40863" y="16943"/>
                </a:cubicBezTo>
                <a:cubicBezTo>
                  <a:pt x="29700" y="16943"/>
                  <a:pt x="29700" y="16943"/>
                  <a:pt x="29700" y="16943"/>
                </a:cubicBezTo>
                <a:cubicBezTo>
                  <a:pt x="29700" y="5780"/>
                  <a:pt x="29700" y="5780"/>
                  <a:pt x="29700" y="5780"/>
                </a:cubicBezTo>
                <a:cubicBezTo>
                  <a:pt x="29700" y="2990"/>
                  <a:pt x="32491" y="0"/>
                  <a:pt x="35282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8405" y="0"/>
                  <a:pt x="119800" y="2990"/>
                  <a:pt x="119800" y="5780"/>
                </a:cubicBezTo>
                <a:cubicBezTo>
                  <a:pt x="119800" y="91694"/>
                  <a:pt x="119800" y="91694"/>
                  <a:pt x="119800" y="91694"/>
                </a:cubicBezTo>
                <a:cubicBezTo>
                  <a:pt x="119800" y="95880"/>
                  <a:pt x="118405" y="97275"/>
                  <a:pt x="114219" y="97275"/>
                </a:cubicBezTo>
                <a:close/>
                <a:moveTo>
                  <a:pt x="90299" y="28305"/>
                </a:moveTo>
                <a:lnTo>
                  <a:pt x="90299" y="28305"/>
                </a:lnTo>
                <a:cubicBezTo>
                  <a:pt x="90299" y="114219"/>
                  <a:pt x="90299" y="114219"/>
                  <a:pt x="90299" y="114219"/>
                </a:cubicBezTo>
                <a:cubicBezTo>
                  <a:pt x="90299" y="118405"/>
                  <a:pt x="87508" y="119800"/>
                  <a:pt x="84518" y="119800"/>
                </a:cubicBezTo>
                <a:cubicBezTo>
                  <a:pt x="5780" y="119800"/>
                  <a:pt x="5780" y="119800"/>
                  <a:pt x="5780" y="119800"/>
                </a:cubicBezTo>
                <a:cubicBezTo>
                  <a:pt x="2990" y="119800"/>
                  <a:pt x="0" y="118405"/>
                  <a:pt x="0" y="114219"/>
                </a:cubicBezTo>
                <a:cubicBezTo>
                  <a:pt x="0" y="28305"/>
                  <a:pt x="0" y="28305"/>
                  <a:pt x="0" y="28305"/>
                </a:cubicBezTo>
                <a:cubicBezTo>
                  <a:pt x="0" y="25514"/>
                  <a:pt x="2990" y="22524"/>
                  <a:pt x="5780" y="22524"/>
                </a:cubicBezTo>
                <a:cubicBezTo>
                  <a:pt x="84518" y="22524"/>
                  <a:pt x="84518" y="22524"/>
                  <a:pt x="84518" y="22524"/>
                </a:cubicBezTo>
                <a:cubicBezTo>
                  <a:pt x="87508" y="22524"/>
                  <a:pt x="90299" y="25514"/>
                  <a:pt x="90299" y="28305"/>
                </a:cubicBezTo>
                <a:close/>
                <a:moveTo>
                  <a:pt x="78936" y="33887"/>
                </a:moveTo>
                <a:lnTo>
                  <a:pt x="78936" y="33887"/>
                </a:lnTo>
                <a:cubicBezTo>
                  <a:pt x="11362" y="33887"/>
                  <a:pt x="11362" y="33887"/>
                  <a:pt x="11362" y="33887"/>
                </a:cubicBezTo>
                <a:cubicBezTo>
                  <a:pt x="11362" y="91694"/>
                  <a:pt x="11362" y="91694"/>
                  <a:pt x="11362" y="91694"/>
                </a:cubicBezTo>
                <a:cubicBezTo>
                  <a:pt x="78936" y="91694"/>
                  <a:pt x="78936" y="91694"/>
                  <a:pt x="78936" y="91694"/>
                </a:cubicBezTo>
                <a:lnTo>
                  <a:pt x="78936" y="338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Shape 4852">
            <a:extLst>
              <a:ext uri="{FF2B5EF4-FFF2-40B4-BE49-F238E27FC236}">
                <a16:creationId xmlns:a16="http://schemas.microsoft.com/office/drawing/2014/main" xmlns="" id="{8322231A-41CE-45ED-9945-70A394D84F36}"/>
              </a:ext>
            </a:extLst>
          </p:cNvPr>
          <p:cNvSpPr/>
          <p:nvPr/>
        </p:nvSpPr>
        <p:spPr>
          <a:xfrm>
            <a:off x="2572042" y="2741687"/>
            <a:ext cx="217959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17" y="119754"/>
                </a:moveTo>
                <a:lnTo>
                  <a:pt x="112317" y="119754"/>
                </a:lnTo>
                <a:cubicBezTo>
                  <a:pt x="7417" y="119754"/>
                  <a:pt x="7417" y="119754"/>
                  <a:pt x="7417" y="119754"/>
                </a:cubicBezTo>
                <a:cubicBezTo>
                  <a:pt x="3708" y="119754"/>
                  <a:pt x="0" y="118036"/>
                  <a:pt x="0" y="112638"/>
                </a:cubicBezTo>
                <a:cubicBezTo>
                  <a:pt x="0" y="6871"/>
                  <a:pt x="0" y="6871"/>
                  <a:pt x="0" y="6871"/>
                </a:cubicBezTo>
                <a:cubicBezTo>
                  <a:pt x="0" y="3435"/>
                  <a:pt x="3708" y="0"/>
                  <a:pt x="7417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7880" y="0"/>
                  <a:pt x="119735" y="3435"/>
                  <a:pt x="119735" y="6871"/>
                </a:cubicBezTo>
                <a:cubicBezTo>
                  <a:pt x="119735" y="112638"/>
                  <a:pt x="119735" y="112638"/>
                  <a:pt x="119735" y="112638"/>
                </a:cubicBezTo>
                <a:cubicBezTo>
                  <a:pt x="119735" y="118036"/>
                  <a:pt x="117880" y="119754"/>
                  <a:pt x="112317" y="119754"/>
                </a:cubicBezTo>
                <a:close/>
                <a:moveTo>
                  <a:pt x="104900" y="13742"/>
                </a:moveTo>
                <a:lnTo>
                  <a:pt x="104900" y="13742"/>
                </a:lnTo>
                <a:cubicBezTo>
                  <a:pt x="14834" y="13742"/>
                  <a:pt x="14834" y="13742"/>
                  <a:pt x="14834" y="13742"/>
                </a:cubicBezTo>
                <a:cubicBezTo>
                  <a:pt x="14834" y="84907"/>
                  <a:pt x="14834" y="84907"/>
                  <a:pt x="14834" y="84907"/>
                </a:cubicBezTo>
                <a:cubicBezTo>
                  <a:pt x="104900" y="84907"/>
                  <a:pt x="104900" y="84907"/>
                  <a:pt x="104900" y="84907"/>
                </a:cubicBezTo>
                <a:lnTo>
                  <a:pt x="104900" y="137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Shape 4853">
            <a:extLst>
              <a:ext uri="{FF2B5EF4-FFF2-40B4-BE49-F238E27FC236}">
                <a16:creationId xmlns:a16="http://schemas.microsoft.com/office/drawing/2014/main" xmlns="" id="{ACB9570B-8143-47D0-BCF0-1640C204D0AD}"/>
              </a:ext>
            </a:extLst>
          </p:cNvPr>
          <p:cNvSpPr/>
          <p:nvPr/>
        </p:nvSpPr>
        <p:spPr>
          <a:xfrm>
            <a:off x="2038781" y="2724753"/>
            <a:ext cx="272978" cy="2709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825" y="119787"/>
                  <a:pt x="113650" y="119787"/>
                </a:cubicBezTo>
                <a:cubicBezTo>
                  <a:pt x="110687" y="119787"/>
                  <a:pt x="109206" y="118303"/>
                  <a:pt x="107724" y="115335"/>
                </a:cubicBezTo>
                <a:cubicBezTo>
                  <a:pt x="101798" y="115335"/>
                  <a:pt x="101798" y="115335"/>
                  <a:pt x="101798" y="115335"/>
                </a:cubicBezTo>
                <a:cubicBezTo>
                  <a:pt x="100317" y="118303"/>
                  <a:pt x="98835" y="119787"/>
                  <a:pt x="95873" y="119787"/>
                </a:cubicBezTo>
                <a:cubicBezTo>
                  <a:pt x="92698" y="119787"/>
                  <a:pt x="91216" y="118303"/>
                  <a:pt x="89735" y="115335"/>
                </a:cubicBezTo>
                <a:cubicBezTo>
                  <a:pt x="83809" y="115335"/>
                  <a:pt x="83809" y="115335"/>
                  <a:pt x="83809" y="115335"/>
                </a:cubicBezTo>
                <a:cubicBezTo>
                  <a:pt x="82328" y="118303"/>
                  <a:pt x="80846" y="119787"/>
                  <a:pt x="77883" y="119787"/>
                </a:cubicBezTo>
                <a:cubicBezTo>
                  <a:pt x="74920" y="119787"/>
                  <a:pt x="73439" y="118303"/>
                  <a:pt x="71957" y="115335"/>
                </a:cubicBezTo>
                <a:cubicBezTo>
                  <a:pt x="65820" y="115335"/>
                  <a:pt x="65820" y="115335"/>
                  <a:pt x="65820" y="115335"/>
                </a:cubicBezTo>
                <a:cubicBezTo>
                  <a:pt x="64338" y="118303"/>
                  <a:pt x="62857" y="119787"/>
                  <a:pt x="59894" y="119787"/>
                </a:cubicBezTo>
                <a:cubicBezTo>
                  <a:pt x="56931" y="119787"/>
                  <a:pt x="55449" y="118303"/>
                  <a:pt x="53968" y="115335"/>
                </a:cubicBezTo>
                <a:cubicBezTo>
                  <a:pt x="47830" y="115335"/>
                  <a:pt x="47830" y="115335"/>
                  <a:pt x="47830" y="115335"/>
                </a:cubicBezTo>
                <a:cubicBezTo>
                  <a:pt x="46349" y="118303"/>
                  <a:pt x="44867" y="119787"/>
                  <a:pt x="41904" y="119787"/>
                </a:cubicBezTo>
                <a:cubicBezTo>
                  <a:pt x="38941" y="119787"/>
                  <a:pt x="37460" y="118303"/>
                  <a:pt x="35978" y="115335"/>
                </a:cubicBezTo>
                <a:cubicBezTo>
                  <a:pt x="30052" y="115335"/>
                  <a:pt x="30052" y="115335"/>
                  <a:pt x="30052" y="115335"/>
                </a:cubicBezTo>
                <a:cubicBezTo>
                  <a:pt x="28571" y="118303"/>
                  <a:pt x="27089" y="119787"/>
                  <a:pt x="23915" y="119787"/>
                </a:cubicBezTo>
                <a:cubicBezTo>
                  <a:pt x="20952" y="119787"/>
                  <a:pt x="19470" y="118303"/>
                  <a:pt x="17989" y="115335"/>
                </a:cubicBezTo>
                <a:cubicBezTo>
                  <a:pt x="12063" y="115335"/>
                  <a:pt x="12063" y="115335"/>
                  <a:pt x="12063" y="115335"/>
                </a:cubicBezTo>
                <a:cubicBezTo>
                  <a:pt x="10582" y="118303"/>
                  <a:pt x="9100" y="119787"/>
                  <a:pt x="6137" y="119787"/>
                </a:cubicBezTo>
                <a:cubicBezTo>
                  <a:pt x="3174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4656" y="107915"/>
                </a:cubicBezTo>
                <a:cubicBezTo>
                  <a:pt x="4656" y="100282"/>
                  <a:pt x="4656" y="100282"/>
                  <a:pt x="4656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4656" y="89893"/>
                </a:cubicBezTo>
                <a:cubicBezTo>
                  <a:pt x="4656" y="82261"/>
                  <a:pt x="4656" y="82261"/>
                  <a:pt x="4656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4656" y="71872"/>
                </a:cubicBezTo>
                <a:cubicBezTo>
                  <a:pt x="4656" y="64452"/>
                  <a:pt x="4656" y="64452"/>
                  <a:pt x="4656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4656" y="53851"/>
                </a:cubicBezTo>
                <a:cubicBezTo>
                  <a:pt x="4656" y="46431"/>
                  <a:pt x="4656" y="46431"/>
                  <a:pt x="4656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4656" y="35830"/>
                </a:cubicBezTo>
                <a:cubicBezTo>
                  <a:pt x="4656" y="28409"/>
                  <a:pt x="4656" y="28409"/>
                  <a:pt x="4656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4656" y="17809"/>
                </a:cubicBezTo>
                <a:cubicBezTo>
                  <a:pt x="4656" y="10388"/>
                  <a:pt x="4656" y="10388"/>
                  <a:pt x="4656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3174" y="0"/>
                  <a:pt x="6137" y="0"/>
                </a:cubicBezTo>
                <a:cubicBezTo>
                  <a:pt x="9100" y="0"/>
                  <a:pt x="10582" y="1484"/>
                  <a:pt x="12063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9470" y="1484"/>
                  <a:pt x="20952" y="0"/>
                  <a:pt x="23915" y="0"/>
                </a:cubicBezTo>
                <a:cubicBezTo>
                  <a:pt x="27089" y="0"/>
                  <a:pt x="28571" y="1484"/>
                  <a:pt x="30052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7460" y="1484"/>
                  <a:pt x="38941" y="0"/>
                  <a:pt x="41904" y="0"/>
                </a:cubicBezTo>
                <a:cubicBezTo>
                  <a:pt x="44867" y="0"/>
                  <a:pt x="46349" y="1484"/>
                  <a:pt x="47830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5449" y="1484"/>
                  <a:pt x="56931" y="0"/>
                  <a:pt x="59894" y="0"/>
                </a:cubicBezTo>
                <a:cubicBezTo>
                  <a:pt x="62857" y="0"/>
                  <a:pt x="64338" y="1484"/>
                  <a:pt x="65820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3439" y="1484"/>
                  <a:pt x="74920" y="0"/>
                  <a:pt x="77883" y="0"/>
                </a:cubicBezTo>
                <a:cubicBezTo>
                  <a:pt x="80846" y="0"/>
                  <a:pt x="82328" y="1484"/>
                  <a:pt x="83809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91216" y="1484"/>
                  <a:pt x="92698" y="0"/>
                  <a:pt x="95873" y="0"/>
                </a:cubicBezTo>
                <a:cubicBezTo>
                  <a:pt x="98835" y="0"/>
                  <a:pt x="100317" y="1484"/>
                  <a:pt x="101798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9206" y="1484"/>
                  <a:pt x="110687" y="0"/>
                  <a:pt x="113650" y="0"/>
                </a:cubicBezTo>
                <a:cubicBezTo>
                  <a:pt x="116825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6507" y="14840"/>
                  <a:pt x="16507" y="14840"/>
                  <a:pt x="16507" y="14840"/>
                </a:cubicBezTo>
                <a:cubicBezTo>
                  <a:pt x="16507" y="103250"/>
                  <a:pt x="16507" y="103250"/>
                  <a:pt x="16507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  <a:moveTo>
                  <a:pt x="52486" y="79293"/>
                </a:moveTo>
                <a:lnTo>
                  <a:pt x="52486" y="79293"/>
                </a:lnTo>
                <a:cubicBezTo>
                  <a:pt x="79365" y="44946"/>
                  <a:pt x="79365" y="44946"/>
                  <a:pt x="79365" y="44946"/>
                </a:cubicBezTo>
                <a:cubicBezTo>
                  <a:pt x="97354" y="73356"/>
                  <a:pt x="97354" y="73356"/>
                  <a:pt x="97354" y="73356"/>
                </a:cubicBezTo>
                <a:cubicBezTo>
                  <a:pt x="97354" y="97314"/>
                  <a:pt x="97354" y="97314"/>
                  <a:pt x="97354" y="97314"/>
                </a:cubicBezTo>
                <a:cubicBezTo>
                  <a:pt x="22433" y="97314"/>
                  <a:pt x="22433" y="97314"/>
                  <a:pt x="22433" y="97314"/>
                </a:cubicBezTo>
                <a:cubicBezTo>
                  <a:pt x="46349" y="73356"/>
                  <a:pt x="46349" y="73356"/>
                  <a:pt x="46349" y="73356"/>
                </a:cubicBezTo>
                <a:lnTo>
                  <a:pt x="52486" y="79293"/>
                </a:lnTo>
                <a:close/>
                <a:moveTo>
                  <a:pt x="40423" y="50883"/>
                </a:moveTo>
                <a:lnTo>
                  <a:pt x="40423" y="50883"/>
                </a:lnTo>
                <a:cubicBezTo>
                  <a:pt x="33015" y="50883"/>
                  <a:pt x="28571" y="46431"/>
                  <a:pt x="28571" y="38798"/>
                </a:cubicBezTo>
                <a:cubicBezTo>
                  <a:pt x="28571" y="32862"/>
                  <a:pt x="33015" y="26925"/>
                  <a:pt x="40423" y="26925"/>
                </a:cubicBezTo>
                <a:cubicBezTo>
                  <a:pt x="46349" y="26925"/>
                  <a:pt x="52486" y="32862"/>
                  <a:pt x="52486" y="38798"/>
                </a:cubicBezTo>
                <a:cubicBezTo>
                  <a:pt x="52486" y="46431"/>
                  <a:pt x="46349" y="50883"/>
                  <a:pt x="40423" y="508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Shape 4854">
            <a:extLst>
              <a:ext uri="{FF2B5EF4-FFF2-40B4-BE49-F238E27FC236}">
                <a16:creationId xmlns:a16="http://schemas.microsoft.com/office/drawing/2014/main" xmlns="" id="{49F1C06B-8B63-4CAA-A017-8DEF517F7881}"/>
              </a:ext>
            </a:extLst>
          </p:cNvPr>
          <p:cNvSpPr/>
          <p:nvPr/>
        </p:nvSpPr>
        <p:spPr>
          <a:xfrm>
            <a:off x="1535146" y="2724753"/>
            <a:ext cx="272978" cy="2709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613" y="119787"/>
                  <a:pt x="113650" y="119787"/>
                </a:cubicBezTo>
                <a:cubicBezTo>
                  <a:pt x="110687" y="119787"/>
                  <a:pt x="107724" y="118303"/>
                  <a:pt x="107724" y="115335"/>
                </a:cubicBezTo>
                <a:cubicBezTo>
                  <a:pt x="100317" y="115335"/>
                  <a:pt x="100317" y="115335"/>
                  <a:pt x="100317" y="115335"/>
                </a:cubicBezTo>
                <a:cubicBezTo>
                  <a:pt x="100317" y="118303"/>
                  <a:pt x="97354" y="119787"/>
                  <a:pt x="95873" y="119787"/>
                </a:cubicBezTo>
                <a:cubicBezTo>
                  <a:pt x="92698" y="119787"/>
                  <a:pt x="89735" y="118303"/>
                  <a:pt x="89735" y="115335"/>
                </a:cubicBezTo>
                <a:cubicBezTo>
                  <a:pt x="82328" y="115335"/>
                  <a:pt x="82328" y="115335"/>
                  <a:pt x="82328" y="115335"/>
                </a:cubicBezTo>
                <a:cubicBezTo>
                  <a:pt x="82328" y="118303"/>
                  <a:pt x="79365" y="119787"/>
                  <a:pt x="77883" y="119787"/>
                </a:cubicBezTo>
                <a:cubicBezTo>
                  <a:pt x="74920" y="119787"/>
                  <a:pt x="71957" y="118303"/>
                  <a:pt x="71957" y="115335"/>
                </a:cubicBezTo>
                <a:cubicBezTo>
                  <a:pt x="64338" y="115335"/>
                  <a:pt x="64338" y="115335"/>
                  <a:pt x="64338" y="115335"/>
                </a:cubicBezTo>
                <a:cubicBezTo>
                  <a:pt x="64338" y="118303"/>
                  <a:pt x="61375" y="119787"/>
                  <a:pt x="59894" y="119787"/>
                </a:cubicBezTo>
                <a:cubicBezTo>
                  <a:pt x="56931" y="119787"/>
                  <a:pt x="53968" y="118303"/>
                  <a:pt x="53968" y="115335"/>
                </a:cubicBezTo>
                <a:cubicBezTo>
                  <a:pt x="46349" y="115335"/>
                  <a:pt x="46349" y="115335"/>
                  <a:pt x="46349" y="115335"/>
                </a:cubicBezTo>
                <a:cubicBezTo>
                  <a:pt x="46349" y="118303"/>
                  <a:pt x="43386" y="119787"/>
                  <a:pt x="41904" y="119787"/>
                </a:cubicBezTo>
                <a:cubicBezTo>
                  <a:pt x="38941" y="119787"/>
                  <a:pt x="35978" y="118303"/>
                  <a:pt x="35978" y="115335"/>
                </a:cubicBezTo>
                <a:cubicBezTo>
                  <a:pt x="28571" y="115335"/>
                  <a:pt x="28571" y="115335"/>
                  <a:pt x="28571" y="115335"/>
                </a:cubicBezTo>
                <a:cubicBezTo>
                  <a:pt x="28571" y="118303"/>
                  <a:pt x="25396" y="119787"/>
                  <a:pt x="23915" y="119787"/>
                </a:cubicBezTo>
                <a:cubicBezTo>
                  <a:pt x="20952" y="119787"/>
                  <a:pt x="17989" y="118303"/>
                  <a:pt x="17989" y="115335"/>
                </a:cubicBezTo>
                <a:cubicBezTo>
                  <a:pt x="10582" y="115335"/>
                  <a:pt x="10582" y="115335"/>
                  <a:pt x="10582" y="115335"/>
                </a:cubicBezTo>
                <a:cubicBezTo>
                  <a:pt x="10582" y="118303"/>
                  <a:pt x="7619" y="119787"/>
                  <a:pt x="6137" y="119787"/>
                </a:cubicBezTo>
                <a:cubicBezTo>
                  <a:pt x="1481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2962" y="107915"/>
                </a:cubicBezTo>
                <a:cubicBezTo>
                  <a:pt x="2962" y="100282"/>
                  <a:pt x="2962" y="100282"/>
                  <a:pt x="2962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2962" y="89893"/>
                </a:cubicBezTo>
                <a:cubicBezTo>
                  <a:pt x="2962" y="82261"/>
                  <a:pt x="2962" y="82261"/>
                  <a:pt x="2962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2962" y="71872"/>
                </a:cubicBezTo>
                <a:cubicBezTo>
                  <a:pt x="2962" y="64452"/>
                  <a:pt x="2962" y="64452"/>
                  <a:pt x="2962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2962" y="53851"/>
                </a:cubicBezTo>
                <a:cubicBezTo>
                  <a:pt x="2962" y="46431"/>
                  <a:pt x="2962" y="46431"/>
                  <a:pt x="2962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2962" y="35830"/>
                </a:cubicBezTo>
                <a:cubicBezTo>
                  <a:pt x="2962" y="28409"/>
                  <a:pt x="2962" y="28409"/>
                  <a:pt x="2962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2962" y="17809"/>
                </a:cubicBezTo>
                <a:cubicBezTo>
                  <a:pt x="2962" y="10388"/>
                  <a:pt x="2962" y="10388"/>
                  <a:pt x="2962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1481" y="0"/>
                  <a:pt x="6137" y="0"/>
                </a:cubicBezTo>
                <a:cubicBezTo>
                  <a:pt x="7619" y="0"/>
                  <a:pt x="10582" y="1484"/>
                  <a:pt x="10582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7989" y="1484"/>
                  <a:pt x="20952" y="0"/>
                  <a:pt x="23915" y="0"/>
                </a:cubicBezTo>
                <a:cubicBezTo>
                  <a:pt x="25396" y="0"/>
                  <a:pt x="28571" y="1484"/>
                  <a:pt x="28571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5978" y="1484"/>
                  <a:pt x="38941" y="0"/>
                  <a:pt x="41904" y="0"/>
                </a:cubicBezTo>
                <a:cubicBezTo>
                  <a:pt x="43386" y="0"/>
                  <a:pt x="46349" y="1484"/>
                  <a:pt x="46349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3968" y="1484"/>
                  <a:pt x="56931" y="0"/>
                  <a:pt x="59894" y="0"/>
                </a:cubicBezTo>
                <a:cubicBezTo>
                  <a:pt x="61375" y="0"/>
                  <a:pt x="64338" y="1484"/>
                  <a:pt x="64338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1957" y="1484"/>
                  <a:pt x="74920" y="0"/>
                  <a:pt x="77883" y="0"/>
                </a:cubicBezTo>
                <a:cubicBezTo>
                  <a:pt x="79365" y="0"/>
                  <a:pt x="82328" y="1484"/>
                  <a:pt x="82328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89735" y="1484"/>
                  <a:pt x="92698" y="0"/>
                  <a:pt x="95873" y="0"/>
                </a:cubicBezTo>
                <a:cubicBezTo>
                  <a:pt x="97354" y="0"/>
                  <a:pt x="100317" y="1484"/>
                  <a:pt x="100317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7724" y="1484"/>
                  <a:pt x="110687" y="0"/>
                  <a:pt x="113650" y="0"/>
                </a:cubicBezTo>
                <a:cubicBezTo>
                  <a:pt x="116613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5026" y="14840"/>
                  <a:pt x="15026" y="14840"/>
                  <a:pt x="15026" y="14840"/>
                </a:cubicBezTo>
                <a:cubicBezTo>
                  <a:pt x="15026" y="103250"/>
                  <a:pt x="15026" y="103250"/>
                  <a:pt x="15026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Shape 4855">
            <a:extLst>
              <a:ext uri="{FF2B5EF4-FFF2-40B4-BE49-F238E27FC236}">
                <a16:creationId xmlns:a16="http://schemas.microsoft.com/office/drawing/2014/main" xmlns="" id="{210F4115-D0CA-42B2-83A0-CD4D9DE9DC71}"/>
              </a:ext>
            </a:extLst>
          </p:cNvPr>
          <p:cNvSpPr/>
          <p:nvPr/>
        </p:nvSpPr>
        <p:spPr>
          <a:xfrm>
            <a:off x="7096295" y="2208287"/>
            <a:ext cx="289907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08438"/>
                </a:moveTo>
                <a:lnTo>
                  <a:pt x="119800" y="108438"/>
                </a:lnTo>
                <a:cubicBezTo>
                  <a:pt x="119800" y="114219"/>
                  <a:pt x="114219" y="119800"/>
                  <a:pt x="108438" y="119800"/>
                </a:cubicBezTo>
                <a:cubicBezTo>
                  <a:pt x="105647" y="119800"/>
                  <a:pt x="102857" y="118405"/>
                  <a:pt x="100066" y="117009"/>
                </a:cubicBezTo>
                <a:cubicBezTo>
                  <a:pt x="67574" y="83122"/>
                  <a:pt x="67574" y="83122"/>
                  <a:pt x="67574" y="83122"/>
                </a:cubicBezTo>
                <a:cubicBezTo>
                  <a:pt x="60598" y="87308"/>
                  <a:pt x="53621" y="90299"/>
                  <a:pt x="45049" y="90299"/>
                </a:cubicBezTo>
                <a:cubicBezTo>
                  <a:pt x="19734" y="90299"/>
                  <a:pt x="0" y="69169"/>
                  <a:pt x="0" y="45049"/>
                </a:cubicBezTo>
                <a:cubicBezTo>
                  <a:pt x="0" y="19734"/>
                  <a:pt x="19734" y="0"/>
                  <a:pt x="45049" y="0"/>
                </a:cubicBezTo>
                <a:cubicBezTo>
                  <a:pt x="68970" y="0"/>
                  <a:pt x="90099" y="19734"/>
                  <a:pt x="90099" y="45049"/>
                </a:cubicBezTo>
                <a:cubicBezTo>
                  <a:pt x="90099" y="53621"/>
                  <a:pt x="87308" y="60598"/>
                  <a:pt x="83122" y="67774"/>
                </a:cubicBezTo>
                <a:cubicBezTo>
                  <a:pt x="117009" y="100066"/>
                  <a:pt x="117009" y="100066"/>
                  <a:pt x="117009" y="100066"/>
                </a:cubicBezTo>
                <a:cubicBezTo>
                  <a:pt x="118405" y="102857"/>
                  <a:pt x="119800" y="105647"/>
                  <a:pt x="119800" y="108438"/>
                </a:cubicBezTo>
                <a:close/>
                <a:moveTo>
                  <a:pt x="45049" y="11362"/>
                </a:moveTo>
                <a:lnTo>
                  <a:pt x="45049" y="11362"/>
                </a:lnTo>
                <a:cubicBezTo>
                  <a:pt x="25315" y="11362"/>
                  <a:pt x="11362" y="25315"/>
                  <a:pt x="11362" y="45049"/>
                </a:cubicBezTo>
                <a:cubicBezTo>
                  <a:pt x="11362" y="63388"/>
                  <a:pt x="25315" y="78936"/>
                  <a:pt x="45049" y="78936"/>
                </a:cubicBezTo>
                <a:cubicBezTo>
                  <a:pt x="63388" y="78936"/>
                  <a:pt x="78936" y="63388"/>
                  <a:pt x="78936" y="45049"/>
                </a:cubicBezTo>
                <a:cubicBezTo>
                  <a:pt x="78936" y="25315"/>
                  <a:pt x="63388" y="11362"/>
                  <a:pt x="45049" y="11362"/>
                </a:cubicBezTo>
                <a:close/>
                <a:moveTo>
                  <a:pt x="63388" y="50830"/>
                </a:moveTo>
                <a:lnTo>
                  <a:pt x="63388" y="50830"/>
                </a:lnTo>
                <a:cubicBezTo>
                  <a:pt x="25315" y="50830"/>
                  <a:pt x="25315" y="50830"/>
                  <a:pt x="25315" y="50830"/>
                </a:cubicBezTo>
                <a:cubicBezTo>
                  <a:pt x="22524" y="50830"/>
                  <a:pt x="19734" y="48039"/>
                  <a:pt x="19734" y="45049"/>
                </a:cubicBezTo>
                <a:cubicBezTo>
                  <a:pt x="19734" y="40863"/>
                  <a:pt x="22524" y="39468"/>
                  <a:pt x="25315" y="39468"/>
                </a:cubicBezTo>
                <a:cubicBezTo>
                  <a:pt x="63388" y="39468"/>
                  <a:pt x="63388" y="39468"/>
                  <a:pt x="63388" y="39468"/>
                </a:cubicBezTo>
                <a:cubicBezTo>
                  <a:pt x="66179" y="39468"/>
                  <a:pt x="68970" y="40863"/>
                  <a:pt x="68970" y="45049"/>
                </a:cubicBezTo>
                <a:cubicBezTo>
                  <a:pt x="68970" y="48039"/>
                  <a:pt x="66179" y="50830"/>
                  <a:pt x="63388" y="508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Shape 4856">
            <a:extLst>
              <a:ext uri="{FF2B5EF4-FFF2-40B4-BE49-F238E27FC236}">
                <a16:creationId xmlns:a16="http://schemas.microsoft.com/office/drawing/2014/main" xmlns="" id="{718DE8F2-0533-4CDD-8E70-F374AD1A63EA}"/>
              </a:ext>
            </a:extLst>
          </p:cNvPr>
          <p:cNvSpPr/>
          <p:nvPr/>
        </p:nvSpPr>
        <p:spPr>
          <a:xfrm>
            <a:off x="6586312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08438"/>
                </a:moveTo>
                <a:lnTo>
                  <a:pt x="119802" y="108438"/>
                </a:lnTo>
                <a:cubicBezTo>
                  <a:pt x="119802" y="114219"/>
                  <a:pt x="114088" y="119800"/>
                  <a:pt x="108571" y="119800"/>
                </a:cubicBezTo>
                <a:cubicBezTo>
                  <a:pt x="104433" y="119800"/>
                  <a:pt x="101674" y="118405"/>
                  <a:pt x="100295" y="117009"/>
                </a:cubicBezTo>
                <a:cubicBezTo>
                  <a:pt x="68177" y="83122"/>
                  <a:pt x="68177" y="83122"/>
                  <a:pt x="68177" y="83122"/>
                </a:cubicBezTo>
                <a:cubicBezTo>
                  <a:pt x="61280" y="87308"/>
                  <a:pt x="53004" y="90299"/>
                  <a:pt x="44532" y="90299"/>
                </a:cubicBezTo>
                <a:cubicBezTo>
                  <a:pt x="20886" y="90299"/>
                  <a:pt x="0" y="69169"/>
                  <a:pt x="0" y="45049"/>
                </a:cubicBezTo>
                <a:cubicBezTo>
                  <a:pt x="0" y="19734"/>
                  <a:pt x="20886" y="0"/>
                  <a:pt x="44532" y="0"/>
                </a:cubicBezTo>
                <a:cubicBezTo>
                  <a:pt x="69556" y="0"/>
                  <a:pt x="89064" y="19734"/>
                  <a:pt x="89064" y="45049"/>
                </a:cubicBezTo>
                <a:cubicBezTo>
                  <a:pt x="89064" y="53621"/>
                  <a:pt x="87684" y="60598"/>
                  <a:pt x="83546" y="67774"/>
                </a:cubicBezTo>
                <a:cubicBezTo>
                  <a:pt x="115665" y="100066"/>
                  <a:pt x="115665" y="100066"/>
                  <a:pt x="115665" y="100066"/>
                </a:cubicBezTo>
                <a:cubicBezTo>
                  <a:pt x="118423" y="102857"/>
                  <a:pt x="119802" y="105647"/>
                  <a:pt x="119802" y="108438"/>
                </a:cubicBezTo>
                <a:close/>
                <a:moveTo>
                  <a:pt x="44532" y="11362"/>
                </a:moveTo>
                <a:lnTo>
                  <a:pt x="44532" y="11362"/>
                </a:lnTo>
                <a:cubicBezTo>
                  <a:pt x="26403" y="11362"/>
                  <a:pt x="11034" y="25315"/>
                  <a:pt x="11034" y="45049"/>
                </a:cubicBezTo>
                <a:cubicBezTo>
                  <a:pt x="11034" y="63388"/>
                  <a:pt x="26403" y="78936"/>
                  <a:pt x="44532" y="78936"/>
                </a:cubicBezTo>
                <a:cubicBezTo>
                  <a:pt x="64039" y="78936"/>
                  <a:pt x="78029" y="63388"/>
                  <a:pt x="78029" y="45049"/>
                </a:cubicBezTo>
                <a:cubicBezTo>
                  <a:pt x="78029" y="25315"/>
                  <a:pt x="64039" y="11362"/>
                  <a:pt x="44532" y="11362"/>
                </a:cubicBezTo>
                <a:close/>
                <a:moveTo>
                  <a:pt x="64039" y="50830"/>
                </a:moveTo>
                <a:lnTo>
                  <a:pt x="64039" y="50830"/>
                </a:lnTo>
                <a:cubicBezTo>
                  <a:pt x="50049" y="50830"/>
                  <a:pt x="50049" y="50830"/>
                  <a:pt x="50049" y="50830"/>
                </a:cubicBezTo>
                <a:cubicBezTo>
                  <a:pt x="50049" y="63388"/>
                  <a:pt x="50049" y="63388"/>
                  <a:pt x="50049" y="63388"/>
                </a:cubicBezTo>
                <a:cubicBezTo>
                  <a:pt x="50049" y="66378"/>
                  <a:pt x="48669" y="69169"/>
                  <a:pt x="44532" y="69169"/>
                </a:cubicBezTo>
                <a:cubicBezTo>
                  <a:pt x="41773" y="69169"/>
                  <a:pt x="39014" y="66378"/>
                  <a:pt x="39014" y="63388"/>
                </a:cubicBezTo>
                <a:cubicBezTo>
                  <a:pt x="39014" y="50830"/>
                  <a:pt x="39014" y="50830"/>
                  <a:pt x="39014" y="50830"/>
                </a:cubicBezTo>
                <a:cubicBezTo>
                  <a:pt x="26403" y="50830"/>
                  <a:pt x="26403" y="50830"/>
                  <a:pt x="26403" y="50830"/>
                </a:cubicBezTo>
                <a:cubicBezTo>
                  <a:pt x="23645" y="50830"/>
                  <a:pt x="20886" y="48039"/>
                  <a:pt x="20886" y="45049"/>
                </a:cubicBezTo>
                <a:cubicBezTo>
                  <a:pt x="20886" y="40863"/>
                  <a:pt x="23645" y="39468"/>
                  <a:pt x="26403" y="39468"/>
                </a:cubicBezTo>
                <a:cubicBezTo>
                  <a:pt x="39014" y="39468"/>
                  <a:pt x="39014" y="39468"/>
                  <a:pt x="39014" y="39468"/>
                </a:cubicBezTo>
                <a:cubicBezTo>
                  <a:pt x="39014" y="25315"/>
                  <a:pt x="39014" y="25315"/>
                  <a:pt x="39014" y="25315"/>
                </a:cubicBezTo>
                <a:cubicBezTo>
                  <a:pt x="39014" y="22524"/>
                  <a:pt x="41773" y="19734"/>
                  <a:pt x="44532" y="19734"/>
                </a:cubicBezTo>
                <a:cubicBezTo>
                  <a:pt x="48669" y="19734"/>
                  <a:pt x="50049" y="22524"/>
                  <a:pt x="50049" y="25315"/>
                </a:cubicBezTo>
                <a:cubicBezTo>
                  <a:pt x="50049" y="39468"/>
                  <a:pt x="50049" y="39468"/>
                  <a:pt x="50049" y="39468"/>
                </a:cubicBezTo>
                <a:cubicBezTo>
                  <a:pt x="64039" y="39468"/>
                  <a:pt x="64039" y="39468"/>
                  <a:pt x="64039" y="39468"/>
                </a:cubicBezTo>
                <a:cubicBezTo>
                  <a:pt x="66798" y="39468"/>
                  <a:pt x="69556" y="40863"/>
                  <a:pt x="69556" y="45049"/>
                </a:cubicBezTo>
                <a:cubicBezTo>
                  <a:pt x="69556" y="48039"/>
                  <a:pt x="66798" y="50830"/>
                  <a:pt x="64039" y="508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Shape 4857">
            <a:extLst>
              <a:ext uri="{FF2B5EF4-FFF2-40B4-BE49-F238E27FC236}">
                <a16:creationId xmlns:a16="http://schemas.microsoft.com/office/drawing/2014/main" xmlns="" id="{4E89A6C7-34B5-4650-B0F2-19570AA2A547}"/>
              </a:ext>
            </a:extLst>
          </p:cNvPr>
          <p:cNvSpPr/>
          <p:nvPr/>
        </p:nvSpPr>
        <p:spPr>
          <a:xfrm>
            <a:off x="6082676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100066"/>
                </a:moveTo>
                <a:lnTo>
                  <a:pt x="116810" y="100066"/>
                </a:lnTo>
                <a:cubicBezTo>
                  <a:pt x="118405" y="102857"/>
                  <a:pt x="119800" y="105647"/>
                  <a:pt x="119800" y="108438"/>
                </a:cubicBezTo>
                <a:cubicBezTo>
                  <a:pt x="119800" y="114219"/>
                  <a:pt x="115415" y="119800"/>
                  <a:pt x="108438" y="119800"/>
                </a:cubicBezTo>
                <a:cubicBezTo>
                  <a:pt x="105647" y="119800"/>
                  <a:pt x="102857" y="118405"/>
                  <a:pt x="101461" y="117009"/>
                </a:cubicBezTo>
                <a:cubicBezTo>
                  <a:pt x="67574" y="83122"/>
                  <a:pt x="67574" y="83122"/>
                  <a:pt x="67574" y="83122"/>
                </a:cubicBezTo>
                <a:cubicBezTo>
                  <a:pt x="60598" y="87308"/>
                  <a:pt x="53621" y="90299"/>
                  <a:pt x="45049" y="90299"/>
                </a:cubicBezTo>
                <a:cubicBezTo>
                  <a:pt x="19734" y="90299"/>
                  <a:pt x="0" y="69169"/>
                  <a:pt x="0" y="45049"/>
                </a:cubicBezTo>
                <a:cubicBezTo>
                  <a:pt x="0" y="19734"/>
                  <a:pt x="19734" y="0"/>
                  <a:pt x="45049" y="0"/>
                </a:cubicBezTo>
                <a:cubicBezTo>
                  <a:pt x="70365" y="0"/>
                  <a:pt x="90099" y="19734"/>
                  <a:pt x="90099" y="45049"/>
                </a:cubicBezTo>
                <a:cubicBezTo>
                  <a:pt x="90099" y="53621"/>
                  <a:pt x="87308" y="60598"/>
                  <a:pt x="84518" y="67774"/>
                </a:cubicBezTo>
                <a:cubicBezTo>
                  <a:pt x="116810" y="100066"/>
                  <a:pt x="116810" y="100066"/>
                  <a:pt x="116810" y="100066"/>
                </a:cubicBezTo>
                <a:close/>
                <a:moveTo>
                  <a:pt x="45049" y="11362"/>
                </a:moveTo>
                <a:lnTo>
                  <a:pt x="45049" y="11362"/>
                </a:lnTo>
                <a:cubicBezTo>
                  <a:pt x="26710" y="11362"/>
                  <a:pt x="11162" y="25315"/>
                  <a:pt x="11162" y="45049"/>
                </a:cubicBezTo>
                <a:cubicBezTo>
                  <a:pt x="11162" y="63388"/>
                  <a:pt x="26710" y="78936"/>
                  <a:pt x="45049" y="78936"/>
                </a:cubicBezTo>
                <a:cubicBezTo>
                  <a:pt x="63388" y="78936"/>
                  <a:pt x="78936" y="63388"/>
                  <a:pt x="78936" y="45049"/>
                </a:cubicBezTo>
                <a:cubicBezTo>
                  <a:pt x="78936" y="25315"/>
                  <a:pt x="63388" y="11362"/>
                  <a:pt x="45049" y="113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Shape 4858">
            <a:extLst>
              <a:ext uri="{FF2B5EF4-FFF2-40B4-BE49-F238E27FC236}">
                <a16:creationId xmlns:a16="http://schemas.microsoft.com/office/drawing/2014/main" xmlns="" id="{EA690007-3EA3-4DB6-AC03-CADF81D6151F}"/>
              </a:ext>
            </a:extLst>
          </p:cNvPr>
          <p:cNvSpPr/>
          <p:nvPr/>
        </p:nvSpPr>
        <p:spPr>
          <a:xfrm>
            <a:off x="557692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0"/>
                </a:moveTo>
                <a:lnTo>
                  <a:pt x="593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3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301" y="119800"/>
                </a:cubicBezTo>
                <a:close/>
                <a:moveTo>
                  <a:pt x="59301" y="11362"/>
                </a:moveTo>
                <a:lnTo>
                  <a:pt x="593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3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301" y="11362"/>
                </a:cubicBezTo>
                <a:close/>
                <a:moveTo>
                  <a:pt x="87454" y="63388"/>
                </a:moveTo>
                <a:lnTo>
                  <a:pt x="87454" y="63388"/>
                </a:lnTo>
                <a:cubicBezTo>
                  <a:pt x="69084" y="80332"/>
                  <a:pt x="69084" y="80332"/>
                  <a:pt x="69084" y="80332"/>
                </a:cubicBezTo>
                <a:cubicBezTo>
                  <a:pt x="67687" y="81727"/>
                  <a:pt x="66289" y="81727"/>
                  <a:pt x="64891" y="81727"/>
                </a:cubicBezTo>
                <a:cubicBezTo>
                  <a:pt x="62096" y="81727"/>
                  <a:pt x="59301" y="80332"/>
                  <a:pt x="59301" y="76146"/>
                </a:cubicBezTo>
                <a:cubicBezTo>
                  <a:pt x="59301" y="74750"/>
                  <a:pt x="60698" y="73355"/>
                  <a:pt x="62096" y="71960"/>
                </a:cubicBezTo>
                <a:cubicBezTo>
                  <a:pt x="69084" y="64784"/>
                  <a:pt x="69084" y="64784"/>
                  <a:pt x="69084" y="64784"/>
                </a:cubicBezTo>
                <a:cubicBezTo>
                  <a:pt x="35141" y="64784"/>
                  <a:pt x="35141" y="64784"/>
                  <a:pt x="35141" y="64784"/>
                </a:cubicBezTo>
                <a:cubicBezTo>
                  <a:pt x="32346" y="64784"/>
                  <a:pt x="29550" y="63388"/>
                  <a:pt x="29550" y="59202"/>
                </a:cubicBezTo>
                <a:cubicBezTo>
                  <a:pt x="29550" y="56411"/>
                  <a:pt x="32346" y="53621"/>
                  <a:pt x="35141" y="53621"/>
                </a:cubicBezTo>
                <a:cubicBezTo>
                  <a:pt x="69084" y="53621"/>
                  <a:pt x="69084" y="53621"/>
                  <a:pt x="69084" y="53621"/>
                </a:cubicBezTo>
                <a:cubicBezTo>
                  <a:pt x="62096" y="46644"/>
                  <a:pt x="62096" y="46644"/>
                  <a:pt x="62096" y="46644"/>
                </a:cubicBezTo>
                <a:cubicBezTo>
                  <a:pt x="60698" y="46644"/>
                  <a:pt x="59301" y="45049"/>
                  <a:pt x="59301" y="42259"/>
                </a:cubicBezTo>
                <a:cubicBezTo>
                  <a:pt x="59301" y="39468"/>
                  <a:pt x="62096" y="36677"/>
                  <a:pt x="64891" y="36677"/>
                </a:cubicBezTo>
                <a:cubicBezTo>
                  <a:pt x="66289" y="36677"/>
                  <a:pt x="67687" y="38073"/>
                  <a:pt x="69084" y="38073"/>
                </a:cubicBezTo>
                <a:cubicBezTo>
                  <a:pt x="87454" y="55016"/>
                  <a:pt x="87454" y="55016"/>
                  <a:pt x="87454" y="55016"/>
                </a:cubicBezTo>
                <a:cubicBezTo>
                  <a:pt x="88851" y="56411"/>
                  <a:pt x="90249" y="57807"/>
                  <a:pt x="90249" y="59202"/>
                </a:cubicBezTo>
                <a:cubicBezTo>
                  <a:pt x="90249" y="61993"/>
                  <a:pt x="88851" y="63388"/>
                  <a:pt x="87454" y="633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Shape 4859">
            <a:extLst>
              <a:ext uri="{FF2B5EF4-FFF2-40B4-BE49-F238E27FC236}">
                <a16:creationId xmlns:a16="http://schemas.microsoft.com/office/drawing/2014/main" xmlns="" id="{E2FFEDD3-619A-4B2B-B62E-07908766AD36}"/>
              </a:ext>
            </a:extLst>
          </p:cNvPr>
          <p:cNvSpPr/>
          <p:nvPr/>
        </p:nvSpPr>
        <p:spPr>
          <a:xfrm>
            <a:off x="5069058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0"/>
                </a:moveTo>
                <a:lnTo>
                  <a:pt x="60000" y="119800"/>
                </a:lnTo>
                <a:cubicBezTo>
                  <a:pt x="26447" y="119800"/>
                  <a:pt x="0" y="93089"/>
                  <a:pt x="0" y="59202"/>
                </a:cubicBezTo>
                <a:cubicBezTo>
                  <a:pt x="0" y="26910"/>
                  <a:pt x="26447" y="0"/>
                  <a:pt x="60000" y="0"/>
                </a:cubicBezTo>
                <a:cubicBezTo>
                  <a:pt x="93355" y="0"/>
                  <a:pt x="119802" y="26910"/>
                  <a:pt x="119802" y="59202"/>
                </a:cubicBezTo>
                <a:cubicBezTo>
                  <a:pt x="119802" y="93089"/>
                  <a:pt x="93355" y="119800"/>
                  <a:pt x="60000" y="119800"/>
                </a:cubicBezTo>
                <a:close/>
                <a:moveTo>
                  <a:pt x="60000" y="11362"/>
                </a:moveTo>
                <a:lnTo>
                  <a:pt x="60000" y="11362"/>
                </a:lnTo>
                <a:cubicBezTo>
                  <a:pt x="33355" y="11362"/>
                  <a:pt x="11052" y="32491"/>
                  <a:pt x="11052" y="59202"/>
                </a:cubicBezTo>
                <a:cubicBezTo>
                  <a:pt x="11052" y="85913"/>
                  <a:pt x="33355" y="108438"/>
                  <a:pt x="60000" y="108438"/>
                </a:cubicBezTo>
                <a:cubicBezTo>
                  <a:pt x="86447" y="108438"/>
                  <a:pt x="108750" y="85913"/>
                  <a:pt x="108750" y="59202"/>
                </a:cubicBezTo>
                <a:cubicBezTo>
                  <a:pt x="108750" y="32491"/>
                  <a:pt x="86447" y="11362"/>
                  <a:pt x="60000" y="11362"/>
                </a:cubicBezTo>
                <a:close/>
                <a:moveTo>
                  <a:pt x="83684" y="64784"/>
                </a:moveTo>
                <a:lnTo>
                  <a:pt x="83684" y="64784"/>
                </a:lnTo>
                <a:cubicBezTo>
                  <a:pt x="50131" y="64784"/>
                  <a:pt x="50131" y="64784"/>
                  <a:pt x="50131" y="64784"/>
                </a:cubicBezTo>
                <a:cubicBezTo>
                  <a:pt x="58618" y="71960"/>
                  <a:pt x="58618" y="71960"/>
                  <a:pt x="58618" y="71960"/>
                </a:cubicBezTo>
                <a:cubicBezTo>
                  <a:pt x="58618" y="73355"/>
                  <a:pt x="60000" y="74750"/>
                  <a:pt x="60000" y="76146"/>
                </a:cubicBezTo>
                <a:cubicBezTo>
                  <a:pt x="60000" y="80332"/>
                  <a:pt x="57236" y="81727"/>
                  <a:pt x="54276" y="81727"/>
                </a:cubicBezTo>
                <a:cubicBezTo>
                  <a:pt x="52894" y="81727"/>
                  <a:pt x="51513" y="81727"/>
                  <a:pt x="50131" y="80332"/>
                </a:cubicBezTo>
                <a:cubicBezTo>
                  <a:pt x="31973" y="63388"/>
                  <a:pt x="31973" y="63388"/>
                  <a:pt x="31973" y="63388"/>
                </a:cubicBezTo>
                <a:cubicBezTo>
                  <a:pt x="30592" y="63388"/>
                  <a:pt x="30592" y="61993"/>
                  <a:pt x="30592" y="59202"/>
                </a:cubicBezTo>
                <a:cubicBezTo>
                  <a:pt x="30592" y="57807"/>
                  <a:pt x="30592" y="56411"/>
                  <a:pt x="31973" y="55016"/>
                </a:cubicBezTo>
                <a:cubicBezTo>
                  <a:pt x="50131" y="38073"/>
                  <a:pt x="50131" y="38073"/>
                  <a:pt x="50131" y="38073"/>
                </a:cubicBezTo>
                <a:cubicBezTo>
                  <a:pt x="51513" y="38073"/>
                  <a:pt x="52894" y="36677"/>
                  <a:pt x="54276" y="36677"/>
                </a:cubicBezTo>
                <a:cubicBezTo>
                  <a:pt x="57236" y="36677"/>
                  <a:pt x="60000" y="39468"/>
                  <a:pt x="60000" y="42259"/>
                </a:cubicBezTo>
                <a:cubicBezTo>
                  <a:pt x="60000" y="45049"/>
                  <a:pt x="58618" y="46644"/>
                  <a:pt x="58618" y="46644"/>
                </a:cubicBezTo>
                <a:cubicBezTo>
                  <a:pt x="50131" y="53621"/>
                  <a:pt x="50131" y="53621"/>
                  <a:pt x="50131" y="53621"/>
                </a:cubicBezTo>
                <a:cubicBezTo>
                  <a:pt x="83684" y="53621"/>
                  <a:pt x="83684" y="53621"/>
                  <a:pt x="83684" y="53621"/>
                </a:cubicBezTo>
                <a:cubicBezTo>
                  <a:pt x="87828" y="53621"/>
                  <a:pt x="89210" y="56411"/>
                  <a:pt x="89210" y="59202"/>
                </a:cubicBezTo>
                <a:cubicBezTo>
                  <a:pt x="89210" y="63388"/>
                  <a:pt x="87828" y="64784"/>
                  <a:pt x="83684" y="64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Shape 4860">
            <a:extLst>
              <a:ext uri="{FF2B5EF4-FFF2-40B4-BE49-F238E27FC236}">
                <a16:creationId xmlns:a16="http://schemas.microsoft.com/office/drawing/2014/main" xmlns="" id="{E867065A-20F1-4C4B-A5E9-47FF78CDC23F}"/>
              </a:ext>
            </a:extLst>
          </p:cNvPr>
          <p:cNvSpPr/>
          <p:nvPr/>
        </p:nvSpPr>
        <p:spPr>
          <a:xfrm>
            <a:off x="456330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2491"/>
                  <a:pt x="11181" y="59202"/>
                </a:cubicBezTo>
                <a:cubicBezTo>
                  <a:pt x="11181" y="85913"/>
                  <a:pt x="33743" y="108438"/>
                  <a:pt x="60698" y="108438"/>
                </a:cubicBezTo>
                <a:cubicBezTo>
                  <a:pt x="87454" y="108438"/>
                  <a:pt x="108618" y="85913"/>
                  <a:pt x="108618" y="59202"/>
                </a:cubicBezTo>
                <a:cubicBezTo>
                  <a:pt x="108618" y="32491"/>
                  <a:pt x="87454" y="11362"/>
                  <a:pt x="60698" y="11362"/>
                </a:cubicBezTo>
                <a:close/>
                <a:moveTo>
                  <a:pt x="77470" y="59202"/>
                </a:moveTo>
                <a:lnTo>
                  <a:pt x="77470" y="59202"/>
                </a:lnTo>
                <a:cubicBezTo>
                  <a:pt x="74675" y="59202"/>
                  <a:pt x="73277" y="59202"/>
                  <a:pt x="73277" y="57807"/>
                </a:cubicBezTo>
                <a:cubicBezTo>
                  <a:pt x="66289" y="49435"/>
                  <a:pt x="66289" y="49435"/>
                  <a:pt x="66289" y="49435"/>
                </a:cubicBezTo>
                <a:cubicBezTo>
                  <a:pt x="66289" y="84518"/>
                  <a:pt x="66289" y="84518"/>
                  <a:pt x="66289" y="84518"/>
                </a:cubicBezTo>
                <a:cubicBezTo>
                  <a:pt x="66289" y="87308"/>
                  <a:pt x="63494" y="90299"/>
                  <a:pt x="60698" y="90299"/>
                </a:cubicBezTo>
                <a:cubicBezTo>
                  <a:pt x="56306" y="90299"/>
                  <a:pt x="54908" y="87308"/>
                  <a:pt x="54908" y="84518"/>
                </a:cubicBezTo>
                <a:cubicBezTo>
                  <a:pt x="54908" y="49435"/>
                  <a:pt x="54908" y="49435"/>
                  <a:pt x="54908" y="49435"/>
                </a:cubicBezTo>
                <a:cubicBezTo>
                  <a:pt x="47920" y="57807"/>
                  <a:pt x="47920" y="57807"/>
                  <a:pt x="47920" y="57807"/>
                </a:cubicBezTo>
                <a:cubicBezTo>
                  <a:pt x="46522" y="59202"/>
                  <a:pt x="45124" y="59202"/>
                  <a:pt x="43727" y="59202"/>
                </a:cubicBezTo>
                <a:cubicBezTo>
                  <a:pt x="39334" y="59202"/>
                  <a:pt x="37936" y="57807"/>
                  <a:pt x="37936" y="53621"/>
                </a:cubicBezTo>
                <a:cubicBezTo>
                  <a:pt x="37936" y="52225"/>
                  <a:pt x="37936" y="50830"/>
                  <a:pt x="39334" y="50830"/>
                </a:cubicBezTo>
                <a:cubicBezTo>
                  <a:pt x="56306" y="31096"/>
                  <a:pt x="56306" y="31096"/>
                  <a:pt x="56306" y="31096"/>
                </a:cubicBezTo>
                <a:cubicBezTo>
                  <a:pt x="56306" y="31096"/>
                  <a:pt x="57703" y="29700"/>
                  <a:pt x="60698" y="29700"/>
                </a:cubicBezTo>
                <a:cubicBezTo>
                  <a:pt x="62096" y="29700"/>
                  <a:pt x="63494" y="31096"/>
                  <a:pt x="64891" y="31096"/>
                </a:cubicBezTo>
                <a:cubicBezTo>
                  <a:pt x="81863" y="50830"/>
                  <a:pt x="81863" y="50830"/>
                  <a:pt x="81863" y="50830"/>
                </a:cubicBezTo>
                <a:cubicBezTo>
                  <a:pt x="81863" y="50830"/>
                  <a:pt x="83261" y="52225"/>
                  <a:pt x="83261" y="53621"/>
                </a:cubicBezTo>
                <a:cubicBezTo>
                  <a:pt x="83261" y="57807"/>
                  <a:pt x="80266" y="59202"/>
                  <a:pt x="77470" y="592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Shape 4861">
            <a:extLst>
              <a:ext uri="{FF2B5EF4-FFF2-40B4-BE49-F238E27FC236}">
                <a16:creationId xmlns:a16="http://schemas.microsoft.com/office/drawing/2014/main" xmlns="" id="{6266F8C4-1353-42F3-B1CD-D57F271AF992}"/>
              </a:ext>
            </a:extLst>
          </p:cNvPr>
          <p:cNvSpPr/>
          <p:nvPr/>
        </p:nvSpPr>
        <p:spPr>
          <a:xfrm>
            <a:off x="405755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1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101" y="119800"/>
                </a:cubicBezTo>
                <a:close/>
                <a:moveTo>
                  <a:pt x="59101" y="11362"/>
                </a:moveTo>
                <a:lnTo>
                  <a:pt x="591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1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101" y="11362"/>
                </a:cubicBezTo>
                <a:close/>
                <a:moveTo>
                  <a:pt x="80266" y="69169"/>
                </a:moveTo>
                <a:lnTo>
                  <a:pt x="80266" y="69169"/>
                </a:lnTo>
                <a:cubicBezTo>
                  <a:pt x="63494" y="87308"/>
                  <a:pt x="63494" y="87308"/>
                  <a:pt x="63494" y="87308"/>
                </a:cubicBezTo>
                <a:cubicBezTo>
                  <a:pt x="63494" y="88903"/>
                  <a:pt x="62096" y="90299"/>
                  <a:pt x="59101" y="90299"/>
                </a:cubicBezTo>
                <a:cubicBezTo>
                  <a:pt x="57703" y="90299"/>
                  <a:pt x="56306" y="88903"/>
                  <a:pt x="54908" y="87308"/>
                </a:cubicBezTo>
                <a:cubicBezTo>
                  <a:pt x="37936" y="69169"/>
                  <a:pt x="37936" y="69169"/>
                  <a:pt x="37936" y="69169"/>
                </a:cubicBezTo>
                <a:cubicBezTo>
                  <a:pt x="37936" y="67774"/>
                  <a:pt x="36539" y="66378"/>
                  <a:pt x="36539" y="64784"/>
                </a:cubicBezTo>
                <a:cubicBezTo>
                  <a:pt x="36539" y="61993"/>
                  <a:pt x="39334" y="59202"/>
                  <a:pt x="42129" y="59202"/>
                </a:cubicBezTo>
                <a:cubicBezTo>
                  <a:pt x="45124" y="59202"/>
                  <a:pt x="46522" y="60598"/>
                  <a:pt x="46522" y="61993"/>
                </a:cubicBezTo>
                <a:cubicBezTo>
                  <a:pt x="53510" y="69169"/>
                  <a:pt x="53510" y="69169"/>
                  <a:pt x="53510" y="69169"/>
                </a:cubicBezTo>
                <a:cubicBezTo>
                  <a:pt x="53510" y="35282"/>
                  <a:pt x="53510" y="35282"/>
                  <a:pt x="53510" y="35282"/>
                </a:cubicBezTo>
                <a:cubicBezTo>
                  <a:pt x="53510" y="32491"/>
                  <a:pt x="56306" y="29700"/>
                  <a:pt x="59101" y="29700"/>
                </a:cubicBezTo>
                <a:cubicBezTo>
                  <a:pt x="63494" y="29700"/>
                  <a:pt x="64891" y="32491"/>
                  <a:pt x="64891" y="35282"/>
                </a:cubicBezTo>
                <a:cubicBezTo>
                  <a:pt x="64891" y="69169"/>
                  <a:pt x="64891" y="69169"/>
                  <a:pt x="64891" y="69169"/>
                </a:cubicBezTo>
                <a:cubicBezTo>
                  <a:pt x="71880" y="61993"/>
                  <a:pt x="71880" y="61993"/>
                  <a:pt x="71880" y="61993"/>
                </a:cubicBezTo>
                <a:cubicBezTo>
                  <a:pt x="73277" y="60598"/>
                  <a:pt x="74675" y="59202"/>
                  <a:pt x="76073" y="59202"/>
                </a:cubicBezTo>
                <a:cubicBezTo>
                  <a:pt x="80266" y="59202"/>
                  <a:pt x="81663" y="61993"/>
                  <a:pt x="81663" y="64784"/>
                </a:cubicBezTo>
                <a:cubicBezTo>
                  <a:pt x="81663" y="66378"/>
                  <a:pt x="81663" y="67774"/>
                  <a:pt x="80266" y="691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Shape 4862">
            <a:extLst>
              <a:ext uri="{FF2B5EF4-FFF2-40B4-BE49-F238E27FC236}">
                <a16:creationId xmlns:a16="http://schemas.microsoft.com/office/drawing/2014/main" xmlns="" id="{5D72F923-8ECA-44BB-BB10-C597D9242A38}"/>
              </a:ext>
            </a:extLst>
          </p:cNvPr>
          <p:cNvSpPr/>
          <p:nvPr/>
        </p:nvSpPr>
        <p:spPr>
          <a:xfrm>
            <a:off x="3549687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59202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71133" y="108438"/>
                  <a:pt x="82167" y="104252"/>
                  <a:pt x="90640" y="97275"/>
                </a:cubicBezTo>
                <a:cubicBezTo>
                  <a:pt x="22266" y="29700"/>
                  <a:pt x="22266" y="29700"/>
                  <a:pt x="22266" y="29700"/>
                </a:cubicBezTo>
                <a:cubicBezTo>
                  <a:pt x="15369" y="38073"/>
                  <a:pt x="11231" y="48039"/>
                  <a:pt x="11231" y="59202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48866" y="11362"/>
                  <a:pt x="37635" y="14152"/>
                  <a:pt x="29359" y="21129"/>
                </a:cubicBezTo>
                <a:cubicBezTo>
                  <a:pt x="97536" y="90299"/>
                  <a:pt x="97536" y="90299"/>
                  <a:pt x="97536" y="90299"/>
                </a:cubicBezTo>
                <a:cubicBezTo>
                  <a:pt x="104433" y="81727"/>
                  <a:pt x="108768" y="70564"/>
                  <a:pt x="108768" y="59202"/>
                </a:cubicBezTo>
                <a:cubicBezTo>
                  <a:pt x="108768" y="32491"/>
                  <a:pt x="86502" y="11362"/>
                  <a:pt x="59901" y="113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Shape 4863">
            <a:extLst>
              <a:ext uri="{FF2B5EF4-FFF2-40B4-BE49-F238E27FC236}">
                <a16:creationId xmlns:a16="http://schemas.microsoft.com/office/drawing/2014/main" xmlns="" id="{455AB10F-2946-47AF-B3EB-65B4BC1ACDF6}"/>
              </a:ext>
            </a:extLst>
          </p:cNvPr>
          <p:cNvSpPr/>
          <p:nvPr/>
        </p:nvSpPr>
        <p:spPr>
          <a:xfrm>
            <a:off x="3043935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508" y="108438"/>
                  <a:pt x="108438" y="85913"/>
                  <a:pt x="108438" y="59202"/>
                </a:cubicBezTo>
                <a:cubicBezTo>
                  <a:pt x="108438" y="32491"/>
                  <a:pt x="87508" y="11362"/>
                  <a:pt x="60598" y="11362"/>
                </a:cubicBezTo>
                <a:close/>
                <a:moveTo>
                  <a:pt x="80332" y="85913"/>
                </a:moveTo>
                <a:lnTo>
                  <a:pt x="80332" y="85913"/>
                </a:lnTo>
                <a:cubicBezTo>
                  <a:pt x="78936" y="85913"/>
                  <a:pt x="77541" y="85913"/>
                  <a:pt x="77541" y="84518"/>
                </a:cubicBezTo>
                <a:cubicBezTo>
                  <a:pt x="60598" y="67774"/>
                  <a:pt x="60598" y="67774"/>
                  <a:pt x="60598" y="67774"/>
                </a:cubicBezTo>
                <a:cubicBezTo>
                  <a:pt x="43654" y="84518"/>
                  <a:pt x="43654" y="84518"/>
                  <a:pt x="43654" y="84518"/>
                </a:cubicBezTo>
                <a:cubicBezTo>
                  <a:pt x="42259" y="85913"/>
                  <a:pt x="40863" y="85913"/>
                  <a:pt x="39468" y="85913"/>
                </a:cubicBezTo>
                <a:cubicBezTo>
                  <a:pt x="36677" y="85913"/>
                  <a:pt x="33887" y="83122"/>
                  <a:pt x="33887" y="80332"/>
                </a:cubicBezTo>
                <a:cubicBezTo>
                  <a:pt x="33887" y="78936"/>
                  <a:pt x="33887" y="77541"/>
                  <a:pt x="35282" y="76146"/>
                </a:cubicBezTo>
                <a:cubicBezTo>
                  <a:pt x="52225" y="59202"/>
                  <a:pt x="52225" y="59202"/>
                  <a:pt x="52225" y="59202"/>
                </a:cubicBezTo>
                <a:cubicBezTo>
                  <a:pt x="35282" y="42259"/>
                  <a:pt x="35282" y="42259"/>
                  <a:pt x="35282" y="42259"/>
                </a:cubicBezTo>
                <a:cubicBezTo>
                  <a:pt x="33887" y="42259"/>
                  <a:pt x="33887" y="40863"/>
                  <a:pt x="33887" y="39468"/>
                </a:cubicBezTo>
                <a:cubicBezTo>
                  <a:pt x="33887" y="35282"/>
                  <a:pt x="36677" y="33887"/>
                  <a:pt x="39468" y="33887"/>
                </a:cubicBezTo>
                <a:cubicBezTo>
                  <a:pt x="40863" y="33887"/>
                  <a:pt x="42259" y="33887"/>
                  <a:pt x="43654" y="35282"/>
                </a:cubicBezTo>
                <a:cubicBezTo>
                  <a:pt x="60598" y="52225"/>
                  <a:pt x="60598" y="52225"/>
                  <a:pt x="60598" y="52225"/>
                </a:cubicBezTo>
                <a:cubicBezTo>
                  <a:pt x="77541" y="35282"/>
                  <a:pt x="77541" y="35282"/>
                  <a:pt x="77541" y="35282"/>
                </a:cubicBezTo>
                <a:cubicBezTo>
                  <a:pt x="77541" y="33887"/>
                  <a:pt x="78936" y="33887"/>
                  <a:pt x="80332" y="33887"/>
                </a:cubicBezTo>
                <a:cubicBezTo>
                  <a:pt x="84518" y="33887"/>
                  <a:pt x="85913" y="35282"/>
                  <a:pt x="85913" y="39468"/>
                </a:cubicBezTo>
                <a:cubicBezTo>
                  <a:pt x="85913" y="40863"/>
                  <a:pt x="85913" y="42259"/>
                  <a:pt x="84518" y="42259"/>
                </a:cubicBezTo>
                <a:cubicBezTo>
                  <a:pt x="67774" y="59202"/>
                  <a:pt x="67774" y="59202"/>
                  <a:pt x="67774" y="59202"/>
                </a:cubicBezTo>
                <a:cubicBezTo>
                  <a:pt x="84518" y="76146"/>
                  <a:pt x="84518" y="76146"/>
                  <a:pt x="84518" y="76146"/>
                </a:cubicBezTo>
                <a:cubicBezTo>
                  <a:pt x="85913" y="77541"/>
                  <a:pt x="85913" y="78936"/>
                  <a:pt x="85913" y="80332"/>
                </a:cubicBezTo>
                <a:cubicBezTo>
                  <a:pt x="85913" y="83122"/>
                  <a:pt x="84518" y="85913"/>
                  <a:pt x="80332" y="859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Shape 4864">
            <a:extLst>
              <a:ext uri="{FF2B5EF4-FFF2-40B4-BE49-F238E27FC236}">
                <a16:creationId xmlns:a16="http://schemas.microsoft.com/office/drawing/2014/main" xmlns="" id="{025FE4FD-E9D2-450E-BCD1-43AE3463D274}"/>
              </a:ext>
            </a:extLst>
          </p:cNvPr>
          <p:cNvSpPr/>
          <p:nvPr/>
        </p:nvSpPr>
        <p:spPr>
          <a:xfrm>
            <a:off x="2538184" y="2208287"/>
            <a:ext cx="289907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  <a:moveTo>
                  <a:pt x="85913" y="48039"/>
                </a:moveTo>
                <a:lnTo>
                  <a:pt x="85913" y="48039"/>
                </a:lnTo>
                <a:cubicBezTo>
                  <a:pt x="56411" y="78936"/>
                  <a:pt x="56411" y="78936"/>
                  <a:pt x="56411" y="78936"/>
                </a:cubicBezTo>
                <a:cubicBezTo>
                  <a:pt x="55016" y="80332"/>
                  <a:pt x="53621" y="80332"/>
                  <a:pt x="52225" y="80332"/>
                </a:cubicBezTo>
                <a:cubicBezTo>
                  <a:pt x="50830" y="80332"/>
                  <a:pt x="49435" y="80332"/>
                  <a:pt x="47840" y="78936"/>
                </a:cubicBezTo>
                <a:cubicBezTo>
                  <a:pt x="31096" y="61993"/>
                  <a:pt x="31096" y="61993"/>
                  <a:pt x="31096" y="61993"/>
                </a:cubicBezTo>
                <a:cubicBezTo>
                  <a:pt x="29700" y="60598"/>
                  <a:pt x="29700" y="59202"/>
                  <a:pt x="29700" y="57807"/>
                </a:cubicBezTo>
                <a:cubicBezTo>
                  <a:pt x="29700" y="55016"/>
                  <a:pt x="32491" y="52225"/>
                  <a:pt x="35282" y="52225"/>
                </a:cubicBezTo>
                <a:cubicBezTo>
                  <a:pt x="36677" y="52225"/>
                  <a:pt x="38073" y="52225"/>
                  <a:pt x="39468" y="53621"/>
                </a:cubicBezTo>
                <a:cubicBezTo>
                  <a:pt x="52225" y="66378"/>
                  <a:pt x="52225" y="66378"/>
                  <a:pt x="52225" y="66378"/>
                </a:cubicBezTo>
                <a:cubicBezTo>
                  <a:pt x="78936" y="40863"/>
                  <a:pt x="78936" y="40863"/>
                  <a:pt x="78936" y="40863"/>
                </a:cubicBezTo>
                <a:cubicBezTo>
                  <a:pt x="78936" y="39468"/>
                  <a:pt x="80332" y="39468"/>
                  <a:pt x="81727" y="39468"/>
                </a:cubicBezTo>
                <a:cubicBezTo>
                  <a:pt x="85913" y="39468"/>
                  <a:pt x="87308" y="40863"/>
                  <a:pt x="87308" y="45049"/>
                </a:cubicBezTo>
                <a:cubicBezTo>
                  <a:pt x="87308" y="46644"/>
                  <a:pt x="87308" y="48039"/>
                  <a:pt x="85913" y="48039"/>
                </a:cubicBezTo>
                <a:close/>
                <a:moveTo>
                  <a:pt x="85913" y="39468"/>
                </a:moveTo>
                <a:lnTo>
                  <a:pt x="85913" y="39468"/>
                </a:lnTo>
                <a:close/>
                <a:moveTo>
                  <a:pt x="39468" y="85913"/>
                </a:moveTo>
                <a:lnTo>
                  <a:pt x="39468" y="85913"/>
                </a:lnTo>
                <a:close/>
                <a:moveTo>
                  <a:pt x="80332" y="85913"/>
                </a:moveTo>
                <a:lnTo>
                  <a:pt x="80332" y="85913"/>
                </a:lnTo>
                <a:close/>
                <a:moveTo>
                  <a:pt x="85913" y="80332"/>
                </a:moveTo>
                <a:lnTo>
                  <a:pt x="85913" y="803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Shape 4865">
            <a:extLst>
              <a:ext uri="{FF2B5EF4-FFF2-40B4-BE49-F238E27FC236}">
                <a16:creationId xmlns:a16="http://schemas.microsoft.com/office/drawing/2014/main" xmlns="" id="{198B7DBC-7D09-42A8-8C67-6FFB95A372BC}"/>
              </a:ext>
            </a:extLst>
          </p:cNvPr>
          <p:cNvSpPr/>
          <p:nvPr/>
        </p:nvSpPr>
        <p:spPr>
          <a:xfrm>
            <a:off x="2030317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403" y="119800"/>
                  <a:pt x="0" y="93089"/>
                  <a:pt x="0" y="59202"/>
                </a:cubicBezTo>
                <a:cubicBezTo>
                  <a:pt x="0" y="26910"/>
                  <a:pt x="26403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2491"/>
                  <a:pt x="11231" y="59202"/>
                </a:cubicBezTo>
                <a:cubicBezTo>
                  <a:pt x="11231" y="85913"/>
                  <a:pt x="33497" y="108438"/>
                  <a:pt x="59901" y="108438"/>
                </a:cubicBezTo>
                <a:cubicBezTo>
                  <a:pt x="86305" y="108438"/>
                  <a:pt x="108571" y="85913"/>
                  <a:pt x="108571" y="59202"/>
                </a:cubicBezTo>
                <a:cubicBezTo>
                  <a:pt x="108571" y="32491"/>
                  <a:pt x="86305" y="11362"/>
                  <a:pt x="59901" y="11362"/>
                </a:cubicBezTo>
                <a:close/>
                <a:moveTo>
                  <a:pt x="83546" y="64784"/>
                </a:moveTo>
                <a:lnTo>
                  <a:pt x="83546" y="64784"/>
                </a:lnTo>
                <a:cubicBezTo>
                  <a:pt x="72512" y="64784"/>
                  <a:pt x="72512" y="64784"/>
                  <a:pt x="72512" y="64784"/>
                </a:cubicBezTo>
                <a:cubicBezTo>
                  <a:pt x="65418" y="64784"/>
                  <a:pt x="65418" y="64784"/>
                  <a:pt x="65418" y="64784"/>
                </a:cubicBezTo>
                <a:cubicBezTo>
                  <a:pt x="54384" y="64784"/>
                  <a:pt x="54384" y="64784"/>
                  <a:pt x="54384" y="64784"/>
                </a:cubicBezTo>
                <a:cubicBezTo>
                  <a:pt x="47290" y="64784"/>
                  <a:pt x="47290" y="64784"/>
                  <a:pt x="47290" y="64784"/>
                </a:cubicBezTo>
                <a:cubicBezTo>
                  <a:pt x="36256" y="64784"/>
                  <a:pt x="36256" y="64784"/>
                  <a:pt x="36256" y="64784"/>
                </a:cubicBezTo>
                <a:cubicBezTo>
                  <a:pt x="32118" y="64784"/>
                  <a:pt x="30738" y="63388"/>
                  <a:pt x="30738" y="59202"/>
                </a:cubicBezTo>
                <a:cubicBezTo>
                  <a:pt x="30738" y="56411"/>
                  <a:pt x="32118" y="53621"/>
                  <a:pt x="36256" y="53621"/>
                </a:cubicBezTo>
                <a:cubicBezTo>
                  <a:pt x="48669" y="53621"/>
                  <a:pt x="48669" y="53621"/>
                  <a:pt x="48669" y="53621"/>
                </a:cubicBezTo>
                <a:cubicBezTo>
                  <a:pt x="54384" y="53621"/>
                  <a:pt x="54384" y="53621"/>
                  <a:pt x="54384" y="53621"/>
                </a:cubicBezTo>
                <a:cubicBezTo>
                  <a:pt x="65418" y="53621"/>
                  <a:pt x="65418" y="53621"/>
                  <a:pt x="65418" y="53621"/>
                </a:cubicBezTo>
                <a:cubicBezTo>
                  <a:pt x="72512" y="53621"/>
                  <a:pt x="72512" y="53621"/>
                  <a:pt x="72512" y="53621"/>
                </a:cubicBezTo>
                <a:cubicBezTo>
                  <a:pt x="83546" y="53621"/>
                  <a:pt x="83546" y="53621"/>
                  <a:pt x="83546" y="53621"/>
                </a:cubicBezTo>
                <a:cubicBezTo>
                  <a:pt x="87684" y="53621"/>
                  <a:pt x="89064" y="56411"/>
                  <a:pt x="89064" y="59202"/>
                </a:cubicBezTo>
                <a:cubicBezTo>
                  <a:pt x="89064" y="63388"/>
                  <a:pt x="87684" y="64784"/>
                  <a:pt x="83546" y="64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Shape 4866">
            <a:extLst>
              <a:ext uri="{FF2B5EF4-FFF2-40B4-BE49-F238E27FC236}">
                <a16:creationId xmlns:a16="http://schemas.microsoft.com/office/drawing/2014/main" xmlns="" id="{B84D158C-29A3-4EB9-B70D-9DA6684E5508}"/>
              </a:ext>
            </a:extLst>
          </p:cNvPr>
          <p:cNvSpPr/>
          <p:nvPr/>
        </p:nvSpPr>
        <p:spPr>
          <a:xfrm>
            <a:off x="1524564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308" y="108438"/>
                  <a:pt x="108438" y="85913"/>
                  <a:pt x="108438" y="59202"/>
                </a:cubicBezTo>
                <a:cubicBezTo>
                  <a:pt x="108438" y="32491"/>
                  <a:pt x="87308" y="11362"/>
                  <a:pt x="60598" y="11362"/>
                </a:cubicBezTo>
                <a:close/>
                <a:moveTo>
                  <a:pt x="84518" y="64784"/>
                </a:moveTo>
                <a:lnTo>
                  <a:pt x="84518" y="64784"/>
                </a:lnTo>
                <a:cubicBezTo>
                  <a:pt x="66179" y="64784"/>
                  <a:pt x="66179" y="64784"/>
                  <a:pt x="66179" y="64784"/>
                </a:cubicBezTo>
                <a:cubicBezTo>
                  <a:pt x="66179" y="84518"/>
                  <a:pt x="66179" y="84518"/>
                  <a:pt x="66179" y="84518"/>
                </a:cubicBezTo>
                <a:cubicBezTo>
                  <a:pt x="66179" y="87308"/>
                  <a:pt x="63388" y="90299"/>
                  <a:pt x="60598" y="90299"/>
                </a:cubicBezTo>
                <a:cubicBezTo>
                  <a:pt x="56411" y="90299"/>
                  <a:pt x="55016" y="87308"/>
                  <a:pt x="55016" y="84518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35282" y="64784"/>
                  <a:pt x="35282" y="64784"/>
                  <a:pt x="35282" y="64784"/>
                </a:cubicBezTo>
                <a:cubicBezTo>
                  <a:pt x="32491" y="64784"/>
                  <a:pt x="29501" y="63388"/>
                  <a:pt x="29501" y="59202"/>
                </a:cubicBezTo>
                <a:cubicBezTo>
                  <a:pt x="29501" y="56411"/>
                  <a:pt x="32491" y="53621"/>
                  <a:pt x="35282" y="53621"/>
                </a:cubicBezTo>
                <a:cubicBezTo>
                  <a:pt x="55016" y="53621"/>
                  <a:pt x="55016" y="53621"/>
                  <a:pt x="55016" y="53621"/>
                </a:cubicBezTo>
                <a:cubicBezTo>
                  <a:pt x="55016" y="35282"/>
                  <a:pt x="55016" y="35282"/>
                  <a:pt x="55016" y="35282"/>
                </a:cubicBezTo>
                <a:cubicBezTo>
                  <a:pt x="55016" y="32491"/>
                  <a:pt x="56411" y="29700"/>
                  <a:pt x="60598" y="29700"/>
                </a:cubicBezTo>
                <a:cubicBezTo>
                  <a:pt x="63388" y="29700"/>
                  <a:pt x="66179" y="32491"/>
                  <a:pt x="66179" y="35282"/>
                </a:cubicBezTo>
                <a:cubicBezTo>
                  <a:pt x="66179" y="53621"/>
                  <a:pt x="66179" y="53621"/>
                  <a:pt x="66179" y="53621"/>
                </a:cubicBezTo>
                <a:cubicBezTo>
                  <a:pt x="84518" y="53621"/>
                  <a:pt x="84518" y="53621"/>
                  <a:pt x="84518" y="53621"/>
                </a:cubicBezTo>
                <a:cubicBezTo>
                  <a:pt x="87308" y="53621"/>
                  <a:pt x="90099" y="56411"/>
                  <a:pt x="90099" y="59202"/>
                </a:cubicBezTo>
                <a:cubicBezTo>
                  <a:pt x="90099" y="63388"/>
                  <a:pt x="87308" y="64784"/>
                  <a:pt x="84518" y="64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Shape 4867">
            <a:extLst>
              <a:ext uri="{FF2B5EF4-FFF2-40B4-BE49-F238E27FC236}">
                <a16:creationId xmlns:a16="http://schemas.microsoft.com/office/drawing/2014/main" xmlns="" id="{BAFED26E-7EF4-4BFF-A545-8DEB108D9CEB}"/>
              </a:ext>
            </a:extLst>
          </p:cNvPr>
          <p:cNvSpPr/>
          <p:nvPr/>
        </p:nvSpPr>
        <p:spPr>
          <a:xfrm>
            <a:off x="7096295" y="1700287"/>
            <a:ext cx="28990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2"/>
                </a:moveTo>
                <a:lnTo>
                  <a:pt x="59202" y="119802"/>
                </a:lnTo>
                <a:cubicBezTo>
                  <a:pt x="26710" y="119802"/>
                  <a:pt x="0" y="93399"/>
                  <a:pt x="0" y="59901"/>
                </a:cubicBezTo>
                <a:cubicBezTo>
                  <a:pt x="0" y="26403"/>
                  <a:pt x="26710" y="0"/>
                  <a:pt x="59202" y="0"/>
                </a:cubicBezTo>
                <a:cubicBezTo>
                  <a:pt x="92890" y="0"/>
                  <a:pt x="119800" y="26403"/>
                  <a:pt x="119800" y="59901"/>
                </a:cubicBezTo>
                <a:cubicBezTo>
                  <a:pt x="119800" y="93399"/>
                  <a:pt x="92890" y="119802"/>
                  <a:pt x="59202" y="119802"/>
                </a:cubicBezTo>
                <a:close/>
                <a:moveTo>
                  <a:pt x="92890" y="25024"/>
                </a:moveTo>
                <a:lnTo>
                  <a:pt x="92890" y="25024"/>
                </a:lnTo>
                <a:cubicBezTo>
                  <a:pt x="92890" y="25024"/>
                  <a:pt x="92890" y="25024"/>
                  <a:pt x="92890" y="23645"/>
                </a:cubicBezTo>
                <a:lnTo>
                  <a:pt x="91495" y="23645"/>
                </a:lnTo>
                <a:cubicBezTo>
                  <a:pt x="91495" y="23645"/>
                  <a:pt x="91495" y="23645"/>
                  <a:pt x="91495" y="25024"/>
                </a:cubicBezTo>
                <a:cubicBezTo>
                  <a:pt x="91495" y="25024"/>
                  <a:pt x="91495" y="25024"/>
                  <a:pt x="92890" y="25024"/>
                </a:cubicBezTo>
                <a:cubicBezTo>
                  <a:pt x="92890" y="26403"/>
                  <a:pt x="92890" y="26403"/>
                  <a:pt x="91495" y="26403"/>
                </a:cubicBezTo>
                <a:cubicBezTo>
                  <a:pt x="91495" y="27783"/>
                  <a:pt x="91495" y="27783"/>
                  <a:pt x="91495" y="27783"/>
                </a:cubicBezTo>
                <a:lnTo>
                  <a:pt x="90099" y="27783"/>
                </a:lnTo>
                <a:cubicBezTo>
                  <a:pt x="90099" y="27783"/>
                  <a:pt x="90099" y="27783"/>
                  <a:pt x="91495" y="27783"/>
                </a:cubicBezTo>
                <a:cubicBezTo>
                  <a:pt x="91495" y="27783"/>
                  <a:pt x="91495" y="27783"/>
                  <a:pt x="92890" y="27783"/>
                </a:cubicBezTo>
                <a:cubicBezTo>
                  <a:pt x="92890" y="26403"/>
                  <a:pt x="92890" y="26403"/>
                  <a:pt x="92890" y="26403"/>
                </a:cubicBezTo>
                <a:cubicBezTo>
                  <a:pt x="92890" y="25024"/>
                  <a:pt x="92890" y="25024"/>
                  <a:pt x="94485" y="25024"/>
                </a:cubicBezTo>
                <a:lnTo>
                  <a:pt x="92890" y="25024"/>
                </a:lnTo>
                <a:close/>
                <a:moveTo>
                  <a:pt x="94485" y="26403"/>
                </a:moveTo>
                <a:lnTo>
                  <a:pt x="94485" y="26403"/>
                </a:lnTo>
                <a:close/>
                <a:moveTo>
                  <a:pt x="108438" y="66798"/>
                </a:moveTo>
                <a:lnTo>
                  <a:pt x="108438" y="66798"/>
                </a:lnTo>
                <a:cubicBezTo>
                  <a:pt x="108438" y="65418"/>
                  <a:pt x="108438" y="64039"/>
                  <a:pt x="108438" y="64039"/>
                </a:cubicBezTo>
                <a:cubicBezTo>
                  <a:pt x="108438" y="62660"/>
                  <a:pt x="108438" y="64039"/>
                  <a:pt x="107043" y="64039"/>
                </a:cubicBezTo>
                <a:cubicBezTo>
                  <a:pt x="107043" y="62660"/>
                  <a:pt x="107043" y="62660"/>
                  <a:pt x="107043" y="62660"/>
                </a:cubicBezTo>
                <a:cubicBezTo>
                  <a:pt x="107043" y="62660"/>
                  <a:pt x="107043" y="62660"/>
                  <a:pt x="107043" y="64039"/>
                </a:cubicBezTo>
                <a:cubicBezTo>
                  <a:pt x="107043" y="64039"/>
                  <a:pt x="105647" y="65418"/>
                  <a:pt x="107043" y="65418"/>
                </a:cubicBezTo>
                <a:cubicBezTo>
                  <a:pt x="107043" y="66798"/>
                  <a:pt x="107043" y="66798"/>
                  <a:pt x="108438" y="66798"/>
                </a:cubicBezTo>
                <a:close/>
                <a:moveTo>
                  <a:pt x="12757" y="71133"/>
                </a:moveTo>
                <a:lnTo>
                  <a:pt x="12757" y="71133"/>
                </a:lnTo>
                <a:cubicBezTo>
                  <a:pt x="14152" y="71133"/>
                  <a:pt x="14152" y="71133"/>
                  <a:pt x="14152" y="71133"/>
                </a:cubicBezTo>
                <a:cubicBezTo>
                  <a:pt x="14152" y="69753"/>
                  <a:pt x="14152" y="69753"/>
                  <a:pt x="14152" y="69753"/>
                </a:cubicBezTo>
                <a:cubicBezTo>
                  <a:pt x="14152" y="69753"/>
                  <a:pt x="14152" y="69753"/>
                  <a:pt x="12757" y="69753"/>
                </a:cubicBezTo>
                <a:lnTo>
                  <a:pt x="12757" y="71133"/>
                </a:lnTo>
                <a:cubicBezTo>
                  <a:pt x="12757" y="69753"/>
                  <a:pt x="12757" y="69753"/>
                  <a:pt x="12757" y="69753"/>
                </a:cubicBezTo>
                <a:cubicBezTo>
                  <a:pt x="12757" y="69753"/>
                  <a:pt x="12757" y="69753"/>
                  <a:pt x="11362" y="69753"/>
                </a:cubicBezTo>
                <a:cubicBezTo>
                  <a:pt x="12757" y="71133"/>
                  <a:pt x="12757" y="71133"/>
                  <a:pt x="12757" y="71133"/>
                </a:cubicBezTo>
                <a:close/>
                <a:moveTo>
                  <a:pt x="14152" y="53004"/>
                </a:moveTo>
                <a:lnTo>
                  <a:pt x="14152" y="53004"/>
                </a:lnTo>
                <a:close/>
                <a:moveTo>
                  <a:pt x="14152" y="44532"/>
                </a:moveTo>
                <a:lnTo>
                  <a:pt x="14152" y="44532"/>
                </a:lnTo>
                <a:lnTo>
                  <a:pt x="14152" y="43152"/>
                </a:lnTo>
                <a:lnTo>
                  <a:pt x="14152" y="44532"/>
                </a:lnTo>
                <a:close/>
                <a:moveTo>
                  <a:pt x="26710" y="25024"/>
                </a:moveTo>
                <a:lnTo>
                  <a:pt x="26710" y="25024"/>
                </a:lnTo>
                <a:cubicBezTo>
                  <a:pt x="26710" y="25024"/>
                  <a:pt x="26710" y="25024"/>
                  <a:pt x="25315" y="25024"/>
                </a:cubicBezTo>
                <a:cubicBezTo>
                  <a:pt x="26710" y="25024"/>
                  <a:pt x="26710" y="25024"/>
                  <a:pt x="26710" y="25024"/>
                </a:cubicBezTo>
                <a:close/>
                <a:moveTo>
                  <a:pt x="25315" y="26403"/>
                </a:moveTo>
                <a:lnTo>
                  <a:pt x="25315" y="26403"/>
                </a:lnTo>
                <a:close/>
                <a:moveTo>
                  <a:pt x="38073" y="16748"/>
                </a:moveTo>
                <a:lnTo>
                  <a:pt x="38073" y="16748"/>
                </a:lnTo>
                <a:lnTo>
                  <a:pt x="39468" y="16748"/>
                </a:lnTo>
                <a:lnTo>
                  <a:pt x="38073" y="16748"/>
                </a:lnTo>
                <a:cubicBezTo>
                  <a:pt x="39468" y="16748"/>
                  <a:pt x="39468" y="16748"/>
                  <a:pt x="39468" y="16748"/>
                </a:cubicBezTo>
                <a:lnTo>
                  <a:pt x="39468" y="18128"/>
                </a:lnTo>
                <a:lnTo>
                  <a:pt x="39468" y="16748"/>
                </a:lnTo>
                <a:cubicBezTo>
                  <a:pt x="38073" y="16748"/>
                  <a:pt x="38073" y="18128"/>
                  <a:pt x="38073" y="18128"/>
                </a:cubicBezTo>
                <a:cubicBezTo>
                  <a:pt x="38073" y="18128"/>
                  <a:pt x="38073" y="18128"/>
                  <a:pt x="38073" y="16748"/>
                </a:cubicBezTo>
                <a:cubicBezTo>
                  <a:pt x="38073" y="18128"/>
                  <a:pt x="38073" y="18128"/>
                  <a:pt x="38073" y="18128"/>
                </a:cubicBezTo>
                <a:cubicBezTo>
                  <a:pt x="38073" y="18128"/>
                  <a:pt x="38073" y="18128"/>
                  <a:pt x="39468" y="18128"/>
                </a:cubicBezTo>
                <a:lnTo>
                  <a:pt x="38073" y="18128"/>
                </a:lnTo>
                <a:lnTo>
                  <a:pt x="39468" y="18128"/>
                </a:lnTo>
                <a:lnTo>
                  <a:pt x="38073" y="18128"/>
                </a:lnTo>
                <a:cubicBezTo>
                  <a:pt x="39468" y="18128"/>
                  <a:pt x="39468" y="18128"/>
                  <a:pt x="39468" y="18128"/>
                </a:cubicBezTo>
                <a:cubicBezTo>
                  <a:pt x="39468" y="18128"/>
                  <a:pt x="40863" y="19507"/>
                  <a:pt x="39468" y="19507"/>
                </a:cubicBezTo>
                <a:lnTo>
                  <a:pt x="38073" y="19507"/>
                </a:lnTo>
                <a:lnTo>
                  <a:pt x="39468" y="19507"/>
                </a:lnTo>
                <a:cubicBezTo>
                  <a:pt x="38073" y="19507"/>
                  <a:pt x="38073" y="19507"/>
                  <a:pt x="38073" y="19507"/>
                </a:cubicBezTo>
                <a:cubicBezTo>
                  <a:pt x="38073" y="20886"/>
                  <a:pt x="36677" y="20886"/>
                  <a:pt x="38073" y="20886"/>
                </a:cubicBezTo>
                <a:cubicBezTo>
                  <a:pt x="38073" y="19507"/>
                  <a:pt x="38073" y="19507"/>
                  <a:pt x="38073" y="19507"/>
                </a:cubicBezTo>
                <a:cubicBezTo>
                  <a:pt x="38073" y="20886"/>
                  <a:pt x="38073" y="20886"/>
                  <a:pt x="38073" y="20886"/>
                </a:cubicBezTo>
                <a:lnTo>
                  <a:pt x="39468" y="20886"/>
                </a:lnTo>
                <a:cubicBezTo>
                  <a:pt x="39468" y="20886"/>
                  <a:pt x="39468" y="20886"/>
                  <a:pt x="40863" y="20886"/>
                </a:cubicBezTo>
                <a:cubicBezTo>
                  <a:pt x="42259" y="20886"/>
                  <a:pt x="42259" y="20886"/>
                  <a:pt x="42259" y="20886"/>
                </a:cubicBezTo>
                <a:cubicBezTo>
                  <a:pt x="42259" y="22266"/>
                  <a:pt x="42259" y="22266"/>
                  <a:pt x="42259" y="22266"/>
                </a:cubicBezTo>
                <a:cubicBezTo>
                  <a:pt x="42259" y="22266"/>
                  <a:pt x="40863" y="22266"/>
                  <a:pt x="40863" y="20886"/>
                </a:cubicBezTo>
                <a:cubicBezTo>
                  <a:pt x="40863" y="22266"/>
                  <a:pt x="42259" y="22266"/>
                  <a:pt x="40863" y="22266"/>
                </a:cubicBezTo>
                <a:cubicBezTo>
                  <a:pt x="39468" y="20886"/>
                  <a:pt x="39468" y="20886"/>
                  <a:pt x="39468" y="20886"/>
                </a:cubicBezTo>
                <a:lnTo>
                  <a:pt x="39468" y="22266"/>
                </a:lnTo>
                <a:cubicBezTo>
                  <a:pt x="38073" y="20886"/>
                  <a:pt x="38073" y="20886"/>
                  <a:pt x="38073" y="20886"/>
                </a:cubicBezTo>
                <a:cubicBezTo>
                  <a:pt x="38073" y="20886"/>
                  <a:pt x="38073" y="20886"/>
                  <a:pt x="38073" y="22266"/>
                </a:cubicBezTo>
                <a:cubicBezTo>
                  <a:pt x="39468" y="22266"/>
                  <a:pt x="39468" y="22266"/>
                  <a:pt x="39468" y="22266"/>
                </a:cubicBezTo>
                <a:lnTo>
                  <a:pt x="39468" y="20886"/>
                </a:lnTo>
                <a:cubicBezTo>
                  <a:pt x="39468" y="22266"/>
                  <a:pt x="39468" y="22266"/>
                  <a:pt x="39468" y="22266"/>
                </a:cubicBezTo>
                <a:lnTo>
                  <a:pt x="38073" y="22266"/>
                </a:lnTo>
                <a:cubicBezTo>
                  <a:pt x="39468" y="22266"/>
                  <a:pt x="38073" y="22266"/>
                  <a:pt x="38073" y="23645"/>
                </a:cubicBezTo>
                <a:cubicBezTo>
                  <a:pt x="38073" y="23645"/>
                  <a:pt x="38073" y="22266"/>
                  <a:pt x="39468" y="22266"/>
                </a:cubicBezTo>
                <a:lnTo>
                  <a:pt x="39468" y="23645"/>
                </a:lnTo>
                <a:cubicBezTo>
                  <a:pt x="39468" y="23645"/>
                  <a:pt x="39468" y="23645"/>
                  <a:pt x="39468" y="22266"/>
                </a:cubicBezTo>
                <a:lnTo>
                  <a:pt x="40863" y="22266"/>
                </a:lnTo>
                <a:cubicBezTo>
                  <a:pt x="40863" y="22266"/>
                  <a:pt x="40863" y="22266"/>
                  <a:pt x="42259" y="22266"/>
                </a:cubicBezTo>
                <a:lnTo>
                  <a:pt x="40863" y="22266"/>
                </a:lnTo>
                <a:cubicBezTo>
                  <a:pt x="40863" y="23645"/>
                  <a:pt x="40863" y="23645"/>
                  <a:pt x="42259" y="23645"/>
                </a:cubicBezTo>
                <a:cubicBezTo>
                  <a:pt x="40863" y="23645"/>
                  <a:pt x="40863" y="23645"/>
                  <a:pt x="40863" y="23645"/>
                </a:cubicBezTo>
                <a:lnTo>
                  <a:pt x="40863" y="25024"/>
                </a:lnTo>
                <a:cubicBezTo>
                  <a:pt x="39468" y="25024"/>
                  <a:pt x="39468" y="25024"/>
                  <a:pt x="39468" y="25024"/>
                </a:cubicBezTo>
                <a:cubicBezTo>
                  <a:pt x="39468" y="25024"/>
                  <a:pt x="39468" y="25024"/>
                  <a:pt x="38073" y="25024"/>
                </a:cubicBezTo>
                <a:lnTo>
                  <a:pt x="38073" y="26403"/>
                </a:lnTo>
                <a:cubicBezTo>
                  <a:pt x="38073" y="26403"/>
                  <a:pt x="38073" y="26403"/>
                  <a:pt x="38073" y="27783"/>
                </a:cubicBezTo>
                <a:cubicBezTo>
                  <a:pt x="38073" y="27783"/>
                  <a:pt x="38073" y="27783"/>
                  <a:pt x="36677" y="27783"/>
                </a:cubicBezTo>
                <a:cubicBezTo>
                  <a:pt x="36677" y="27783"/>
                  <a:pt x="36677" y="29359"/>
                  <a:pt x="35282" y="29359"/>
                </a:cubicBezTo>
                <a:cubicBezTo>
                  <a:pt x="35282" y="29359"/>
                  <a:pt x="35282" y="29359"/>
                  <a:pt x="35282" y="27783"/>
                </a:cubicBezTo>
                <a:cubicBezTo>
                  <a:pt x="35282" y="27783"/>
                  <a:pt x="35282" y="27783"/>
                  <a:pt x="35282" y="29359"/>
                </a:cubicBezTo>
                <a:cubicBezTo>
                  <a:pt x="33887" y="29359"/>
                  <a:pt x="35282" y="29359"/>
                  <a:pt x="33887" y="29359"/>
                </a:cubicBezTo>
                <a:cubicBezTo>
                  <a:pt x="33887" y="29359"/>
                  <a:pt x="33887" y="29359"/>
                  <a:pt x="35282" y="29359"/>
                </a:cubicBezTo>
                <a:cubicBezTo>
                  <a:pt x="33887" y="29359"/>
                  <a:pt x="33887" y="29359"/>
                  <a:pt x="33887" y="29359"/>
                </a:cubicBezTo>
                <a:cubicBezTo>
                  <a:pt x="33887" y="30738"/>
                  <a:pt x="33887" y="29359"/>
                  <a:pt x="33887" y="30738"/>
                </a:cubicBezTo>
                <a:lnTo>
                  <a:pt x="35282" y="30738"/>
                </a:lnTo>
                <a:cubicBezTo>
                  <a:pt x="33887" y="30738"/>
                  <a:pt x="33887" y="30738"/>
                  <a:pt x="33887" y="30738"/>
                </a:cubicBezTo>
                <a:cubicBezTo>
                  <a:pt x="33887" y="30738"/>
                  <a:pt x="33887" y="30738"/>
                  <a:pt x="33887" y="32118"/>
                </a:cubicBezTo>
                <a:cubicBezTo>
                  <a:pt x="33887" y="32118"/>
                  <a:pt x="33887" y="32118"/>
                  <a:pt x="33887" y="33497"/>
                </a:cubicBezTo>
                <a:cubicBezTo>
                  <a:pt x="33887" y="33497"/>
                  <a:pt x="33887" y="33497"/>
                  <a:pt x="33887" y="34876"/>
                </a:cubicBezTo>
                <a:cubicBezTo>
                  <a:pt x="33887" y="34876"/>
                  <a:pt x="33887" y="34876"/>
                  <a:pt x="32491" y="34876"/>
                </a:cubicBezTo>
                <a:lnTo>
                  <a:pt x="33887" y="34876"/>
                </a:lnTo>
                <a:cubicBezTo>
                  <a:pt x="33887" y="34876"/>
                  <a:pt x="33887" y="34876"/>
                  <a:pt x="32491" y="34876"/>
                </a:cubicBezTo>
                <a:cubicBezTo>
                  <a:pt x="30897" y="34876"/>
                  <a:pt x="32491" y="34876"/>
                  <a:pt x="30897" y="34876"/>
                </a:cubicBezTo>
                <a:lnTo>
                  <a:pt x="32491" y="34876"/>
                </a:lnTo>
                <a:lnTo>
                  <a:pt x="30897" y="34876"/>
                </a:lnTo>
                <a:lnTo>
                  <a:pt x="30897" y="33497"/>
                </a:lnTo>
                <a:lnTo>
                  <a:pt x="30897" y="34876"/>
                </a:lnTo>
                <a:cubicBezTo>
                  <a:pt x="30897" y="34876"/>
                  <a:pt x="30897" y="34876"/>
                  <a:pt x="29501" y="34876"/>
                </a:cubicBezTo>
                <a:lnTo>
                  <a:pt x="29501" y="33497"/>
                </a:lnTo>
                <a:cubicBezTo>
                  <a:pt x="29501" y="34876"/>
                  <a:pt x="29501" y="33497"/>
                  <a:pt x="29501" y="33497"/>
                </a:cubicBezTo>
                <a:lnTo>
                  <a:pt x="29501" y="34876"/>
                </a:lnTo>
                <a:cubicBezTo>
                  <a:pt x="28106" y="34876"/>
                  <a:pt x="28106" y="34876"/>
                  <a:pt x="28106" y="33497"/>
                </a:cubicBezTo>
                <a:cubicBezTo>
                  <a:pt x="28106" y="33497"/>
                  <a:pt x="29501" y="33497"/>
                  <a:pt x="28106" y="33497"/>
                </a:cubicBezTo>
                <a:cubicBezTo>
                  <a:pt x="28106" y="32118"/>
                  <a:pt x="28106" y="32118"/>
                  <a:pt x="28106" y="32118"/>
                </a:cubicBezTo>
                <a:lnTo>
                  <a:pt x="28106" y="33497"/>
                </a:lnTo>
                <a:cubicBezTo>
                  <a:pt x="28106" y="33497"/>
                  <a:pt x="28106" y="33497"/>
                  <a:pt x="28106" y="32118"/>
                </a:cubicBezTo>
                <a:lnTo>
                  <a:pt x="28106" y="33497"/>
                </a:lnTo>
                <a:cubicBezTo>
                  <a:pt x="26710" y="32118"/>
                  <a:pt x="28106" y="32118"/>
                  <a:pt x="28106" y="32118"/>
                </a:cubicBezTo>
                <a:cubicBezTo>
                  <a:pt x="28106" y="32118"/>
                  <a:pt x="28106" y="32118"/>
                  <a:pt x="26710" y="32118"/>
                </a:cubicBezTo>
                <a:cubicBezTo>
                  <a:pt x="26710" y="32118"/>
                  <a:pt x="26710" y="32118"/>
                  <a:pt x="28106" y="32118"/>
                </a:cubicBezTo>
                <a:cubicBezTo>
                  <a:pt x="28106" y="32118"/>
                  <a:pt x="28106" y="32118"/>
                  <a:pt x="28106" y="30738"/>
                </a:cubicBezTo>
                <a:cubicBezTo>
                  <a:pt x="28106" y="32118"/>
                  <a:pt x="28106" y="32118"/>
                  <a:pt x="28106" y="32118"/>
                </a:cubicBezTo>
                <a:cubicBezTo>
                  <a:pt x="26710" y="32118"/>
                  <a:pt x="26710" y="32118"/>
                  <a:pt x="26710" y="32118"/>
                </a:cubicBezTo>
                <a:cubicBezTo>
                  <a:pt x="26710" y="32118"/>
                  <a:pt x="26710" y="32118"/>
                  <a:pt x="26710" y="30738"/>
                </a:cubicBezTo>
                <a:cubicBezTo>
                  <a:pt x="26710" y="30738"/>
                  <a:pt x="26710" y="30738"/>
                  <a:pt x="28106" y="30738"/>
                </a:cubicBezTo>
                <a:cubicBezTo>
                  <a:pt x="28106" y="30738"/>
                  <a:pt x="28106" y="30738"/>
                  <a:pt x="26710" y="30738"/>
                </a:cubicBezTo>
                <a:lnTo>
                  <a:pt x="26710" y="32118"/>
                </a:lnTo>
                <a:cubicBezTo>
                  <a:pt x="26710" y="32118"/>
                  <a:pt x="26710" y="32118"/>
                  <a:pt x="26710" y="30738"/>
                </a:cubicBezTo>
                <a:cubicBezTo>
                  <a:pt x="26710" y="30738"/>
                  <a:pt x="26710" y="30738"/>
                  <a:pt x="25315" y="30738"/>
                </a:cubicBezTo>
                <a:lnTo>
                  <a:pt x="25315" y="29359"/>
                </a:lnTo>
                <a:lnTo>
                  <a:pt x="26710" y="29359"/>
                </a:lnTo>
                <a:cubicBezTo>
                  <a:pt x="26710" y="29359"/>
                  <a:pt x="26710" y="29359"/>
                  <a:pt x="28106" y="29359"/>
                </a:cubicBezTo>
                <a:cubicBezTo>
                  <a:pt x="26710" y="29359"/>
                  <a:pt x="26710" y="29359"/>
                  <a:pt x="26710" y="29359"/>
                </a:cubicBezTo>
                <a:lnTo>
                  <a:pt x="25315" y="29359"/>
                </a:lnTo>
                <a:lnTo>
                  <a:pt x="26710" y="29359"/>
                </a:lnTo>
                <a:cubicBezTo>
                  <a:pt x="25315" y="29359"/>
                  <a:pt x="25315" y="29359"/>
                  <a:pt x="25315" y="29359"/>
                </a:cubicBezTo>
                <a:cubicBezTo>
                  <a:pt x="25315" y="27783"/>
                  <a:pt x="26710" y="27783"/>
                  <a:pt x="26710" y="27783"/>
                </a:cubicBez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7783"/>
                </a:cubicBezTo>
                <a:lnTo>
                  <a:pt x="25315" y="27783"/>
                </a:lnTo>
                <a:lnTo>
                  <a:pt x="26710" y="27783"/>
                </a:ln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7783"/>
                </a:cubicBez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6403"/>
                </a:cubicBezTo>
                <a:cubicBezTo>
                  <a:pt x="26710" y="25024"/>
                  <a:pt x="26710" y="25024"/>
                  <a:pt x="26710" y="25024"/>
                </a:cubicBezTo>
                <a:lnTo>
                  <a:pt x="25315" y="25024"/>
                </a:lnTo>
                <a:cubicBezTo>
                  <a:pt x="25315" y="25024"/>
                  <a:pt x="25315" y="25024"/>
                  <a:pt x="26710" y="26403"/>
                </a:cubicBezTo>
                <a:cubicBezTo>
                  <a:pt x="26710" y="26403"/>
                  <a:pt x="26710" y="26403"/>
                  <a:pt x="25315" y="26403"/>
                </a:cubicBezTo>
                <a:cubicBezTo>
                  <a:pt x="23920" y="27783"/>
                  <a:pt x="22524" y="29359"/>
                  <a:pt x="21129" y="30738"/>
                </a:cubicBezTo>
                <a:lnTo>
                  <a:pt x="22524" y="30738"/>
                </a:lnTo>
                <a:cubicBezTo>
                  <a:pt x="22524" y="30738"/>
                  <a:pt x="22524" y="32118"/>
                  <a:pt x="23920" y="32118"/>
                </a:cubicBezTo>
                <a:cubicBezTo>
                  <a:pt x="22524" y="32118"/>
                  <a:pt x="22524" y="32118"/>
                  <a:pt x="22524" y="32118"/>
                </a:cubicBezTo>
                <a:lnTo>
                  <a:pt x="22524" y="33497"/>
                </a:lnTo>
                <a:lnTo>
                  <a:pt x="21129" y="33497"/>
                </a:lnTo>
                <a:cubicBezTo>
                  <a:pt x="21129" y="32118"/>
                  <a:pt x="21129" y="32118"/>
                  <a:pt x="21129" y="32118"/>
                </a:cubicBezTo>
                <a:lnTo>
                  <a:pt x="19734" y="32118"/>
                </a:lnTo>
                <a:lnTo>
                  <a:pt x="19734" y="33497"/>
                </a:lnTo>
                <a:cubicBezTo>
                  <a:pt x="19734" y="33497"/>
                  <a:pt x="19734" y="33497"/>
                  <a:pt x="21129" y="33497"/>
                </a:cubicBezTo>
                <a:cubicBezTo>
                  <a:pt x="21129" y="33497"/>
                  <a:pt x="21129" y="33497"/>
                  <a:pt x="21129" y="34876"/>
                </a:cubicBezTo>
                <a:lnTo>
                  <a:pt x="21129" y="33497"/>
                </a:lnTo>
                <a:cubicBezTo>
                  <a:pt x="21129" y="34876"/>
                  <a:pt x="21129" y="34876"/>
                  <a:pt x="21129" y="34876"/>
                </a:cubicBezTo>
                <a:cubicBezTo>
                  <a:pt x="19734" y="34876"/>
                  <a:pt x="19734" y="34876"/>
                  <a:pt x="19734" y="33497"/>
                </a:cubicBezTo>
                <a:lnTo>
                  <a:pt x="19734" y="34876"/>
                </a:lnTo>
                <a:lnTo>
                  <a:pt x="19734" y="33497"/>
                </a:lnTo>
                <a:cubicBezTo>
                  <a:pt x="19734" y="34876"/>
                  <a:pt x="19734" y="34876"/>
                  <a:pt x="19734" y="34876"/>
                </a:cubicBezTo>
                <a:cubicBezTo>
                  <a:pt x="19734" y="34876"/>
                  <a:pt x="21129" y="34876"/>
                  <a:pt x="21129" y="36256"/>
                </a:cubicBezTo>
                <a:cubicBezTo>
                  <a:pt x="19734" y="36256"/>
                  <a:pt x="19734" y="34876"/>
                  <a:pt x="19734" y="34876"/>
                </a:cubicBezTo>
                <a:cubicBezTo>
                  <a:pt x="19734" y="34876"/>
                  <a:pt x="19734" y="34876"/>
                  <a:pt x="18338" y="34876"/>
                </a:cubicBezTo>
                <a:cubicBezTo>
                  <a:pt x="18338" y="34876"/>
                  <a:pt x="16943" y="34876"/>
                  <a:pt x="16943" y="36256"/>
                </a:cubicBezTo>
                <a:cubicBezTo>
                  <a:pt x="18338" y="36256"/>
                  <a:pt x="18338" y="36256"/>
                  <a:pt x="18338" y="36256"/>
                </a:cubicBezTo>
                <a:lnTo>
                  <a:pt x="18338" y="37635"/>
                </a:lnTo>
                <a:cubicBezTo>
                  <a:pt x="18338" y="37635"/>
                  <a:pt x="18338" y="37635"/>
                  <a:pt x="18338" y="39014"/>
                </a:cubicBezTo>
                <a:cubicBezTo>
                  <a:pt x="18338" y="37635"/>
                  <a:pt x="19734" y="37635"/>
                  <a:pt x="19734" y="39014"/>
                </a:cubicBezTo>
                <a:lnTo>
                  <a:pt x="19734" y="37635"/>
                </a:lnTo>
                <a:cubicBezTo>
                  <a:pt x="21129" y="37635"/>
                  <a:pt x="21129" y="39014"/>
                  <a:pt x="21129" y="39014"/>
                </a:cubicBezTo>
                <a:cubicBezTo>
                  <a:pt x="21129" y="37635"/>
                  <a:pt x="21129" y="37635"/>
                  <a:pt x="21129" y="37635"/>
                </a:cubicBezTo>
                <a:lnTo>
                  <a:pt x="22524" y="37635"/>
                </a:lnTo>
                <a:cubicBezTo>
                  <a:pt x="22524" y="39014"/>
                  <a:pt x="22524" y="39014"/>
                  <a:pt x="22524" y="39014"/>
                </a:cubicBezTo>
                <a:cubicBezTo>
                  <a:pt x="22524" y="39014"/>
                  <a:pt x="22524" y="39014"/>
                  <a:pt x="22524" y="40394"/>
                </a:cubicBezTo>
                <a:cubicBezTo>
                  <a:pt x="22524" y="40394"/>
                  <a:pt x="22524" y="39014"/>
                  <a:pt x="22524" y="40394"/>
                </a:cubicBezTo>
                <a:cubicBezTo>
                  <a:pt x="23920" y="40394"/>
                  <a:pt x="23920" y="40394"/>
                  <a:pt x="23920" y="40394"/>
                </a:cubicBezTo>
                <a:cubicBezTo>
                  <a:pt x="23920" y="40394"/>
                  <a:pt x="23920" y="41773"/>
                  <a:pt x="25315" y="41773"/>
                </a:cubicBezTo>
                <a:cubicBezTo>
                  <a:pt x="23920" y="41773"/>
                  <a:pt x="23920" y="41773"/>
                  <a:pt x="23920" y="41773"/>
                </a:cubicBezTo>
                <a:cubicBezTo>
                  <a:pt x="25315" y="41773"/>
                  <a:pt x="25315" y="41773"/>
                  <a:pt x="25315" y="41773"/>
                </a:cubicBezTo>
                <a:lnTo>
                  <a:pt x="26710" y="41773"/>
                </a:lnTo>
                <a:cubicBezTo>
                  <a:pt x="26710" y="43152"/>
                  <a:pt x="26710" y="43152"/>
                  <a:pt x="26710" y="43152"/>
                </a:cubicBezTo>
                <a:lnTo>
                  <a:pt x="25315" y="43152"/>
                </a:lnTo>
                <a:cubicBezTo>
                  <a:pt x="23920" y="44532"/>
                  <a:pt x="23920" y="44532"/>
                  <a:pt x="23920" y="44532"/>
                </a:cubicBezTo>
                <a:cubicBezTo>
                  <a:pt x="23920" y="44532"/>
                  <a:pt x="23920" y="44532"/>
                  <a:pt x="22524" y="44532"/>
                </a:cubicBezTo>
                <a:lnTo>
                  <a:pt x="21129" y="44532"/>
                </a:lnTo>
                <a:cubicBezTo>
                  <a:pt x="21129" y="44532"/>
                  <a:pt x="21129" y="44532"/>
                  <a:pt x="19734" y="44532"/>
                </a:cubicBezTo>
                <a:cubicBezTo>
                  <a:pt x="19734" y="44532"/>
                  <a:pt x="19734" y="44532"/>
                  <a:pt x="19734" y="45911"/>
                </a:cubicBezTo>
                <a:cubicBezTo>
                  <a:pt x="18338" y="45911"/>
                  <a:pt x="18338" y="45911"/>
                  <a:pt x="18338" y="47290"/>
                </a:cubicBezTo>
                <a:lnTo>
                  <a:pt x="18338" y="45911"/>
                </a:lnTo>
                <a:cubicBezTo>
                  <a:pt x="19734" y="45911"/>
                  <a:pt x="19734" y="45911"/>
                  <a:pt x="19734" y="45911"/>
                </a:cubicBezTo>
                <a:cubicBezTo>
                  <a:pt x="21129" y="44532"/>
                  <a:pt x="21129" y="44532"/>
                  <a:pt x="21129" y="45911"/>
                </a:cubicBezTo>
                <a:cubicBezTo>
                  <a:pt x="21129" y="45911"/>
                  <a:pt x="21129" y="45911"/>
                  <a:pt x="19734" y="45911"/>
                </a:cubicBezTo>
                <a:cubicBezTo>
                  <a:pt x="21129" y="45911"/>
                  <a:pt x="21129" y="45911"/>
                  <a:pt x="21129" y="45911"/>
                </a:cubicBezTo>
                <a:cubicBezTo>
                  <a:pt x="21129" y="45911"/>
                  <a:pt x="21129" y="45911"/>
                  <a:pt x="21129" y="47290"/>
                </a:cubicBezTo>
                <a:cubicBezTo>
                  <a:pt x="21129" y="47290"/>
                  <a:pt x="21129" y="47290"/>
                  <a:pt x="22524" y="47290"/>
                </a:cubicBezTo>
                <a:cubicBezTo>
                  <a:pt x="22524" y="47290"/>
                  <a:pt x="22524" y="47290"/>
                  <a:pt x="21129" y="47290"/>
                </a:cubicBezTo>
                <a:cubicBezTo>
                  <a:pt x="21129" y="47290"/>
                  <a:pt x="21129" y="47290"/>
                  <a:pt x="22524" y="47290"/>
                </a:cubicBezTo>
                <a:cubicBezTo>
                  <a:pt x="23920" y="47290"/>
                  <a:pt x="23920" y="47290"/>
                  <a:pt x="23920" y="47290"/>
                </a:cubicBezTo>
                <a:cubicBezTo>
                  <a:pt x="22524" y="47290"/>
                  <a:pt x="23920" y="47290"/>
                  <a:pt x="22524" y="47290"/>
                </a:cubicBezTo>
                <a:cubicBezTo>
                  <a:pt x="22524" y="47290"/>
                  <a:pt x="22524" y="47290"/>
                  <a:pt x="22524" y="48669"/>
                </a:cubicBezTo>
                <a:lnTo>
                  <a:pt x="22524" y="47290"/>
                </a:lnTo>
                <a:cubicBezTo>
                  <a:pt x="22524" y="48669"/>
                  <a:pt x="22524" y="48669"/>
                  <a:pt x="22524" y="48669"/>
                </a:cubicBezTo>
                <a:cubicBezTo>
                  <a:pt x="22524" y="48669"/>
                  <a:pt x="22524" y="48669"/>
                  <a:pt x="21129" y="48669"/>
                </a:cubicBezTo>
                <a:lnTo>
                  <a:pt x="21129" y="47290"/>
                </a:lnTo>
                <a:cubicBezTo>
                  <a:pt x="21129" y="47290"/>
                  <a:pt x="21129" y="47290"/>
                  <a:pt x="21129" y="48669"/>
                </a:cubicBezTo>
                <a:lnTo>
                  <a:pt x="21129" y="47290"/>
                </a:lnTo>
                <a:lnTo>
                  <a:pt x="22524" y="47290"/>
                </a:lnTo>
                <a:cubicBezTo>
                  <a:pt x="21129" y="47290"/>
                  <a:pt x="21129" y="47290"/>
                  <a:pt x="21129" y="47290"/>
                </a:cubicBezTo>
                <a:cubicBezTo>
                  <a:pt x="21129" y="47290"/>
                  <a:pt x="21129" y="48669"/>
                  <a:pt x="19734" y="48669"/>
                </a:cubicBezTo>
                <a:cubicBezTo>
                  <a:pt x="19734" y="47290"/>
                  <a:pt x="19734" y="47290"/>
                  <a:pt x="19734" y="48669"/>
                </a:cubicBezTo>
                <a:lnTo>
                  <a:pt x="19734" y="47290"/>
                </a:lnTo>
                <a:cubicBezTo>
                  <a:pt x="19734" y="48669"/>
                  <a:pt x="19734" y="48669"/>
                  <a:pt x="19734" y="48669"/>
                </a:cubicBezTo>
                <a:lnTo>
                  <a:pt x="18338" y="48669"/>
                </a:lnTo>
                <a:lnTo>
                  <a:pt x="18338" y="50049"/>
                </a:lnTo>
                <a:cubicBezTo>
                  <a:pt x="16943" y="50049"/>
                  <a:pt x="16943" y="50049"/>
                  <a:pt x="16943" y="51625"/>
                </a:cubicBezTo>
                <a:lnTo>
                  <a:pt x="16943" y="50049"/>
                </a:lnTo>
                <a:lnTo>
                  <a:pt x="16943" y="51625"/>
                </a:lnTo>
                <a:cubicBezTo>
                  <a:pt x="15548" y="51625"/>
                  <a:pt x="15548" y="51625"/>
                  <a:pt x="15548" y="51625"/>
                </a:cubicBezTo>
                <a:cubicBezTo>
                  <a:pt x="15548" y="51625"/>
                  <a:pt x="15548" y="51625"/>
                  <a:pt x="16943" y="51625"/>
                </a:cubicBezTo>
                <a:lnTo>
                  <a:pt x="15548" y="51625"/>
                </a:lnTo>
                <a:cubicBezTo>
                  <a:pt x="15548" y="53004"/>
                  <a:pt x="15548" y="53004"/>
                  <a:pt x="15548" y="53004"/>
                </a:cubicBezTo>
                <a:cubicBezTo>
                  <a:pt x="15548" y="51625"/>
                  <a:pt x="15548" y="51625"/>
                  <a:pt x="15548" y="53004"/>
                </a:cubicBezTo>
                <a:cubicBezTo>
                  <a:pt x="15548" y="51625"/>
                  <a:pt x="15548" y="51625"/>
                  <a:pt x="15548" y="51625"/>
                </a:cubicBezTo>
                <a:cubicBezTo>
                  <a:pt x="15548" y="51625"/>
                  <a:pt x="15548" y="51625"/>
                  <a:pt x="15548" y="53004"/>
                </a:cubicBezTo>
                <a:lnTo>
                  <a:pt x="14152" y="53004"/>
                </a:lnTo>
                <a:cubicBezTo>
                  <a:pt x="15548" y="53004"/>
                  <a:pt x="15548" y="53004"/>
                  <a:pt x="15548" y="53004"/>
                </a:cubicBezTo>
                <a:lnTo>
                  <a:pt x="14152" y="53004"/>
                </a:lnTo>
                <a:lnTo>
                  <a:pt x="15548" y="53004"/>
                </a:lnTo>
                <a:lnTo>
                  <a:pt x="14152" y="53004"/>
                </a:lnTo>
                <a:lnTo>
                  <a:pt x="15548" y="53004"/>
                </a:lnTo>
                <a:cubicBezTo>
                  <a:pt x="15548" y="53004"/>
                  <a:pt x="15548" y="53004"/>
                  <a:pt x="14152" y="53004"/>
                </a:cubicBezTo>
                <a:cubicBezTo>
                  <a:pt x="15548" y="53004"/>
                  <a:pt x="15548" y="53004"/>
                  <a:pt x="15548" y="53004"/>
                </a:cubicBezTo>
                <a:lnTo>
                  <a:pt x="14152" y="53004"/>
                </a:lnTo>
                <a:lnTo>
                  <a:pt x="15548" y="53004"/>
                </a:lnTo>
                <a:cubicBezTo>
                  <a:pt x="15548" y="53004"/>
                  <a:pt x="15548" y="53004"/>
                  <a:pt x="15548" y="54384"/>
                </a:cubicBezTo>
                <a:lnTo>
                  <a:pt x="14152" y="54384"/>
                </a:lnTo>
                <a:cubicBezTo>
                  <a:pt x="15548" y="54384"/>
                  <a:pt x="15548" y="54384"/>
                  <a:pt x="15548" y="54384"/>
                </a:cubicBezTo>
                <a:cubicBezTo>
                  <a:pt x="14152" y="54384"/>
                  <a:pt x="14152" y="54384"/>
                  <a:pt x="14152" y="54384"/>
                </a:cubicBezTo>
                <a:lnTo>
                  <a:pt x="15548" y="54384"/>
                </a:lnTo>
                <a:cubicBezTo>
                  <a:pt x="15548" y="54384"/>
                  <a:pt x="15548" y="54384"/>
                  <a:pt x="14152" y="54384"/>
                </a:cubicBezTo>
                <a:lnTo>
                  <a:pt x="15548" y="54384"/>
                </a:lnTo>
                <a:cubicBezTo>
                  <a:pt x="14152" y="54384"/>
                  <a:pt x="14152" y="54384"/>
                  <a:pt x="14152" y="54384"/>
                </a:cubicBezTo>
                <a:lnTo>
                  <a:pt x="14152" y="55763"/>
                </a:lnTo>
                <a:cubicBezTo>
                  <a:pt x="14152" y="55763"/>
                  <a:pt x="14152" y="55763"/>
                  <a:pt x="12757" y="55763"/>
                </a:cubicBezTo>
                <a:lnTo>
                  <a:pt x="12757" y="57142"/>
                </a:lnTo>
                <a:lnTo>
                  <a:pt x="12757" y="58522"/>
                </a:lnTo>
                <a:lnTo>
                  <a:pt x="12757" y="59901"/>
                </a:lnTo>
                <a:cubicBezTo>
                  <a:pt x="11362" y="59901"/>
                  <a:pt x="12757" y="59901"/>
                  <a:pt x="11362" y="59901"/>
                </a:cubicBezTo>
                <a:lnTo>
                  <a:pt x="11362" y="58522"/>
                </a:lnTo>
                <a:cubicBezTo>
                  <a:pt x="11362" y="58522"/>
                  <a:pt x="11362" y="58522"/>
                  <a:pt x="11362" y="57142"/>
                </a:cubicBezTo>
                <a:cubicBezTo>
                  <a:pt x="11362" y="58522"/>
                  <a:pt x="11362" y="58522"/>
                  <a:pt x="11362" y="59901"/>
                </a:cubicBezTo>
                <a:lnTo>
                  <a:pt x="11362" y="61280"/>
                </a:lnTo>
                <a:cubicBezTo>
                  <a:pt x="12757" y="61280"/>
                  <a:pt x="12757" y="61280"/>
                  <a:pt x="12757" y="61280"/>
                </a:cubicBezTo>
                <a:cubicBezTo>
                  <a:pt x="12757" y="61280"/>
                  <a:pt x="12757" y="61280"/>
                  <a:pt x="12757" y="62660"/>
                </a:cubicBezTo>
                <a:cubicBezTo>
                  <a:pt x="14152" y="62660"/>
                  <a:pt x="14152" y="62660"/>
                  <a:pt x="14152" y="62660"/>
                </a:cubicBezTo>
                <a:lnTo>
                  <a:pt x="15548" y="62660"/>
                </a:lnTo>
                <a:lnTo>
                  <a:pt x="15548" y="64039"/>
                </a:lnTo>
                <a:cubicBezTo>
                  <a:pt x="15548" y="64039"/>
                  <a:pt x="15548" y="64039"/>
                  <a:pt x="15548" y="62660"/>
                </a:cubicBezTo>
                <a:cubicBezTo>
                  <a:pt x="14152" y="62660"/>
                  <a:pt x="14152" y="64039"/>
                  <a:pt x="14152" y="64039"/>
                </a:cubicBezTo>
                <a:lnTo>
                  <a:pt x="14152" y="62660"/>
                </a:lnTo>
                <a:lnTo>
                  <a:pt x="12757" y="62660"/>
                </a:lnTo>
                <a:lnTo>
                  <a:pt x="11362" y="62660"/>
                </a:lnTo>
                <a:cubicBezTo>
                  <a:pt x="11362" y="62660"/>
                  <a:pt x="11362" y="62660"/>
                  <a:pt x="11362" y="61280"/>
                </a:cubicBezTo>
                <a:cubicBezTo>
                  <a:pt x="11362" y="61280"/>
                  <a:pt x="11362" y="61280"/>
                  <a:pt x="11362" y="62660"/>
                </a:cubicBezTo>
                <a:cubicBezTo>
                  <a:pt x="11362" y="64039"/>
                  <a:pt x="11362" y="66798"/>
                  <a:pt x="11362" y="69753"/>
                </a:cubicBezTo>
                <a:cubicBezTo>
                  <a:pt x="11362" y="69753"/>
                  <a:pt x="11362" y="69753"/>
                  <a:pt x="12757" y="69753"/>
                </a:cubicBezTo>
                <a:cubicBezTo>
                  <a:pt x="12757" y="69753"/>
                  <a:pt x="12757" y="69753"/>
                  <a:pt x="14152" y="69753"/>
                </a:cubicBezTo>
                <a:cubicBezTo>
                  <a:pt x="14152" y="69753"/>
                  <a:pt x="14152" y="69753"/>
                  <a:pt x="14152" y="71133"/>
                </a:cubicBezTo>
                <a:cubicBezTo>
                  <a:pt x="14152" y="69753"/>
                  <a:pt x="14152" y="69753"/>
                  <a:pt x="14152" y="69753"/>
                </a:cubicBezTo>
                <a:cubicBezTo>
                  <a:pt x="15548" y="69753"/>
                  <a:pt x="15548" y="69753"/>
                  <a:pt x="15548" y="69753"/>
                </a:cubicBezTo>
                <a:cubicBezTo>
                  <a:pt x="14152" y="69753"/>
                  <a:pt x="14152" y="69753"/>
                  <a:pt x="14152" y="71133"/>
                </a:cubicBezTo>
                <a:cubicBezTo>
                  <a:pt x="14152" y="71133"/>
                  <a:pt x="14152" y="71133"/>
                  <a:pt x="14152" y="72512"/>
                </a:cubicBezTo>
                <a:cubicBezTo>
                  <a:pt x="15548" y="72512"/>
                  <a:pt x="15548" y="71133"/>
                  <a:pt x="15548" y="71133"/>
                </a:cubicBezTo>
                <a:cubicBezTo>
                  <a:pt x="15548" y="71133"/>
                  <a:pt x="15548" y="71133"/>
                  <a:pt x="14152" y="71133"/>
                </a:cubicBezTo>
                <a:cubicBezTo>
                  <a:pt x="15548" y="71133"/>
                  <a:pt x="15548" y="71133"/>
                  <a:pt x="15548" y="71133"/>
                </a:cubicBezTo>
                <a:lnTo>
                  <a:pt x="15548" y="69753"/>
                </a:lnTo>
                <a:cubicBezTo>
                  <a:pt x="15548" y="69753"/>
                  <a:pt x="15548" y="69753"/>
                  <a:pt x="15548" y="71133"/>
                </a:cubicBezTo>
                <a:lnTo>
                  <a:pt x="16943" y="71133"/>
                </a:lnTo>
                <a:cubicBezTo>
                  <a:pt x="18338" y="71133"/>
                  <a:pt x="18338" y="71133"/>
                  <a:pt x="18338" y="71133"/>
                </a:cubicBezTo>
                <a:cubicBezTo>
                  <a:pt x="19734" y="71133"/>
                  <a:pt x="19734" y="71133"/>
                  <a:pt x="19734" y="71133"/>
                </a:cubicBezTo>
                <a:lnTo>
                  <a:pt x="21129" y="71133"/>
                </a:lnTo>
                <a:cubicBezTo>
                  <a:pt x="19734" y="71133"/>
                  <a:pt x="21129" y="72512"/>
                  <a:pt x="19734" y="72512"/>
                </a:cubicBezTo>
                <a:cubicBezTo>
                  <a:pt x="19734" y="72512"/>
                  <a:pt x="19734" y="72512"/>
                  <a:pt x="21129" y="72512"/>
                </a:cubicBezTo>
                <a:cubicBezTo>
                  <a:pt x="22524" y="72512"/>
                  <a:pt x="22524" y="72512"/>
                  <a:pt x="22524" y="73891"/>
                </a:cubicBezTo>
                <a:lnTo>
                  <a:pt x="22524" y="72512"/>
                </a:lnTo>
                <a:lnTo>
                  <a:pt x="22524" y="73891"/>
                </a:lnTo>
                <a:cubicBezTo>
                  <a:pt x="22524" y="73891"/>
                  <a:pt x="22524" y="73891"/>
                  <a:pt x="23920" y="73891"/>
                </a:cubicBezTo>
                <a:lnTo>
                  <a:pt x="25315" y="73891"/>
                </a:lnTo>
                <a:lnTo>
                  <a:pt x="25315" y="75270"/>
                </a:lnTo>
                <a:lnTo>
                  <a:pt x="26710" y="75270"/>
                </a:lnTo>
                <a:lnTo>
                  <a:pt x="26710" y="76650"/>
                </a:lnTo>
                <a:lnTo>
                  <a:pt x="25315" y="76650"/>
                </a:lnTo>
                <a:lnTo>
                  <a:pt x="25315" y="78029"/>
                </a:lnTo>
                <a:cubicBezTo>
                  <a:pt x="26710" y="78029"/>
                  <a:pt x="26710" y="78029"/>
                  <a:pt x="26710" y="78029"/>
                </a:cubicBezTo>
                <a:cubicBezTo>
                  <a:pt x="28106" y="78029"/>
                  <a:pt x="28106" y="76650"/>
                  <a:pt x="28106" y="76650"/>
                </a:cubicBezTo>
                <a:cubicBezTo>
                  <a:pt x="28106" y="78029"/>
                  <a:pt x="29501" y="78029"/>
                  <a:pt x="29501" y="78029"/>
                </a:cubicBezTo>
                <a:cubicBezTo>
                  <a:pt x="30897" y="78029"/>
                  <a:pt x="30897" y="78029"/>
                  <a:pt x="30897" y="78029"/>
                </a:cubicBezTo>
                <a:lnTo>
                  <a:pt x="32491" y="78029"/>
                </a:lnTo>
                <a:cubicBezTo>
                  <a:pt x="32491" y="78029"/>
                  <a:pt x="32491" y="79408"/>
                  <a:pt x="33887" y="79408"/>
                </a:cubicBezTo>
                <a:cubicBezTo>
                  <a:pt x="35282" y="79408"/>
                  <a:pt x="35282" y="80788"/>
                  <a:pt x="35282" y="80788"/>
                </a:cubicBezTo>
                <a:cubicBezTo>
                  <a:pt x="35282" y="82167"/>
                  <a:pt x="33887" y="82167"/>
                  <a:pt x="33887" y="82167"/>
                </a:cubicBezTo>
                <a:cubicBezTo>
                  <a:pt x="33887" y="82167"/>
                  <a:pt x="33887" y="82167"/>
                  <a:pt x="33887" y="83546"/>
                </a:cubicBezTo>
                <a:cubicBezTo>
                  <a:pt x="33887" y="83546"/>
                  <a:pt x="33887" y="83546"/>
                  <a:pt x="32491" y="83546"/>
                </a:cubicBezTo>
                <a:cubicBezTo>
                  <a:pt x="32491" y="83546"/>
                  <a:pt x="32491" y="83546"/>
                  <a:pt x="32491" y="84926"/>
                </a:cubicBezTo>
                <a:lnTo>
                  <a:pt x="32491" y="86305"/>
                </a:lnTo>
                <a:cubicBezTo>
                  <a:pt x="32491" y="86305"/>
                  <a:pt x="32491" y="86305"/>
                  <a:pt x="32491" y="87684"/>
                </a:cubicBezTo>
                <a:cubicBezTo>
                  <a:pt x="30897" y="87684"/>
                  <a:pt x="30897" y="87684"/>
                  <a:pt x="30897" y="89064"/>
                </a:cubicBezTo>
                <a:cubicBezTo>
                  <a:pt x="30897" y="89064"/>
                  <a:pt x="30897" y="89064"/>
                  <a:pt x="29501" y="89064"/>
                </a:cubicBezTo>
                <a:cubicBezTo>
                  <a:pt x="29501" y="89064"/>
                  <a:pt x="29501" y="89064"/>
                  <a:pt x="29501" y="90640"/>
                </a:cubicBezTo>
                <a:cubicBezTo>
                  <a:pt x="29501" y="90640"/>
                  <a:pt x="29501" y="89064"/>
                  <a:pt x="28106" y="89064"/>
                </a:cubicBezTo>
                <a:cubicBezTo>
                  <a:pt x="28106" y="90640"/>
                  <a:pt x="28106" y="90640"/>
                  <a:pt x="28106" y="90640"/>
                </a:cubicBezTo>
                <a:cubicBezTo>
                  <a:pt x="28106" y="90640"/>
                  <a:pt x="28106" y="90640"/>
                  <a:pt x="26710" y="90640"/>
                </a:cubicBezTo>
                <a:cubicBezTo>
                  <a:pt x="28106" y="90640"/>
                  <a:pt x="26710" y="92019"/>
                  <a:pt x="26710" y="92019"/>
                </a:cubicBezTo>
                <a:cubicBezTo>
                  <a:pt x="28106" y="93399"/>
                  <a:pt x="26710" y="93399"/>
                  <a:pt x="26710" y="93399"/>
                </a:cubicBezTo>
                <a:cubicBezTo>
                  <a:pt x="26710" y="94778"/>
                  <a:pt x="25315" y="94778"/>
                  <a:pt x="25315" y="94778"/>
                </a:cubicBezTo>
                <a:cubicBezTo>
                  <a:pt x="25315" y="94778"/>
                  <a:pt x="26710" y="94778"/>
                  <a:pt x="26710" y="93399"/>
                </a:cubicBezTo>
                <a:lnTo>
                  <a:pt x="25315" y="93399"/>
                </a:lnTo>
                <a:cubicBezTo>
                  <a:pt x="25315" y="93399"/>
                  <a:pt x="25315" y="93399"/>
                  <a:pt x="25315" y="94778"/>
                </a:cubicBezTo>
                <a:cubicBezTo>
                  <a:pt x="33887" y="103054"/>
                  <a:pt x="46445" y="108571"/>
                  <a:pt x="59202" y="108571"/>
                </a:cubicBezTo>
                <a:cubicBezTo>
                  <a:pt x="83122" y="108571"/>
                  <a:pt x="102857" y="90640"/>
                  <a:pt x="107043" y="68374"/>
                </a:cubicBezTo>
                <a:cubicBezTo>
                  <a:pt x="107043" y="66798"/>
                  <a:pt x="107043" y="66798"/>
                  <a:pt x="107043" y="66798"/>
                </a:cubicBezTo>
                <a:cubicBezTo>
                  <a:pt x="107043" y="65418"/>
                  <a:pt x="105647" y="65418"/>
                  <a:pt x="105647" y="65418"/>
                </a:cubicBezTo>
                <a:cubicBezTo>
                  <a:pt x="105647" y="65418"/>
                  <a:pt x="105647" y="65418"/>
                  <a:pt x="105647" y="64039"/>
                </a:cubicBezTo>
                <a:cubicBezTo>
                  <a:pt x="105647" y="64039"/>
                  <a:pt x="105647" y="64039"/>
                  <a:pt x="105647" y="62660"/>
                </a:cubicBezTo>
                <a:lnTo>
                  <a:pt x="105647" y="61280"/>
                </a:lnTo>
                <a:cubicBezTo>
                  <a:pt x="105647" y="61280"/>
                  <a:pt x="105647" y="61280"/>
                  <a:pt x="104252" y="61280"/>
                </a:cubicBezTo>
                <a:cubicBezTo>
                  <a:pt x="104252" y="59901"/>
                  <a:pt x="104252" y="59901"/>
                  <a:pt x="104252" y="59901"/>
                </a:cubicBezTo>
                <a:cubicBezTo>
                  <a:pt x="102857" y="59901"/>
                  <a:pt x="102857" y="59901"/>
                  <a:pt x="102857" y="59901"/>
                </a:cubicBezTo>
                <a:cubicBezTo>
                  <a:pt x="102857" y="59901"/>
                  <a:pt x="102857" y="59901"/>
                  <a:pt x="104252" y="59901"/>
                </a:cubicBezTo>
                <a:lnTo>
                  <a:pt x="102857" y="59901"/>
                </a:lnTo>
                <a:lnTo>
                  <a:pt x="102857" y="58522"/>
                </a:lnTo>
                <a:cubicBezTo>
                  <a:pt x="102857" y="58522"/>
                  <a:pt x="102857" y="58522"/>
                  <a:pt x="102857" y="57142"/>
                </a:cubicBezTo>
                <a:cubicBezTo>
                  <a:pt x="102857" y="58522"/>
                  <a:pt x="102857" y="58522"/>
                  <a:pt x="101461" y="58522"/>
                </a:cubicBezTo>
                <a:cubicBezTo>
                  <a:pt x="101461" y="57142"/>
                  <a:pt x="101461" y="57142"/>
                  <a:pt x="101461" y="57142"/>
                </a:cubicBezTo>
                <a:cubicBezTo>
                  <a:pt x="101461" y="57142"/>
                  <a:pt x="101461" y="57142"/>
                  <a:pt x="101461" y="58522"/>
                </a:cubicBezTo>
                <a:cubicBezTo>
                  <a:pt x="101461" y="58522"/>
                  <a:pt x="101461" y="58522"/>
                  <a:pt x="100066" y="58522"/>
                </a:cubicBezTo>
                <a:lnTo>
                  <a:pt x="100066" y="59901"/>
                </a:lnTo>
                <a:cubicBezTo>
                  <a:pt x="98671" y="59901"/>
                  <a:pt x="98671" y="59901"/>
                  <a:pt x="98671" y="59901"/>
                </a:cubicBezTo>
                <a:lnTo>
                  <a:pt x="97275" y="61280"/>
                </a:lnTo>
                <a:cubicBezTo>
                  <a:pt x="95880" y="61280"/>
                  <a:pt x="95880" y="61280"/>
                  <a:pt x="95880" y="61280"/>
                </a:cubicBezTo>
                <a:cubicBezTo>
                  <a:pt x="95880" y="61280"/>
                  <a:pt x="95880" y="61280"/>
                  <a:pt x="95880" y="62660"/>
                </a:cubicBezTo>
                <a:lnTo>
                  <a:pt x="95880" y="64039"/>
                </a:lnTo>
                <a:cubicBezTo>
                  <a:pt x="95880" y="64039"/>
                  <a:pt x="95880" y="64039"/>
                  <a:pt x="95880" y="65418"/>
                </a:cubicBezTo>
                <a:cubicBezTo>
                  <a:pt x="95880" y="65418"/>
                  <a:pt x="95880" y="65418"/>
                  <a:pt x="94485" y="65418"/>
                </a:cubicBezTo>
                <a:cubicBezTo>
                  <a:pt x="94485" y="64039"/>
                  <a:pt x="94485" y="64039"/>
                  <a:pt x="92890" y="64039"/>
                </a:cubicBezTo>
                <a:cubicBezTo>
                  <a:pt x="92890" y="64039"/>
                  <a:pt x="92890" y="64039"/>
                  <a:pt x="92890" y="62660"/>
                </a:cubicBezTo>
                <a:lnTo>
                  <a:pt x="92890" y="61280"/>
                </a:lnTo>
                <a:cubicBezTo>
                  <a:pt x="92890" y="61280"/>
                  <a:pt x="92890" y="59901"/>
                  <a:pt x="91495" y="59901"/>
                </a:cubicBezTo>
                <a:cubicBezTo>
                  <a:pt x="91495" y="58522"/>
                  <a:pt x="91495" y="58522"/>
                  <a:pt x="91495" y="58522"/>
                </a:cubicBezTo>
                <a:cubicBezTo>
                  <a:pt x="92890" y="58522"/>
                  <a:pt x="91495" y="58522"/>
                  <a:pt x="91495" y="58522"/>
                </a:cubicBezTo>
                <a:cubicBezTo>
                  <a:pt x="90099" y="58522"/>
                  <a:pt x="90099" y="58522"/>
                  <a:pt x="90099" y="58522"/>
                </a:cubicBezTo>
                <a:cubicBezTo>
                  <a:pt x="90099" y="58522"/>
                  <a:pt x="90099" y="58522"/>
                  <a:pt x="90099" y="57142"/>
                </a:cubicBezTo>
                <a:cubicBezTo>
                  <a:pt x="90099" y="58522"/>
                  <a:pt x="90099" y="57142"/>
                  <a:pt x="90099" y="57142"/>
                </a:cubicBezTo>
                <a:cubicBezTo>
                  <a:pt x="88704" y="57142"/>
                  <a:pt x="88704" y="57142"/>
                  <a:pt x="88704" y="57142"/>
                </a:cubicBezTo>
                <a:cubicBezTo>
                  <a:pt x="88704" y="55763"/>
                  <a:pt x="88704" y="55763"/>
                  <a:pt x="88704" y="55763"/>
                </a:cubicBezTo>
                <a:cubicBezTo>
                  <a:pt x="88704" y="55763"/>
                  <a:pt x="87308" y="57142"/>
                  <a:pt x="87308" y="55763"/>
                </a:cubicBezTo>
                <a:lnTo>
                  <a:pt x="85913" y="55763"/>
                </a:lnTo>
                <a:cubicBezTo>
                  <a:pt x="85913" y="57142"/>
                  <a:pt x="85913" y="57142"/>
                  <a:pt x="85913" y="57142"/>
                </a:cubicBezTo>
                <a:lnTo>
                  <a:pt x="85913" y="55763"/>
                </a:lnTo>
                <a:cubicBezTo>
                  <a:pt x="84518" y="55763"/>
                  <a:pt x="84518" y="55763"/>
                  <a:pt x="84518" y="55763"/>
                </a:cubicBezTo>
                <a:cubicBezTo>
                  <a:pt x="83122" y="55763"/>
                  <a:pt x="83122" y="55763"/>
                  <a:pt x="83122" y="55763"/>
                </a:cubicBezTo>
                <a:lnTo>
                  <a:pt x="81727" y="55763"/>
                </a:lnTo>
                <a:cubicBezTo>
                  <a:pt x="81727" y="55763"/>
                  <a:pt x="80332" y="55763"/>
                  <a:pt x="80332" y="54384"/>
                </a:cubicBezTo>
                <a:cubicBezTo>
                  <a:pt x="80332" y="54384"/>
                  <a:pt x="80332" y="54384"/>
                  <a:pt x="80332" y="53004"/>
                </a:cubicBezTo>
                <a:cubicBezTo>
                  <a:pt x="78936" y="53004"/>
                  <a:pt x="78936" y="53004"/>
                  <a:pt x="78936" y="53004"/>
                </a:cubicBezTo>
                <a:cubicBezTo>
                  <a:pt x="78936" y="53004"/>
                  <a:pt x="78936" y="53004"/>
                  <a:pt x="78936" y="54384"/>
                </a:cubicBezTo>
                <a:cubicBezTo>
                  <a:pt x="78936" y="54384"/>
                  <a:pt x="78936" y="54384"/>
                  <a:pt x="78936" y="55763"/>
                </a:cubicBezTo>
                <a:cubicBezTo>
                  <a:pt x="78936" y="55763"/>
                  <a:pt x="78936" y="55763"/>
                  <a:pt x="80332" y="55763"/>
                </a:cubicBezTo>
                <a:cubicBezTo>
                  <a:pt x="80332" y="55763"/>
                  <a:pt x="80332" y="55763"/>
                  <a:pt x="78936" y="55763"/>
                </a:cubicBezTo>
                <a:lnTo>
                  <a:pt x="80332" y="55763"/>
                </a:lnTo>
                <a:cubicBezTo>
                  <a:pt x="78936" y="55763"/>
                  <a:pt x="78936" y="55763"/>
                  <a:pt x="80332" y="55763"/>
                </a:cubicBezTo>
                <a:lnTo>
                  <a:pt x="80332" y="57142"/>
                </a:lnTo>
                <a:cubicBezTo>
                  <a:pt x="80332" y="55763"/>
                  <a:pt x="80332" y="55763"/>
                  <a:pt x="80332" y="55763"/>
                </a:cubicBezTo>
                <a:lnTo>
                  <a:pt x="80332" y="57142"/>
                </a:lnTo>
                <a:cubicBezTo>
                  <a:pt x="81727" y="57142"/>
                  <a:pt x="81727" y="57142"/>
                  <a:pt x="81727" y="57142"/>
                </a:cubicBezTo>
                <a:cubicBezTo>
                  <a:pt x="83122" y="55763"/>
                  <a:pt x="83122" y="55763"/>
                  <a:pt x="83122" y="55763"/>
                </a:cubicBezTo>
                <a:lnTo>
                  <a:pt x="83122" y="57142"/>
                </a:lnTo>
                <a:lnTo>
                  <a:pt x="84518" y="57142"/>
                </a:lnTo>
                <a:cubicBezTo>
                  <a:pt x="84518" y="57142"/>
                  <a:pt x="84518" y="57142"/>
                  <a:pt x="84518" y="58522"/>
                </a:cubicBezTo>
                <a:cubicBezTo>
                  <a:pt x="84518" y="59901"/>
                  <a:pt x="84518" y="59901"/>
                  <a:pt x="84518" y="59901"/>
                </a:cubicBezTo>
                <a:cubicBezTo>
                  <a:pt x="83122" y="59901"/>
                  <a:pt x="83122" y="59901"/>
                  <a:pt x="83122" y="59901"/>
                </a:cubicBezTo>
                <a:lnTo>
                  <a:pt x="83122" y="61280"/>
                </a:lnTo>
                <a:cubicBezTo>
                  <a:pt x="81727" y="61280"/>
                  <a:pt x="81727" y="61280"/>
                  <a:pt x="81727" y="61280"/>
                </a:cubicBezTo>
                <a:lnTo>
                  <a:pt x="80332" y="61280"/>
                </a:lnTo>
                <a:cubicBezTo>
                  <a:pt x="80332" y="62660"/>
                  <a:pt x="80332" y="62660"/>
                  <a:pt x="78936" y="62660"/>
                </a:cubicBezTo>
                <a:lnTo>
                  <a:pt x="77541" y="62660"/>
                </a:lnTo>
                <a:cubicBezTo>
                  <a:pt x="76146" y="64039"/>
                  <a:pt x="76146" y="64039"/>
                  <a:pt x="76146" y="62660"/>
                </a:cubicBezTo>
                <a:cubicBezTo>
                  <a:pt x="76146" y="62660"/>
                  <a:pt x="76146" y="62660"/>
                  <a:pt x="76146" y="61280"/>
                </a:cubicBezTo>
                <a:cubicBezTo>
                  <a:pt x="76146" y="61280"/>
                  <a:pt x="74750" y="61280"/>
                  <a:pt x="74750" y="59901"/>
                </a:cubicBezTo>
                <a:cubicBezTo>
                  <a:pt x="74750" y="59901"/>
                  <a:pt x="74750" y="59901"/>
                  <a:pt x="73355" y="58522"/>
                </a:cubicBezTo>
                <a:cubicBezTo>
                  <a:pt x="73355" y="58522"/>
                  <a:pt x="73355" y="58522"/>
                  <a:pt x="73355" y="57142"/>
                </a:cubicBezTo>
                <a:cubicBezTo>
                  <a:pt x="73355" y="55763"/>
                  <a:pt x="71960" y="55763"/>
                  <a:pt x="71960" y="55763"/>
                </a:cubicBezTo>
                <a:cubicBezTo>
                  <a:pt x="71960" y="54384"/>
                  <a:pt x="71960" y="54384"/>
                  <a:pt x="71960" y="54384"/>
                </a:cubicBezTo>
                <a:cubicBezTo>
                  <a:pt x="71960" y="53004"/>
                  <a:pt x="70365" y="53004"/>
                  <a:pt x="70365" y="53004"/>
                </a:cubicBezTo>
                <a:cubicBezTo>
                  <a:pt x="70365" y="53004"/>
                  <a:pt x="70365" y="53004"/>
                  <a:pt x="71960" y="51625"/>
                </a:cubicBezTo>
                <a:cubicBezTo>
                  <a:pt x="71960" y="50049"/>
                  <a:pt x="71960" y="50049"/>
                  <a:pt x="71960" y="50049"/>
                </a:cubicBezTo>
                <a:cubicBezTo>
                  <a:pt x="71960" y="50049"/>
                  <a:pt x="71960" y="50049"/>
                  <a:pt x="70365" y="50049"/>
                </a:cubicBezTo>
                <a:cubicBezTo>
                  <a:pt x="70365" y="50049"/>
                  <a:pt x="70365" y="50049"/>
                  <a:pt x="68970" y="50049"/>
                </a:cubicBezTo>
                <a:cubicBezTo>
                  <a:pt x="68970" y="50049"/>
                  <a:pt x="68970" y="48669"/>
                  <a:pt x="68970" y="50049"/>
                </a:cubicBezTo>
                <a:cubicBezTo>
                  <a:pt x="68970" y="50049"/>
                  <a:pt x="68970" y="50049"/>
                  <a:pt x="67574" y="50049"/>
                </a:cubicBezTo>
                <a:cubicBezTo>
                  <a:pt x="67574" y="48669"/>
                  <a:pt x="67574" y="48669"/>
                  <a:pt x="67574" y="48669"/>
                </a:cubicBezTo>
                <a:cubicBezTo>
                  <a:pt x="66179" y="48669"/>
                  <a:pt x="66179" y="48669"/>
                  <a:pt x="66179" y="48669"/>
                </a:cubicBezTo>
                <a:cubicBezTo>
                  <a:pt x="67574" y="48669"/>
                  <a:pt x="67574" y="48669"/>
                  <a:pt x="66179" y="48669"/>
                </a:cubicBezTo>
                <a:lnTo>
                  <a:pt x="67574" y="48669"/>
                </a:lnTo>
                <a:lnTo>
                  <a:pt x="66179" y="48669"/>
                </a:lnTo>
                <a:cubicBezTo>
                  <a:pt x="66179" y="47290"/>
                  <a:pt x="66179" y="47290"/>
                  <a:pt x="66179" y="47290"/>
                </a:cubicBezTo>
                <a:cubicBezTo>
                  <a:pt x="66179" y="47290"/>
                  <a:pt x="66179" y="47290"/>
                  <a:pt x="67574" y="47290"/>
                </a:cubicBezTo>
                <a:cubicBezTo>
                  <a:pt x="66179" y="47290"/>
                  <a:pt x="66179" y="47290"/>
                  <a:pt x="66179" y="47290"/>
                </a:cubicBezTo>
                <a:lnTo>
                  <a:pt x="67574" y="47290"/>
                </a:lnTo>
                <a:lnTo>
                  <a:pt x="68970" y="47290"/>
                </a:lnTo>
                <a:cubicBezTo>
                  <a:pt x="68970" y="47290"/>
                  <a:pt x="68970" y="47290"/>
                  <a:pt x="67574" y="47290"/>
                </a:cubicBezTo>
                <a:cubicBezTo>
                  <a:pt x="67574" y="47290"/>
                  <a:pt x="67574" y="47290"/>
                  <a:pt x="67574" y="45911"/>
                </a:cubicBezTo>
                <a:lnTo>
                  <a:pt x="68970" y="47290"/>
                </a:lnTo>
                <a:lnTo>
                  <a:pt x="68970" y="45911"/>
                </a:lnTo>
                <a:cubicBezTo>
                  <a:pt x="68970" y="47290"/>
                  <a:pt x="68970" y="47290"/>
                  <a:pt x="68970" y="47290"/>
                </a:cubicBezTo>
                <a:cubicBezTo>
                  <a:pt x="68970" y="45911"/>
                  <a:pt x="68970" y="45911"/>
                  <a:pt x="68970" y="45911"/>
                </a:cubicBezTo>
                <a:lnTo>
                  <a:pt x="70365" y="45911"/>
                </a:lnTo>
                <a:cubicBezTo>
                  <a:pt x="70365" y="45911"/>
                  <a:pt x="70365" y="45911"/>
                  <a:pt x="71960" y="45911"/>
                </a:cubicBezTo>
                <a:cubicBezTo>
                  <a:pt x="71960" y="45911"/>
                  <a:pt x="71960" y="47290"/>
                  <a:pt x="73355" y="47290"/>
                </a:cubicBezTo>
                <a:lnTo>
                  <a:pt x="74750" y="47290"/>
                </a:lnTo>
                <a:lnTo>
                  <a:pt x="74750" y="45911"/>
                </a:lnTo>
                <a:cubicBezTo>
                  <a:pt x="74750" y="44532"/>
                  <a:pt x="74750" y="44532"/>
                  <a:pt x="74750" y="44532"/>
                </a:cubicBezTo>
                <a:lnTo>
                  <a:pt x="73355" y="44532"/>
                </a:lnTo>
                <a:lnTo>
                  <a:pt x="71960" y="44532"/>
                </a:lnTo>
                <a:cubicBezTo>
                  <a:pt x="71960" y="44532"/>
                  <a:pt x="73355" y="44532"/>
                  <a:pt x="73355" y="43152"/>
                </a:cubicBezTo>
                <a:cubicBezTo>
                  <a:pt x="73355" y="43152"/>
                  <a:pt x="73355" y="43152"/>
                  <a:pt x="71960" y="43152"/>
                </a:cubicBezTo>
                <a:cubicBezTo>
                  <a:pt x="70365" y="43152"/>
                  <a:pt x="70365" y="43152"/>
                  <a:pt x="70365" y="43152"/>
                </a:cubicBezTo>
                <a:cubicBezTo>
                  <a:pt x="70365" y="43152"/>
                  <a:pt x="71960" y="43152"/>
                  <a:pt x="71960" y="44532"/>
                </a:cubicBezTo>
                <a:cubicBezTo>
                  <a:pt x="71960" y="44532"/>
                  <a:pt x="71960" y="44532"/>
                  <a:pt x="70365" y="44532"/>
                </a:cubicBezTo>
                <a:cubicBezTo>
                  <a:pt x="70365" y="43152"/>
                  <a:pt x="70365" y="43152"/>
                  <a:pt x="70365" y="43152"/>
                </a:cubicBezTo>
                <a:cubicBezTo>
                  <a:pt x="70365" y="43152"/>
                  <a:pt x="70365" y="43152"/>
                  <a:pt x="68970" y="43152"/>
                </a:cubicBezTo>
                <a:cubicBezTo>
                  <a:pt x="68970" y="43152"/>
                  <a:pt x="68970" y="43152"/>
                  <a:pt x="70365" y="43152"/>
                </a:cubicBezTo>
                <a:cubicBezTo>
                  <a:pt x="68970" y="43152"/>
                  <a:pt x="68970" y="43152"/>
                  <a:pt x="68970" y="43152"/>
                </a:cubicBezTo>
                <a:cubicBezTo>
                  <a:pt x="68970" y="43152"/>
                  <a:pt x="67574" y="43152"/>
                  <a:pt x="68970" y="43152"/>
                </a:cubicBezTo>
                <a:cubicBezTo>
                  <a:pt x="68970" y="44532"/>
                  <a:pt x="68970" y="44532"/>
                  <a:pt x="68970" y="44532"/>
                </a:cubicBezTo>
                <a:cubicBezTo>
                  <a:pt x="68970" y="44532"/>
                  <a:pt x="68970" y="44532"/>
                  <a:pt x="67574" y="44532"/>
                </a:cubicBezTo>
                <a:cubicBezTo>
                  <a:pt x="67574" y="44532"/>
                  <a:pt x="67574" y="44532"/>
                  <a:pt x="67574" y="45911"/>
                </a:cubicBezTo>
                <a:cubicBezTo>
                  <a:pt x="67574" y="47290"/>
                  <a:pt x="67574" y="47290"/>
                  <a:pt x="67574" y="47290"/>
                </a:cubicBezTo>
                <a:lnTo>
                  <a:pt x="66179" y="47290"/>
                </a:lnTo>
                <a:cubicBezTo>
                  <a:pt x="66179" y="47290"/>
                  <a:pt x="66179" y="47290"/>
                  <a:pt x="64784" y="47290"/>
                </a:cubicBezTo>
                <a:cubicBezTo>
                  <a:pt x="64784" y="47290"/>
                  <a:pt x="64784" y="47290"/>
                  <a:pt x="64784" y="48669"/>
                </a:cubicBezTo>
                <a:cubicBezTo>
                  <a:pt x="64784" y="48669"/>
                  <a:pt x="64784" y="48669"/>
                  <a:pt x="64784" y="50049"/>
                </a:cubicBezTo>
                <a:lnTo>
                  <a:pt x="64784" y="48669"/>
                </a:lnTo>
                <a:cubicBezTo>
                  <a:pt x="64784" y="48669"/>
                  <a:pt x="64784" y="48669"/>
                  <a:pt x="63388" y="50049"/>
                </a:cubicBezTo>
                <a:cubicBezTo>
                  <a:pt x="63388" y="48669"/>
                  <a:pt x="63388" y="48669"/>
                  <a:pt x="63388" y="48669"/>
                </a:cubicBezTo>
                <a:lnTo>
                  <a:pt x="64784" y="48669"/>
                </a:lnTo>
                <a:lnTo>
                  <a:pt x="63388" y="48669"/>
                </a:lnTo>
                <a:cubicBezTo>
                  <a:pt x="63388" y="48669"/>
                  <a:pt x="63388" y="48669"/>
                  <a:pt x="63388" y="47290"/>
                </a:cubicBezTo>
                <a:cubicBezTo>
                  <a:pt x="63388" y="48669"/>
                  <a:pt x="63388" y="47290"/>
                  <a:pt x="63388" y="47290"/>
                </a:cubicBezTo>
                <a:lnTo>
                  <a:pt x="63388" y="45911"/>
                </a:lnTo>
                <a:cubicBezTo>
                  <a:pt x="63388" y="45911"/>
                  <a:pt x="63388" y="45911"/>
                  <a:pt x="61993" y="45911"/>
                </a:cubicBezTo>
                <a:lnTo>
                  <a:pt x="60598" y="44532"/>
                </a:lnTo>
                <a:cubicBezTo>
                  <a:pt x="59202" y="44532"/>
                  <a:pt x="59202" y="44532"/>
                  <a:pt x="59202" y="44532"/>
                </a:cubicBezTo>
                <a:lnTo>
                  <a:pt x="59202" y="43152"/>
                </a:lnTo>
                <a:lnTo>
                  <a:pt x="59202" y="44532"/>
                </a:lnTo>
                <a:cubicBezTo>
                  <a:pt x="59202" y="45911"/>
                  <a:pt x="59202" y="45911"/>
                  <a:pt x="59202" y="45911"/>
                </a:cubicBezTo>
                <a:lnTo>
                  <a:pt x="60598" y="45911"/>
                </a:lnTo>
                <a:cubicBezTo>
                  <a:pt x="61993" y="47290"/>
                  <a:pt x="61993" y="47290"/>
                  <a:pt x="61993" y="47290"/>
                </a:cubicBezTo>
                <a:lnTo>
                  <a:pt x="60598" y="47290"/>
                </a:lnTo>
                <a:cubicBezTo>
                  <a:pt x="61993" y="47290"/>
                  <a:pt x="61993" y="47290"/>
                  <a:pt x="61993" y="47290"/>
                </a:cubicBezTo>
                <a:cubicBezTo>
                  <a:pt x="61993" y="47290"/>
                  <a:pt x="61993" y="47290"/>
                  <a:pt x="61993" y="48669"/>
                </a:cubicBezTo>
                <a:cubicBezTo>
                  <a:pt x="61993" y="48669"/>
                  <a:pt x="61993" y="48669"/>
                  <a:pt x="60598" y="48669"/>
                </a:cubicBezTo>
                <a:lnTo>
                  <a:pt x="60598" y="47290"/>
                </a:lnTo>
                <a:cubicBezTo>
                  <a:pt x="60598" y="47290"/>
                  <a:pt x="60598" y="47290"/>
                  <a:pt x="59202" y="47290"/>
                </a:cubicBezTo>
                <a:cubicBezTo>
                  <a:pt x="59202" y="45911"/>
                  <a:pt x="59202" y="47290"/>
                  <a:pt x="59202" y="45911"/>
                </a:cubicBezTo>
                <a:cubicBezTo>
                  <a:pt x="59202" y="45911"/>
                  <a:pt x="59202" y="45911"/>
                  <a:pt x="57807" y="45911"/>
                </a:cubicBezTo>
                <a:lnTo>
                  <a:pt x="57807" y="44532"/>
                </a:lnTo>
                <a:lnTo>
                  <a:pt x="56411" y="44532"/>
                </a:lnTo>
                <a:cubicBezTo>
                  <a:pt x="56411" y="44532"/>
                  <a:pt x="56411" y="45911"/>
                  <a:pt x="55016" y="45911"/>
                </a:cubicBezTo>
                <a:cubicBezTo>
                  <a:pt x="55016" y="44532"/>
                  <a:pt x="55016" y="45911"/>
                  <a:pt x="55016" y="45911"/>
                </a:cubicBezTo>
                <a:cubicBezTo>
                  <a:pt x="55016" y="45911"/>
                  <a:pt x="55016" y="44532"/>
                  <a:pt x="53621" y="45911"/>
                </a:cubicBezTo>
                <a:cubicBezTo>
                  <a:pt x="53621" y="47290"/>
                  <a:pt x="52225" y="45911"/>
                  <a:pt x="52225" y="47290"/>
                </a:cubicBezTo>
                <a:cubicBezTo>
                  <a:pt x="52225" y="47290"/>
                  <a:pt x="52225" y="47290"/>
                  <a:pt x="52225" y="48669"/>
                </a:cubicBezTo>
                <a:lnTo>
                  <a:pt x="50830" y="48669"/>
                </a:lnTo>
                <a:cubicBezTo>
                  <a:pt x="50830" y="48669"/>
                  <a:pt x="50830" y="48669"/>
                  <a:pt x="50830" y="50049"/>
                </a:cubicBezTo>
                <a:lnTo>
                  <a:pt x="49435" y="50049"/>
                </a:lnTo>
                <a:cubicBezTo>
                  <a:pt x="49435" y="50049"/>
                  <a:pt x="49435" y="50049"/>
                  <a:pt x="47840" y="50049"/>
                </a:cubicBezTo>
                <a:cubicBezTo>
                  <a:pt x="47840" y="48669"/>
                  <a:pt x="47840" y="48669"/>
                  <a:pt x="47840" y="48669"/>
                </a:cubicBezTo>
                <a:cubicBezTo>
                  <a:pt x="46445" y="48669"/>
                  <a:pt x="47840" y="48669"/>
                  <a:pt x="47840" y="48669"/>
                </a:cubicBezTo>
                <a:lnTo>
                  <a:pt x="46445" y="48669"/>
                </a:lnTo>
                <a:cubicBezTo>
                  <a:pt x="46445" y="48669"/>
                  <a:pt x="46445" y="48669"/>
                  <a:pt x="47840" y="48669"/>
                </a:cubicBezTo>
                <a:cubicBezTo>
                  <a:pt x="47840" y="48669"/>
                  <a:pt x="47840" y="48669"/>
                  <a:pt x="46445" y="48669"/>
                </a:cubicBezTo>
                <a:lnTo>
                  <a:pt x="46445" y="47290"/>
                </a:lnTo>
                <a:cubicBezTo>
                  <a:pt x="47840" y="47290"/>
                  <a:pt x="47840" y="47290"/>
                  <a:pt x="47840" y="45911"/>
                </a:cubicBezTo>
                <a:cubicBezTo>
                  <a:pt x="47840" y="45911"/>
                  <a:pt x="47840" y="45911"/>
                  <a:pt x="46445" y="45911"/>
                </a:cubicBezTo>
                <a:lnTo>
                  <a:pt x="47840" y="45911"/>
                </a:lnTo>
                <a:cubicBezTo>
                  <a:pt x="47840" y="44532"/>
                  <a:pt x="47840" y="44532"/>
                  <a:pt x="47840" y="44532"/>
                </a:cubicBezTo>
                <a:lnTo>
                  <a:pt x="49435" y="44532"/>
                </a:lnTo>
                <a:cubicBezTo>
                  <a:pt x="49435" y="44532"/>
                  <a:pt x="50830" y="45911"/>
                  <a:pt x="50830" y="44532"/>
                </a:cubicBezTo>
                <a:lnTo>
                  <a:pt x="50830" y="45911"/>
                </a:lnTo>
                <a:cubicBezTo>
                  <a:pt x="50830" y="44532"/>
                  <a:pt x="50830" y="44532"/>
                  <a:pt x="50830" y="44532"/>
                </a:cubicBezTo>
                <a:cubicBezTo>
                  <a:pt x="52225" y="44532"/>
                  <a:pt x="52225" y="44532"/>
                  <a:pt x="52225" y="44532"/>
                </a:cubicBezTo>
                <a:lnTo>
                  <a:pt x="50830" y="44532"/>
                </a:lnTo>
                <a:cubicBezTo>
                  <a:pt x="50830" y="44532"/>
                  <a:pt x="50830" y="44532"/>
                  <a:pt x="52225" y="43152"/>
                </a:cubicBezTo>
                <a:cubicBezTo>
                  <a:pt x="52225" y="44532"/>
                  <a:pt x="52225" y="44532"/>
                  <a:pt x="52225" y="44532"/>
                </a:cubicBezTo>
                <a:lnTo>
                  <a:pt x="52225" y="43152"/>
                </a:lnTo>
                <a:cubicBezTo>
                  <a:pt x="50830" y="43152"/>
                  <a:pt x="52225" y="43152"/>
                  <a:pt x="50830" y="43152"/>
                </a:cubicBezTo>
                <a:cubicBezTo>
                  <a:pt x="50830" y="41773"/>
                  <a:pt x="50830" y="41773"/>
                  <a:pt x="50830" y="41773"/>
                </a:cubicBezTo>
                <a:lnTo>
                  <a:pt x="50830" y="43152"/>
                </a:lnTo>
                <a:cubicBezTo>
                  <a:pt x="50830" y="41773"/>
                  <a:pt x="50830" y="41773"/>
                  <a:pt x="49435" y="41773"/>
                </a:cubicBezTo>
                <a:lnTo>
                  <a:pt x="50830" y="41773"/>
                </a:lnTo>
                <a:cubicBezTo>
                  <a:pt x="50830" y="41773"/>
                  <a:pt x="50830" y="41773"/>
                  <a:pt x="50830" y="40394"/>
                </a:cubicBezTo>
                <a:cubicBezTo>
                  <a:pt x="50830" y="40394"/>
                  <a:pt x="50830" y="40394"/>
                  <a:pt x="52225" y="40394"/>
                </a:cubicBezTo>
                <a:lnTo>
                  <a:pt x="52225" y="41773"/>
                </a:lnTo>
                <a:cubicBezTo>
                  <a:pt x="52225" y="40394"/>
                  <a:pt x="52225" y="41773"/>
                  <a:pt x="52225" y="41773"/>
                </a:cubicBezTo>
                <a:cubicBezTo>
                  <a:pt x="52225" y="40394"/>
                  <a:pt x="52225" y="40394"/>
                  <a:pt x="52225" y="40394"/>
                </a:cubicBezTo>
                <a:cubicBezTo>
                  <a:pt x="52225" y="40394"/>
                  <a:pt x="52225" y="40394"/>
                  <a:pt x="53621" y="40394"/>
                </a:cubicBezTo>
                <a:cubicBezTo>
                  <a:pt x="53621" y="39014"/>
                  <a:pt x="53621" y="39014"/>
                  <a:pt x="53621" y="39014"/>
                </a:cubicBezTo>
                <a:lnTo>
                  <a:pt x="55016" y="39014"/>
                </a:lnTo>
                <a:cubicBezTo>
                  <a:pt x="55016" y="39014"/>
                  <a:pt x="55016" y="37635"/>
                  <a:pt x="56411" y="39014"/>
                </a:cubicBezTo>
                <a:cubicBezTo>
                  <a:pt x="56411" y="39014"/>
                  <a:pt x="56411" y="39014"/>
                  <a:pt x="56411" y="37635"/>
                </a:cubicBezTo>
                <a:cubicBezTo>
                  <a:pt x="56411" y="37635"/>
                  <a:pt x="56411" y="37635"/>
                  <a:pt x="56411" y="39014"/>
                </a:cubicBezTo>
                <a:cubicBezTo>
                  <a:pt x="56411" y="39014"/>
                  <a:pt x="56411" y="39014"/>
                  <a:pt x="56411" y="37635"/>
                </a:cubicBezTo>
                <a:cubicBezTo>
                  <a:pt x="56411" y="37635"/>
                  <a:pt x="56411" y="37635"/>
                  <a:pt x="57807" y="37635"/>
                </a:cubicBezTo>
                <a:lnTo>
                  <a:pt x="56411" y="37635"/>
                </a:lnTo>
                <a:cubicBezTo>
                  <a:pt x="56411" y="37635"/>
                  <a:pt x="56411" y="37635"/>
                  <a:pt x="56411" y="36256"/>
                </a:cubicBezTo>
                <a:cubicBezTo>
                  <a:pt x="56411" y="36256"/>
                  <a:pt x="56411" y="36256"/>
                  <a:pt x="57807" y="36256"/>
                </a:cubicBezTo>
                <a:lnTo>
                  <a:pt x="57807" y="37635"/>
                </a:lnTo>
                <a:lnTo>
                  <a:pt x="59202" y="37635"/>
                </a:lnTo>
                <a:lnTo>
                  <a:pt x="60598" y="37635"/>
                </a:lnTo>
                <a:cubicBezTo>
                  <a:pt x="60598" y="37635"/>
                  <a:pt x="60598" y="37635"/>
                  <a:pt x="61993" y="37635"/>
                </a:cubicBezTo>
                <a:lnTo>
                  <a:pt x="63388" y="37635"/>
                </a:lnTo>
                <a:cubicBezTo>
                  <a:pt x="63388" y="36256"/>
                  <a:pt x="63388" y="37635"/>
                  <a:pt x="63388" y="36256"/>
                </a:cubicBezTo>
                <a:lnTo>
                  <a:pt x="63388" y="34876"/>
                </a:lnTo>
                <a:cubicBezTo>
                  <a:pt x="64784" y="34876"/>
                  <a:pt x="64784" y="34876"/>
                  <a:pt x="64784" y="34876"/>
                </a:cubicBezTo>
                <a:cubicBezTo>
                  <a:pt x="64784" y="34876"/>
                  <a:pt x="64784" y="34876"/>
                  <a:pt x="64784" y="36256"/>
                </a:cubicBezTo>
                <a:cubicBezTo>
                  <a:pt x="64784" y="36256"/>
                  <a:pt x="64784" y="36256"/>
                  <a:pt x="64784" y="34876"/>
                </a:cubicBezTo>
                <a:cubicBezTo>
                  <a:pt x="64784" y="34876"/>
                  <a:pt x="64784" y="34876"/>
                  <a:pt x="66179" y="34876"/>
                </a:cubicBezTo>
                <a:lnTo>
                  <a:pt x="64784" y="34876"/>
                </a:lnTo>
                <a:cubicBezTo>
                  <a:pt x="64784" y="34876"/>
                  <a:pt x="64784" y="34876"/>
                  <a:pt x="64784" y="33497"/>
                </a:cubicBezTo>
                <a:cubicBezTo>
                  <a:pt x="66179" y="33497"/>
                  <a:pt x="66179" y="33497"/>
                  <a:pt x="66179" y="33497"/>
                </a:cubicBezTo>
                <a:lnTo>
                  <a:pt x="67574" y="33497"/>
                </a:lnTo>
                <a:lnTo>
                  <a:pt x="68970" y="33497"/>
                </a:lnTo>
                <a:lnTo>
                  <a:pt x="67574" y="33497"/>
                </a:lnTo>
                <a:lnTo>
                  <a:pt x="67574" y="32118"/>
                </a:lnTo>
                <a:lnTo>
                  <a:pt x="67574" y="33497"/>
                </a:lnTo>
                <a:cubicBezTo>
                  <a:pt x="67574" y="33497"/>
                  <a:pt x="67574" y="33497"/>
                  <a:pt x="66179" y="33497"/>
                </a:cubicBezTo>
                <a:cubicBezTo>
                  <a:pt x="64784" y="33497"/>
                  <a:pt x="64784" y="33497"/>
                  <a:pt x="64784" y="33497"/>
                </a:cubicBezTo>
                <a:cubicBezTo>
                  <a:pt x="63388" y="33497"/>
                  <a:pt x="63388" y="32118"/>
                  <a:pt x="63388" y="32118"/>
                </a:cubicBezTo>
                <a:cubicBezTo>
                  <a:pt x="63388" y="32118"/>
                  <a:pt x="63388" y="32118"/>
                  <a:pt x="63388" y="30738"/>
                </a:cubicBezTo>
                <a:lnTo>
                  <a:pt x="64784" y="30738"/>
                </a:lnTo>
                <a:lnTo>
                  <a:pt x="66179" y="29359"/>
                </a:lnTo>
                <a:cubicBezTo>
                  <a:pt x="66179" y="27783"/>
                  <a:pt x="66179" y="27783"/>
                  <a:pt x="66179" y="27783"/>
                </a:cubicBezTo>
                <a:cubicBezTo>
                  <a:pt x="66179" y="27783"/>
                  <a:pt x="66179" y="27783"/>
                  <a:pt x="64784" y="27783"/>
                </a:cubicBezTo>
                <a:cubicBezTo>
                  <a:pt x="64784" y="27783"/>
                  <a:pt x="64784" y="27783"/>
                  <a:pt x="64784" y="29359"/>
                </a:cubicBezTo>
                <a:cubicBezTo>
                  <a:pt x="63388" y="29359"/>
                  <a:pt x="63388" y="29359"/>
                  <a:pt x="63388" y="29359"/>
                </a:cubicBezTo>
                <a:cubicBezTo>
                  <a:pt x="63388" y="29359"/>
                  <a:pt x="63388" y="29359"/>
                  <a:pt x="63388" y="30738"/>
                </a:cubicBezTo>
                <a:cubicBezTo>
                  <a:pt x="61993" y="30738"/>
                  <a:pt x="61993" y="30738"/>
                  <a:pt x="61993" y="30738"/>
                </a:cubicBezTo>
                <a:cubicBezTo>
                  <a:pt x="61993" y="32118"/>
                  <a:pt x="61993" y="32118"/>
                  <a:pt x="61993" y="32118"/>
                </a:cubicBezTo>
                <a:cubicBezTo>
                  <a:pt x="61993" y="33497"/>
                  <a:pt x="61993" y="33497"/>
                  <a:pt x="61993" y="33497"/>
                </a:cubicBezTo>
                <a:lnTo>
                  <a:pt x="60598" y="33497"/>
                </a:lnTo>
                <a:cubicBezTo>
                  <a:pt x="61993" y="33497"/>
                  <a:pt x="61993" y="33497"/>
                  <a:pt x="61993" y="33497"/>
                </a:cubicBezTo>
                <a:lnTo>
                  <a:pt x="61993" y="34876"/>
                </a:lnTo>
                <a:lnTo>
                  <a:pt x="60598" y="34876"/>
                </a:lnTo>
                <a:lnTo>
                  <a:pt x="61993" y="34876"/>
                </a:lnTo>
                <a:cubicBezTo>
                  <a:pt x="60598" y="34876"/>
                  <a:pt x="60598" y="34876"/>
                  <a:pt x="60598" y="34876"/>
                </a:cubicBezTo>
                <a:cubicBezTo>
                  <a:pt x="60598" y="36256"/>
                  <a:pt x="60598" y="36256"/>
                  <a:pt x="60598" y="36256"/>
                </a:cubicBezTo>
                <a:cubicBezTo>
                  <a:pt x="60598" y="36256"/>
                  <a:pt x="60598" y="36256"/>
                  <a:pt x="59202" y="36256"/>
                </a:cubicBezTo>
                <a:cubicBezTo>
                  <a:pt x="59202" y="36256"/>
                  <a:pt x="59202" y="36256"/>
                  <a:pt x="59202" y="34876"/>
                </a:cubicBezTo>
                <a:cubicBezTo>
                  <a:pt x="59202" y="34876"/>
                  <a:pt x="59202" y="34876"/>
                  <a:pt x="57807" y="34876"/>
                </a:cubicBezTo>
                <a:cubicBezTo>
                  <a:pt x="57807" y="34876"/>
                  <a:pt x="57807" y="34876"/>
                  <a:pt x="57807" y="33497"/>
                </a:cubicBezTo>
                <a:lnTo>
                  <a:pt x="57807" y="34876"/>
                </a:lnTo>
                <a:cubicBezTo>
                  <a:pt x="56411" y="34876"/>
                  <a:pt x="56411" y="34876"/>
                  <a:pt x="56411" y="34876"/>
                </a:cubicBezTo>
                <a:cubicBezTo>
                  <a:pt x="55016" y="34876"/>
                  <a:pt x="55016" y="34876"/>
                  <a:pt x="55016" y="34876"/>
                </a:cubicBezTo>
                <a:lnTo>
                  <a:pt x="55016" y="33497"/>
                </a:lnTo>
                <a:cubicBezTo>
                  <a:pt x="55016" y="33497"/>
                  <a:pt x="55016" y="33497"/>
                  <a:pt x="55016" y="34876"/>
                </a:cubicBezTo>
                <a:cubicBezTo>
                  <a:pt x="55016" y="33497"/>
                  <a:pt x="55016" y="33497"/>
                  <a:pt x="55016" y="33497"/>
                </a:cubicBezTo>
                <a:lnTo>
                  <a:pt x="55016" y="32118"/>
                </a:lnTo>
                <a:cubicBezTo>
                  <a:pt x="55016" y="33497"/>
                  <a:pt x="55016" y="32118"/>
                  <a:pt x="55016" y="32118"/>
                </a:cubicBezTo>
                <a:lnTo>
                  <a:pt x="55016" y="30738"/>
                </a:lnTo>
                <a:cubicBezTo>
                  <a:pt x="56411" y="30738"/>
                  <a:pt x="56411" y="30738"/>
                  <a:pt x="56411" y="30738"/>
                </a:cubicBezTo>
                <a:cubicBezTo>
                  <a:pt x="56411" y="30738"/>
                  <a:pt x="56411" y="30738"/>
                  <a:pt x="57807" y="30738"/>
                </a:cubicBezTo>
                <a:cubicBezTo>
                  <a:pt x="57807" y="30738"/>
                  <a:pt x="57807" y="30738"/>
                  <a:pt x="57807" y="29359"/>
                </a:cubicBezTo>
                <a:cubicBezTo>
                  <a:pt x="59202" y="29359"/>
                  <a:pt x="59202" y="29359"/>
                  <a:pt x="59202" y="29359"/>
                </a:cubicBezTo>
                <a:cubicBezTo>
                  <a:pt x="59202" y="27783"/>
                  <a:pt x="59202" y="27783"/>
                  <a:pt x="59202" y="27783"/>
                </a:cubicBezTo>
                <a:cubicBezTo>
                  <a:pt x="59202" y="26403"/>
                  <a:pt x="60598" y="26403"/>
                  <a:pt x="60598" y="26403"/>
                </a:cubicBezTo>
                <a:cubicBezTo>
                  <a:pt x="61993" y="26403"/>
                  <a:pt x="61993" y="26403"/>
                  <a:pt x="61993" y="26403"/>
                </a:cubicBezTo>
                <a:cubicBezTo>
                  <a:pt x="61993" y="26403"/>
                  <a:pt x="61993" y="26403"/>
                  <a:pt x="61993" y="25024"/>
                </a:cubicBezTo>
                <a:cubicBezTo>
                  <a:pt x="61993" y="25024"/>
                  <a:pt x="61993" y="25024"/>
                  <a:pt x="63388" y="25024"/>
                </a:cubicBezTo>
                <a:cubicBezTo>
                  <a:pt x="63388" y="25024"/>
                  <a:pt x="63388" y="25024"/>
                  <a:pt x="63388" y="23645"/>
                </a:cubicBezTo>
                <a:cubicBezTo>
                  <a:pt x="63388" y="25024"/>
                  <a:pt x="63388" y="25024"/>
                  <a:pt x="64784" y="25024"/>
                </a:cubicBezTo>
                <a:cubicBezTo>
                  <a:pt x="64784" y="23645"/>
                  <a:pt x="64784" y="23645"/>
                  <a:pt x="64784" y="23645"/>
                </a:cubicBezTo>
                <a:cubicBezTo>
                  <a:pt x="66179" y="23645"/>
                  <a:pt x="66179" y="23645"/>
                  <a:pt x="66179" y="23645"/>
                </a:cubicBezTo>
                <a:cubicBezTo>
                  <a:pt x="67574" y="23645"/>
                  <a:pt x="67574" y="23645"/>
                  <a:pt x="67574" y="23645"/>
                </a:cubicBezTo>
                <a:cubicBezTo>
                  <a:pt x="67574" y="23645"/>
                  <a:pt x="67574" y="23645"/>
                  <a:pt x="68970" y="23645"/>
                </a:cubicBezTo>
                <a:cubicBezTo>
                  <a:pt x="68970" y="23645"/>
                  <a:pt x="68970" y="23645"/>
                  <a:pt x="67574" y="23645"/>
                </a:cubicBezTo>
                <a:cubicBezTo>
                  <a:pt x="67574" y="25024"/>
                  <a:pt x="67574" y="25024"/>
                  <a:pt x="68970" y="25024"/>
                </a:cubicBezTo>
                <a:cubicBezTo>
                  <a:pt x="68970" y="25024"/>
                  <a:pt x="68970" y="25024"/>
                  <a:pt x="70365" y="25024"/>
                </a:cubicBezTo>
                <a:lnTo>
                  <a:pt x="71960" y="25024"/>
                </a:lnTo>
                <a:cubicBezTo>
                  <a:pt x="71960" y="25024"/>
                  <a:pt x="71960" y="25024"/>
                  <a:pt x="73355" y="25024"/>
                </a:cubicBezTo>
                <a:lnTo>
                  <a:pt x="73355" y="26403"/>
                </a:lnTo>
                <a:cubicBezTo>
                  <a:pt x="73355" y="26403"/>
                  <a:pt x="73355" y="26403"/>
                  <a:pt x="74750" y="26403"/>
                </a:cubicBezTo>
                <a:cubicBezTo>
                  <a:pt x="74750" y="27783"/>
                  <a:pt x="74750" y="27783"/>
                  <a:pt x="74750" y="27783"/>
                </a:cubicBezTo>
                <a:cubicBezTo>
                  <a:pt x="73355" y="27783"/>
                  <a:pt x="71960" y="27783"/>
                  <a:pt x="70365" y="27783"/>
                </a:cubicBezTo>
                <a:lnTo>
                  <a:pt x="70365" y="26403"/>
                </a:lnTo>
                <a:cubicBezTo>
                  <a:pt x="70365" y="27783"/>
                  <a:pt x="70365" y="27783"/>
                  <a:pt x="70365" y="27783"/>
                </a:cubicBezTo>
                <a:cubicBezTo>
                  <a:pt x="71960" y="27783"/>
                  <a:pt x="71960" y="27783"/>
                  <a:pt x="70365" y="27783"/>
                </a:cubicBezTo>
                <a:cubicBezTo>
                  <a:pt x="70365" y="29359"/>
                  <a:pt x="71960" y="29359"/>
                  <a:pt x="71960" y="29359"/>
                </a:cubicBezTo>
                <a:cubicBezTo>
                  <a:pt x="73355" y="30738"/>
                  <a:pt x="73355" y="30738"/>
                  <a:pt x="73355" y="29359"/>
                </a:cubicBezTo>
                <a:cubicBezTo>
                  <a:pt x="71960" y="29359"/>
                  <a:pt x="71960" y="29359"/>
                  <a:pt x="71960" y="29359"/>
                </a:cubicBezTo>
                <a:cubicBezTo>
                  <a:pt x="73355" y="29359"/>
                  <a:pt x="73355" y="29359"/>
                  <a:pt x="73355" y="29359"/>
                </a:cubicBezTo>
                <a:cubicBezTo>
                  <a:pt x="73355" y="29359"/>
                  <a:pt x="73355" y="29359"/>
                  <a:pt x="74750" y="29359"/>
                </a:cubicBezTo>
                <a:cubicBezTo>
                  <a:pt x="74750" y="29359"/>
                  <a:pt x="74750" y="29359"/>
                  <a:pt x="74750" y="27783"/>
                </a:cubicBezTo>
                <a:cubicBezTo>
                  <a:pt x="76146" y="27783"/>
                  <a:pt x="76146" y="27783"/>
                  <a:pt x="76146" y="27783"/>
                </a:cubicBezTo>
                <a:cubicBezTo>
                  <a:pt x="76146" y="27783"/>
                  <a:pt x="76146" y="27783"/>
                  <a:pt x="76146" y="26403"/>
                </a:cubicBezTo>
                <a:cubicBezTo>
                  <a:pt x="76146" y="26403"/>
                  <a:pt x="76146" y="26403"/>
                  <a:pt x="76146" y="25024"/>
                </a:cubicBezTo>
                <a:lnTo>
                  <a:pt x="76146" y="26403"/>
                </a:lnTo>
                <a:cubicBezTo>
                  <a:pt x="76146" y="26403"/>
                  <a:pt x="77541" y="26403"/>
                  <a:pt x="77541" y="25024"/>
                </a:cubicBezTo>
                <a:cubicBezTo>
                  <a:pt x="77541" y="26403"/>
                  <a:pt x="77541" y="26403"/>
                  <a:pt x="77541" y="26403"/>
                </a:cubicBezTo>
                <a:cubicBezTo>
                  <a:pt x="77541" y="26403"/>
                  <a:pt x="77541" y="26403"/>
                  <a:pt x="76146" y="26403"/>
                </a:cubicBezTo>
                <a:cubicBezTo>
                  <a:pt x="77541" y="26403"/>
                  <a:pt x="77541" y="27783"/>
                  <a:pt x="77541" y="27783"/>
                </a:cubicBezTo>
                <a:cubicBezTo>
                  <a:pt x="77541" y="27783"/>
                  <a:pt x="77541" y="27783"/>
                  <a:pt x="78936" y="27783"/>
                </a:cubicBezTo>
                <a:cubicBezTo>
                  <a:pt x="78936" y="26403"/>
                  <a:pt x="78936" y="26403"/>
                  <a:pt x="78936" y="26403"/>
                </a:cubicBezTo>
                <a:lnTo>
                  <a:pt x="80332" y="26403"/>
                </a:lnTo>
                <a:cubicBezTo>
                  <a:pt x="80332" y="26403"/>
                  <a:pt x="80332" y="26403"/>
                  <a:pt x="80332" y="25024"/>
                </a:cubicBezTo>
                <a:lnTo>
                  <a:pt x="80332" y="26403"/>
                </a:lnTo>
                <a:cubicBezTo>
                  <a:pt x="81727" y="26403"/>
                  <a:pt x="80332" y="25024"/>
                  <a:pt x="81727" y="25024"/>
                </a:cubicBezTo>
                <a:cubicBezTo>
                  <a:pt x="81727" y="25024"/>
                  <a:pt x="81727" y="25024"/>
                  <a:pt x="81727" y="26403"/>
                </a:cubicBezTo>
                <a:cubicBezTo>
                  <a:pt x="81727" y="26403"/>
                  <a:pt x="81727" y="26403"/>
                  <a:pt x="83122" y="25024"/>
                </a:cubicBezTo>
                <a:cubicBezTo>
                  <a:pt x="83122" y="25024"/>
                  <a:pt x="83122" y="26403"/>
                  <a:pt x="83122" y="25024"/>
                </a:cubicBezTo>
                <a:cubicBezTo>
                  <a:pt x="83122" y="25024"/>
                  <a:pt x="83122" y="25024"/>
                  <a:pt x="84518" y="25024"/>
                </a:cubicBezTo>
                <a:cubicBezTo>
                  <a:pt x="84518" y="26403"/>
                  <a:pt x="84518" y="26403"/>
                  <a:pt x="84518" y="26403"/>
                </a:cubicBezTo>
                <a:lnTo>
                  <a:pt x="84518" y="25024"/>
                </a:lnTo>
                <a:cubicBezTo>
                  <a:pt x="85913" y="25024"/>
                  <a:pt x="85913" y="25024"/>
                  <a:pt x="85913" y="25024"/>
                </a:cubicBezTo>
                <a:cubicBezTo>
                  <a:pt x="85913" y="25024"/>
                  <a:pt x="85913" y="25024"/>
                  <a:pt x="87308" y="25024"/>
                </a:cubicBezTo>
                <a:cubicBezTo>
                  <a:pt x="87308" y="25024"/>
                  <a:pt x="88704" y="25024"/>
                  <a:pt x="90099" y="26403"/>
                </a:cubicBezTo>
                <a:lnTo>
                  <a:pt x="90099" y="25024"/>
                </a:lnTo>
                <a:cubicBezTo>
                  <a:pt x="88704" y="25024"/>
                  <a:pt x="90099" y="25024"/>
                  <a:pt x="88704" y="25024"/>
                </a:cubicBezTo>
                <a:cubicBezTo>
                  <a:pt x="88704" y="23645"/>
                  <a:pt x="88704" y="23645"/>
                  <a:pt x="88704" y="23645"/>
                </a:cubicBezTo>
                <a:cubicBezTo>
                  <a:pt x="88704" y="23645"/>
                  <a:pt x="88704" y="22266"/>
                  <a:pt x="90099" y="22266"/>
                </a:cubicBezTo>
                <a:cubicBezTo>
                  <a:pt x="88704" y="20886"/>
                  <a:pt x="87308" y="19507"/>
                  <a:pt x="85913" y="19507"/>
                </a:cubicBezTo>
                <a:cubicBezTo>
                  <a:pt x="84518" y="19507"/>
                  <a:pt x="84518" y="19507"/>
                  <a:pt x="84518" y="19507"/>
                </a:cubicBezTo>
                <a:cubicBezTo>
                  <a:pt x="84518" y="19507"/>
                  <a:pt x="84518" y="19507"/>
                  <a:pt x="83122" y="19507"/>
                </a:cubicBezTo>
                <a:cubicBezTo>
                  <a:pt x="83122" y="19507"/>
                  <a:pt x="83122" y="19507"/>
                  <a:pt x="83122" y="20886"/>
                </a:cubicBezTo>
                <a:cubicBezTo>
                  <a:pt x="83122" y="20886"/>
                  <a:pt x="83122" y="20886"/>
                  <a:pt x="84518" y="20886"/>
                </a:cubicBezTo>
                <a:cubicBezTo>
                  <a:pt x="83122" y="20886"/>
                  <a:pt x="83122" y="20886"/>
                  <a:pt x="83122" y="20886"/>
                </a:cubicBezTo>
                <a:cubicBezTo>
                  <a:pt x="81727" y="20886"/>
                  <a:pt x="81727" y="20886"/>
                  <a:pt x="81727" y="20886"/>
                </a:cubicBezTo>
                <a:cubicBezTo>
                  <a:pt x="81727" y="20886"/>
                  <a:pt x="81727" y="19507"/>
                  <a:pt x="83122" y="19507"/>
                </a:cubicBezTo>
                <a:cubicBezTo>
                  <a:pt x="83122" y="19507"/>
                  <a:pt x="83122" y="19507"/>
                  <a:pt x="83122" y="18128"/>
                </a:cubicBezTo>
                <a:lnTo>
                  <a:pt x="83122" y="19507"/>
                </a:lnTo>
                <a:cubicBezTo>
                  <a:pt x="84518" y="18128"/>
                  <a:pt x="84518" y="18128"/>
                  <a:pt x="84518" y="18128"/>
                </a:cubicBezTo>
                <a:cubicBezTo>
                  <a:pt x="77541" y="13990"/>
                  <a:pt x="68970" y="11231"/>
                  <a:pt x="59202" y="11231"/>
                </a:cubicBezTo>
                <a:cubicBezTo>
                  <a:pt x="52225" y="11231"/>
                  <a:pt x="45049" y="13990"/>
                  <a:pt x="38073" y="16748"/>
                </a:cubicBez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81727" y="45911"/>
                </a:moveTo>
                <a:lnTo>
                  <a:pt x="81727" y="45911"/>
                </a:lnTo>
                <a:cubicBezTo>
                  <a:pt x="81727" y="45911"/>
                  <a:pt x="81727" y="45911"/>
                  <a:pt x="80332" y="45911"/>
                </a:cubicBezTo>
                <a:cubicBezTo>
                  <a:pt x="81727" y="45911"/>
                  <a:pt x="81727" y="45911"/>
                  <a:pt x="81727" y="45911"/>
                </a:cubicBezTo>
                <a:lnTo>
                  <a:pt x="80332" y="45911"/>
                </a:lnTo>
                <a:cubicBezTo>
                  <a:pt x="80332" y="44532"/>
                  <a:pt x="80332" y="44532"/>
                  <a:pt x="80332" y="44532"/>
                </a:cubicBezTo>
                <a:lnTo>
                  <a:pt x="80332" y="43152"/>
                </a:lnTo>
                <a:lnTo>
                  <a:pt x="81727" y="44532"/>
                </a:lnTo>
                <a:cubicBezTo>
                  <a:pt x="81727" y="43152"/>
                  <a:pt x="81727" y="43152"/>
                  <a:pt x="81727" y="43152"/>
                </a:cubicBezTo>
                <a:cubicBezTo>
                  <a:pt x="81727" y="43152"/>
                  <a:pt x="81727" y="43152"/>
                  <a:pt x="80332" y="43152"/>
                </a:cubicBezTo>
                <a:cubicBezTo>
                  <a:pt x="80332" y="43152"/>
                  <a:pt x="80332" y="43152"/>
                  <a:pt x="78936" y="43152"/>
                </a:cubicBezTo>
                <a:lnTo>
                  <a:pt x="77541" y="44532"/>
                </a:lnTo>
                <a:lnTo>
                  <a:pt x="78936" y="44532"/>
                </a:lnTo>
                <a:cubicBezTo>
                  <a:pt x="78936" y="44532"/>
                  <a:pt x="77541" y="45911"/>
                  <a:pt x="78936" y="45911"/>
                </a:cubicBezTo>
                <a:cubicBezTo>
                  <a:pt x="78936" y="45911"/>
                  <a:pt x="78936" y="45911"/>
                  <a:pt x="78936" y="47290"/>
                </a:cubicBezTo>
                <a:lnTo>
                  <a:pt x="80332" y="47290"/>
                </a:lnTo>
                <a:cubicBezTo>
                  <a:pt x="78936" y="47290"/>
                  <a:pt x="78936" y="47290"/>
                  <a:pt x="78936" y="47290"/>
                </a:cubicBezTo>
                <a:cubicBezTo>
                  <a:pt x="78936" y="48669"/>
                  <a:pt x="78936" y="48669"/>
                  <a:pt x="78936" y="48669"/>
                </a:cubicBezTo>
                <a:cubicBezTo>
                  <a:pt x="78936" y="48669"/>
                  <a:pt x="78936" y="48669"/>
                  <a:pt x="80332" y="48669"/>
                </a:cubicBezTo>
                <a:cubicBezTo>
                  <a:pt x="80332" y="50049"/>
                  <a:pt x="80332" y="50049"/>
                  <a:pt x="81727" y="50049"/>
                </a:cubicBezTo>
                <a:cubicBezTo>
                  <a:pt x="81727" y="48669"/>
                  <a:pt x="81727" y="48669"/>
                  <a:pt x="81727" y="48669"/>
                </a:cubicBezTo>
                <a:cubicBezTo>
                  <a:pt x="81727" y="47290"/>
                  <a:pt x="81727" y="47290"/>
                  <a:pt x="81727" y="47290"/>
                </a:cubicBezTo>
                <a:cubicBezTo>
                  <a:pt x="81727" y="45911"/>
                  <a:pt x="81727" y="45911"/>
                  <a:pt x="81727" y="45911"/>
                </a:cubicBezTo>
                <a:cubicBezTo>
                  <a:pt x="81727" y="45911"/>
                  <a:pt x="81727" y="45911"/>
                  <a:pt x="81727" y="47290"/>
                </a:cubicBezTo>
                <a:cubicBezTo>
                  <a:pt x="81727" y="45911"/>
                  <a:pt x="81727" y="45911"/>
                  <a:pt x="81727" y="45911"/>
                </a:cubicBezTo>
                <a:close/>
                <a:moveTo>
                  <a:pt x="66179" y="45911"/>
                </a:moveTo>
                <a:lnTo>
                  <a:pt x="66179" y="45911"/>
                </a:lnTo>
                <a:close/>
                <a:moveTo>
                  <a:pt x="83122" y="20886"/>
                </a:moveTo>
                <a:lnTo>
                  <a:pt x="83122" y="20886"/>
                </a:lnTo>
                <a:cubicBezTo>
                  <a:pt x="83122" y="22266"/>
                  <a:pt x="83122" y="20886"/>
                  <a:pt x="83122" y="22266"/>
                </a:cubicBezTo>
                <a:lnTo>
                  <a:pt x="83122" y="23645"/>
                </a:lnTo>
                <a:cubicBezTo>
                  <a:pt x="83122" y="23645"/>
                  <a:pt x="83122" y="23645"/>
                  <a:pt x="81727" y="23645"/>
                </a:cubicBezTo>
                <a:lnTo>
                  <a:pt x="81727" y="22266"/>
                </a:lnTo>
                <a:cubicBezTo>
                  <a:pt x="80332" y="22266"/>
                  <a:pt x="80332" y="22266"/>
                  <a:pt x="80332" y="22266"/>
                </a:cubicBezTo>
                <a:cubicBezTo>
                  <a:pt x="81727" y="22266"/>
                  <a:pt x="81727" y="22266"/>
                  <a:pt x="81727" y="22266"/>
                </a:cubicBezTo>
                <a:cubicBezTo>
                  <a:pt x="81727" y="22266"/>
                  <a:pt x="81727" y="22266"/>
                  <a:pt x="80332" y="20886"/>
                </a:cubicBezTo>
                <a:lnTo>
                  <a:pt x="81727" y="20886"/>
                </a:lnTo>
                <a:lnTo>
                  <a:pt x="83122" y="20886"/>
                </a:lnTo>
                <a:close/>
                <a:moveTo>
                  <a:pt x="66179" y="13990"/>
                </a:moveTo>
                <a:lnTo>
                  <a:pt x="66179" y="13990"/>
                </a:lnTo>
                <a:cubicBezTo>
                  <a:pt x="64784" y="13990"/>
                  <a:pt x="64784" y="13990"/>
                  <a:pt x="64784" y="13990"/>
                </a:cubicBezTo>
                <a:cubicBezTo>
                  <a:pt x="64784" y="13990"/>
                  <a:pt x="64784" y="13990"/>
                  <a:pt x="63388" y="13990"/>
                </a:cubicBezTo>
                <a:cubicBezTo>
                  <a:pt x="63388" y="13990"/>
                  <a:pt x="63388" y="13990"/>
                  <a:pt x="64784" y="13990"/>
                </a:cubicBezTo>
                <a:cubicBezTo>
                  <a:pt x="63388" y="13990"/>
                  <a:pt x="61993" y="13990"/>
                  <a:pt x="61993" y="13990"/>
                </a:cubicBezTo>
                <a:cubicBezTo>
                  <a:pt x="61993" y="13990"/>
                  <a:pt x="61993" y="13990"/>
                  <a:pt x="61993" y="12610"/>
                </a:cubicBezTo>
                <a:cubicBezTo>
                  <a:pt x="63388" y="12610"/>
                  <a:pt x="63388" y="12610"/>
                  <a:pt x="63388" y="12610"/>
                </a:cubicBezTo>
                <a:cubicBezTo>
                  <a:pt x="63388" y="13990"/>
                  <a:pt x="63388" y="12610"/>
                  <a:pt x="64784" y="13990"/>
                </a:cubicBezTo>
                <a:lnTo>
                  <a:pt x="64784" y="12610"/>
                </a:lnTo>
                <a:cubicBezTo>
                  <a:pt x="64784" y="12610"/>
                  <a:pt x="64784" y="12610"/>
                  <a:pt x="64784" y="13990"/>
                </a:cubicBezTo>
                <a:cubicBezTo>
                  <a:pt x="64784" y="12610"/>
                  <a:pt x="64784" y="12610"/>
                  <a:pt x="66179" y="12610"/>
                </a:cubicBezTo>
                <a:cubicBezTo>
                  <a:pt x="66179" y="12610"/>
                  <a:pt x="66179" y="13990"/>
                  <a:pt x="67574" y="13990"/>
                </a:cubicBezTo>
                <a:cubicBezTo>
                  <a:pt x="66179" y="13990"/>
                  <a:pt x="66179" y="13990"/>
                  <a:pt x="66179" y="13990"/>
                </a:cubicBezTo>
                <a:close/>
                <a:moveTo>
                  <a:pt x="61993" y="13990"/>
                </a:moveTo>
                <a:lnTo>
                  <a:pt x="61993" y="13990"/>
                </a:lnTo>
                <a:cubicBezTo>
                  <a:pt x="63388" y="13990"/>
                  <a:pt x="63388" y="13990"/>
                  <a:pt x="63388" y="13990"/>
                </a:cubicBezTo>
                <a:lnTo>
                  <a:pt x="63388" y="15369"/>
                </a:lnTo>
                <a:cubicBezTo>
                  <a:pt x="61993" y="15369"/>
                  <a:pt x="61993" y="15369"/>
                  <a:pt x="61993" y="15369"/>
                </a:cubicBezTo>
                <a:cubicBezTo>
                  <a:pt x="61993" y="16748"/>
                  <a:pt x="61993" y="16748"/>
                  <a:pt x="61993" y="16748"/>
                </a:cubicBezTo>
                <a:cubicBezTo>
                  <a:pt x="60598" y="16748"/>
                  <a:pt x="60598" y="16748"/>
                  <a:pt x="60598" y="16748"/>
                </a:cubicBezTo>
                <a:cubicBezTo>
                  <a:pt x="60598" y="16748"/>
                  <a:pt x="60598" y="16748"/>
                  <a:pt x="61993" y="16748"/>
                </a:cubicBezTo>
                <a:cubicBezTo>
                  <a:pt x="60598" y="16748"/>
                  <a:pt x="60598" y="15369"/>
                  <a:pt x="60598" y="15369"/>
                </a:cubicBezTo>
                <a:lnTo>
                  <a:pt x="60598" y="16748"/>
                </a:lnTo>
                <a:cubicBezTo>
                  <a:pt x="59202" y="16748"/>
                  <a:pt x="59202" y="15369"/>
                  <a:pt x="59202" y="15369"/>
                </a:cubicBezTo>
                <a:cubicBezTo>
                  <a:pt x="60598" y="15369"/>
                  <a:pt x="60598" y="15369"/>
                  <a:pt x="60598" y="15369"/>
                </a:cubicBezTo>
                <a:cubicBezTo>
                  <a:pt x="60598" y="15369"/>
                  <a:pt x="60598" y="15369"/>
                  <a:pt x="59202" y="15369"/>
                </a:cubicBezTo>
                <a:cubicBezTo>
                  <a:pt x="59202" y="15369"/>
                  <a:pt x="59202" y="15369"/>
                  <a:pt x="59202" y="13990"/>
                </a:cubicBezTo>
                <a:cubicBezTo>
                  <a:pt x="59202" y="13990"/>
                  <a:pt x="59202" y="13990"/>
                  <a:pt x="57807" y="13990"/>
                </a:cubicBezTo>
                <a:cubicBezTo>
                  <a:pt x="57807" y="13990"/>
                  <a:pt x="57807" y="13990"/>
                  <a:pt x="59202" y="13990"/>
                </a:cubicBezTo>
                <a:cubicBezTo>
                  <a:pt x="59202" y="13990"/>
                  <a:pt x="59202" y="13990"/>
                  <a:pt x="60598" y="13990"/>
                </a:cubicBezTo>
                <a:lnTo>
                  <a:pt x="61993" y="13990"/>
                </a:lnTo>
                <a:close/>
                <a:moveTo>
                  <a:pt x="52225" y="40394"/>
                </a:moveTo>
                <a:lnTo>
                  <a:pt x="52225" y="40394"/>
                </a:lnTo>
                <a:lnTo>
                  <a:pt x="53621" y="40394"/>
                </a:lnTo>
                <a:cubicBezTo>
                  <a:pt x="52225" y="40394"/>
                  <a:pt x="52225" y="40394"/>
                  <a:pt x="52225" y="40394"/>
                </a:cubicBezTo>
                <a:cubicBezTo>
                  <a:pt x="50830" y="40394"/>
                  <a:pt x="50830" y="40394"/>
                  <a:pt x="50830" y="40394"/>
                </a:cubicBezTo>
                <a:cubicBezTo>
                  <a:pt x="50830" y="40394"/>
                  <a:pt x="50830" y="40394"/>
                  <a:pt x="49435" y="40394"/>
                </a:cubicBezTo>
                <a:cubicBezTo>
                  <a:pt x="50830" y="40394"/>
                  <a:pt x="50830" y="40394"/>
                  <a:pt x="50830" y="40394"/>
                </a:cubicBezTo>
                <a:lnTo>
                  <a:pt x="50830" y="39014"/>
                </a:lnTo>
                <a:lnTo>
                  <a:pt x="50830" y="40394"/>
                </a:lnTo>
                <a:cubicBezTo>
                  <a:pt x="50830" y="39014"/>
                  <a:pt x="49435" y="39014"/>
                  <a:pt x="49435" y="39014"/>
                </a:cubicBezTo>
                <a:lnTo>
                  <a:pt x="50830" y="39014"/>
                </a:lnTo>
                <a:cubicBezTo>
                  <a:pt x="50830" y="37635"/>
                  <a:pt x="50830" y="37635"/>
                  <a:pt x="50830" y="37635"/>
                </a:cubicBezTo>
                <a:cubicBezTo>
                  <a:pt x="50830" y="37635"/>
                  <a:pt x="50830" y="37635"/>
                  <a:pt x="49435" y="37635"/>
                </a:cubicBezTo>
                <a:lnTo>
                  <a:pt x="49435" y="36256"/>
                </a:lnTo>
                <a:cubicBezTo>
                  <a:pt x="49435" y="34876"/>
                  <a:pt x="49435" y="34876"/>
                  <a:pt x="49435" y="34876"/>
                </a:cubicBezTo>
                <a:lnTo>
                  <a:pt x="50830" y="34876"/>
                </a:lnTo>
                <a:lnTo>
                  <a:pt x="49435" y="34876"/>
                </a:lnTo>
                <a:cubicBezTo>
                  <a:pt x="50830" y="34876"/>
                  <a:pt x="50830" y="34876"/>
                  <a:pt x="50830" y="34876"/>
                </a:cubicBezTo>
                <a:cubicBezTo>
                  <a:pt x="50830" y="36256"/>
                  <a:pt x="50830" y="36256"/>
                  <a:pt x="50830" y="36256"/>
                </a:cubicBezTo>
                <a:cubicBezTo>
                  <a:pt x="50830" y="37635"/>
                  <a:pt x="50830" y="37635"/>
                  <a:pt x="50830" y="37635"/>
                </a:cubicBezTo>
                <a:cubicBezTo>
                  <a:pt x="52225" y="37635"/>
                  <a:pt x="52225" y="37635"/>
                  <a:pt x="52225" y="37635"/>
                </a:cubicBezTo>
                <a:cubicBezTo>
                  <a:pt x="52225" y="39014"/>
                  <a:pt x="52225" y="39014"/>
                  <a:pt x="52225" y="39014"/>
                </a:cubicBezTo>
                <a:lnTo>
                  <a:pt x="53621" y="39014"/>
                </a:lnTo>
                <a:cubicBezTo>
                  <a:pt x="53621" y="39014"/>
                  <a:pt x="52225" y="39014"/>
                  <a:pt x="52225" y="40394"/>
                </a:cubicBezTo>
                <a:close/>
                <a:moveTo>
                  <a:pt x="49435" y="36256"/>
                </a:moveTo>
                <a:lnTo>
                  <a:pt x="49435" y="36256"/>
                </a:lnTo>
                <a:close/>
                <a:moveTo>
                  <a:pt x="49435" y="37635"/>
                </a:moveTo>
                <a:lnTo>
                  <a:pt x="49435" y="37635"/>
                </a:lnTo>
                <a:cubicBezTo>
                  <a:pt x="49435" y="37635"/>
                  <a:pt x="49435" y="37635"/>
                  <a:pt x="47840" y="37635"/>
                </a:cubicBezTo>
                <a:cubicBezTo>
                  <a:pt x="49435" y="37635"/>
                  <a:pt x="49435" y="39014"/>
                  <a:pt x="49435" y="39014"/>
                </a:cubicBezTo>
                <a:cubicBezTo>
                  <a:pt x="47840" y="39014"/>
                  <a:pt x="47840" y="39014"/>
                  <a:pt x="47840" y="39014"/>
                </a:cubicBezTo>
                <a:cubicBezTo>
                  <a:pt x="46445" y="39014"/>
                  <a:pt x="46445" y="40394"/>
                  <a:pt x="46445" y="40394"/>
                </a:cubicBezTo>
                <a:cubicBezTo>
                  <a:pt x="46445" y="39014"/>
                  <a:pt x="46445" y="39014"/>
                  <a:pt x="46445" y="39014"/>
                </a:cubicBezTo>
                <a:cubicBezTo>
                  <a:pt x="46445" y="39014"/>
                  <a:pt x="46445" y="39014"/>
                  <a:pt x="47840" y="39014"/>
                </a:cubicBezTo>
                <a:cubicBezTo>
                  <a:pt x="46445" y="39014"/>
                  <a:pt x="46445" y="39014"/>
                  <a:pt x="46445" y="37635"/>
                </a:cubicBezTo>
                <a:cubicBezTo>
                  <a:pt x="46445" y="37635"/>
                  <a:pt x="46445" y="37635"/>
                  <a:pt x="47840" y="37635"/>
                </a:cubicBezTo>
                <a:cubicBezTo>
                  <a:pt x="47840" y="37635"/>
                  <a:pt x="47840" y="37635"/>
                  <a:pt x="47840" y="36256"/>
                </a:cubicBezTo>
                <a:cubicBezTo>
                  <a:pt x="47840" y="37635"/>
                  <a:pt x="47840" y="37635"/>
                  <a:pt x="47840" y="37635"/>
                </a:cubicBezTo>
                <a:cubicBezTo>
                  <a:pt x="47840" y="37635"/>
                  <a:pt x="49435" y="36256"/>
                  <a:pt x="49435" y="37635"/>
                </a:cubicBezTo>
                <a:close/>
                <a:moveTo>
                  <a:pt x="46445" y="53004"/>
                </a:moveTo>
                <a:lnTo>
                  <a:pt x="46445" y="53004"/>
                </a:lnTo>
                <a:lnTo>
                  <a:pt x="46445" y="51625"/>
                </a:lnTo>
                <a:lnTo>
                  <a:pt x="47840" y="51625"/>
                </a:lnTo>
                <a:lnTo>
                  <a:pt x="49435" y="50049"/>
                </a:lnTo>
                <a:lnTo>
                  <a:pt x="50830" y="50049"/>
                </a:lnTo>
                <a:cubicBezTo>
                  <a:pt x="50830" y="50049"/>
                  <a:pt x="50830" y="50049"/>
                  <a:pt x="52225" y="50049"/>
                </a:cubicBezTo>
                <a:lnTo>
                  <a:pt x="53621" y="50049"/>
                </a:lnTo>
                <a:cubicBezTo>
                  <a:pt x="53621" y="50049"/>
                  <a:pt x="53621" y="50049"/>
                  <a:pt x="53621" y="48669"/>
                </a:cubicBezTo>
                <a:cubicBezTo>
                  <a:pt x="55016" y="48669"/>
                  <a:pt x="55016" y="50049"/>
                  <a:pt x="55016" y="50049"/>
                </a:cubicBezTo>
                <a:lnTo>
                  <a:pt x="55016" y="48669"/>
                </a:lnTo>
                <a:cubicBezTo>
                  <a:pt x="56411" y="48669"/>
                  <a:pt x="56411" y="48669"/>
                  <a:pt x="56411" y="48669"/>
                </a:cubicBezTo>
                <a:lnTo>
                  <a:pt x="56411" y="50049"/>
                </a:lnTo>
                <a:lnTo>
                  <a:pt x="57807" y="48669"/>
                </a:lnTo>
                <a:cubicBezTo>
                  <a:pt x="57807" y="48669"/>
                  <a:pt x="57807" y="48669"/>
                  <a:pt x="57807" y="50049"/>
                </a:cubicBezTo>
                <a:cubicBezTo>
                  <a:pt x="57807" y="48669"/>
                  <a:pt x="57807" y="48669"/>
                  <a:pt x="57807" y="48669"/>
                </a:cubicBezTo>
                <a:cubicBezTo>
                  <a:pt x="57807" y="50049"/>
                  <a:pt x="57807" y="50049"/>
                  <a:pt x="57807" y="50049"/>
                </a:cubicBezTo>
                <a:lnTo>
                  <a:pt x="57807" y="51625"/>
                </a:lnTo>
                <a:cubicBezTo>
                  <a:pt x="59202" y="51625"/>
                  <a:pt x="59202" y="51625"/>
                  <a:pt x="59202" y="51625"/>
                </a:cubicBezTo>
                <a:cubicBezTo>
                  <a:pt x="59202" y="51625"/>
                  <a:pt x="59202" y="51625"/>
                  <a:pt x="60598" y="51625"/>
                </a:cubicBezTo>
                <a:cubicBezTo>
                  <a:pt x="60598" y="53004"/>
                  <a:pt x="60598" y="53004"/>
                  <a:pt x="60598" y="53004"/>
                </a:cubicBezTo>
                <a:lnTo>
                  <a:pt x="61993" y="53004"/>
                </a:lnTo>
                <a:lnTo>
                  <a:pt x="63388" y="53004"/>
                </a:lnTo>
                <a:cubicBezTo>
                  <a:pt x="63388" y="51625"/>
                  <a:pt x="63388" y="51625"/>
                  <a:pt x="64784" y="51625"/>
                </a:cubicBezTo>
                <a:lnTo>
                  <a:pt x="64784" y="53004"/>
                </a:lnTo>
                <a:cubicBezTo>
                  <a:pt x="66179" y="53004"/>
                  <a:pt x="66179" y="53004"/>
                  <a:pt x="66179" y="53004"/>
                </a:cubicBezTo>
                <a:lnTo>
                  <a:pt x="67574" y="53004"/>
                </a:lnTo>
                <a:cubicBezTo>
                  <a:pt x="67574" y="53004"/>
                  <a:pt x="67574" y="53004"/>
                  <a:pt x="68970" y="53004"/>
                </a:cubicBezTo>
                <a:cubicBezTo>
                  <a:pt x="70365" y="53004"/>
                  <a:pt x="70365" y="53004"/>
                  <a:pt x="70365" y="53004"/>
                </a:cubicBezTo>
                <a:cubicBezTo>
                  <a:pt x="70365" y="53004"/>
                  <a:pt x="70365" y="53004"/>
                  <a:pt x="71960" y="54384"/>
                </a:cubicBezTo>
                <a:cubicBezTo>
                  <a:pt x="70365" y="54384"/>
                  <a:pt x="70365" y="54384"/>
                  <a:pt x="70365" y="54384"/>
                </a:cubicBezTo>
                <a:cubicBezTo>
                  <a:pt x="70365" y="55763"/>
                  <a:pt x="70365" y="55763"/>
                  <a:pt x="70365" y="55763"/>
                </a:cubicBezTo>
                <a:lnTo>
                  <a:pt x="71960" y="57142"/>
                </a:lnTo>
                <a:lnTo>
                  <a:pt x="71960" y="58522"/>
                </a:lnTo>
                <a:cubicBezTo>
                  <a:pt x="73355" y="58522"/>
                  <a:pt x="71960" y="59901"/>
                  <a:pt x="73355" y="59901"/>
                </a:cubicBezTo>
                <a:cubicBezTo>
                  <a:pt x="73355" y="61280"/>
                  <a:pt x="73355" y="61280"/>
                  <a:pt x="74750" y="62660"/>
                </a:cubicBezTo>
                <a:lnTo>
                  <a:pt x="74750" y="61280"/>
                </a:lnTo>
                <a:lnTo>
                  <a:pt x="74750" y="62660"/>
                </a:lnTo>
                <a:cubicBezTo>
                  <a:pt x="74750" y="62660"/>
                  <a:pt x="74750" y="62660"/>
                  <a:pt x="76146" y="62660"/>
                </a:cubicBezTo>
                <a:lnTo>
                  <a:pt x="76146" y="64039"/>
                </a:lnTo>
                <a:cubicBezTo>
                  <a:pt x="77541" y="64039"/>
                  <a:pt x="77541" y="64039"/>
                  <a:pt x="77541" y="64039"/>
                </a:cubicBezTo>
                <a:cubicBezTo>
                  <a:pt x="78936" y="64039"/>
                  <a:pt x="78936" y="64039"/>
                  <a:pt x="78936" y="64039"/>
                </a:cubicBezTo>
                <a:lnTo>
                  <a:pt x="80332" y="64039"/>
                </a:lnTo>
                <a:cubicBezTo>
                  <a:pt x="80332" y="64039"/>
                  <a:pt x="80332" y="64039"/>
                  <a:pt x="80332" y="65418"/>
                </a:cubicBezTo>
                <a:lnTo>
                  <a:pt x="78936" y="65418"/>
                </a:lnTo>
                <a:cubicBezTo>
                  <a:pt x="78936" y="65418"/>
                  <a:pt x="78936" y="65418"/>
                  <a:pt x="78936" y="66798"/>
                </a:cubicBezTo>
                <a:cubicBezTo>
                  <a:pt x="78936" y="68374"/>
                  <a:pt x="78936" y="68374"/>
                  <a:pt x="77541" y="68374"/>
                </a:cubicBezTo>
                <a:cubicBezTo>
                  <a:pt x="77541" y="68374"/>
                  <a:pt x="77541" y="68374"/>
                  <a:pt x="77541" y="69753"/>
                </a:cubicBezTo>
                <a:lnTo>
                  <a:pt x="76146" y="69753"/>
                </a:lnTo>
                <a:cubicBezTo>
                  <a:pt x="76146" y="71133"/>
                  <a:pt x="74750" y="71133"/>
                  <a:pt x="74750" y="71133"/>
                </a:cubicBezTo>
                <a:cubicBezTo>
                  <a:pt x="74750" y="72512"/>
                  <a:pt x="74750" y="72512"/>
                  <a:pt x="74750" y="72512"/>
                </a:cubicBezTo>
                <a:lnTo>
                  <a:pt x="73355" y="72512"/>
                </a:lnTo>
                <a:lnTo>
                  <a:pt x="73355" y="73891"/>
                </a:lnTo>
                <a:cubicBezTo>
                  <a:pt x="73355" y="73891"/>
                  <a:pt x="73355" y="73891"/>
                  <a:pt x="73355" y="75270"/>
                </a:cubicBezTo>
                <a:cubicBezTo>
                  <a:pt x="74750" y="76650"/>
                  <a:pt x="74750" y="76650"/>
                  <a:pt x="74750" y="76650"/>
                </a:cubicBezTo>
                <a:cubicBezTo>
                  <a:pt x="74750" y="78029"/>
                  <a:pt x="74750" y="78029"/>
                  <a:pt x="74750" y="78029"/>
                </a:cubicBezTo>
                <a:lnTo>
                  <a:pt x="74750" y="79408"/>
                </a:lnTo>
                <a:cubicBezTo>
                  <a:pt x="74750" y="79408"/>
                  <a:pt x="74750" y="79408"/>
                  <a:pt x="73355" y="79408"/>
                </a:cubicBezTo>
                <a:cubicBezTo>
                  <a:pt x="71960" y="80788"/>
                  <a:pt x="71960" y="80788"/>
                  <a:pt x="71960" y="80788"/>
                </a:cubicBezTo>
                <a:lnTo>
                  <a:pt x="71960" y="82167"/>
                </a:lnTo>
                <a:lnTo>
                  <a:pt x="71960" y="83546"/>
                </a:lnTo>
                <a:cubicBezTo>
                  <a:pt x="71960" y="83546"/>
                  <a:pt x="70365" y="83546"/>
                  <a:pt x="70365" y="84926"/>
                </a:cubicBezTo>
                <a:lnTo>
                  <a:pt x="70365" y="86305"/>
                </a:lnTo>
                <a:lnTo>
                  <a:pt x="68970" y="86305"/>
                </a:lnTo>
                <a:cubicBezTo>
                  <a:pt x="68970" y="87684"/>
                  <a:pt x="67574" y="87684"/>
                  <a:pt x="67574" y="89064"/>
                </a:cubicBezTo>
                <a:cubicBezTo>
                  <a:pt x="66179" y="89064"/>
                  <a:pt x="66179" y="89064"/>
                  <a:pt x="66179" y="89064"/>
                </a:cubicBezTo>
                <a:cubicBezTo>
                  <a:pt x="64784" y="89064"/>
                  <a:pt x="64784" y="89064"/>
                  <a:pt x="64784" y="89064"/>
                </a:cubicBezTo>
                <a:lnTo>
                  <a:pt x="63388" y="89064"/>
                </a:lnTo>
                <a:cubicBezTo>
                  <a:pt x="63388" y="90640"/>
                  <a:pt x="63388" y="89064"/>
                  <a:pt x="63388" y="89064"/>
                </a:cubicBezTo>
                <a:cubicBezTo>
                  <a:pt x="63388" y="90640"/>
                  <a:pt x="63388" y="90640"/>
                  <a:pt x="63388" y="90640"/>
                </a:cubicBezTo>
                <a:cubicBezTo>
                  <a:pt x="61993" y="90640"/>
                  <a:pt x="61993" y="89064"/>
                  <a:pt x="61993" y="89064"/>
                </a:cubicBezTo>
                <a:cubicBezTo>
                  <a:pt x="61993" y="87684"/>
                  <a:pt x="61993" y="87684"/>
                  <a:pt x="61993" y="87684"/>
                </a:cubicBezTo>
                <a:cubicBezTo>
                  <a:pt x="61993" y="87684"/>
                  <a:pt x="61993" y="86305"/>
                  <a:pt x="60598" y="86305"/>
                </a:cubicBezTo>
                <a:cubicBezTo>
                  <a:pt x="60598" y="84926"/>
                  <a:pt x="60598" y="84926"/>
                  <a:pt x="60598" y="84926"/>
                </a:cubicBezTo>
                <a:cubicBezTo>
                  <a:pt x="60598" y="84926"/>
                  <a:pt x="60598" y="84926"/>
                  <a:pt x="60598" y="83546"/>
                </a:cubicBezTo>
                <a:cubicBezTo>
                  <a:pt x="60598" y="82167"/>
                  <a:pt x="59202" y="82167"/>
                  <a:pt x="59202" y="82167"/>
                </a:cubicBezTo>
                <a:lnTo>
                  <a:pt x="59202" y="80788"/>
                </a:lnTo>
                <a:cubicBezTo>
                  <a:pt x="59202" y="79408"/>
                  <a:pt x="59202" y="79408"/>
                  <a:pt x="59202" y="79408"/>
                </a:cubicBezTo>
                <a:lnTo>
                  <a:pt x="59202" y="78029"/>
                </a:lnTo>
                <a:cubicBezTo>
                  <a:pt x="59202" y="76650"/>
                  <a:pt x="59202" y="76650"/>
                  <a:pt x="59202" y="76650"/>
                </a:cubicBezTo>
                <a:cubicBezTo>
                  <a:pt x="59202" y="75270"/>
                  <a:pt x="59202" y="75270"/>
                  <a:pt x="59202" y="75270"/>
                </a:cubicBezTo>
                <a:cubicBezTo>
                  <a:pt x="59202" y="75270"/>
                  <a:pt x="59202" y="75270"/>
                  <a:pt x="59202" y="73891"/>
                </a:cubicBezTo>
                <a:lnTo>
                  <a:pt x="59202" y="72512"/>
                </a:lnTo>
                <a:cubicBezTo>
                  <a:pt x="57807" y="72512"/>
                  <a:pt x="57807" y="72512"/>
                  <a:pt x="57807" y="72512"/>
                </a:cubicBezTo>
                <a:cubicBezTo>
                  <a:pt x="57807" y="71133"/>
                  <a:pt x="57807" y="71133"/>
                  <a:pt x="57807" y="71133"/>
                </a:cubicBezTo>
                <a:cubicBezTo>
                  <a:pt x="56411" y="71133"/>
                  <a:pt x="56411" y="71133"/>
                  <a:pt x="56411" y="71133"/>
                </a:cubicBezTo>
                <a:cubicBezTo>
                  <a:pt x="57807" y="71133"/>
                  <a:pt x="57807" y="71133"/>
                  <a:pt x="57807" y="69753"/>
                </a:cubicBezTo>
                <a:lnTo>
                  <a:pt x="57807" y="68374"/>
                </a:lnTo>
                <a:cubicBezTo>
                  <a:pt x="56411" y="68374"/>
                  <a:pt x="57807" y="68374"/>
                  <a:pt x="56411" y="68374"/>
                </a:cubicBezTo>
                <a:cubicBezTo>
                  <a:pt x="56411" y="68374"/>
                  <a:pt x="55016" y="68374"/>
                  <a:pt x="55016" y="66798"/>
                </a:cubicBezTo>
                <a:cubicBezTo>
                  <a:pt x="55016" y="66798"/>
                  <a:pt x="55016" y="66798"/>
                  <a:pt x="53621" y="66798"/>
                </a:cubicBezTo>
                <a:cubicBezTo>
                  <a:pt x="52225" y="66798"/>
                  <a:pt x="52225" y="66798"/>
                  <a:pt x="52225" y="66798"/>
                </a:cubicBezTo>
                <a:lnTo>
                  <a:pt x="50830" y="68374"/>
                </a:lnTo>
                <a:lnTo>
                  <a:pt x="50830" y="66798"/>
                </a:lnTo>
                <a:cubicBezTo>
                  <a:pt x="50830" y="66798"/>
                  <a:pt x="50830" y="66798"/>
                  <a:pt x="50830" y="68374"/>
                </a:cubicBezTo>
                <a:cubicBezTo>
                  <a:pt x="50830" y="68374"/>
                  <a:pt x="50830" y="66798"/>
                  <a:pt x="49435" y="66798"/>
                </a:cubicBezTo>
                <a:cubicBezTo>
                  <a:pt x="49435" y="68374"/>
                  <a:pt x="49435" y="68374"/>
                  <a:pt x="49435" y="68374"/>
                </a:cubicBezTo>
                <a:cubicBezTo>
                  <a:pt x="47840" y="68374"/>
                  <a:pt x="47840" y="68374"/>
                  <a:pt x="47840" y="68374"/>
                </a:cubicBezTo>
                <a:cubicBezTo>
                  <a:pt x="46445" y="66798"/>
                  <a:pt x="46445" y="66798"/>
                  <a:pt x="46445" y="66798"/>
                </a:cubicBezTo>
                <a:cubicBezTo>
                  <a:pt x="45049" y="66798"/>
                  <a:pt x="45049" y="66798"/>
                  <a:pt x="45049" y="66798"/>
                </a:cubicBezTo>
                <a:cubicBezTo>
                  <a:pt x="45049" y="65418"/>
                  <a:pt x="45049" y="65418"/>
                  <a:pt x="45049" y="65418"/>
                </a:cubicBezTo>
                <a:cubicBezTo>
                  <a:pt x="45049" y="65418"/>
                  <a:pt x="43654" y="65418"/>
                  <a:pt x="43654" y="64039"/>
                </a:cubicBezTo>
                <a:cubicBezTo>
                  <a:pt x="43654" y="64039"/>
                  <a:pt x="43654" y="64039"/>
                  <a:pt x="42259" y="64039"/>
                </a:cubicBezTo>
                <a:cubicBezTo>
                  <a:pt x="42259" y="62660"/>
                  <a:pt x="42259" y="62660"/>
                  <a:pt x="42259" y="62660"/>
                </a:cubicBezTo>
                <a:cubicBezTo>
                  <a:pt x="43654" y="62660"/>
                  <a:pt x="43654" y="62660"/>
                  <a:pt x="43654" y="62660"/>
                </a:cubicBezTo>
                <a:cubicBezTo>
                  <a:pt x="42259" y="62660"/>
                  <a:pt x="42259" y="62660"/>
                  <a:pt x="42259" y="62660"/>
                </a:cubicBezTo>
                <a:lnTo>
                  <a:pt x="43654" y="61280"/>
                </a:lnTo>
                <a:lnTo>
                  <a:pt x="43654" y="59901"/>
                </a:lnTo>
                <a:cubicBezTo>
                  <a:pt x="43654" y="59901"/>
                  <a:pt x="43654" y="58522"/>
                  <a:pt x="42259" y="58522"/>
                </a:cubicBezTo>
                <a:cubicBezTo>
                  <a:pt x="43654" y="58522"/>
                  <a:pt x="43654" y="58522"/>
                  <a:pt x="43654" y="58522"/>
                </a:cubicBezTo>
                <a:cubicBezTo>
                  <a:pt x="43654" y="57142"/>
                  <a:pt x="43654" y="57142"/>
                  <a:pt x="43654" y="57142"/>
                </a:cubicBezTo>
                <a:cubicBezTo>
                  <a:pt x="43654" y="55763"/>
                  <a:pt x="43654" y="55763"/>
                  <a:pt x="43654" y="55763"/>
                </a:cubicBezTo>
                <a:lnTo>
                  <a:pt x="45049" y="55763"/>
                </a:lnTo>
                <a:lnTo>
                  <a:pt x="45049" y="54384"/>
                </a:lnTo>
                <a:cubicBezTo>
                  <a:pt x="46445" y="54384"/>
                  <a:pt x="46445" y="54384"/>
                  <a:pt x="46445" y="54384"/>
                </a:cubicBezTo>
                <a:cubicBezTo>
                  <a:pt x="46445" y="53004"/>
                  <a:pt x="46445" y="53004"/>
                  <a:pt x="46445" y="53004"/>
                </a:cubicBezTo>
                <a:close/>
                <a:moveTo>
                  <a:pt x="43654" y="29359"/>
                </a:moveTo>
                <a:lnTo>
                  <a:pt x="43654" y="29359"/>
                </a:lnTo>
                <a:cubicBezTo>
                  <a:pt x="43654" y="29359"/>
                  <a:pt x="43654" y="29359"/>
                  <a:pt x="43654" y="30738"/>
                </a:cubicBezTo>
                <a:cubicBezTo>
                  <a:pt x="42259" y="30738"/>
                  <a:pt x="42259" y="30738"/>
                  <a:pt x="42259" y="30738"/>
                </a:cubicBezTo>
                <a:lnTo>
                  <a:pt x="40863" y="30738"/>
                </a:lnTo>
                <a:lnTo>
                  <a:pt x="39468" y="30738"/>
                </a:lnTo>
                <a:cubicBezTo>
                  <a:pt x="39468" y="29359"/>
                  <a:pt x="40863" y="29359"/>
                  <a:pt x="40863" y="29359"/>
                </a:cubicBezTo>
                <a:cubicBezTo>
                  <a:pt x="39468" y="29359"/>
                  <a:pt x="39468" y="29359"/>
                  <a:pt x="39468" y="29359"/>
                </a:cubicBezTo>
                <a:cubicBezTo>
                  <a:pt x="39468" y="29359"/>
                  <a:pt x="39468" y="29359"/>
                  <a:pt x="40863" y="29359"/>
                </a:cubicBezTo>
                <a:cubicBezTo>
                  <a:pt x="39468" y="29359"/>
                  <a:pt x="39468" y="29359"/>
                  <a:pt x="39468" y="27783"/>
                </a:cubicBezTo>
                <a:cubicBezTo>
                  <a:pt x="39468" y="27783"/>
                  <a:pt x="39468" y="29359"/>
                  <a:pt x="39468" y="27783"/>
                </a:cubicBezTo>
                <a:lnTo>
                  <a:pt x="40863" y="27783"/>
                </a:lnTo>
                <a:cubicBezTo>
                  <a:pt x="40863" y="29359"/>
                  <a:pt x="40863" y="29359"/>
                  <a:pt x="40863" y="29359"/>
                </a:cubicBezTo>
                <a:cubicBezTo>
                  <a:pt x="40863" y="27783"/>
                  <a:pt x="40863" y="27783"/>
                  <a:pt x="40863" y="27783"/>
                </a:cubicBezTo>
                <a:lnTo>
                  <a:pt x="42259" y="27783"/>
                </a:lnTo>
                <a:cubicBezTo>
                  <a:pt x="42259" y="27783"/>
                  <a:pt x="42259" y="27783"/>
                  <a:pt x="43654" y="27783"/>
                </a:cubicBezTo>
                <a:lnTo>
                  <a:pt x="45049" y="27783"/>
                </a:lnTo>
                <a:cubicBezTo>
                  <a:pt x="45049" y="29359"/>
                  <a:pt x="45049" y="29359"/>
                  <a:pt x="45049" y="29359"/>
                </a:cubicBezTo>
                <a:cubicBezTo>
                  <a:pt x="45049" y="29359"/>
                  <a:pt x="45049" y="29359"/>
                  <a:pt x="43654" y="29359"/>
                </a:cubicBezTo>
                <a:close/>
                <a:moveTo>
                  <a:pt x="56411" y="68374"/>
                </a:moveTo>
                <a:lnTo>
                  <a:pt x="56411" y="68374"/>
                </a:lnTo>
                <a:close/>
                <a:moveTo>
                  <a:pt x="76146" y="82167"/>
                </a:moveTo>
                <a:lnTo>
                  <a:pt x="76146" y="82167"/>
                </a:lnTo>
                <a:lnTo>
                  <a:pt x="76146" y="80788"/>
                </a:lnTo>
                <a:cubicBezTo>
                  <a:pt x="76146" y="80788"/>
                  <a:pt x="76146" y="80788"/>
                  <a:pt x="76146" y="79408"/>
                </a:cubicBezTo>
                <a:cubicBezTo>
                  <a:pt x="77541" y="79408"/>
                  <a:pt x="77541" y="79408"/>
                  <a:pt x="77541" y="79408"/>
                </a:cubicBezTo>
                <a:cubicBezTo>
                  <a:pt x="77541" y="78029"/>
                  <a:pt x="77541" y="78029"/>
                  <a:pt x="77541" y="78029"/>
                </a:cubicBezTo>
                <a:cubicBezTo>
                  <a:pt x="77541" y="78029"/>
                  <a:pt x="77541" y="78029"/>
                  <a:pt x="78936" y="78029"/>
                </a:cubicBezTo>
                <a:cubicBezTo>
                  <a:pt x="78936" y="78029"/>
                  <a:pt x="78936" y="78029"/>
                  <a:pt x="78936" y="76650"/>
                </a:cubicBezTo>
                <a:cubicBezTo>
                  <a:pt x="78936" y="76650"/>
                  <a:pt x="78936" y="76650"/>
                  <a:pt x="78936" y="78029"/>
                </a:cubicBezTo>
                <a:cubicBezTo>
                  <a:pt x="80332" y="78029"/>
                  <a:pt x="78936" y="78029"/>
                  <a:pt x="80332" y="78029"/>
                </a:cubicBezTo>
                <a:cubicBezTo>
                  <a:pt x="80332" y="78029"/>
                  <a:pt x="80332" y="78029"/>
                  <a:pt x="80332" y="79408"/>
                </a:cubicBezTo>
                <a:cubicBezTo>
                  <a:pt x="78936" y="79408"/>
                  <a:pt x="78936" y="79408"/>
                  <a:pt x="78936" y="79408"/>
                </a:cubicBezTo>
                <a:lnTo>
                  <a:pt x="78936" y="80788"/>
                </a:lnTo>
                <a:cubicBezTo>
                  <a:pt x="78936" y="80788"/>
                  <a:pt x="78936" y="82167"/>
                  <a:pt x="78936" y="83546"/>
                </a:cubicBezTo>
                <a:cubicBezTo>
                  <a:pt x="78936" y="83546"/>
                  <a:pt x="77541" y="83546"/>
                  <a:pt x="77541" y="84926"/>
                </a:cubicBezTo>
                <a:cubicBezTo>
                  <a:pt x="76146" y="84926"/>
                  <a:pt x="76146" y="84926"/>
                  <a:pt x="76146" y="83546"/>
                </a:cubicBezTo>
                <a:cubicBezTo>
                  <a:pt x="76146" y="83546"/>
                  <a:pt x="76146" y="83546"/>
                  <a:pt x="76146" y="82167"/>
                </a:cubicBezTo>
                <a:close/>
                <a:moveTo>
                  <a:pt x="70365" y="50049"/>
                </a:moveTo>
                <a:lnTo>
                  <a:pt x="70365" y="50049"/>
                </a:lnTo>
                <a:close/>
                <a:moveTo>
                  <a:pt x="66179" y="50049"/>
                </a:moveTo>
                <a:lnTo>
                  <a:pt x="66179" y="50049"/>
                </a:lnTo>
                <a:cubicBezTo>
                  <a:pt x="64784" y="50049"/>
                  <a:pt x="64784" y="50049"/>
                  <a:pt x="64784" y="50049"/>
                </a:cubicBezTo>
                <a:cubicBezTo>
                  <a:pt x="66179" y="50049"/>
                  <a:pt x="66179" y="50049"/>
                  <a:pt x="66179" y="50049"/>
                </a:cubicBezTo>
                <a:close/>
                <a:moveTo>
                  <a:pt x="60598" y="48669"/>
                </a:moveTo>
                <a:lnTo>
                  <a:pt x="60598" y="48669"/>
                </a:lnTo>
                <a:lnTo>
                  <a:pt x="60598" y="50049"/>
                </a:lnTo>
                <a:cubicBezTo>
                  <a:pt x="60598" y="48669"/>
                  <a:pt x="59202" y="48669"/>
                  <a:pt x="59202" y="48669"/>
                </a:cubicBezTo>
                <a:lnTo>
                  <a:pt x="60598" y="48669"/>
                </a:lnTo>
                <a:close/>
                <a:moveTo>
                  <a:pt x="57807" y="47290"/>
                </a:moveTo>
                <a:lnTo>
                  <a:pt x="57807" y="47290"/>
                </a:lnTo>
                <a:cubicBezTo>
                  <a:pt x="56411" y="47290"/>
                  <a:pt x="56411" y="48669"/>
                  <a:pt x="56411" y="48669"/>
                </a:cubicBezTo>
                <a:cubicBezTo>
                  <a:pt x="56411" y="47290"/>
                  <a:pt x="56411" y="47290"/>
                  <a:pt x="56411" y="47290"/>
                </a:cubicBezTo>
                <a:cubicBezTo>
                  <a:pt x="56411" y="47290"/>
                  <a:pt x="56411" y="47290"/>
                  <a:pt x="57807" y="47290"/>
                </a:cubicBezTo>
                <a:close/>
                <a:moveTo>
                  <a:pt x="57807" y="45911"/>
                </a:moveTo>
                <a:lnTo>
                  <a:pt x="57807" y="45911"/>
                </a:lnTo>
                <a:cubicBezTo>
                  <a:pt x="56411" y="45911"/>
                  <a:pt x="56411" y="45911"/>
                  <a:pt x="56411" y="45911"/>
                </a:cubicBezTo>
                <a:lnTo>
                  <a:pt x="57807" y="45911"/>
                </a:lnTo>
                <a:close/>
                <a:moveTo>
                  <a:pt x="40863" y="20886"/>
                </a:moveTo>
                <a:lnTo>
                  <a:pt x="40863" y="20886"/>
                </a:lnTo>
                <a:lnTo>
                  <a:pt x="39468" y="20886"/>
                </a:lnTo>
                <a:cubicBezTo>
                  <a:pt x="39468" y="20886"/>
                  <a:pt x="39468" y="20886"/>
                  <a:pt x="39468" y="19507"/>
                </a:cubicBezTo>
                <a:cubicBezTo>
                  <a:pt x="39468" y="19507"/>
                  <a:pt x="39468" y="19507"/>
                  <a:pt x="40863" y="19507"/>
                </a:cubicBezTo>
                <a:cubicBezTo>
                  <a:pt x="40863" y="19507"/>
                  <a:pt x="39468" y="19507"/>
                  <a:pt x="39468" y="20886"/>
                </a:cubicBezTo>
                <a:cubicBezTo>
                  <a:pt x="40863" y="20886"/>
                  <a:pt x="40863" y="20886"/>
                  <a:pt x="40863" y="20886"/>
                </a:cubicBezTo>
                <a:close/>
                <a:moveTo>
                  <a:pt x="39468" y="19507"/>
                </a:moveTo>
                <a:lnTo>
                  <a:pt x="39468" y="19507"/>
                </a:lnTo>
                <a:close/>
                <a:moveTo>
                  <a:pt x="38073" y="19507"/>
                </a:moveTo>
                <a:lnTo>
                  <a:pt x="38073" y="19507"/>
                </a:lnTo>
                <a:lnTo>
                  <a:pt x="39468" y="19507"/>
                </a:lnTo>
                <a:lnTo>
                  <a:pt x="38073" y="19507"/>
                </a:lnTo>
                <a:close/>
                <a:moveTo>
                  <a:pt x="39468" y="18128"/>
                </a:moveTo>
                <a:lnTo>
                  <a:pt x="39468" y="18128"/>
                </a:lnTo>
                <a:lnTo>
                  <a:pt x="39468" y="16748"/>
                </a:ln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22266"/>
                </a:moveTo>
                <a:lnTo>
                  <a:pt x="39468" y="22266"/>
                </a:lnTo>
                <a:close/>
                <a:moveTo>
                  <a:pt x="30897" y="34876"/>
                </a:moveTo>
                <a:lnTo>
                  <a:pt x="30897" y="34876"/>
                </a:lnTo>
                <a:close/>
                <a:moveTo>
                  <a:pt x="26710" y="47290"/>
                </a:moveTo>
                <a:lnTo>
                  <a:pt x="26710" y="47290"/>
                </a:lnTo>
                <a:cubicBezTo>
                  <a:pt x="26710" y="45911"/>
                  <a:pt x="26710" y="45911"/>
                  <a:pt x="26710" y="45911"/>
                </a:cubicBezTo>
                <a:lnTo>
                  <a:pt x="26710" y="47290"/>
                </a:lnTo>
                <a:lnTo>
                  <a:pt x="26710" y="45911"/>
                </a:lnTo>
                <a:cubicBezTo>
                  <a:pt x="25315" y="45911"/>
                  <a:pt x="25315" y="45911"/>
                  <a:pt x="25315" y="45911"/>
                </a:cubicBezTo>
                <a:lnTo>
                  <a:pt x="23920" y="45911"/>
                </a:lnTo>
                <a:lnTo>
                  <a:pt x="25315" y="45911"/>
                </a:lnTo>
                <a:cubicBezTo>
                  <a:pt x="25315" y="44532"/>
                  <a:pt x="25315" y="44532"/>
                  <a:pt x="25315" y="44532"/>
                </a:cubicBezTo>
                <a:cubicBezTo>
                  <a:pt x="25315" y="44532"/>
                  <a:pt x="25315" y="44532"/>
                  <a:pt x="25315" y="43152"/>
                </a:cubicBezTo>
                <a:lnTo>
                  <a:pt x="26710" y="43152"/>
                </a:lnTo>
                <a:cubicBezTo>
                  <a:pt x="26710" y="44532"/>
                  <a:pt x="25315" y="44532"/>
                  <a:pt x="25315" y="44532"/>
                </a:cubicBezTo>
                <a:cubicBezTo>
                  <a:pt x="25315" y="44532"/>
                  <a:pt x="25315" y="44532"/>
                  <a:pt x="26710" y="44532"/>
                </a:cubicBezTo>
                <a:cubicBezTo>
                  <a:pt x="26710" y="44532"/>
                  <a:pt x="26710" y="45911"/>
                  <a:pt x="26710" y="44532"/>
                </a:cubicBezTo>
                <a:cubicBezTo>
                  <a:pt x="26710" y="44532"/>
                  <a:pt x="26710" y="44532"/>
                  <a:pt x="28106" y="44532"/>
                </a:cubicBezTo>
                <a:cubicBezTo>
                  <a:pt x="26710" y="45911"/>
                  <a:pt x="26710" y="45911"/>
                  <a:pt x="26710" y="45911"/>
                </a:cubicBezTo>
                <a:lnTo>
                  <a:pt x="28106" y="45911"/>
                </a:lnTo>
                <a:cubicBezTo>
                  <a:pt x="28106" y="45911"/>
                  <a:pt x="28106" y="45911"/>
                  <a:pt x="26710" y="45911"/>
                </a:cubicBezTo>
                <a:cubicBezTo>
                  <a:pt x="28106" y="45911"/>
                  <a:pt x="28106" y="45911"/>
                  <a:pt x="28106" y="45911"/>
                </a:cubicBezTo>
                <a:lnTo>
                  <a:pt x="28106" y="47290"/>
                </a:lnTo>
                <a:cubicBezTo>
                  <a:pt x="28106" y="47290"/>
                  <a:pt x="28106" y="47290"/>
                  <a:pt x="26710" y="47290"/>
                </a:cubicBezTo>
                <a:close/>
                <a:moveTo>
                  <a:pt x="26710" y="78029"/>
                </a:moveTo>
                <a:lnTo>
                  <a:pt x="26710" y="78029"/>
                </a:lnTo>
                <a:lnTo>
                  <a:pt x="26710" y="76650"/>
                </a:lnTo>
                <a:lnTo>
                  <a:pt x="26710" y="78029"/>
                </a:lnTo>
                <a:close/>
                <a:moveTo>
                  <a:pt x="26710" y="25024"/>
                </a:moveTo>
                <a:lnTo>
                  <a:pt x="26710" y="25024"/>
                </a:lnTo>
                <a:cubicBezTo>
                  <a:pt x="26710" y="26403"/>
                  <a:pt x="26710" y="26403"/>
                  <a:pt x="26710" y="26403"/>
                </a:cubicBezTo>
                <a:cubicBezTo>
                  <a:pt x="26710" y="26403"/>
                  <a:pt x="26710" y="26403"/>
                  <a:pt x="26710" y="25024"/>
                </a:cubicBezTo>
                <a:close/>
                <a:moveTo>
                  <a:pt x="22524" y="47290"/>
                </a:moveTo>
                <a:lnTo>
                  <a:pt x="22524" y="47290"/>
                </a:lnTo>
                <a:lnTo>
                  <a:pt x="23920" y="47290"/>
                </a:lnTo>
                <a:cubicBezTo>
                  <a:pt x="23920" y="47290"/>
                  <a:pt x="23920" y="47290"/>
                  <a:pt x="22524" y="47290"/>
                </a:cubicBezTo>
                <a:close/>
                <a:moveTo>
                  <a:pt x="19734" y="64039"/>
                </a:moveTo>
                <a:lnTo>
                  <a:pt x="19734" y="64039"/>
                </a:lnTo>
                <a:lnTo>
                  <a:pt x="21129" y="64039"/>
                </a:lnTo>
                <a:cubicBezTo>
                  <a:pt x="21129" y="64039"/>
                  <a:pt x="21129" y="64039"/>
                  <a:pt x="19734" y="64039"/>
                </a:cubicBezTo>
                <a:close/>
                <a:moveTo>
                  <a:pt x="19734" y="71133"/>
                </a:moveTo>
                <a:lnTo>
                  <a:pt x="19734" y="71133"/>
                </a:lnTo>
                <a:lnTo>
                  <a:pt x="21129" y="71133"/>
                </a:lnTo>
                <a:cubicBezTo>
                  <a:pt x="19734" y="71133"/>
                  <a:pt x="21129" y="71133"/>
                  <a:pt x="19734" y="71133"/>
                </a:cubicBezTo>
                <a:close/>
                <a:moveTo>
                  <a:pt x="18338" y="64039"/>
                </a:moveTo>
                <a:lnTo>
                  <a:pt x="18338" y="64039"/>
                </a:lnTo>
                <a:cubicBezTo>
                  <a:pt x="18338" y="64039"/>
                  <a:pt x="18338" y="64039"/>
                  <a:pt x="16943" y="64039"/>
                </a:cubicBezTo>
                <a:cubicBezTo>
                  <a:pt x="16943" y="64039"/>
                  <a:pt x="16943" y="64039"/>
                  <a:pt x="15548" y="64039"/>
                </a:cubicBezTo>
                <a:cubicBezTo>
                  <a:pt x="16943" y="64039"/>
                  <a:pt x="16943" y="64039"/>
                  <a:pt x="16943" y="64039"/>
                </a:cubicBezTo>
                <a:lnTo>
                  <a:pt x="18338" y="64039"/>
                </a:lnTo>
                <a:lnTo>
                  <a:pt x="19734" y="64039"/>
                </a:lnTo>
                <a:cubicBezTo>
                  <a:pt x="18338" y="64039"/>
                  <a:pt x="18338" y="64039"/>
                  <a:pt x="18338" y="64039"/>
                </a:cubicBez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4152" y="64039"/>
                </a:moveTo>
                <a:lnTo>
                  <a:pt x="14152" y="64039"/>
                </a:lnTo>
                <a:cubicBezTo>
                  <a:pt x="14152" y="64039"/>
                  <a:pt x="14152" y="64039"/>
                  <a:pt x="15548" y="64039"/>
                </a:cubicBezTo>
                <a:cubicBezTo>
                  <a:pt x="14152" y="64039"/>
                  <a:pt x="14152" y="64039"/>
                  <a:pt x="14152" y="64039"/>
                </a:cubicBezTo>
                <a:close/>
                <a:moveTo>
                  <a:pt x="95880" y="65418"/>
                </a:moveTo>
                <a:lnTo>
                  <a:pt x="95880" y="65418"/>
                </a:lnTo>
                <a:lnTo>
                  <a:pt x="97275" y="65418"/>
                </a:lnTo>
                <a:lnTo>
                  <a:pt x="97275" y="66798"/>
                </a:lnTo>
                <a:cubicBezTo>
                  <a:pt x="97275" y="66798"/>
                  <a:pt x="97275" y="66798"/>
                  <a:pt x="95880" y="66798"/>
                </a:cubicBezTo>
                <a:lnTo>
                  <a:pt x="95880" y="65418"/>
                </a:lnTo>
                <a:close/>
                <a:moveTo>
                  <a:pt x="57807" y="34876"/>
                </a:moveTo>
                <a:lnTo>
                  <a:pt x="57807" y="34876"/>
                </a:lnTo>
                <a:cubicBezTo>
                  <a:pt x="57807" y="34876"/>
                  <a:pt x="57807" y="34876"/>
                  <a:pt x="57807" y="36256"/>
                </a:cubicBezTo>
                <a:cubicBezTo>
                  <a:pt x="57807" y="36256"/>
                  <a:pt x="57807" y="36256"/>
                  <a:pt x="56411" y="36256"/>
                </a:cubicBezTo>
                <a:cubicBezTo>
                  <a:pt x="56411" y="36256"/>
                  <a:pt x="56411" y="36256"/>
                  <a:pt x="56411" y="34876"/>
                </a:cubicBezTo>
                <a:lnTo>
                  <a:pt x="57807" y="34876"/>
                </a:lnTo>
                <a:close/>
                <a:moveTo>
                  <a:pt x="59202" y="36256"/>
                </a:moveTo>
                <a:lnTo>
                  <a:pt x="59202" y="36256"/>
                </a:lnTo>
                <a:cubicBezTo>
                  <a:pt x="59202" y="37635"/>
                  <a:pt x="59202" y="36256"/>
                  <a:pt x="59202" y="37635"/>
                </a:cubicBezTo>
                <a:lnTo>
                  <a:pt x="57807" y="37635"/>
                </a:lnTo>
                <a:cubicBezTo>
                  <a:pt x="57807" y="36256"/>
                  <a:pt x="57807" y="36256"/>
                  <a:pt x="59202" y="36256"/>
                </a:cubicBezTo>
                <a:close/>
                <a:moveTo>
                  <a:pt x="18338" y="50049"/>
                </a:moveTo>
                <a:lnTo>
                  <a:pt x="18338" y="50049"/>
                </a:lnTo>
                <a:close/>
                <a:moveTo>
                  <a:pt x="18338" y="50049"/>
                </a:moveTo>
                <a:lnTo>
                  <a:pt x="18338" y="50049"/>
                </a:lnTo>
                <a:close/>
                <a:moveTo>
                  <a:pt x="15548" y="53004"/>
                </a:moveTo>
                <a:lnTo>
                  <a:pt x="15548" y="53004"/>
                </a:lnTo>
                <a:close/>
                <a:moveTo>
                  <a:pt x="15548" y="54384"/>
                </a:moveTo>
                <a:lnTo>
                  <a:pt x="15548" y="54384"/>
                </a:lnTo>
                <a:cubicBezTo>
                  <a:pt x="15548" y="53004"/>
                  <a:pt x="15548" y="53004"/>
                  <a:pt x="15548" y="53004"/>
                </a:cubicBezTo>
                <a:cubicBezTo>
                  <a:pt x="15548" y="53004"/>
                  <a:pt x="15548" y="53004"/>
                  <a:pt x="15548" y="54384"/>
                </a:cubicBezTo>
                <a:close/>
                <a:moveTo>
                  <a:pt x="15548" y="53004"/>
                </a:moveTo>
                <a:lnTo>
                  <a:pt x="15548" y="53004"/>
                </a:lnTo>
                <a:close/>
                <a:moveTo>
                  <a:pt x="15548" y="53004"/>
                </a:moveTo>
                <a:lnTo>
                  <a:pt x="15548" y="530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Shape 4868">
            <a:extLst>
              <a:ext uri="{FF2B5EF4-FFF2-40B4-BE49-F238E27FC236}">
                <a16:creationId xmlns:a16="http://schemas.microsoft.com/office/drawing/2014/main" xmlns="" id="{314B1A2C-5C74-4B83-A80D-63CFCFA78DD3}"/>
              </a:ext>
            </a:extLst>
          </p:cNvPr>
          <p:cNvSpPr/>
          <p:nvPr/>
        </p:nvSpPr>
        <p:spPr>
          <a:xfrm>
            <a:off x="6586312" y="1700287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2"/>
                </a:moveTo>
                <a:lnTo>
                  <a:pt x="59901" y="119802"/>
                </a:lnTo>
                <a:cubicBezTo>
                  <a:pt x="26403" y="119802"/>
                  <a:pt x="0" y="93399"/>
                  <a:pt x="0" y="59901"/>
                </a:cubicBezTo>
                <a:cubicBezTo>
                  <a:pt x="0" y="26403"/>
                  <a:pt x="26403" y="0"/>
                  <a:pt x="59901" y="0"/>
                </a:cubicBezTo>
                <a:cubicBezTo>
                  <a:pt x="93201" y="0"/>
                  <a:pt x="119802" y="26403"/>
                  <a:pt x="119802" y="59901"/>
                </a:cubicBezTo>
                <a:cubicBezTo>
                  <a:pt x="119802" y="93399"/>
                  <a:pt x="93201" y="119802"/>
                  <a:pt x="59901" y="119802"/>
                </a:cubicBezTo>
                <a:close/>
                <a:moveTo>
                  <a:pt x="59901" y="11231"/>
                </a:moveTo>
                <a:lnTo>
                  <a:pt x="59901" y="11231"/>
                </a:lnTo>
                <a:cubicBezTo>
                  <a:pt x="33300" y="11231"/>
                  <a:pt x="11034" y="33497"/>
                  <a:pt x="11034" y="59901"/>
                </a:cubicBezTo>
                <a:cubicBezTo>
                  <a:pt x="11034" y="86305"/>
                  <a:pt x="33300" y="108571"/>
                  <a:pt x="59901" y="108571"/>
                </a:cubicBezTo>
                <a:cubicBezTo>
                  <a:pt x="86305" y="108571"/>
                  <a:pt x="108571" y="86305"/>
                  <a:pt x="108571" y="59901"/>
                </a:cubicBezTo>
                <a:cubicBezTo>
                  <a:pt x="108571" y="33497"/>
                  <a:pt x="86305" y="11231"/>
                  <a:pt x="59901" y="11231"/>
                </a:cubicBezTo>
                <a:close/>
                <a:moveTo>
                  <a:pt x="47290" y="71133"/>
                </a:moveTo>
                <a:lnTo>
                  <a:pt x="47290" y="71133"/>
                </a:lnTo>
                <a:cubicBezTo>
                  <a:pt x="30541" y="30738"/>
                  <a:pt x="30541" y="30738"/>
                  <a:pt x="30541" y="30738"/>
                </a:cubicBezTo>
                <a:cubicBezTo>
                  <a:pt x="72315" y="47290"/>
                  <a:pt x="72315" y="47290"/>
                  <a:pt x="72315" y="47290"/>
                </a:cubicBezTo>
                <a:cubicBezTo>
                  <a:pt x="89064" y="89064"/>
                  <a:pt x="89064" y="89064"/>
                  <a:pt x="89064" y="89064"/>
                </a:cubicBezTo>
                <a:lnTo>
                  <a:pt x="47290" y="71133"/>
                </a:lnTo>
                <a:close/>
                <a:moveTo>
                  <a:pt x="59901" y="54384"/>
                </a:moveTo>
                <a:lnTo>
                  <a:pt x="59901" y="54384"/>
                </a:lnTo>
                <a:cubicBezTo>
                  <a:pt x="57142" y="54384"/>
                  <a:pt x="54384" y="57142"/>
                  <a:pt x="54384" y="59901"/>
                </a:cubicBezTo>
                <a:cubicBezTo>
                  <a:pt x="54384" y="62660"/>
                  <a:pt x="57142" y="65418"/>
                  <a:pt x="59901" y="65418"/>
                </a:cubicBezTo>
                <a:cubicBezTo>
                  <a:pt x="62660" y="65418"/>
                  <a:pt x="65418" y="62660"/>
                  <a:pt x="65418" y="59901"/>
                </a:cubicBezTo>
                <a:cubicBezTo>
                  <a:pt x="65418" y="57142"/>
                  <a:pt x="62660" y="54384"/>
                  <a:pt x="59901" y="543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4" name="Shape 4869">
            <a:extLst>
              <a:ext uri="{FF2B5EF4-FFF2-40B4-BE49-F238E27FC236}">
                <a16:creationId xmlns:a16="http://schemas.microsoft.com/office/drawing/2014/main" xmlns="" id="{EC17645A-D103-4A5B-AF5A-70026532C3D8}"/>
              </a:ext>
            </a:extLst>
          </p:cNvPr>
          <p:cNvSpPr/>
          <p:nvPr/>
        </p:nvSpPr>
        <p:spPr>
          <a:xfrm>
            <a:off x="6082676" y="1700287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5418"/>
                </a:moveTo>
                <a:lnTo>
                  <a:pt x="114019" y="65418"/>
                </a:lnTo>
                <a:cubicBezTo>
                  <a:pt x="108438" y="65418"/>
                  <a:pt x="108438" y="65418"/>
                  <a:pt x="108438" y="65418"/>
                </a:cubicBezTo>
                <a:cubicBezTo>
                  <a:pt x="105647" y="87684"/>
                  <a:pt x="88704" y="105812"/>
                  <a:pt x="66179" y="107192"/>
                </a:cubicBezTo>
                <a:cubicBezTo>
                  <a:pt x="66179" y="114285"/>
                  <a:pt x="66179" y="114285"/>
                  <a:pt x="66179" y="114285"/>
                </a:cubicBezTo>
                <a:cubicBezTo>
                  <a:pt x="66179" y="117044"/>
                  <a:pt x="63388" y="119802"/>
                  <a:pt x="60598" y="119802"/>
                </a:cubicBezTo>
                <a:cubicBezTo>
                  <a:pt x="56411" y="119802"/>
                  <a:pt x="55016" y="117044"/>
                  <a:pt x="55016" y="114285"/>
                </a:cubicBezTo>
                <a:cubicBezTo>
                  <a:pt x="55016" y="107192"/>
                  <a:pt x="55016" y="107192"/>
                  <a:pt x="55016" y="107192"/>
                </a:cubicBezTo>
                <a:cubicBezTo>
                  <a:pt x="32292" y="105812"/>
                  <a:pt x="14152" y="87684"/>
                  <a:pt x="11162" y="65418"/>
                </a:cubicBezTo>
                <a:cubicBezTo>
                  <a:pt x="5581" y="65418"/>
                  <a:pt x="5581" y="65418"/>
                  <a:pt x="5581" y="65418"/>
                </a:cubicBezTo>
                <a:cubicBezTo>
                  <a:pt x="2790" y="65418"/>
                  <a:pt x="0" y="62660"/>
                  <a:pt x="0" y="59901"/>
                </a:cubicBezTo>
                <a:cubicBezTo>
                  <a:pt x="0" y="57142"/>
                  <a:pt x="2790" y="54384"/>
                  <a:pt x="5581" y="54384"/>
                </a:cubicBezTo>
                <a:cubicBezTo>
                  <a:pt x="11162" y="54384"/>
                  <a:pt x="11162" y="54384"/>
                  <a:pt x="11162" y="54384"/>
                </a:cubicBezTo>
                <a:cubicBezTo>
                  <a:pt x="14152" y="32118"/>
                  <a:pt x="32292" y="13990"/>
                  <a:pt x="55016" y="12610"/>
                </a:cubicBezTo>
                <a:cubicBezTo>
                  <a:pt x="55016" y="5517"/>
                  <a:pt x="55016" y="5517"/>
                  <a:pt x="55016" y="5517"/>
                </a:cubicBezTo>
                <a:cubicBezTo>
                  <a:pt x="55016" y="2758"/>
                  <a:pt x="56411" y="0"/>
                  <a:pt x="60598" y="0"/>
                </a:cubicBezTo>
                <a:cubicBezTo>
                  <a:pt x="63388" y="0"/>
                  <a:pt x="66179" y="2758"/>
                  <a:pt x="66179" y="5517"/>
                </a:cubicBezTo>
                <a:cubicBezTo>
                  <a:pt x="66179" y="12610"/>
                  <a:pt x="66179" y="12610"/>
                  <a:pt x="66179" y="12610"/>
                </a:cubicBezTo>
                <a:cubicBezTo>
                  <a:pt x="88704" y="13990"/>
                  <a:pt x="105647" y="32118"/>
                  <a:pt x="108438" y="54384"/>
                </a:cubicBezTo>
                <a:cubicBezTo>
                  <a:pt x="114019" y="54384"/>
                  <a:pt x="114019" y="54384"/>
                  <a:pt x="114019" y="54384"/>
                </a:cubicBezTo>
                <a:cubicBezTo>
                  <a:pt x="118405" y="54384"/>
                  <a:pt x="119800" y="57142"/>
                  <a:pt x="119800" y="59901"/>
                </a:cubicBezTo>
                <a:cubicBezTo>
                  <a:pt x="119800" y="62660"/>
                  <a:pt x="118405" y="65418"/>
                  <a:pt x="114019" y="65418"/>
                </a:cubicBezTo>
                <a:close/>
                <a:moveTo>
                  <a:pt x="85913" y="54384"/>
                </a:moveTo>
                <a:lnTo>
                  <a:pt x="85913" y="54384"/>
                </a:lnTo>
                <a:cubicBezTo>
                  <a:pt x="97076" y="54384"/>
                  <a:pt x="97076" y="54384"/>
                  <a:pt x="97076" y="54384"/>
                </a:cubicBezTo>
                <a:cubicBezTo>
                  <a:pt x="94285" y="37635"/>
                  <a:pt x="81727" y="25024"/>
                  <a:pt x="66179" y="23645"/>
                </a:cubicBezTo>
                <a:cubicBezTo>
                  <a:pt x="66179" y="33497"/>
                  <a:pt x="66179" y="33497"/>
                  <a:pt x="66179" y="33497"/>
                </a:cubicBezTo>
                <a:cubicBezTo>
                  <a:pt x="66179" y="37635"/>
                  <a:pt x="63388" y="39014"/>
                  <a:pt x="60598" y="39014"/>
                </a:cubicBezTo>
                <a:cubicBezTo>
                  <a:pt x="56411" y="39014"/>
                  <a:pt x="55016" y="37635"/>
                  <a:pt x="55016" y="33497"/>
                </a:cubicBezTo>
                <a:cubicBezTo>
                  <a:pt x="55016" y="23645"/>
                  <a:pt x="55016" y="23645"/>
                  <a:pt x="55016" y="23645"/>
                </a:cubicBezTo>
                <a:cubicBezTo>
                  <a:pt x="38073" y="25024"/>
                  <a:pt x="25315" y="37635"/>
                  <a:pt x="22524" y="54384"/>
                </a:cubicBezTo>
                <a:cubicBezTo>
                  <a:pt x="33687" y="54384"/>
                  <a:pt x="33687" y="54384"/>
                  <a:pt x="33687" y="54384"/>
                </a:cubicBezTo>
                <a:cubicBezTo>
                  <a:pt x="36677" y="54384"/>
                  <a:pt x="39468" y="57142"/>
                  <a:pt x="39468" y="59901"/>
                </a:cubicBezTo>
                <a:cubicBezTo>
                  <a:pt x="39468" y="62660"/>
                  <a:pt x="36677" y="65418"/>
                  <a:pt x="33687" y="65418"/>
                </a:cubicBezTo>
                <a:cubicBezTo>
                  <a:pt x="22524" y="65418"/>
                  <a:pt x="22524" y="65418"/>
                  <a:pt x="22524" y="65418"/>
                </a:cubicBezTo>
                <a:cubicBezTo>
                  <a:pt x="25315" y="82167"/>
                  <a:pt x="38073" y="94778"/>
                  <a:pt x="55016" y="96157"/>
                </a:cubicBezTo>
                <a:cubicBezTo>
                  <a:pt x="55016" y="86305"/>
                  <a:pt x="55016" y="86305"/>
                  <a:pt x="55016" y="86305"/>
                </a:cubicBezTo>
                <a:cubicBezTo>
                  <a:pt x="55016" y="82167"/>
                  <a:pt x="56411" y="80788"/>
                  <a:pt x="60598" y="80788"/>
                </a:cubicBezTo>
                <a:cubicBezTo>
                  <a:pt x="63388" y="80788"/>
                  <a:pt x="66179" y="82167"/>
                  <a:pt x="66179" y="86305"/>
                </a:cubicBezTo>
                <a:cubicBezTo>
                  <a:pt x="66179" y="96157"/>
                  <a:pt x="66179" y="96157"/>
                  <a:pt x="66179" y="96157"/>
                </a:cubicBezTo>
                <a:cubicBezTo>
                  <a:pt x="81727" y="94778"/>
                  <a:pt x="94285" y="82167"/>
                  <a:pt x="97076" y="65418"/>
                </a:cubicBezTo>
                <a:cubicBezTo>
                  <a:pt x="85913" y="65418"/>
                  <a:pt x="85913" y="65418"/>
                  <a:pt x="85913" y="65418"/>
                </a:cubicBezTo>
                <a:cubicBezTo>
                  <a:pt x="83122" y="65418"/>
                  <a:pt x="80332" y="62660"/>
                  <a:pt x="80332" y="59901"/>
                </a:cubicBezTo>
                <a:cubicBezTo>
                  <a:pt x="80332" y="57142"/>
                  <a:pt x="83122" y="54384"/>
                  <a:pt x="85913" y="54384"/>
                </a:cubicBezTo>
                <a:close/>
                <a:moveTo>
                  <a:pt x="60598" y="65418"/>
                </a:moveTo>
                <a:lnTo>
                  <a:pt x="60598" y="65418"/>
                </a:lnTo>
                <a:cubicBezTo>
                  <a:pt x="56411" y="65418"/>
                  <a:pt x="55016" y="62660"/>
                  <a:pt x="55016" y="59901"/>
                </a:cubicBezTo>
                <a:cubicBezTo>
                  <a:pt x="55016" y="57142"/>
                  <a:pt x="56411" y="54384"/>
                  <a:pt x="60598" y="54384"/>
                </a:cubicBezTo>
                <a:cubicBezTo>
                  <a:pt x="63388" y="54384"/>
                  <a:pt x="66179" y="57142"/>
                  <a:pt x="66179" y="59901"/>
                </a:cubicBezTo>
                <a:cubicBezTo>
                  <a:pt x="66179" y="62660"/>
                  <a:pt x="63388" y="65418"/>
                  <a:pt x="60598" y="654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Shape 4870">
            <a:extLst>
              <a:ext uri="{FF2B5EF4-FFF2-40B4-BE49-F238E27FC236}">
                <a16:creationId xmlns:a16="http://schemas.microsoft.com/office/drawing/2014/main" xmlns="" id="{BDEEB14E-A98D-4452-88EA-8A77992AA686}"/>
              </a:ext>
            </a:extLst>
          </p:cNvPr>
          <p:cNvSpPr/>
          <p:nvPr/>
        </p:nvSpPr>
        <p:spPr>
          <a:xfrm>
            <a:off x="5610783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801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9383" y="15369"/>
                  <a:pt x="20616" y="29359"/>
                  <a:pt x="20616" y="44532"/>
                </a:cubicBezTo>
                <a:cubicBezTo>
                  <a:pt x="20616" y="61280"/>
                  <a:pt x="39383" y="75270"/>
                  <a:pt x="60000" y="75270"/>
                </a:cubicBezTo>
                <a:cubicBezTo>
                  <a:pt x="82202" y="75270"/>
                  <a:pt x="100969" y="61280"/>
                  <a:pt x="100969" y="44532"/>
                </a:cubicBezTo>
                <a:cubicBezTo>
                  <a:pt x="100969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41233" y="50049"/>
                  <a:pt x="41233" y="50049"/>
                  <a:pt x="41233" y="50049"/>
                </a:cubicBezTo>
                <a:cubicBezTo>
                  <a:pt x="35682" y="50049"/>
                  <a:pt x="33832" y="48669"/>
                  <a:pt x="33832" y="44532"/>
                </a:cubicBezTo>
                <a:cubicBezTo>
                  <a:pt x="33832" y="41773"/>
                  <a:pt x="35682" y="39014"/>
                  <a:pt x="41233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317" y="39014"/>
                  <a:pt x="88017" y="41773"/>
                  <a:pt x="88017" y="44532"/>
                </a:cubicBezTo>
                <a:cubicBezTo>
                  <a:pt x="88017" y="48669"/>
                  <a:pt x="84317" y="50049"/>
                  <a:pt x="80352" y="500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Shape 4871">
            <a:extLst>
              <a:ext uri="{FF2B5EF4-FFF2-40B4-BE49-F238E27FC236}">
                <a16:creationId xmlns:a16="http://schemas.microsoft.com/office/drawing/2014/main" xmlns="" id="{449B8230-9F06-49CB-BC7A-946421D3DD26}"/>
              </a:ext>
            </a:extLst>
          </p:cNvPr>
          <p:cNvSpPr/>
          <p:nvPr/>
        </p:nvSpPr>
        <p:spPr>
          <a:xfrm>
            <a:off x="5105031" y="1700287"/>
            <a:ext cx="217961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20616" y="29359"/>
                  <a:pt x="20616" y="44532"/>
                </a:cubicBezTo>
                <a:cubicBezTo>
                  <a:pt x="20616" y="61280"/>
                  <a:pt x="37533" y="75270"/>
                  <a:pt x="60000" y="75270"/>
                </a:cubicBezTo>
                <a:cubicBezTo>
                  <a:pt x="82202" y="75270"/>
                  <a:pt x="99118" y="61280"/>
                  <a:pt x="99118" y="44532"/>
                </a:cubicBezTo>
                <a:cubicBezTo>
                  <a:pt x="99118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67400" y="50049"/>
                  <a:pt x="67400" y="50049"/>
                  <a:pt x="67400" y="50049"/>
                </a:cubicBezTo>
                <a:cubicBezTo>
                  <a:pt x="67400" y="59901"/>
                  <a:pt x="67400" y="59901"/>
                  <a:pt x="67400" y="59901"/>
                </a:cubicBezTo>
                <a:cubicBezTo>
                  <a:pt x="67400" y="62660"/>
                  <a:pt x="63700" y="65418"/>
                  <a:pt x="60000" y="65418"/>
                </a:cubicBezTo>
                <a:cubicBezTo>
                  <a:pt x="56299" y="65418"/>
                  <a:pt x="52334" y="62660"/>
                  <a:pt x="52334" y="59901"/>
                </a:cubicBezTo>
                <a:cubicBezTo>
                  <a:pt x="52334" y="50049"/>
                  <a:pt x="52334" y="50049"/>
                  <a:pt x="52334" y="50049"/>
                </a:cubicBezTo>
                <a:cubicBezTo>
                  <a:pt x="39383" y="50049"/>
                  <a:pt x="39383" y="50049"/>
                  <a:pt x="39383" y="50049"/>
                </a:cubicBezTo>
                <a:cubicBezTo>
                  <a:pt x="35682" y="50049"/>
                  <a:pt x="31718" y="48669"/>
                  <a:pt x="31718" y="44532"/>
                </a:cubicBezTo>
                <a:cubicBezTo>
                  <a:pt x="31718" y="41773"/>
                  <a:pt x="35682" y="39014"/>
                  <a:pt x="39383" y="39014"/>
                </a:cubicBezTo>
                <a:cubicBezTo>
                  <a:pt x="52334" y="39014"/>
                  <a:pt x="52334" y="39014"/>
                  <a:pt x="52334" y="39014"/>
                </a:cubicBezTo>
                <a:cubicBezTo>
                  <a:pt x="52334" y="30738"/>
                  <a:pt x="52334" y="30738"/>
                  <a:pt x="52334" y="30738"/>
                </a:cubicBezTo>
                <a:cubicBezTo>
                  <a:pt x="52334" y="26403"/>
                  <a:pt x="56299" y="25024"/>
                  <a:pt x="60000" y="25024"/>
                </a:cubicBezTo>
                <a:cubicBezTo>
                  <a:pt x="63700" y="25024"/>
                  <a:pt x="67400" y="26403"/>
                  <a:pt x="67400" y="30738"/>
                </a:cubicBezTo>
                <a:cubicBezTo>
                  <a:pt x="67400" y="39014"/>
                  <a:pt x="67400" y="39014"/>
                  <a:pt x="67400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052" y="39014"/>
                  <a:pt x="88017" y="41773"/>
                  <a:pt x="88017" y="44532"/>
                </a:cubicBezTo>
                <a:cubicBezTo>
                  <a:pt x="88017" y="48669"/>
                  <a:pt x="84052" y="50049"/>
                  <a:pt x="80352" y="500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Shape 4872">
            <a:extLst>
              <a:ext uri="{FF2B5EF4-FFF2-40B4-BE49-F238E27FC236}">
                <a16:creationId xmlns:a16="http://schemas.microsoft.com/office/drawing/2014/main" xmlns="" id="{EF81B0FA-CA61-4630-B850-726E224BBBF1}"/>
              </a:ext>
            </a:extLst>
          </p:cNvPr>
          <p:cNvSpPr/>
          <p:nvPr/>
        </p:nvSpPr>
        <p:spPr>
          <a:xfrm>
            <a:off x="4599280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171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18766" y="29359"/>
                  <a:pt x="18766" y="44532"/>
                </a:cubicBezTo>
                <a:cubicBezTo>
                  <a:pt x="18766" y="61280"/>
                  <a:pt x="37533" y="75270"/>
                  <a:pt x="60000" y="75270"/>
                </a:cubicBezTo>
                <a:cubicBezTo>
                  <a:pt x="80352" y="75270"/>
                  <a:pt x="99118" y="61280"/>
                  <a:pt x="99118" y="44532"/>
                </a:cubicBezTo>
                <a:cubicBezTo>
                  <a:pt x="99118" y="29359"/>
                  <a:pt x="80352" y="15369"/>
                  <a:pt x="60000" y="15369"/>
                </a:cubicBezTo>
                <a:close/>
                <a:moveTo>
                  <a:pt x="60000" y="59901"/>
                </a:moveTo>
                <a:lnTo>
                  <a:pt x="60000" y="59901"/>
                </a:lnTo>
                <a:cubicBezTo>
                  <a:pt x="48634" y="59901"/>
                  <a:pt x="39383" y="53004"/>
                  <a:pt x="39383" y="44532"/>
                </a:cubicBezTo>
                <a:cubicBezTo>
                  <a:pt x="39383" y="36256"/>
                  <a:pt x="48634" y="30738"/>
                  <a:pt x="60000" y="30738"/>
                </a:cubicBezTo>
                <a:cubicBezTo>
                  <a:pt x="71101" y="30738"/>
                  <a:pt x="78502" y="36256"/>
                  <a:pt x="78502" y="44532"/>
                </a:cubicBezTo>
                <a:cubicBezTo>
                  <a:pt x="78502" y="53004"/>
                  <a:pt x="71101" y="59901"/>
                  <a:pt x="60000" y="599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Shape 4873">
            <a:extLst>
              <a:ext uri="{FF2B5EF4-FFF2-40B4-BE49-F238E27FC236}">
                <a16:creationId xmlns:a16="http://schemas.microsoft.com/office/drawing/2014/main" xmlns="" id="{6B4E4CCD-39C6-4113-AB5F-042644C3B9F9}"/>
              </a:ext>
            </a:extLst>
          </p:cNvPr>
          <p:cNvSpPr/>
          <p:nvPr/>
        </p:nvSpPr>
        <p:spPr>
          <a:xfrm>
            <a:off x="4091412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67" y="119802"/>
                </a:moveTo>
                <a:lnTo>
                  <a:pt x="59867" y="119802"/>
                </a:lnTo>
                <a:cubicBezTo>
                  <a:pt x="59867" y="119802"/>
                  <a:pt x="0" y="69753"/>
                  <a:pt x="0" y="44532"/>
                </a:cubicBezTo>
                <a:cubicBezTo>
                  <a:pt x="0" y="20886"/>
                  <a:pt x="28079" y="0"/>
                  <a:pt x="59867" y="0"/>
                </a:cubicBezTo>
                <a:cubicBezTo>
                  <a:pt x="93774" y="0"/>
                  <a:pt x="119735" y="20886"/>
                  <a:pt x="119735" y="44532"/>
                </a:cubicBezTo>
                <a:cubicBezTo>
                  <a:pt x="119735" y="69753"/>
                  <a:pt x="59867" y="119802"/>
                  <a:pt x="59867" y="119802"/>
                </a:cubicBezTo>
                <a:close/>
                <a:moveTo>
                  <a:pt x="59867" y="15369"/>
                </a:moveTo>
                <a:lnTo>
                  <a:pt x="59867" y="15369"/>
                </a:lnTo>
                <a:cubicBezTo>
                  <a:pt x="39470" y="15369"/>
                  <a:pt x="20662" y="29359"/>
                  <a:pt x="20662" y="44532"/>
                </a:cubicBezTo>
                <a:cubicBezTo>
                  <a:pt x="20662" y="61280"/>
                  <a:pt x="39470" y="75270"/>
                  <a:pt x="59867" y="75270"/>
                </a:cubicBezTo>
                <a:cubicBezTo>
                  <a:pt x="82384" y="75270"/>
                  <a:pt x="101192" y="61280"/>
                  <a:pt x="101192" y="44532"/>
                </a:cubicBezTo>
                <a:cubicBezTo>
                  <a:pt x="101192" y="29359"/>
                  <a:pt x="82384" y="15369"/>
                  <a:pt x="59867" y="153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Shape 4874">
            <a:extLst>
              <a:ext uri="{FF2B5EF4-FFF2-40B4-BE49-F238E27FC236}">
                <a16:creationId xmlns:a16="http://schemas.microsoft.com/office/drawing/2014/main" xmlns="" id="{DFF33E3B-4D38-436A-8FEC-DD417D06EAE3}"/>
              </a:ext>
            </a:extLst>
          </p:cNvPr>
          <p:cNvSpPr/>
          <p:nvPr/>
        </p:nvSpPr>
        <p:spPr>
          <a:xfrm>
            <a:off x="3549687" y="1740503"/>
            <a:ext cx="292024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95496"/>
                </a:moveTo>
                <a:lnTo>
                  <a:pt x="92019" y="95496"/>
                </a:lnTo>
                <a:cubicBezTo>
                  <a:pt x="87881" y="95496"/>
                  <a:pt x="86502" y="92290"/>
                  <a:pt x="86502" y="89083"/>
                </a:cubicBezTo>
                <a:cubicBezTo>
                  <a:pt x="86502" y="85877"/>
                  <a:pt x="87881" y="82442"/>
                  <a:pt x="92019" y="82442"/>
                </a:cubicBezTo>
                <a:cubicBezTo>
                  <a:pt x="100295" y="82442"/>
                  <a:pt x="108768" y="74427"/>
                  <a:pt x="108768" y="63206"/>
                </a:cubicBezTo>
                <a:cubicBezTo>
                  <a:pt x="108768" y="56564"/>
                  <a:pt x="105812" y="51755"/>
                  <a:pt x="103054" y="48549"/>
                </a:cubicBezTo>
                <a:cubicBezTo>
                  <a:pt x="101674" y="48549"/>
                  <a:pt x="101674" y="48549"/>
                  <a:pt x="101674" y="46946"/>
                </a:cubicBezTo>
                <a:lnTo>
                  <a:pt x="100295" y="46946"/>
                </a:lnTo>
                <a:lnTo>
                  <a:pt x="98916" y="45343"/>
                </a:lnTo>
                <a:lnTo>
                  <a:pt x="97536" y="45343"/>
                </a:lnTo>
                <a:cubicBezTo>
                  <a:pt x="97536" y="45343"/>
                  <a:pt x="96157" y="45343"/>
                  <a:pt x="96157" y="43740"/>
                </a:cubicBezTo>
                <a:cubicBezTo>
                  <a:pt x="94778" y="43740"/>
                  <a:pt x="94778" y="43740"/>
                  <a:pt x="94778" y="43740"/>
                </a:cubicBezTo>
                <a:cubicBezTo>
                  <a:pt x="94778" y="43740"/>
                  <a:pt x="94778" y="43740"/>
                  <a:pt x="93399" y="43740"/>
                </a:cubicBezTo>
                <a:cubicBezTo>
                  <a:pt x="92019" y="43740"/>
                  <a:pt x="92019" y="43740"/>
                  <a:pt x="92019" y="43740"/>
                </a:cubicBezTo>
                <a:lnTo>
                  <a:pt x="90640" y="43740"/>
                </a:lnTo>
                <a:cubicBezTo>
                  <a:pt x="90640" y="42137"/>
                  <a:pt x="90640" y="42137"/>
                  <a:pt x="90640" y="40534"/>
                </a:cubicBezTo>
                <a:cubicBezTo>
                  <a:pt x="90640" y="38702"/>
                  <a:pt x="89261" y="38702"/>
                  <a:pt x="89261" y="37099"/>
                </a:cubicBezTo>
                <a:cubicBezTo>
                  <a:pt x="89261" y="35496"/>
                  <a:pt x="89261" y="35496"/>
                  <a:pt x="87881" y="33893"/>
                </a:cubicBezTo>
                <a:cubicBezTo>
                  <a:pt x="87881" y="32290"/>
                  <a:pt x="87881" y="32290"/>
                  <a:pt x="86502" y="30687"/>
                </a:cubicBezTo>
                <a:cubicBezTo>
                  <a:pt x="80788" y="21068"/>
                  <a:pt x="71133" y="12824"/>
                  <a:pt x="59901" y="12824"/>
                </a:cubicBezTo>
                <a:cubicBezTo>
                  <a:pt x="48866" y="12824"/>
                  <a:pt x="39014" y="21068"/>
                  <a:pt x="33497" y="30687"/>
                </a:cubicBezTo>
                <a:cubicBezTo>
                  <a:pt x="32118" y="32290"/>
                  <a:pt x="32118" y="32290"/>
                  <a:pt x="32118" y="33893"/>
                </a:cubicBezTo>
                <a:cubicBezTo>
                  <a:pt x="30738" y="35496"/>
                  <a:pt x="30738" y="35496"/>
                  <a:pt x="30738" y="37099"/>
                </a:cubicBezTo>
                <a:cubicBezTo>
                  <a:pt x="30738" y="38702"/>
                  <a:pt x="29359" y="38702"/>
                  <a:pt x="29359" y="40534"/>
                </a:cubicBezTo>
                <a:cubicBezTo>
                  <a:pt x="29359" y="42137"/>
                  <a:pt x="29359" y="42137"/>
                  <a:pt x="29359" y="43740"/>
                </a:cubicBezTo>
                <a:lnTo>
                  <a:pt x="27980" y="43740"/>
                </a:lnTo>
                <a:cubicBezTo>
                  <a:pt x="27980" y="43740"/>
                  <a:pt x="27980" y="43740"/>
                  <a:pt x="26600" y="43740"/>
                </a:cubicBezTo>
                <a:cubicBezTo>
                  <a:pt x="25221" y="43740"/>
                  <a:pt x="25221" y="43740"/>
                  <a:pt x="25221" y="43740"/>
                </a:cubicBezTo>
                <a:cubicBezTo>
                  <a:pt x="25221" y="43740"/>
                  <a:pt x="25221" y="43740"/>
                  <a:pt x="23842" y="43740"/>
                </a:cubicBezTo>
                <a:cubicBezTo>
                  <a:pt x="23842" y="45343"/>
                  <a:pt x="22266" y="45343"/>
                  <a:pt x="22266" y="45343"/>
                </a:cubicBezTo>
                <a:lnTo>
                  <a:pt x="20886" y="45343"/>
                </a:lnTo>
                <a:lnTo>
                  <a:pt x="19507" y="46946"/>
                </a:lnTo>
                <a:lnTo>
                  <a:pt x="18128" y="46946"/>
                </a:lnTo>
                <a:cubicBezTo>
                  <a:pt x="18128" y="48549"/>
                  <a:pt x="18128" y="48549"/>
                  <a:pt x="16748" y="48549"/>
                </a:cubicBezTo>
                <a:cubicBezTo>
                  <a:pt x="13990" y="51755"/>
                  <a:pt x="11231" y="56564"/>
                  <a:pt x="11231" y="63206"/>
                </a:cubicBezTo>
                <a:cubicBezTo>
                  <a:pt x="11231" y="74427"/>
                  <a:pt x="19507" y="82442"/>
                  <a:pt x="27980" y="82442"/>
                </a:cubicBezTo>
                <a:cubicBezTo>
                  <a:pt x="32118" y="82442"/>
                  <a:pt x="33497" y="85877"/>
                  <a:pt x="33497" y="89083"/>
                </a:cubicBezTo>
                <a:cubicBezTo>
                  <a:pt x="33497" y="92290"/>
                  <a:pt x="32118" y="95496"/>
                  <a:pt x="27980" y="95496"/>
                </a:cubicBezTo>
                <a:cubicBezTo>
                  <a:pt x="12610" y="95496"/>
                  <a:pt x="0" y="80839"/>
                  <a:pt x="0" y="63206"/>
                </a:cubicBezTo>
                <a:cubicBezTo>
                  <a:pt x="0" y="48549"/>
                  <a:pt x="8472" y="35496"/>
                  <a:pt x="19507" y="32290"/>
                </a:cubicBezTo>
                <a:cubicBezTo>
                  <a:pt x="26600" y="12824"/>
                  <a:pt x="41773" y="0"/>
                  <a:pt x="59901" y="0"/>
                </a:cubicBezTo>
                <a:cubicBezTo>
                  <a:pt x="78029" y="0"/>
                  <a:pt x="93399" y="12824"/>
                  <a:pt x="100295" y="32290"/>
                </a:cubicBezTo>
                <a:cubicBezTo>
                  <a:pt x="111527" y="35496"/>
                  <a:pt x="119802" y="48549"/>
                  <a:pt x="119802" y="63206"/>
                </a:cubicBezTo>
                <a:cubicBezTo>
                  <a:pt x="119802" y="80839"/>
                  <a:pt x="107389" y="95496"/>
                  <a:pt x="92019" y="95496"/>
                </a:cubicBezTo>
                <a:close/>
                <a:moveTo>
                  <a:pt x="39014" y="80839"/>
                </a:moveTo>
                <a:lnTo>
                  <a:pt x="39014" y="80839"/>
                </a:lnTo>
                <a:cubicBezTo>
                  <a:pt x="55763" y="58167"/>
                  <a:pt x="55763" y="58167"/>
                  <a:pt x="55763" y="58167"/>
                </a:cubicBezTo>
                <a:cubicBezTo>
                  <a:pt x="57142" y="58167"/>
                  <a:pt x="58522" y="56564"/>
                  <a:pt x="59901" y="56564"/>
                </a:cubicBezTo>
                <a:cubicBezTo>
                  <a:pt x="61280" y="56564"/>
                  <a:pt x="62660" y="58167"/>
                  <a:pt x="64236" y="58167"/>
                </a:cubicBezTo>
                <a:cubicBezTo>
                  <a:pt x="80788" y="80839"/>
                  <a:pt x="80788" y="80839"/>
                  <a:pt x="80788" y="80839"/>
                </a:cubicBezTo>
                <a:cubicBezTo>
                  <a:pt x="82167" y="80839"/>
                  <a:pt x="82167" y="82442"/>
                  <a:pt x="82167" y="84045"/>
                </a:cubicBezTo>
                <a:cubicBezTo>
                  <a:pt x="82167" y="89083"/>
                  <a:pt x="79408" y="90687"/>
                  <a:pt x="76650" y="90687"/>
                </a:cubicBezTo>
                <a:cubicBezTo>
                  <a:pt x="75270" y="90687"/>
                  <a:pt x="73891" y="90687"/>
                  <a:pt x="72512" y="89083"/>
                </a:cubicBezTo>
                <a:cubicBezTo>
                  <a:pt x="65615" y="79236"/>
                  <a:pt x="65615" y="79236"/>
                  <a:pt x="65615" y="79236"/>
                </a:cubicBezTo>
                <a:cubicBezTo>
                  <a:pt x="65615" y="113358"/>
                  <a:pt x="65615" y="113358"/>
                  <a:pt x="65615" y="113358"/>
                </a:cubicBezTo>
                <a:cubicBezTo>
                  <a:pt x="65615" y="116564"/>
                  <a:pt x="62660" y="119770"/>
                  <a:pt x="59901" y="119770"/>
                </a:cubicBezTo>
                <a:cubicBezTo>
                  <a:pt x="57142" y="119770"/>
                  <a:pt x="54384" y="116564"/>
                  <a:pt x="54384" y="113358"/>
                </a:cubicBezTo>
                <a:cubicBezTo>
                  <a:pt x="54384" y="79236"/>
                  <a:pt x="54384" y="79236"/>
                  <a:pt x="54384" y="79236"/>
                </a:cubicBezTo>
                <a:cubicBezTo>
                  <a:pt x="47487" y="89083"/>
                  <a:pt x="47487" y="89083"/>
                  <a:pt x="47487" y="89083"/>
                </a:cubicBezTo>
                <a:cubicBezTo>
                  <a:pt x="46108" y="90687"/>
                  <a:pt x="44532" y="90687"/>
                  <a:pt x="43152" y="90687"/>
                </a:cubicBezTo>
                <a:cubicBezTo>
                  <a:pt x="40394" y="90687"/>
                  <a:pt x="37635" y="89083"/>
                  <a:pt x="37635" y="84045"/>
                </a:cubicBezTo>
                <a:cubicBezTo>
                  <a:pt x="37635" y="82442"/>
                  <a:pt x="37635" y="80839"/>
                  <a:pt x="39014" y="808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0" name="Shape 4875">
            <a:extLst>
              <a:ext uri="{FF2B5EF4-FFF2-40B4-BE49-F238E27FC236}">
                <a16:creationId xmlns:a16="http://schemas.microsoft.com/office/drawing/2014/main" xmlns="" id="{B01E503F-76B6-437F-BB4F-7074434C63B0}"/>
              </a:ext>
            </a:extLst>
          </p:cNvPr>
          <p:cNvSpPr/>
          <p:nvPr/>
        </p:nvSpPr>
        <p:spPr>
          <a:xfrm>
            <a:off x="3043935" y="1740503"/>
            <a:ext cx="289909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95496"/>
                </a:moveTo>
                <a:lnTo>
                  <a:pt x="91694" y="95496"/>
                </a:lnTo>
                <a:cubicBezTo>
                  <a:pt x="88903" y="95496"/>
                  <a:pt x="85913" y="92290"/>
                  <a:pt x="85913" y="89083"/>
                </a:cubicBezTo>
                <a:cubicBezTo>
                  <a:pt x="85913" y="85877"/>
                  <a:pt x="88903" y="82442"/>
                  <a:pt x="91694" y="82442"/>
                </a:cubicBezTo>
                <a:cubicBezTo>
                  <a:pt x="101461" y="82442"/>
                  <a:pt x="108438" y="74427"/>
                  <a:pt x="108438" y="63206"/>
                </a:cubicBezTo>
                <a:cubicBezTo>
                  <a:pt x="108438" y="56564"/>
                  <a:pt x="107043" y="51755"/>
                  <a:pt x="102857" y="48549"/>
                </a:cubicBezTo>
                <a:cubicBezTo>
                  <a:pt x="102857" y="48549"/>
                  <a:pt x="102857" y="48549"/>
                  <a:pt x="101461" y="46946"/>
                </a:cubicBezTo>
                <a:cubicBezTo>
                  <a:pt x="100066" y="46946"/>
                  <a:pt x="100066" y="45343"/>
                  <a:pt x="100066" y="45343"/>
                </a:cubicBezTo>
                <a:cubicBezTo>
                  <a:pt x="100066" y="45343"/>
                  <a:pt x="100066" y="45343"/>
                  <a:pt x="98671" y="45343"/>
                </a:cubicBezTo>
                <a:cubicBezTo>
                  <a:pt x="98671" y="45343"/>
                  <a:pt x="98671" y="45343"/>
                  <a:pt x="97275" y="45343"/>
                </a:cubicBezTo>
                <a:cubicBezTo>
                  <a:pt x="97275" y="45343"/>
                  <a:pt x="97275" y="45343"/>
                  <a:pt x="97275" y="43740"/>
                </a:cubicBezTo>
                <a:lnTo>
                  <a:pt x="95880" y="43740"/>
                </a:lnTo>
                <a:cubicBezTo>
                  <a:pt x="94485" y="43740"/>
                  <a:pt x="94485" y="43740"/>
                  <a:pt x="94485" y="43740"/>
                </a:cubicBezTo>
                <a:cubicBezTo>
                  <a:pt x="93089" y="43740"/>
                  <a:pt x="93089" y="43740"/>
                  <a:pt x="91694" y="43740"/>
                </a:cubicBezTo>
                <a:cubicBezTo>
                  <a:pt x="91694" y="42137"/>
                  <a:pt x="91694" y="42137"/>
                  <a:pt x="91694" y="40534"/>
                </a:cubicBezTo>
                <a:cubicBezTo>
                  <a:pt x="90299" y="40534"/>
                  <a:pt x="90299" y="40534"/>
                  <a:pt x="90299" y="40534"/>
                </a:cubicBezTo>
                <a:cubicBezTo>
                  <a:pt x="90299" y="38702"/>
                  <a:pt x="90299" y="38702"/>
                  <a:pt x="90299" y="37099"/>
                </a:cubicBezTo>
                <a:cubicBezTo>
                  <a:pt x="88903" y="35496"/>
                  <a:pt x="88903" y="35496"/>
                  <a:pt x="88903" y="33893"/>
                </a:cubicBezTo>
                <a:cubicBezTo>
                  <a:pt x="88903" y="32290"/>
                  <a:pt x="87508" y="32290"/>
                  <a:pt x="87508" y="30687"/>
                </a:cubicBezTo>
                <a:cubicBezTo>
                  <a:pt x="81727" y="21068"/>
                  <a:pt x="71960" y="12824"/>
                  <a:pt x="60598" y="12824"/>
                </a:cubicBezTo>
                <a:cubicBezTo>
                  <a:pt x="48039" y="12824"/>
                  <a:pt x="38073" y="21068"/>
                  <a:pt x="32491" y="30687"/>
                </a:cubicBezTo>
                <a:cubicBezTo>
                  <a:pt x="32491" y="32290"/>
                  <a:pt x="32491" y="32290"/>
                  <a:pt x="31096" y="33893"/>
                </a:cubicBezTo>
                <a:cubicBezTo>
                  <a:pt x="31096" y="35496"/>
                  <a:pt x="31096" y="35496"/>
                  <a:pt x="31096" y="37099"/>
                </a:cubicBezTo>
                <a:cubicBezTo>
                  <a:pt x="31096" y="37099"/>
                  <a:pt x="31096" y="37099"/>
                  <a:pt x="29700" y="37099"/>
                </a:cubicBezTo>
                <a:cubicBezTo>
                  <a:pt x="29700" y="38702"/>
                  <a:pt x="29700" y="38702"/>
                  <a:pt x="29700" y="40534"/>
                </a:cubicBezTo>
                <a:cubicBezTo>
                  <a:pt x="29700" y="42137"/>
                  <a:pt x="28305" y="42137"/>
                  <a:pt x="28305" y="43740"/>
                </a:cubicBezTo>
                <a:lnTo>
                  <a:pt x="26910" y="43740"/>
                </a:lnTo>
                <a:cubicBezTo>
                  <a:pt x="26910" y="43740"/>
                  <a:pt x="26910" y="43740"/>
                  <a:pt x="25514" y="43740"/>
                </a:cubicBezTo>
                <a:cubicBezTo>
                  <a:pt x="23920" y="43740"/>
                  <a:pt x="23920" y="43740"/>
                  <a:pt x="23920" y="43740"/>
                </a:cubicBezTo>
                <a:cubicBezTo>
                  <a:pt x="22524" y="45343"/>
                  <a:pt x="22524" y="45343"/>
                  <a:pt x="22524" y="45343"/>
                </a:cubicBezTo>
                <a:cubicBezTo>
                  <a:pt x="21129" y="45343"/>
                  <a:pt x="21129" y="45343"/>
                  <a:pt x="21129" y="45343"/>
                </a:cubicBezTo>
                <a:cubicBezTo>
                  <a:pt x="19734" y="45343"/>
                  <a:pt x="19734" y="46946"/>
                  <a:pt x="19734" y="46946"/>
                </a:cubicBezTo>
                <a:cubicBezTo>
                  <a:pt x="18338" y="46946"/>
                  <a:pt x="18338" y="46946"/>
                  <a:pt x="18338" y="46946"/>
                </a:cubicBezTo>
                <a:cubicBezTo>
                  <a:pt x="18338" y="48549"/>
                  <a:pt x="16943" y="48549"/>
                  <a:pt x="16943" y="48549"/>
                </a:cubicBezTo>
                <a:cubicBezTo>
                  <a:pt x="14152" y="51755"/>
                  <a:pt x="11362" y="56564"/>
                  <a:pt x="11362" y="63206"/>
                </a:cubicBezTo>
                <a:cubicBezTo>
                  <a:pt x="11362" y="74427"/>
                  <a:pt x="18338" y="82442"/>
                  <a:pt x="28305" y="82442"/>
                </a:cubicBezTo>
                <a:cubicBezTo>
                  <a:pt x="31096" y="82442"/>
                  <a:pt x="33887" y="85877"/>
                  <a:pt x="33887" y="89083"/>
                </a:cubicBezTo>
                <a:cubicBezTo>
                  <a:pt x="33887" y="92290"/>
                  <a:pt x="31096" y="95496"/>
                  <a:pt x="28305" y="95496"/>
                </a:cubicBezTo>
                <a:cubicBezTo>
                  <a:pt x="12757" y="95496"/>
                  <a:pt x="0" y="80839"/>
                  <a:pt x="0" y="63206"/>
                </a:cubicBezTo>
                <a:cubicBezTo>
                  <a:pt x="0" y="48549"/>
                  <a:pt x="8571" y="35496"/>
                  <a:pt x="19734" y="32290"/>
                </a:cubicBezTo>
                <a:cubicBezTo>
                  <a:pt x="26910" y="12824"/>
                  <a:pt x="42259" y="0"/>
                  <a:pt x="60598" y="0"/>
                </a:cubicBezTo>
                <a:cubicBezTo>
                  <a:pt x="78936" y="0"/>
                  <a:pt x="94485" y="12824"/>
                  <a:pt x="100066" y="32290"/>
                </a:cubicBezTo>
                <a:cubicBezTo>
                  <a:pt x="111428" y="35496"/>
                  <a:pt x="119800" y="48549"/>
                  <a:pt x="119800" y="63206"/>
                </a:cubicBezTo>
                <a:cubicBezTo>
                  <a:pt x="119800" y="80839"/>
                  <a:pt x="107043" y="95496"/>
                  <a:pt x="91694" y="95496"/>
                </a:cubicBezTo>
                <a:close/>
                <a:moveTo>
                  <a:pt x="43654" y="84045"/>
                </a:moveTo>
                <a:lnTo>
                  <a:pt x="43654" y="84045"/>
                </a:lnTo>
                <a:cubicBezTo>
                  <a:pt x="45049" y="84045"/>
                  <a:pt x="46445" y="85877"/>
                  <a:pt x="48039" y="87480"/>
                </a:cubicBezTo>
                <a:cubicBezTo>
                  <a:pt x="55016" y="95496"/>
                  <a:pt x="55016" y="95496"/>
                  <a:pt x="55016" y="95496"/>
                </a:cubicBezTo>
                <a:cubicBezTo>
                  <a:pt x="55016" y="63206"/>
                  <a:pt x="55016" y="63206"/>
                  <a:pt x="55016" y="63206"/>
                </a:cubicBezTo>
                <a:cubicBezTo>
                  <a:pt x="55016" y="60000"/>
                  <a:pt x="56411" y="56564"/>
                  <a:pt x="60598" y="56564"/>
                </a:cubicBezTo>
                <a:cubicBezTo>
                  <a:pt x="63388" y="56564"/>
                  <a:pt x="66378" y="60000"/>
                  <a:pt x="66378" y="63206"/>
                </a:cubicBezTo>
                <a:cubicBezTo>
                  <a:pt x="66378" y="95496"/>
                  <a:pt x="66378" y="95496"/>
                  <a:pt x="66378" y="95496"/>
                </a:cubicBezTo>
                <a:cubicBezTo>
                  <a:pt x="73355" y="87480"/>
                  <a:pt x="73355" y="87480"/>
                  <a:pt x="73355" y="87480"/>
                </a:cubicBezTo>
                <a:cubicBezTo>
                  <a:pt x="73355" y="85877"/>
                  <a:pt x="74750" y="84045"/>
                  <a:pt x="77541" y="84045"/>
                </a:cubicBezTo>
                <a:cubicBezTo>
                  <a:pt x="80332" y="84045"/>
                  <a:pt x="83122" y="87480"/>
                  <a:pt x="83122" y="90687"/>
                </a:cubicBezTo>
                <a:cubicBezTo>
                  <a:pt x="83122" y="92290"/>
                  <a:pt x="81727" y="93893"/>
                  <a:pt x="81727" y="95496"/>
                </a:cubicBezTo>
                <a:cubicBezTo>
                  <a:pt x="64784" y="116564"/>
                  <a:pt x="64784" y="116564"/>
                  <a:pt x="64784" y="116564"/>
                </a:cubicBezTo>
                <a:cubicBezTo>
                  <a:pt x="63388" y="118167"/>
                  <a:pt x="61993" y="119770"/>
                  <a:pt x="60598" y="119770"/>
                </a:cubicBezTo>
                <a:cubicBezTo>
                  <a:pt x="57807" y="119770"/>
                  <a:pt x="56411" y="118167"/>
                  <a:pt x="56411" y="116564"/>
                </a:cubicBezTo>
                <a:cubicBezTo>
                  <a:pt x="39468" y="95496"/>
                  <a:pt x="39468" y="95496"/>
                  <a:pt x="39468" y="95496"/>
                </a:cubicBezTo>
                <a:cubicBezTo>
                  <a:pt x="38073" y="93893"/>
                  <a:pt x="38073" y="92290"/>
                  <a:pt x="38073" y="90687"/>
                </a:cubicBezTo>
                <a:cubicBezTo>
                  <a:pt x="38073" y="87480"/>
                  <a:pt x="39468" y="84045"/>
                  <a:pt x="43654" y="840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Shape 4876">
            <a:extLst>
              <a:ext uri="{FF2B5EF4-FFF2-40B4-BE49-F238E27FC236}">
                <a16:creationId xmlns:a16="http://schemas.microsoft.com/office/drawing/2014/main" xmlns="" id="{7C588DF7-A7BA-468D-9DD8-C651C4A27DE1}"/>
              </a:ext>
            </a:extLst>
          </p:cNvPr>
          <p:cNvSpPr/>
          <p:nvPr/>
        </p:nvSpPr>
        <p:spPr>
          <a:xfrm>
            <a:off x="2538184" y="1740503"/>
            <a:ext cx="289907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100887"/>
                </a:moveTo>
                <a:lnTo>
                  <a:pt x="91694" y="100887"/>
                </a:lnTo>
                <a:cubicBezTo>
                  <a:pt x="88903" y="100887"/>
                  <a:pt x="85913" y="97500"/>
                  <a:pt x="85913" y="94112"/>
                </a:cubicBezTo>
                <a:cubicBezTo>
                  <a:pt x="85913" y="90725"/>
                  <a:pt x="88903" y="87096"/>
                  <a:pt x="91694" y="87096"/>
                </a:cubicBezTo>
                <a:cubicBezTo>
                  <a:pt x="101461" y="87096"/>
                  <a:pt x="108438" y="78629"/>
                  <a:pt x="108438" y="66774"/>
                </a:cubicBezTo>
                <a:cubicBezTo>
                  <a:pt x="108438" y="59758"/>
                  <a:pt x="105647" y="54677"/>
                  <a:pt x="102857" y="51290"/>
                </a:cubicBezTo>
                <a:cubicBezTo>
                  <a:pt x="102857" y="51290"/>
                  <a:pt x="101461" y="51290"/>
                  <a:pt x="101461" y="49596"/>
                </a:cubicBezTo>
                <a:cubicBezTo>
                  <a:pt x="101461" y="49596"/>
                  <a:pt x="101461" y="49596"/>
                  <a:pt x="100066" y="49596"/>
                </a:cubicBezTo>
                <a:cubicBezTo>
                  <a:pt x="100066" y="49596"/>
                  <a:pt x="100066" y="47903"/>
                  <a:pt x="98671" y="47903"/>
                </a:cubicBezTo>
                <a:cubicBezTo>
                  <a:pt x="98671" y="47903"/>
                  <a:pt x="98671" y="47903"/>
                  <a:pt x="97275" y="47903"/>
                </a:cubicBezTo>
                <a:cubicBezTo>
                  <a:pt x="97275" y="47903"/>
                  <a:pt x="97275" y="47903"/>
                  <a:pt x="95880" y="46209"/>
                </a:cubicBezTo>
                <a:cubicBezTo>
                  <a:pt x="95880" y="46209"/>
                  <a:pt x="95880" y="46209"/>
                  <a:pt x="94485" y="46209"/>
                </a:cubicBezTo>
                <a:cubicBezTo>
                  <a:pt x="93089" y="46209"/>
                  <a:pt x="93089" y="46209"/>
                  <a:pt x="93089" y="46209"/>
                </a:cubicBezTo>
                <a:lnTo>
                  <a:pt x="91694" y="46209"/>
                </a:lnTo>
                <a:cubicBezTo>
                  <a:pt x="91694" y="44516"/>
                  <a:pt x="90299" y="44516"/>
                  <a:pt x="90299" y="42822"/>
                </a:cubicBezTo>
                <a:cubicBezTo>
                  <a:pt x="90299" y="40887"/>
                  <a:pt x="90299" y="40887"/>
                  <a:pt x="90299" y="39193"/>
                </a:cubicBezTo>
                <a:cubicBezTo>
                  <a:pt x="88903" y="39193"/>
                  <a:pt x="88903" y="39193"/>
                  <a:pt x="88903" y="39193"/>
                </a:cubicBezTo>
                <a:cubicBezTo>
                  <a:pt x="88903" y="37500"/>
                  <a:pt x="88903" y="37500"/>
                  <a:pt x="88903" y="35806"/>
                </a:cubicBezTo>
                <a:cubicBezTo>
                  <a:pt x="87308" y="34112"/>
                  <a:pt x="87308" y="34112"/>
                  <a:pt x="87308" y="32419"/>
                </a:cubicBezTo>
                <a:cubicBezTo>
                  <a:pt x="81727" y="22258"/>
                  <a:pt x="71960" y="13548"/>
                  <a:pt x="59202" y="13548"/>
                </a:cubicBezTo>
                <a:cubicBezTo>
                  <a:pt x="47840" y="13548"/>
                  <a:pt x="38073" y="22258"/>
                  <a:pt x="32491" y="32419"/>
                </a:cubicBezTo>
                <a:cubicBezTo>
                  <a:pt x="32491" y="34112"/>
                  <a:pt x="31096" y="34112"/>
                  <a:pt x="31096" y="35806"/>
                </a:cubicBezTo>
                <a:cubicBezTo>
                  <a:pt x="31096" y="37500"/>
                  <a:pt x="31096" y="37500"/>
                  <a:pt x="29700" y="39193"/>
                </a:cubicBezTo>
                <a:cubicBezTo>
                  <a:pt x="29700" y="40887"/>
                  <a:pt x="29700" y="40887"/>
                  <a:pt x="29700" y="42822"/>
                </a:cubicBezTo>
                <a:cubicBezTo>
                  <a:pt x="29700" y="42822"/>
                  <a:pt x="29700" y="42822"/>
                  <a:pt x="28305" y="42822"/>
                </a:cubicBezTo>
                <a:cubicBezTo>
                  <a:pt x="28305" y="44516"/>
                  <a:pt x="28305" y="44516"/>
                  <a:pt x="28305" y="46209"/>
                </a:cubicBezTo>
                <a:cubicBezTo>
                  <a:pt x="26910" y="46209"/>
                  <a:pt x="26910" y="46209"/>
                  <a:pt x="25315" y="46209"/>
                </a:cubicBezTo>
                <a:cubicBezTo>
                  <a:pt x="25315" y="46209"/>
                  <a:pt x="25315" y="46209"/>
                  <a:pt x="23920" y="46209"/>
                </a:cubicBezTo>
                <a:lnTo>
                  <a:pt x="22524" y="46209"/>
                </a:lnTo>
                <a:cubicBezTo>
                  <a:pt x="22524" y="47903"/>
                  <a:pt x="22524" y="47903"/>
                  <a:pt x="22524" y="47903"/>
                </a:cubicBezTo>
                <a:cubicBezTo>
                  <a:pt x="21129" y="47903"/>
                  <a:pt x="21129" y="47903"/>
                  <a:pt x="21129" y="47903"/>
                </a:cubicBezTo>
                <a:cubicBezTo>
                  <a:pt x="19734" y="47903"/>
                  <a:pt x="19734" y="47903"/>
                  <a:pt x="19734" y="47903"/>
                </a:cubicBezTo>
                <a:cubicBezTo>
                  <a:pt x="19734" y="47903"/>
                  <a:pt x="19734" y="49596"/>
                  <a:pt x="18338" y="49596"/>
                </a:cubicBezTo>
                <a:cubicBezTo>
                  <a:pt x="16943" y="51290"/>
                  <a:pt x="16943" y="51290"/>
                  <a:pt x="16943" y="51290"/>
                </a:cubicBezTo>
                <a:cubicBezTo>
                  <a:pt x="12757" y="54677"/>
                  <a:pt x="11362" y="59758"/>
                  <a:pt x="11362" y="66774"/>
                </a:cubicBezTo>
                <a:cubicBezTo>
                  <a:pt x="11362" y="78629"/>
                  <a:pt x="18338" y="87096"/>
                  <a:pt x="28305" y="87096"/>
                </a:cubicBezTo>
                <a:cubicBezTo>
                  <a:pt x="31096" y="87096"/>
                  <a:pt x="33887" y="90725"/>
                  <a:pt x="33887" y="94112"/>
                </a:cubicBezTo>
                <a:cubicBezTo>
                  <a:pt x="33887" y="97500"/>
                  <a:pt x="31096" y="100887"/>
                  <a:pt x="28305" y="100887"/>
                </a:cubicBezTo>
                <a:cubicBezTo>
                  <a:pt x="12757" y="100887"/>
                  <a:pt x="0" y="85403"/>
                  <a:pt x="0" y="66774"/>
                </a:cubicBezTo>
                <a:cubicBezTo>
                  <a:pt x="0" y="51290"/>
                  <a:pt x="8571" y="37500"/>
                  <a:pt x="19734" y="34112"/>
                </a:cubicBezTo>
                <a:cubicBezTo>
                  <a:pt x="25315" y="13548"/>
                  <a:pt x="40863" y="0"/>
                  <a:pt x="59202" y="0"/>
                </a:cubicBezTo>
                <a:cubicBezTo>
                  <a:pt x="77541" y="0"/>
                  <a:pt x="93089" y="13548"/>
                  <a:pt x="100066" y="34112"/>
                </a:cubicBezTo>
                <a:cubicBezTo>
                  <a:pt x="111428" y="37500"/>
                  <a:pt x="119800" y="51290"/>
                  <a:pt x="119800" y="66774"/>
                </a:cubicBezTo>
                <a:cubicBezTo>
                  <a:pt x="119800" y="85403"/>
                  <a:pt x="107043" y="100887"/>
                  <a:pt x="91694" y="100887"/>
                </a:cubicBezTo>
                <a:close/>
                <a:moveTo>
                  <a:pt x="45049" y="68467"/>
                </a:moveTo>
                <a:lnTo>
                  <a:pt x="45049" y="68467"/>
                </a:lnTo>
                <a:cubicBezTo>
                  <a:pt x="46445" y="68467"/>
                  <a:pt x="47840" y="70161"/>
                  <a:pt x="47840" y="71854"/>
                </a:cubicBezTo>
                <a:cubicBezTo>
                  <a:pt x="59202" y="83709"/>
                  <a:pt x="59202" y="83709"/>
                  <a:pt x="59202" y="83709"/>
                </a:cubicBezTo>
                <a:cubicBezTo>
                  <a:pt x="70564" y="71854"/>
                  <a:pt x="70564" y="71854"/>
                  <a:pt x="70564" y="71854"/>
                </a:cubicBezTo>
                <a:cubicBezTo>
                  <a:pt x="71960" y="70161"/>
                  <a:pt x="73355" y="68467"/>
                  <a:pt x="74750" y="68467"/>
                </a:cubicBezTo>
                <a:cubicBezTo>
                  <a:pt x="77541" y="68467"/>
                  <a:pt x="80332" y="71854"/>
                  <a:pt x="80332" y="75241"/>
                </a:cubicBezTo>
                <a:cubicBezTo>
                  <a:pt x="80332" y="76935"/>
                  <a:pt x="80332" y="78629"/>
                  <a:pt x="78936" y="80322"/>
                </a:cubicBezTo>
                <a:cubicBezTo>
                  <a:pt x="67774" y="94112"/>
                  <a:pt x="67774" y="94112"/>
                  <a:pt x="67774" y="94112"/>
                </a:cubicBezTo>
                <a:cubicBezTo>
                  <a:pt x="78936" y="107661"/>
                  <a:pt x="78936" y="107661"/>
                  <a:pt x="78936" y="107661"/>
                </a:cubicBezTo>
                <a:cubicBezTo>
                  <a:pt x="80332" y="109354"/>
                  <a:pt x="80332" y="111048"/>
                  <a:pt x="80332" y="112741"/>
                </a:cubicBezTo>
                <a:cubicBezTo>
                  <a:pt x="80332" y="116129"/>
                  <a:pt x="77541" y="119758"/>
                  <a:pt x="74750" y="119758"/>
                </a:cubicBezTo>
                <a:cubicBezTo>
                  <a:pt x="73355" y="119758"/>
                  <a:pt x="71960" y="118064"/>
                  <a:pt x="70564" y="116129"/>
                </a:cubicBezTo>
                <a:cubicBezTo>
                  <a:pt x="59202" y="104274"/>
                  <a:pt x="59202" y="104274"/>
                  <a:pt x="59202" y="104274"/>
                </a:cubicBezTo>
                <a:cubicBezTo>
                  <a:pt x="47840" y="116129"/>
                  <a:pt x="47840" y="116129"/>
                  <a:pt x="47840" y="116129"/>
                </a:cubicBezTo>
                <a:cubicBezTo>
                  <a:pt x="47840" y="118064"/>
                  <a:pt x="46445" y="119758"/>
                  <a:pt x="45049" y="119758"/>
                </a:cubicBezTo>
                <a:cubicBezTo>
                  <a:pt x="40863" y="119758"/>
                  <a:pt x="39468" y="116129"/>
                  <a:pt x="39468" y="112741"/>
                </a:cubicBezTo>
                <a:cubicBezTo>
                  <a:pt x="39468" y="111048"/>
                  <a:pt x="39468" y="109354"/>
                  <a:pt x="40863" y="107661"/>
                </a:cubicBezTo>
                <a:cubicBezTo>
                  <a:pt x="52225" y="94112"/>
                  <a:pt x="52225" y="94112"/>
                  <a:pt x="52225" y="94112"/>
                </a:cubicBezTo>
                <a:cubicBezTo>
                  <a:pt x="40863" y="80322"/>
                  <a:pt x="40863" y="80322"/>
                  <a:pt x="40863" y="80322"/>
                </a:cubicBezTo>
                <a:cubicBezTo>
                  <a:pt x="39468" y="78629"/>
                  <a:pt x="39468" y="76935"/>
                  <a:pt x="39468" y="75241"/>
                </a:cubicBezTo>
                <a:cubicBezTo>
                  <a:pt x="39468" y="71854"/>
                  <a:pt x="40863" y="68467"/>
                  <a:pt x="45049" y="684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" name="Shape 4877">
            <a:extLst>
              <a:ext uri="{FF2B5EF4-FFF2-40B4-BE49-F238E27FC236}">
                <a16:creationId xmlns:a16="http://schemas.microsoft.com/office/drawing/2014/main" xmlns="" id="{41CD17B7-ADD1-442B-BD44-8C4EB0A23EB1}"/>
              </a:ext>
            </a:extLst>
          </p:cNvPr>
          <p:cNvSpPr/>
          <p:nvPr/>
        </p:nvSpPr>
        <p:spPr>
          <a:xfrm>
            <a:off x="2030317" y="1740503"/>
            <a:ext cx="292024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100887"/>
                </a:moveTo>
                <a:lnTo>
                  <a:pt x="92019" y="100887"/>
                </a:lnTo>
                <a:cubicBezTo>
                  <a:pt x="87684" y="100887"/>
                  <a:pt x="86305" y="97500"/>
                  <a:pt x="86305" y="94112"/>
                </a:cubicBezTo>
                <a:cubicBezTo>
                  <a:pt x="86305" y="90725"/>
                  <a:pt x="87684" y="87096"/>
                  <a:pt x="92019" y="87096"/>
                </a:cubicBezTo>
                <a:cubicBezTo>
                  <a:pt x="100295" y="87096"/>
                  <a:pt x="108571" y="78629"/>
                  <a:pt x="108571" y="66774"/>
                </a:cubicBezTo>
                <a:cubicBezTo>
                  <a:pt x="108571" y="59758"/>
                  <a:pt x="105812" y="54677"/>
                  <a:pt x="103054" y="51290"/>
                </a:cubicBezTo>
                <a:cubicBezTo>
                  <a:pt x="101674" y="51290"/>
                  <a:pt x="101674" y="51290"/>
                  <a:pt x="101674" y="49596"/>
                </a:cubicBezTo>
                <a:lnTo>
                  <a:pt x="100295" y="49596"/>
                </a:lnTo>
                <a:lnTo>
                  <a:pt x="98916" y="47903"/>
                </a:lnTo>
                <a:lnTo>
                  <a:pt x="97536" y="47903"/>
                </a:lnTo>
                <a:cubicBezTo>
                  <a:pt x="97536" y="47903"/>
                  <a:pt x="96157" y="47903"/>
                  <a:pt x="96157" y="46209"/>
                </a:cubicBezTo>
                <a:cubicBezTo>
                  <a:pt x="94778" y="46209"/>
                  <a:pt x="94778" y="46209"/>
                  <a:pt x="94778" y="46209"/>
                </a:cubicBezTo>
                <a:cubicBezTo>
                  <a:pt x="94778" y="46209"/>
                  <a:pt x="94778" y="46209"/>
                  <a:pt x="93399" y="46209"/>
                </a:cubicBezTo>
                <a:cubicBezTo>
                  <a:pt x="92019" y="46209"/>
                  <a:pt x="92019" y="46209"/>
                  <a:pt x="92019" y="46209"/>
                </a:cubicBezTo>
                <a:lnTo>
                  <a:pt x="90443" y="46209"/>
                </a:lnTo>
                <a:cubicBezTo>
                  <a:pt x="90443" y="44516"/>
                  <a:pt x="90443" y="44516"/>
                  <a:pt x="90443" y="42822"/>
                </a:cubicBezTo>
                <a:cubicBezTo>
                  <a:pt x="90443" y="40887"/>
                  <a:pt x="89064" y="40887"/>
                  <a:pt x="89064" y="39193"/>
                </a:cubicBezTo>
                <a:cubicBezTo>
                  <a:pt x="89064" y="37500"/>
                  <a:pt x="89064" y="37500"/>
                  <a:pt x="87684" y="35806"/>
                </a:cubicBezTo>
                <a:cubicBezTo>
                  <a:pt x="87684" y="34112"/>
                  <a:pt x="87684" y="34112"/>
                  <a:pt x="86305" y="32419"/>
                </a:cubicBezTo>
                <a:cubicBezTo>
                  <a:pt x="80788" y="22258"/>
                  <a:pt x="71133" y="13548"/>
                  <a:pt x="59901" y="13548"/>
                </a:cubicBezTo>
                <a:cubicBezTo>
                  <a:pt x="48669" y="13548"/>
                  <a:pt x="39014" y="22258"/>
                  <a:pt x="33497" y="32419"/>
                </a:cubicBezTo>
                <a:cubicBezTo>
                  <a:pt x="32118" y="34112"/>
                  <a:pt x="32118" y="34112"/>
                  <a:pt x="32118" y="35806"/>
                </a:cubicBezTo>
                <a:cubicBezTo>
                  <a:pt x="30738" y="37500"/>
                  <a:pt x="30738" y="37500"/>
                  <a:pt x="30738" y="39193"/>
                </a:cubicBezTo>
                <a:cubicBezTo>
                  <a:pt x="30738" y="40887"/>
                  <a:pt x="29359" y="40887"/>
                  <a:pt x="29359" y="42822"/>
                </a:cubicBezTo>
                <a:cubicBezTo>
                  <a:pt x="29359" y="44516"/>
                  <a:pt x="29359" y="44516"/>
                  <a:pt x="29359" y="46209"/>
                </a:cubicBezTo>
                <a:lnTo>
                  <a:pt x="27783" y="46209"/>
                </a:lnTo>
                <a:cubicBezTo>
                  <a:pt x="27783" y="46209"/>
                  <a:pt x="27783" y="46209"/>
                  <a:pt x="26403" y="46209"/>
                </a:cubicBezTo>
                <a:cubicBezTo>
                  <a:pt x="25024" y="46209"/>
                  <a:pt x="25024" y="46209"/>
                  <a:pt x="25024" y="46209"/>
                </a:cubicBezTo>
                <a:cubicBezTo>
                  <a:pt x="25024" y="46209"/>
                  <a:pt x="25024" y="46209"/>
                  <a:pt x="23645" y="46209"/>
                </a:cubicBezTo>
                <a:cubicBezTo>
                  <a:pt x="23645" y="47903"/>
                  <a:pt x="22266" y="47903"/>
                  <a:pt x="22266" y="47903"/>
                </a:cubicBezTo>
                <a:lnTo>
                  <a:pt x="20886" y="47903"/>
                </a:lnTo>
                <a:lnTo>
                  <a:pt x="19507" y="49596"/>
                </a:lnTo>
                <a:lnTo>
                  <a:pt x="18128" y="49596"/>
                </a:lnTo>
                <a:cubicBezTo>
                  <a:pt x="18128" y="51290"/>
                  <a:pt x="18128" y="51290"/>
                  <a:pt x="16748" y="51290"/>
                </a:cubicBezTo>
                <a:cubicBezTo>
                  <a:pt x="13990" y="54677"/>
                  <a:pt x="11231" y="59758"/>
                  <a:pt x="11231" y="66774"/>
                </a:cubicBezTo>
                <a:cubicBezTo>
                  <a:pt x="11231" y="78629"/>
                  <a:pt x="19507" y="87096"/>
                  <a:pt x="27783" y="87096"/>
                </a:cubicBezTo>
                <a:cubicBezTo>
                  <a:pt x="32118" y="87096"/>
                  <a:pt x="33497" y="90725"/>
                  <a:pt x="33497" y="94112"/>
                </a:cubicBezTo>
                <a:cubicBezTo>
                  <a:pt x="33497" y="97500"/>
                  <a:pt x="32118" y="100887"/>
                  <a:pt x="27783" y="100887"/>
                </a:cubicBezTo>
                <a:cubicBezTo>
                  <a:pt x="12610" y="100887"/>
                  <a:pt x="0" y="85403"/>
                  <a:pt x="0" y="66774"/>
                </a:cubicBezTo>
                <a:cubicBezTo>
                  <a:pt x="0" y="51290"/>
                  <a:pt x="8472" y="37500"/>
                  <a:pt x="19507" y="34112"/>
                </a:cubicBezTo>
                <a:cubicBezTo>
                  <a:pt x="26403" y="13548"/>
                  <a:pt x="41773" y="0"/>
                  <a:pt x="59901" y="0"/>
                </a:cubicBezTo>
                <a:cubicBezTo>
                  <a:pt x="78029" y="0"/>
                  <a:pt x="93399" y="13548"/>
                  <a:pt x="100295" y="34112"/>
                </a:cubicBezTo>
                <a:cubicBezTo>
                  <a:pt x="111330" y="37500"/>
                  <a:pt x="119802" y="51290"/>
                  <a:pt x="119802" y="66774"/>
                </a:cubicBezTo>
                <a:cubicBezTo>
                  <a:pt x="119802" y="85403"/>
                  <a:pt x="107192" y="100887"/>
                  <a:pt x="92019" y="100887"/>
                </a:cubicBezTo>
                <a:close/>
                <a:moveTo>
                  <a:pt x="44532" y="87096"/>
                </a:moveTo>
                <a:lnTo>
                  <a:pt x="44532" y="87096"/>
                </a:lnTo>
                <a:cubicBezTo>
                  <a:pt x="45911" y="87096"/>
                  <a:pt x="47290" y="87096"/>
                  <a:pt x="48669" y="88790"/>
                </a:cubicBezTo>
                <a:cubicBezTo>
                  <a:pt x="58522" y="100887"/>
                  <a:pt x="58522" y="100887"/>
                  <a:pt x="58522" y="100887"/>
                </a:cubicBezTo>
                <a:cubicBezTo>
                  <a:pt x="75270" y="71854"/>
                  <a:pt x="75270" y="71854"/>
                  <a:pt x="75270" y="71854"/>
                </a:cubicBezTo>
                <a:cubicBezTo>
                  <a:pt x="76650" y="70161"/>
                  <a:pt x="78029" y="68467"/>
                  <a:pt x="80788" y="68467"/>
                </a:cubicBezTo>
                <a:cubicBezTo>
                  <a:pt x="83546" y="68467"/>
                  <a:pt x="86305" y="71854"/>
                  <a:pt x="86305" y="75241"/>
                </a:cubicBezTo>
                <a:cubicBezTo>
                  <a:pt x="86305" y="76935"/>
                  <a:pt x="84926" y="78629"/>
                  <a:pt x="84926" y="80322"/>
                </a:cubicBezTo>
                <a:cubicBezTo>
                  <a:pt x="64039" y="116129"/>
                  <a:pt x="64039" y="116129"/>
                  <a:pt x="64039" y="116129"/>
                </a:cubicBezTo>
                <a:cubicBezTo>
                  <a:pt x="64039" y="118064"/>
                  <a:pt x="61280" y="119758"/>
                  <a:pt x="59901" y="119758"/>
                </a:cubicBezTo>
                <a:cubicBezTo>
                  <a:pt x="58522" y="119758"/>
                  <a:pt x="57142" y="118064"/>
                  <a:pt x="55763" y="116129"/>
                </a:cubicBezTo>
                <a:cubicBezTo>
                  <a:pt x="41773" y="99193"/>
                  <a:pt x="41773" y="99193"/>
                  <a:pt x="41773" y="99193"/>
                </a:cubicBezTo>
                <a:cubicBezTo>
                  <a:pt x="40394" y="97500"/>
                  <a:pt x="39014" y="95806"/>
                  <a:pt x="39014" y="94112"/>
                </a:cubicBezTo>
                <a:cubicBezTo>
                  <a:pt x="39014" y="90725"/>
                  <a:pt x="41773" y="87096"/>
                  <a:pt x="44532" y="870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" name="Shape 4878">
            <a:extLst>
              <a:ext uri="{FF2B5EF4-FFF2-40B4-BE49-F238E27FC236}">
                <a16:creationId xmlns:a16="http://schemas.microsoft.com/office/drawing/2014/main" xmlns="" id="{2286FE23-A4DB-4237-A3F3-AECEA6641A09}"/>
              </a:ext>
            </a:extLst>
          </p:cNvPr>
          <p:cNvSpPr/>
          <p:nvPr/>
        </p:nvSpPr>
        <p:spPr>
          <a:xfrm>
            <a:off x="1524564" y="1740503"/>
            <a:ext cx="289909" cy="2010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495" y="119712"/>
                </a:moveTo>
                <a:lnTo>
                  <a:pt x="91495" y="119712"/>
                </a:lnTo>
                <a:cubicBezTo>
                  <a:pt x="28106" y="119712"/>
                  <a:pt x="28106" y="119712"/>
                  <a:pt x="28106" y="119712"/>
                </a:cubicBezTo>
                <a:cubicBezTo>
                  <a:pt x="12757" y="119712"/>
                  <a:pt x="0" y="101339"/>
                  <a:pt x="0" y="79234"/>
                </a:cubicBezTo>
                <a:cubicBezTo>
                  <a:pt x="0" y="60861"/>
                  <a:pt x="8372" y="44497"/>
                  <a:pt x="19734" y="40478"/>
                </a:cubicBezTo>
                <a:cubicBezTo>
                  <a:pt x="26710" y="16076"/>
                  <a:pt x="42259" y="0"/>
                  <a:pt x="60598" y="0"/>
                </a:cubicBezTo>
                <a:cubicBezTo>
                  <a:pt x="78936" y="0"/>
                  <a:pt x="94485" y="16076"/>
                  <a:pt x="100066" y="40478"/>
                </a:cubicBezTo>
                <a:cubicBezTo>
                  <a:pt x="111229" y="44497"/>
                  <a:pt x="119800" y="60861"/>
                  <a:pt x="119800" y="79234"/>
                </a:cubicBezTo>
                <a:cubicBezTo>
                  <a:pt x="119800" y="101339"/>
                  <a:pt x="107043" y="119712"/>
                  <a:pt x="91495" y="119712"/>
                </a:cubicBezTo>
                <a:close/>
                <a:moveTo>
                  <a:pt x="102857" y="60861"/>
                </a:moveTo>
                <a:lnTo>
                  <a:pt x="102857" y="60861"/>
                </a:lnTo>
                <a:cubicBezTo>
                  <a:pt x="102857" y="60861"/>
                  <a:pt x="102857" y="60861"/>
                  <a:pt x="101461" y="58851"/>
                </a:cubicBezTo>
                <a:cubicBezTo>
                  <a:pt x="100066" y="58851"/>
                  <a:pt x="100066" y="56842"/>
                  <a:pt x="100066" y="56842"/>
                </a:cubicBezTo>
                <a:cubicBezTo>
                  <a:pt x="100066" y="56842"/>
                  <a:pt x="100066" y="56842"/>
                  <a:pt x="98671" y="56842"/>
                </a:cubicBezTo>
                <a:cubicBezTo>
                  <a:pt x="98671" y="56842"/>
                  <a:pt x="98671" y="56842"/>
                  <a:pt x="97275" y="56842"/>
                </a:cubicBezTo>
                <a:cubicBezTo>
                  <a:pt x="97275" y="56842"/>
                  <a:pt x="97275" y="56842"/>
                  <a:pt x="97275" y="54832"/>
                </a:cubicBezTo>
                <a:lnTo>
                  <a:pt x="95880" y="54832"/>
                </a:lnTo>
                <a:cubicBezTo>
                  <a:pt x="94485" y="54832"/>
                  <a:pt x="94485" y="54832"/>
                  <a:pt x="94485" y="54832"/>
                </a:cubicBezTo>
                <a:cubicBezTo>
                  <a:pt x="93089" y="54832"/>
                  <a:pt x="93089" y="54832"/>
                  <a:pt x="91495" y="54832"/>
                </a:cubicBezTo>
                <a:cubicBezTo>
                  <a:pt x="91495" y="52822"/>
                  <a:pt x="91495" y="52822"/>
                  <a:pt x="91495" y="50813"/>
                </a:cubicBezTo>
                <a:cubicBezTo>
                  <a:pt x="90099" y="50813"/>
                  <a:pt x="90099" y="50813"/>
                  <a:pt x="90099" y="50813"/>
                </a:cubicBezTo>
                <a:cubicBezTo>
                  <a:pt x="90099" y="48516"/>
                  <a:pt x="90099" y="48516"/>
                  <a:pt x="90099" y="46507"/>
                </a:cubicBezTo>
                <a:cubicBezTo>
                  <a:pt x="88704" y="44497"/>
                  <a:pt x="88704" y="44497"/>
                  <a:pt x="88704" y="42488"/>
                </a:cubicBezTo>
                <a:cubicBezTo>
                  <a:pt x="88704" y="40478"/>
                  <a:pt x="87308" y="40478"/>
                  <a:pt x="87308" y="38468"/>
                </a:cubicBezTo>
                <a:cubicBezTo>
                  <a:pt x="81727" y="26411"/>
                  <a:pt x="71960" y="16076"/>
                  <a:pt x="60598" y="16076"/>
                </a:cubicBezTo>
                <a:cubicBezTo>
                  <a:pt x="47840" y="16076"/>
                  <a:pt x="38073" y="26411"/>
                  <a:pt x="32491" y="38468"/>
                </a:cubicBezTo>
                <a:cubicBezTo>
                  <a:pt x="32491" y="40478"/>
                  <a:pt x="32491" y="40478"/>
                  <a:pt x="31096" y="42488"/>
                </a:cubicBezTo>
                <a:cubicBezTo>
                  <a:pt x="31096" y="44497"/>
                  <a:pt x="31096" y="44497"/>
                  <a:pt x="31096" y="46507"/>
                </a:cubicBezTo>
                <a:cubicBezTo>
                  <a:pt x="31096" y="46507"/>
                  <a:pt x="31096" y="46507"/>
                  <a:pt x="29501" y="46507"/>
                </a:cubicBezTo>
                <a:cubicBezTo>
                  <a:pt x="29501" y="48516"/>
                  <a:pt x="29501" y="48516"/>
                  <a:pt x="29501" y="50813"/>
                </a:cubicBezTo>
                <a:cubicBezTo>
                  <a:pt x="29501" y="52822"/>
                  <a:pt x="28106" y="52822"/>
                  <a:pt x="28106" y="54832"/>
                </a:cubicBezTo>
                <a:lnTo>
                  <a:pt x="26710" y="54832"/>
                </a:lnTo>
                <a:cubicBezTo>
                  <a:pt x="26710" y="54832"/>
                  <a:pt x="26710" y="54832"/>
                  <a:pt x="25315" y="54832"/>
                </a:cubicBezTo>
                <a:cubicBezTo>
                  <a:pt x="23920" y="54832"/>
                  <a:pt x="23920" y="54832"/>
                  <a:pt x="23920" y="54832"/>
                </a:cubicBezTo>
                <a:cubicBezTo>
                  <a:pt x="22524" y="56842"/>
                  <a:pt x="22524" y="56842"/>
                  <a:pt x="22524" y="56842"/>
                </a:cubicBezTo>
                <a:cubicBezTo>
                  <a:pt x="21129" y="56842"/>
                  <a:pt x="21129" y="56842"/>
                  <a:pt x="21129" y="56842"/>
                </a:cubicBezTo>
                <a:cubicBezTo>
                  <a:pt x="19734" y="56842"/>
                  <a:pt x="19734" y="58851"/>
                  <a:pt x="19734" y="58851"/>
                </a:cubicBezTo>
                <a:cubicBezTo>
                  <a:pt x="18338" y="58851"/>
                  <a:pt x="18338" y="58851"/>
                  <a:pt x="18338" y="58851"/>
                </a:cubicBezTo>
                <a:cubicBezTo>
                  <a:pt x="18338" y="60861"/>
                  <a:pt x="16943" y="60861"/>
                  <a:pt x="16943" y="60861"/>
                </a:cubicBezTo>
                <a:cubicBezTo>
                  <a:pt x="14152" y="64880"/>
                  <a:pt x="11362" y="70909"/>
                  <a:pt x="11362" y="79234"/>
                </a:cubicBezTo>
                <a:cubicBezTo>
                  <a:pt x="11362" y="93301"/>
                  <a:pt x="18338" y="103349"/>
                  <a:pt x="28106" y="103349"/>
                </a:cubicBezTo>
                <a:cubicBezTo>
                  <a:pt x="91495" y="103349"/>
                  <a:pt x="91495" y="103349"/>
                  <a:pt x="91495" y="103349"/>
                </a:cubicBezTo>
                <a:cubicBezTo>
                  <a:pt x="101461" y="103349"/>
                  <a:pt x="108438" y="93301"/>
                  <a:pt x="108438" y="79234"/>
                </a:cubicBezTo>
                <a:cubicBezTo>
                  <a:pt x="108438" y="70909"/>
                  <a:pt x="107043" y="64880"/>
                  <a:pt x="102857" y="608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8588419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751</TotalTime>
  <Words>507</Words>
  <Application>Microsoft Office PowerPoint</Application>
  <PresentationFormat>Custom</PresentationFormat>
  <Paragraphs>54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VaiO</dc:creator>
  <cp:lastModifiedBy>Harist</cp:lastModifiedBy>
  <cp:revision>51</cp:revision>
  <dcterms:created xsi:type="dcterms:W3CDTF">2021-06-16T04:46:06Z</dcterms:created>
  <dcterms:modified xsi:type="dcterms:W3CDTF">2022-12-17T08:48:03Z</dcterms:modified>
</cp:coreProperties>
</file>