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70" r:id="rId3"/>
    <p:sldId id="275" r:id="rId4"/>
    <p:sldId id="479" r:id="rId5"/>
    <p:sldId id="480" r:id="rId6"/>
    <p:sldId id="478" r:id="rId7"/>
    <p:sldId id="360" r:id="rId8"/>
    <p:sldId id="466" r:id="rId9"/>
    <p:sldId id="473" r:id="rId10"/>
    <p:sldId id="474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7868"/>
    <a:srgbClr val="D4CCB9"/>
    <a:srgbClr val="DCD1CD"/>
    <a:srgbClr val="F3F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3CC94D2-332A-4485-991D-33AFD9F8406D}" type="datetimeFigureOut">
              <a:rPr lang="en-ID"/>
              <a:pPr>
                <a:defRPr/>
              </a:pPr>
              <a:t>1/19/2023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F7B91C2-B19C-4973-AE02-5DB46A434E48}" type="slidenum">
              <a:rPr lang="en-ID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6643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1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3425" y="1911350"/>
            <a:ext cx="6213475" cy="360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104701" y="2135388"/>
            <a:ext cx="4397421" cy="2914873"/>
          </a:xfrm>
        </p:spPr>
        <p:txBody>
          <a:bodyPr rtlCol="0">
            <a:normAutofit/>
          </a:bodyPr>
          <a:lstStyle/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127718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378200" y="0"/>
            <a:ext cx="6438900" cy="37973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280371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023350" y="673100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131050" y="673100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238750" y="673100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023350" y="2501901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31050" y="2501901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5238750" y="2501901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9023350" y="4330702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7131050" y="4330702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5238750" y="4330702"/>
            <a:ext cx="1714500" cy="17145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523314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38700" y="2127250"/>
            <a:ext cx="2082800" cy="2082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590800" y="2127250"/>
            <a:ext cx="2082800" cy="2082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42900" y="2127250"/>
            <a:ext cx="2082800" cy="2082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838700" y="4445000"/>
            <a:ext cx="2082800" cy="2082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590800" y="4445000"/>
            <a:ext cx="2082800" cy="2082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42900" y="4445000"/>
            <a:ext cx="2082800" cy="2082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089222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889000"/>
            <a:ext cx="1752600" cy="50673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905000" y="901700"/>
            <a:ext cx="2933700" cy="25273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991100" y="901700"/>
            <a:ext cx="2933700" cy="25273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0" y="3517900"/>
            <a:ext cx="4686300" cy="24384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23313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771900" y="1750219"/>
            <a:ext cx="4648200" cy="335756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133272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76300" y="927100"/>
            <a:ext cx="5219700" cy="5003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1963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905144" y="-1"/>
            <a:ext cx="5532689" cy="569149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427543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975100" cy="68580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30322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0450" y="1092200"/>
            <a:ext cx="10071100" cy="28321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30734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879850" y="1109661"/>
            <a:ext cx="7181850" cy="574833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0726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36688" y="992188"/>
            <a:ext cx="5316537" cy="586581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11279028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191500" y="0"/>
            <a:ext cx="4000500" cy="6857999"/>
          </a:xfrm>
        </p:spPr>
        <p:txBody>
          <a:bodyPr rtlCol="0">
            <a:normAutofit/>
          </a:bodyPr>
          <a:lstStyle/>
          <a:p>
            <a:pPr lvl="0"/>
            <a:endParaRPr lang="en-ID" noProof="0" dirty="0"/>
          </a:p>
        </p:txBody>
      </p:sp>
    </p:spTree>
    <p:extLst>
      <p:ext uri="{BB962C8B-B14F-4D97-AF65-F5344CB8AC3E}">
        <p14:creationId xmlns:p14="http://schemas.microsoft.com/office/powerpoint/2010/main" val="28202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D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D72D81-3FAC-43DA-8E68-E2E6CFD8BC03}" type="datetimeFigureOut">
              <a:rPr lang="en-ID"/>
              <a:pPr>
                <a:defRPr/>
              </a:pPr>
              <a:t>1/19/2023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181BFA6-2143-4C54-9166-9337846F9B80}" type="slidenum">
              <a:rPr lang="en-ID"/>
              <a:pPr/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8" r:id="rId10"/>
    <p:sldLayoutId id="2147483722" r:id="rId11"/>
    <p:sldLayoutId id="2147483724" r:id="rId12"/>
    <p:sldLayoutId id="2147483725" r:id="rId13"/>
    <p:sldLayoutId id="2147483726" r:id="rId14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3338" y="3154363"/>
            <a:ext cx="7154862" cy="54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kern="1700" dirty="0" err="1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Lupisco</a:t>
            </a:r>
            <a:r>
              <a:rPr lang="en-US" sz="6600" kern="1700" dirty="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 - Fashion</a:t>
            </a:r>
          </a:p>
        </p:txBody>
      </p:sp>
      <p:sp>
        <p:nvSpPr>
          <p:cNvPr id="29699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3771900" y="1751013"/>
            <a:ext cx="4648200" cy="3355975"/>
          </a:xfrm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1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/>
          <p:cNvSpPr/>
          <p:nvPr/>
        </p:nvSpPr>
        <p:spPr>
          <a:xfrm>
            <a:off x="10623550" y="3816350"/>
            <a:ext cx="298450" cy="92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/>
          <p:cNvSpPr/>
          <p:nvPr/>
        </p:nvSpPr>
        <p:spPr>
          <a:xfrm>
            <a:off x="10120313" y="3775075"/>
            <a:ext cx="292100" cy="174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/>
          <p:cNvSpPr/>
          <p:nvPr/>
        </p:nvSpPr>
        <p:spPr>
          <a:xfrm>
            <a:off x="10193338" y="4800600"/>
            <a:ext cx="290512" cy="1730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/>
          <p:cNvSpPr/>
          <p:nvPr/>
        </p:nvSpPr>
        <p:spPr>
          <a:xfrm>
            <a:off x="10675938" y="4411663"/>
            <a:ext cx="228600" cy="555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/>
          <p:cNvSpPr/>
          <p:nvPr/>
        </p:nvSpPr>
        <p:spPr>
          <a:xfrm>
            <a:off x="10228263" y="4343400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/>
          <p:cNvSpPr/>
          <p:nvPr/>
        </p:nvSpPr>
        <p:spPr>
          <a:xfrm>
            <a:off x="10669588" y="3267075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/>
          <p:cNvSpPr/>
          <p:nvPr/>
        </p:nvSpPr>
        <p:spPr>
          <a:xfrm>
            <a:off x="10120313" y="330676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/>
          <p:cNvSpPr/>
          <p:nvPr/>
        </p:nvSpPr>
        <p:spPr>
          <a:xfrm>
            <a:off x="9615488" y="330676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/>
          <p:cNvSpPr/>
          <p:nvPr/>
        </p:nvSpPr>
        <p:spPr>
          <a:xfrm>
            <a:off x="9128125" y="3287713"/>
            <a:ext cx="152400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/>
          <p:cNvSpPr/>
          <p:nvPr/>
        </p:nvSpPr>
        <p:spPr>
          <a:xfrm>
            <a:off x="8601075" y="3300413"/>
            <a:ext cx="190500" cy="128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/>
          <p:cNvSpPr/>
          <p:nvPr/>
        </p:nvSpPr>
        <p:spPr>
          <a:xfrm>
            <a:off x="8086725" y="3346450"/>
            <a:ext cx="211138" cy="28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/>
          <p:cNvSpPr/>
          <p:nvPr/>
        </p:nvSpPr>
        <p:spPr>
          <a:xfrm>
            <a:off x="7580313" y="3260725"/>
            <a:ext cx="207962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/>
          <p:cNvSpPr/>
          <p:nvPr/>
        </p:nvSpPr>
        <p:spPr>
          <a:xfrm>
            <a:off x="9702800" y="4745038"/>
            <a:ext cx="107950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/>
          <p:cNvSpPr/>
          <p:nvPr/>
        </p:nvSpPr>
        <p:spPr>
          <a:xfrm>
            <a:off x="9104313" y="4745038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/>
          <p:cNvSpPr/>
          <p:nvPr/>
        </p:nvSpPr>
        <p:spPr>
          <a:xfrm>
            <a:off x="8601075" y="4745038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/>
          <p:cNvSpPr/>
          <p:nvPr/>
        </p:nvSpPr>
        <p:spPr>
          <a:xfrm>
            <a:off x="8124825" y="4759325"/>
            <a:ext cx="228600" cy="265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/>
          <p:cNvSpPr/>
          <p:nvPr/>
        </p:nvSpPr>
        <p:spPr>
          <a:xfrm>
            <a:off x="7632700" y="4754563"/>
            <a:ext cx="244475" cy="282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/>
          <p:cNvSpPr/>
          <p:nvPr/>
        </p:nvSpPr>
        <p:spPr>
          <a:xfrm>
            <a:off x="10621963" y="2720975"/>
            <a:ext cx="244475" cy="280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/>
          <p:cNvSpPr/>
          <p:nvPr/>
        </p:nvSpPr>
        <p:spPr>
          <a:xfrm>
            <a:off x="10117138" y="2720975"/>
            <a:ext cx="246062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/>
          <p:cNvSpPr/>
          <p:nvPr/>
        </p:nvSpPr>
        <p:spPr>
          <a:xfrm>
            <a:off x="9612313" y="2720975"/>
            <a:ext cx="244475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/>
          <p:cNvSpPr/>
          <p:nvPr/>
        </p:nvSpPr>
        <p:spPr>
          <a:xfrm>
            <a:off x="9104313" y="2720975"/>
            <a:ext cx="24130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/>
          <p:cNvSpPr/>
          <p:nvPr/>
        </p:nvSpPr>
        <p:spPr>
          <a:xfrm>
            <a:off x="8597900" y="2720975"/>
            <a:ext cx="241300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/>
          <p:cNvSpPr/>
          <p:nvPr/>
        </p:nvSpPr>
        <p:spPr>
          <a:xfrm>
            <a:off x="8080375" y="2709863"/>
            <a:ext cx="2238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/>
          <p:cNvSpPr/>
          <p:nvPr/>
        </p:nvSpPr>
        <p:spPr>
          <a:xfrm>
            <a:off x="7585075" y="2720975"/>
            <a:ext cx="200025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/>
          <p:cNvSpPr/>
          <p:nvPr/>
        </p:nvSpPr>
        <p:spPr>
          <a:xfrm>
            <a:off x="9613900" y="4270375"/>
            <a:ext cx="290513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/>
          <p:cNvSpPr/>
          <p:nvPr/>
        </p:nvSpPr>
        <p:spPr>
          <a:xfrm>
            <a:off x="9104313" y="4270375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/>
          <p:cNvSpPr/>
          <p:nvPr/>
        </p:nvSpPr>
        <p:spPr>
          <a:xfrm>
            <a:off x="8601075" y="4270375"/>
            <a:ext cx="288925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/>
          <p:cNvSpPr/>
          <p:nvPr/>
        </p:nvSpPr>
        <p:spPr>
          <a:xfrm>
            <a:off x="8094663" y="4270375"/>
            <a:ext cx="287337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/>
          <p:cNvSpPr/>
          <p:nvPr/>
        </p:nvSpPr>
        <p:spPr>
          <a:xfrm>
            <a:off x="7586663" y="4270375"/>
            <a:ext cx="292100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/>
          <p:cNvSpPr/>
          <p:nvPr/>
        </p:nvSpPr>
        <p:spPr>
          <a:xfrm>
            <a:off x="10579100" y="2203450"/>
            <a:ext cx="2873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/>
          <p:cNvSpPr/>
          <p:nvPr/>
        </p:nvSpPr>
        <p:spPr>
          <a:xfrm>
            <a:off x="10072688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/>
          <p:cNvSpPr/>
          <p:nvPr/>
        </p:nvSpPr>
        <p:spPr>
          <a:xfrm>
            <a:off x="9564688" y="220345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/>
          <p:cNvSpPr/>
          <p:nvPr/>
        </p:nvSpPr>
        <p:spPr>
          <a:xfrm>
            <a:off x="9059863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/>
          <p:cNvSpPr/>
          <p:nvPr/>
        </p:nvSpPr>
        <p:spPr>
          <a:xfrm>
            <a:off x="8553450" y="2203450"/>
            <a:ext cx="290513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/>
          <p:cNvSpPr/>
          <p:nvPr/>
        </p:nvSpPr>
        <p:spPr>
          <a:xfrm>
            <a:off x="8045450" y="220345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/>
          <p:cNvSpPr/>
          <p:nvPr/>
        </p:nvSpPr>
        <p:spPr>
          <a:xfrm>
            <a:off x="7540625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/>
          <p:cNvSpPr/>
          <p:nvPr/>
        </p:nvSpPr>
        <p:spPr>
          <a:xfrm>
            <a:off x="9613900" y="3735388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/>
          <p:cNvSpPr/>
          <p:nvPr/>
        </p:nvSpPr>
        <p:spPr>
          <a:xfrm>
            <a:off x="9104313" y="3735388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/>
          <p:cNvSpPr/>
          <p:nvPr/>
        </p:nvSpPr>
        <p:spPr>
          <a:xfrm>
            <a:off x="8602663" y="3741738"/>
            <a:ext cx="280987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/>
          <p:cNvSpPr/>
          <p:nvPr/>
        </p:nvSpPr>
        <p:spPr>
          <a:xfrm>
            <a:off x="8096250" y="3741738"/>
            <a:ext cx="282575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/>
          <p:cNvSpPr/>
          <p:nvPr/>
        </p:nvSpPr>
        <p:spPr>
          <a:xfrm>
            <a:off x="7593013" y="3760788"/>
            <a:ext cx="279400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/>
          <p:cNvSpPr/>
          <p:nvPr/>
        </p:nvSpPr>
        <p:spPr>
          <a:xfrm>
            <a:off x="10580688" y="1725613"/>
            <a:ext cx="282575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/>
          <p:cNvSpPr/>
          <p:nvPr/>
        </p:nvSpPr>
        <p:spPr>
          <a:xfrm>
            <a:off x="10077450" y="1725613"/>
            <a:ext cx="280988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/>
          <p:cNvSpPr/>
          <p:nvPr/>
        </p:nvSpPr>
        <p:spPr>
          <a:xfrm>
            <a:off x="9571038" y="1725613"/>
            <a:ext cx="279400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/>
          <p:cNvSpPr/>
          <p:nvPr/>
        </p:nvSpPr>
        <p:spPr>
          <a:xfrm>
            <a:off x="9061450" y="1725613"/>
            <a:ext cx="280988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/>
          <p:cNvSpPr/>
          <p:nvPr/>
        </p:nvSpPr>
        <p:spPr>
          <a:xfrm>
            <a:off x="8553450" y="1752600"/>
            <a:ext cx="290513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/>
          <p:cNvSpPr/>
          <p:nvPr/>
        </p:nvSpPr>
        <p:spPr>
          <a:xfrm>
            <a:off x="8080375" y="1712913"/>
            <a:ext cx="22383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/>
          <p:cNvSpPr/>
          <p:nvPr/>
        </p:nvSpPr>
        <p:spPr>
          <a:xfrm>
            <a:off x="7607300" y="1712913"/>
            <a:ext cx="152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/>
          <p:cNvSpPr/>
          <p:nvPr/>
        </p:nvSpPr>
        <p:spPr>
          <a:xfrm>
            <a:off x="7135813" y="4767263"/>
            <a:ext cx="219075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/>
          <p:cNvSpPr/>
          <p:nvPr/>
        </p:nvSpPr>
        <p:spPr>
          <a:xfrm>
            <a:off x="6623050" y="4767263"/>
            <a:ext cx="217488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/>
          <p:cNvSpPr/>
          <p:nvPr/>
        </p:nvSpPr>
        <p:spPr>
          <a:xfrm>
            <a:off x="6108700" y="477837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/>
          <p:cNvSpPr/>
          <p:nvPr/>
        </p:nvSpPr>
        <p:spPr>
          <a:xfrm>
            <a:off x="5603875" y="477837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/>
          <p:cNvSpPr/>
          <p:nvPr/>
        </p:nvSpPr>
        <p:spPr>
          <a:xfrm>
            <a:off x="5068888" y="4740275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/>
          <p:cNvSpPr/>
          <p:nvPr/>
        </p:nvSpPr>
        <p:spPr>
          <a:xfrm>
            <a:off x="4564063" y="4740275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/>
          <p:cNvSpPr/>
          <p:nvPr/>
        </p:nvSpPr>
        <p:spPr>
          <a:xfrm>
            <a:off x="4057650" y="4740275"/>
            <a:ext cx="2873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/>
          <p:cNvSpPr/>
          <p:nvPr/>
        </p:nvSpPr>
        <p:spPr>
          <a:xfrm>
            <a:off x="3562350" y="474027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/>
          <p:cNvSpPr/>
          <p:nvPr/>
        </p:nvSpPr>
        <p:spPr>
          <a:xfrm>
            <a:off x="3055938" y="4740275"/>
            <a:ext cx="2762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/>
          <p:cNvSpPr/>
          <p:nvPr/>
        </p:nvSpPr>
        <p:spPr>
          <a:xfrm>
            <a:off x="2552700" y="4737100"/>
            <a:ext cx="2746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/>
          <p:cNvSpPr/>
          <p:nvPr/>
        </p:nvSpPr>
        <p:spPr>
          <a:xfrm>
            <a:off x="2043113" y="474027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/>
          <p:cNvSpPr/>
          <p:nvPr/>
        </p:nvSpPr>
        <p:spPr>
          <a:xfrm>
            <a:off x="1536700" y="4740275"/>
            <a:ext cx="2635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/>
          <p:cNvSpPr/>
          <p:nvPr/>
        </p:nvSpPr>
        <p:spPr>
          <a:xfrm>
            <a:off x="7140575" y="4233863"/>
            <a:ext cx="2016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/>
          <p:cNvSpPr/>
          <p:nvPr/>
        </p:nvSpPr>
        <p:spPr>
          <a:xfrm>
            <a:off x="6607175" y="4233863"/>
            <a:ext cx="2524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/>
          <p:cNvSpPr/>
          <p:nvPr/>
        </p:nvSpPr>
        <p:spPr>
          <a:xfrm>
            <a:off x="6122988" y="4257675"/>
            <a:ext cx="207962" cy="247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/>
          <p:cNvSpPr/>
          <p:nvPr/>
        </p:nvSpPr>
        <p:spPr>
          <a:xfrm>
            <a:off x="5661025" y="4311650"/>
            <a:ext cx="119063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/>
          <p:cNvSpPr/>
          <p:nvPr/>
        </p:nvSpPr>
        <p:spPr>
          <a:xfrm>
            <a:off x="5159375" y="4318000"/>
            <a:ext cx="11112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/>
          <p:cNvSpPr/>
          <p:nvPr/>
        </p:nvSpPr>
        <p:spPr>
          <a:xfrm>
            <a:off x="4654550" y="4318000"/>
            <a:ext cx="1095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/>
          <p:cNvSpPr/>
          <p:nvPr/>
        </p:nvSpPr>
        <p:spPr>
          <a:xfrm>
            <a:off x="4114800" y="4318000"/>
            <a:ext cx="1730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/>
          <p:cNvSpPr/>
          <p:nvPr/>
        </p:nvSpPr>
        <p:spPr>
          <a:xfrm>
            <a:off x="3611563" y="4318000"/>
            <a:ext cx="16827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/>
          <p:cNvSpPr/>
          <p:nvPr/>
        </p:nvSpPr>
        <p:spPr>
          <a:xfrm>
            <a:off x="3148013" y="4318000"/>
            <a:ext cx="82550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/>
          <p:cNvSpPr/>
          <p:nvPr/>
        </p:nvSpPr>
        <p:spPr>
          <a:xfrm>
            <a:off x="2620963" y="4316413"/>
            <a:ext cx="123825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/>
          <p:cNvSpPr/>
          <p:nvPr/>
        </p:nvSpPr>
        <p:spPr>
          <a:xfrm>
            <a:off x="2111375" y="4316413"/>
            <a:ext cx="128588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/>
          <p:cNvSpPr/>
          <p:nvPr/>
        </p:nvSpPr>
        <p:spPr>
          <a:xfrm>
            <a:off x="1604963" y="4305300"/>
            <a:ext cx="125412" cy="146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/>
          <p:cNvSpPr/>
          <p:nvPr/>
        </p:nvSpPr>
        <p:spPr>
          <a:xfrm>
            <a:off x="7096125" y="373062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/>
          <p:cNvSpPr/>
          <p:nvPr/>
        </p:nvSpPr>
        <p:spPr>
          <a:xfrm>
            <a:off x="6586538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/>
          <p:cNvSpPr/>
          <p:nvPr/>
        </p:nvSpPr>
        <p:spPr>
          <a:xfrm>
            <a:off x="6083300" y="3749675"/>
            <a:ext cx="28892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/>
          <p:cNvSpPr/>
          <p:nvPr/>
        </p:nvSpPr>
        <p:spPr>
          <a:xfrm>
            <a:off x="5576888" y="3749675"/>
            <a:ext cx="287337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/>
          <p:cNvSpPr/>
          <p:nvPr/>
        </p:nvSpPr>
        <p:spPr>
          <a:xfrm>
            <a:off x="5068888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/>
          <p:cNvSpPr/>
          <p:nvPr/>
        </p:nvSpPr>
        <p:spPr>
          <a:xfrm>
            <a:off x="4564063" y="3730625"/>
            <a:ext cx="287337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/>
          <p:cNvSpPr/>
          <p:nvPr/>
        </p:nvSpPr>
        <p:spPr>
          <a:xfrm>
            <a:off x="4057650" y="3730625"/>
            <a:ext cx="287338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/>
          <p:cNvSpPr/>
          <p:nvPr/>
        </p:nvSpPr>
        <p:spPr>
          <a:xfrm>
            <a:off x="3549650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/>
          <p:cNvSpPr/>
          <p:nvPr/>
        </p:nvSpPr>
        <p:spPr>
          <a:xfrm>
            <a:off x="3043238" y="373062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/>
          <p:cNvSpPr/>
          <p:nvPr/>
        </p:nvSpPr>
        <p:spPr>
          <a:xfrm>
            <a:off x="2538413" y="3730625"/>
            <a:ext cx="288925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/>
          <p:cNvSpPr/>
          <p:nvPr/>
        </p:nvSpPr>
        <p:spPr>
          <a:xfrm>
            <a:off x="2036763" y="373062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/>
          <p:cNvSpPr/>
          <p:nvPr/>
        </p:nvSpPr>
        <p:spPr>
          <a:xfrm>
            <a:off x="1524000" y="373062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/>
          <p:cNvSpPr/>
          <p:nvPr/>
        </p:nvSpPr>
        <p:spPr>
          <a:xfrm>
            <a:off x="7108825" y="3219450"/>
            <a:ext cx="2746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/>
          <p:cNvSpPr/>
          <p:nvPr/>
        </p:nvSpPr>
        <p:spPr>
          <a:xfrm>
            <a:off x="6586538" y="3230563"/>
            <a:ext cx="292100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/>
          <p:cNvSpPr/>
          <p:nvPr/>
        </p:nvSpPr>
        <p:spPr>
          <a:xfrm>
            <a:off x="6083300" y="3219450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/>
          <p:cNvSpPr/>
          <p:nvPr/>
        </p:nvSpPr>
        <p:spPr>
          <a:xfrm>
            <a:off x="5576888" y="3219450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/>
          <p:cNvSpPr/>
          <p:nvPr/>
        </p:nvSpPr>
        <p:spPr>
          <a:xfrm>
            <a:off x="5068888" y="3302000"/>
            <a:ext cx="292100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/>
          <p:cNvSpPr/>
          <p:nvPr/>
        </p:nvSpPr>
        <p:spPr>
          <a:xfrm>
            <a:off x="4564063" y="3225800"/>
            <a:ext cx="28733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/>
          <p:cNvSpPr/>
          <p:nvPr/>
        </p:nvSpPr>
        <p:spPr>
          <a:xfrm>
            <a:off x="4057650" y="3225800"/>
            <a:ext cx="287338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/>
          <p:cNvSpPr/>
          <p:nvPr/>
        </p:nvSpPr>
        <p:spPr>
          <a:xfrm>
            <a:off x="3549650" y="322580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/>
          <p:cNvSpPr/>
          <p:nvPr/>
        </p:nvSpPr>
        <p:spPr>
          <a:xfrm>
            <a:off x="3043238" y="3225800"/>
            <a:ext cx="29051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/>
          <p:cNvSpPr/>
          <p:nvPr/>
        </p:nvSpPr>
        <p:spPr>
          <a:xfrm>
            <a:off x="2538413" y="3225800"/>
            <a:ext cx="288925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/>
          <p:cNvSpPr/>
          <p:nvPr/>
        </p:nvSpPr>
        <p:spPr>
          <a:xfrm>
            <a:off x="2030413" y="322580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/>
          <p:cNvSpPr/>
          <p:nvPr/>
        </p:nvSpPr>
        <p:spPr>
          <a:xfrm>
            <a:off x="1524000" y="3225800"/>
            <a:ext cx="290513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/>
          <p:cNvSpPr/>
          <p:nvPr/>
        </p:nvSpPr>
        <p:spPr>
          <a:xfrm>
            <a:off x="7096125" y="2730500"/>
            <a:ext cx="290513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/>
          <p:cNvSpPr/>
          <p:nvPr/>
        </p:nvSpPr>
        <p:spPr>
          <a:xfrm>
            <a:off x="6597650" y="2728913"/>
            <a:ext cx="28098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/>
          <p:cNvSpPr/>
          <p:nvPr/>
        </p:nvSpPr>
        <p:spPr>
          <a:xfrm>
            <a:off x="6091238" y="2728913"/>
            <a:ext cx="279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/>
          <p:cNvSpPr/>
          <p:nvPr/>
        </p:nvSpPr>
        <p:spPr>
          <a:xfrm>
            <a:off x="5583238" y="2728913"/>
            <a:ext cx="280987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/>
          <p:cNvSpPr/>
          <p:nvPr/>
        </p:nvSpPr>
        <p:spPr>
          <a:xfrm>
            <a:off x="5076825" y="2728913"/>
            <a:ext cx="2825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/>
          <p:cNvSpPr/>
          <p:nvPr/>
        </p:nvSpPr>
        <p:spPr>
          <a:xfrm>
            <a:off x="4572000" y="2728913"/>
            <a:ext cx="2698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/>
          <p:cNvSpPr/>
          <p:nvPr/>
        </p:nvSpPr>
        <p:spPr>
          <a:xfrm>
            <a:off x="4057650" y="2714625"/>
            <a:ext cx="287338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/>
          <p:cNvSpPr/>
          <p:nvPr/>
        </p:nvSpPr>
        <p:spPr>
          <a:xfrm>
            <a:off x="3575050" y="2741613"/>
            <a:ext cx="23653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/>
          <p:cNvSpPr/>
          <p:nvPr/>
        </p:nvSpPr>
        <p:spPr>
          <a:xfrm>
            <a:off x="3043238" y="271462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/>
          <p:cNvSpPr/>
          <p:nvPr/>
        </p:nvSpPr>
        <p:spPr>
          <a:xfrm>
            <a:off x="2571750" y="2741613"/>
            <a:ext cx="21748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/>
          <p:cNvSpPr/>
          <p:nvPr/>
        </p:nvSpPr>
        <p:spPr>
          <a:xfrm>
            <a:off x="2038350" y="272415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/>
          <p:cNvSpPr/>
          <p:nvPr/>
        </p:nvSpPr>
        <p:spPr>
          <a:xfrm>
            <a:off x="1535113" y="272415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/>
          <p:cNvSpPr/>
          <p:nvPr/>
        </p:nvSpPr>
        <p:spPr>
          <a:xfrm>
            <a:off x="7096125" y="220821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/>
          <p:cNvSpPr/>
          <p:nvPr/>
        </p:nvSpPr>
        <p:spPr>
          <a:xfrm>
            <a:off x="6586538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/>
          <p:cNvSpPr/>
          <p:nvPr/>
        </p:nvSpPr>
        <p:spPr>
          <a:xfrm>
            <a:off x="6083300" y="220821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/>
          <p:cNvSpPr/>
          <p:nvPr/>
        </p:nvSpPr>
        <p:spPr>
          <a:xfrm>
            <a:off x="5576888" y="220821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/>
          <p:cNvSpPr/>
          <p:nvPr/>
        </p:nvSpPr>
        <p:spPr>
          <a:xfrm>
            <a:off x="5068888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/>
          <p:cNvSpPr/>
          <p:nvPr/>
        </p:nvSpPr>
        <p:spPr>
          <a:xfrm>
            <a:off x="4564063" y="220821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/>
          <p:cNvSpPr/>
          <p:nvPr/>
        </p:nvSpPr>
        <p:spPr>
          <a:xfrm>
            <a:off x="4057650" y="2208213"/>
            <a:ext cx="287338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/>
          <p:cNvSpPr/>
          <p:nvPr/>
        </p:nvSpPr>
        <p:spPr>
          <a:xfrm>
            <a:off x="3549650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/>
          <p:cNvSpPr/>
          <p:nvPr/>
        </p:nvSpPr>
        <p:spPr>
          <a:xfrm>
            <a:off x="3043238" y="2208213"/>
            <a:ext cx="290512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/>
          <p:cNvSpPr/>
          <p:nvPr/>
        </p:nvSpPr>
        <p:spPr>
          <a:xfrm>
            <a:off x="2538413" y="220821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/>
          <p:cNvSpPr/>
          <p:nvPr/>
        </p:nvSpPr>
        <p:spPr>
          <a:xfrm>
            <a:off x="2030413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/>
          <p:cNvSpPr/>
          <p:nvPr/>
        </p:nvSpPr>
        <p:spPr>
          <a:xfrm>
            <a:off x="1524000" y="220821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/>
          <p:cNvSpPr/>
          <p:nvPr/>
        </p:nvSpPr>
        <p:spPr>
          <a:xfrm>
            <a:off x="7096125" y="1700213"/>
            <a:ext cx="290513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/>
          <p:cNvSpPr/>
          <p:nvPr/>
        </p:nvSpPr>
        <p:spPr>
          <a:xfrm>
            <a:off x="6586538" y="1700213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/>
          <p:cNvSpPr/>
          <p:nvPr/>
        </p:nvSpPr>
        <p:spPr>
          <a:xfrm>
            <a:off x="6083300" y="1700213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/>
          <p:cNvSpPr/>
          <p:nvPr/>
        </p:nvSpPr>
        <p:spPr>
          <a:xfrm>
            <a:off x="5610225" y="170021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/>
          <p:cNvSpPr/>
          <p:nvPr/>
        </p:nvSpPr>
        <p:spPr>
          <a:xfrm>
            <a:off x="5105400" y="1700213"/>
            <a:ext cx="21748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/>
          <p:cNvSpPr/>
          <p:nvPr/>
        </p:nvSpPr>
        <p:spPr>
          <a:xfrm>
            <a:off x="4598988" y="1700213"/>
            <a:ext cx="21748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/>
          <p:cNvSpPr/>
          <p:nvPr/>
        </p:nvSpPr>
        <p:spPr>
          <a:xfrm>
            <a:off x="4090988" y="170021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/>
          <p:cNvSpPr/>
          <p:nvPr/>
        </p:nvSpPr>
        <p:spPr>
          <a:xfrm>
            <a:off x="3549650" y="1739900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/>
          <p:cNvSpPr/>
          <p:nvPr/>
        </p:nvSpPr>
        <p:spPr>
          <a:xfrm>
            <a:off x="3043238" y="1739900"/>
            <a:ext cx="290512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/>
          <p:cNvSpPr/>
          <p:nvPr/>
        </p:nvSpPr>
        <p:spPr>
          <a:xfrm>
            <a:off x="2538413" y="1739900"/>
            <a:ext cx="288925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/>
          <p:cNvSpPr/>
          <p:nvPr/>
        </p:nvSpPr>
        <p:spPr>
          <a:xfrm>
            <a:off x="2030413" y="1739900"/>
            <a:ext cx="292100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/>
          <p:cNvSpPr/>
          <p:nvPr/>
        </p:nvSpPr>
        <p:spPr>
          <a:xfrm>
            <a:off x="1524000" y="1739900"/>
            <a:ext cx="290513" cy="201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6096000" y="909638"/>
            <a:ext cx="5219700" cy="5021262"/>
          </a:xfrm>
          <a:prstGeom prst="rect">
            <a:avLst/>
          </a:prstGeom>
          <a:solidFill>
            <a:srgbClr val="997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7" name="Rectangle 6"/>
          <p:cNvSpPr/>
          <p:nvPr/>
        </p:nvSpPr>
        <p:spPr>
          <a:xfrm>
            <a:off x="6929438" y="1824038"/>
            <a:ext cx="2328862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kern="1700" dirty="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Hello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929438" y="2451100"/>
            <a:ext cx="43862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kern="1700" dirty="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World</a:t>
            </a:r>
          </a:p>
        </p:txBody>
      </p:sp>
      <p:sp>
        <p:nvSpPr>
          <p:cNvPr id="30725" name="Rectangle 32"/>
          <p:cNvSpPr>
            <a:spLocks noChangeArrowheads="1"/>
          </p:cNvSpPr>
          <p:nvPr/>
        </p:nvSpPr>
        <p:spPr bwMode="auto">
          <a:xfrm>
            <a:off x="6929438" y="3900488"/>
            <a:ext cx="34575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0726" name="Rectangle 33"/>
          <p:cNvSpPr>
            <a:spLocks noChangeArrowheads="1"/>
          </p:cNvSpPr>
          <p:nvPr/>
        </p:nvSpPr>
        <p:spPr bwMode="auto">
          <a:xfrm>
            <a:off x="6929438" y="4729163"/>
            <a:ext cx="34575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</a:t>
            </a:r>
            <a:endParaRPr lang="en-ID" sz="90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0727" name="Picture Placeholder 2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984250" y="1436688"/>
            <a:ext cx="4386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Branding</a:t>
            </a:r>
          </a:p>
        </p:txBody>
      </p:sp>
      <p:sp>
        <p:nvSpPr>
          <p:cNvPr id="35843" name="TextBox 19"/>
          <p:cNvSpPr txBox="1">
            <a:spLocks noChangeArrowheads="1"/>
          </p:cNvSpPr>
          <p:nvPr/>
        </p:nvSpPr>
        <p:spPr bwMode="auto">
          <a:xfrm>
            <a:off x="984250" y="2781300"/>
            <a:ext cx="5111750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>
                <a:solidFill>
                  <a:srgbClr val="000000"/>
                </a:solidFill>
                <a:latin typeface="Playfair Display" pitchFamily="50" charset="0"/>
              </a:rPr>
              <a:t>Fashion you can buy, but style you possess. The key to style is learning who you are, which takes years. There's no how-to road map to style. It's about self expression and, above all, attitude</a:t>
            </a:r>
            <a:endParaRPr lang="en-ID">
              <a:latin typeface="Playfair Display" pitchFamily="50" charset="0"/>
            </a:endParaRPr>
          </a:p>
        </p:txBody>
      </p:sp>
      <p:sp>
        <p:nvSpPr>
          <p:cNvPr id="35844" name="Rectangle 20"/>
          <p:cNvSpPr>
            <a:spLocks noChangeArrowheads="1"/>
          </p:cNvSpPr>
          <p:nvPr/>
        </p:nvSpPr>
        <p:spPr bwMode="auto">
          <a:xfrm>
            <a:off x="984250" y="5659438"/>
            <a:ext cx="150018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5845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8191500" y="0"/>
            <a:ext cx="4000500" cy="6858000"/>
          </a:xfrm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05500" y="0"/>
            <a:ext cx="6286500" cy="6858000"/>
          </a:xfrm>
          <a:prstGeom prst="rect">
            <a:avLst/>
          </a:prstGeom>
          <a:solidFill>
            <a:srgbClr val="DCD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6" name="Rectangle 5"/>
          <p:cNvSpPr/>
          <p:nvPr/>
        </p:nvSpPr>
        <p:spPr>
          <a:xfrm>
            <a:off x="754063" y="1220788"/>
            <a:ext cx="43862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Lookbook</a:t>
            </a:r>
            <a:endParaRPr lang="en-US" sz="40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38916" name="Rectangle 6"/>
          <p:cNvSpPr>
            <a:spLocks noChangeArrowheads="1"/>
          </p:cNvSpPr>
          <p:nvPr/>
        </p:nvSpPr>
        <p:spPr bwMode="auto">
          <a:xfrm>
            <a:off x="754063" y="3884613"/>
            <a:ext cx="4108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754063" y="4713288"/>
            <a:ext cx="1809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2754313" y="4713288"/>
            <a:ext cx="1809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919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5905500" y="0"/>
            <a:ext cx="5532438" cy="5691188"/>
          </a:xfrm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4962525" y="4554538"/>
            <a:ext cx="25209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Ipsum has been the industry's standard dummy text ever since the 1500s, when an unknown printer took a galley 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7654925" y="4554538"/>
            <a:ext cx="25209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Ipsum has been the industry's standard dummy text ever since the 1500s, when an unknown printer took a galley 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2525" y="1550988"/>
            <a:ext cx="4386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Influencer</a:t>
            </a:r>
          </a:p>
        </p:txBody>
      </p:sp>
      <p:sp>
        <p:nvSpPr>
          <p:cNvPr id="39941" name="TextBox 7"/>
          <p:cNvSpPr txBox="1">
            <a:spLocks noChangeArrowheads="1"/>
          </p:cNvSpPr>
          <p:nvPr/>
        </p:nvSpPr>
        <p:spPr bwMode="auto">
          <a:xfrm>
            <a:off x="4962525" y="3644900"/>
            <a:ext cx="5213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  <a:latin typeface="Playfair Display" pitchFamily="50" charset="0"/>
              </a:rPr>
              <a:t>Style is the only thing you can’t buy. It’s not in a shopping bag, a label, or a price tag. It’s something reflected from our soul to the outside world—an emotion</a:t>
            </a:r>
            <a:endParaRPr lang="en-ID" sz="1400">
              <a:latin typeface="Playfair Display" pitchFamily="50" charset="0"/>
            </a:endParaRPr>
          </a:p>
        </p:txBody>
      </p:sp>
      <p:sp>
        <p:nvSpPr>
          <p:cNvPr id="39942" name="Picture Placeholder 2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378200" cy="6858000"/>
          </a:xfrm>
          <a:prstGeom prst="rect">
            <a:avLst/>
          </a:prstGeom>
          <a:solidFill>
            <a:srgbClr val="DCD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49155" name="Rectangle 9"/>
          <p:cNvSpPr>
            <a:spLocks noChangeArrowheads="1"/>
          </p:cNvSpPr>
          <p:nvPr/>
        </p:nvSpPr>
        <p:spPr bwMode="auto">
          <a:xfrm>
            <a:off x="4373563" y="4894263"/>
            <a:ext cx="344487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Ipsum has been the industry's standard dummy text ever since the 1500s, when an unknown printer took a galley 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9156" name="Rectangle 10"/>
          <p:cNvSpPr>
            <a:spLocks noChangeArrowheads="1"/>
          </p:cNvSpPr>
          <p:nvPr/>
        </p:nvSpPr>
        <p:spPr bwMode="auto">
          <a:xfrm>
            <a:off x="10401300" y="1644650"/>
            <a:ext cx="150018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8950" y="1798638"/>
            <a:ext cx="4386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Content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8950" y="2306638"/>
            <a:ext cx="4386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Creator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488950" y="5148263"/>
            <a:ext cx="2903538" cy="2778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Pamela </a:t>
            </a:r>
            <a:r>
              <a:rPr lang="en-US" sz="12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Aderson</a:t>
            </a:r>
            <a:endParaRPr lang="en-US" sz="12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49160" name="Picture Placeholder 3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94713" y="0"/>
            <a:ext cx="2273300" cy="6858000"/>
          </a:xfrm>
          <a:prstGeom prst="rect">
            <a:avLst/>
          </a:prstGeom>
          <a:solidFill>
            <a:srgbClr val="D4C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3" name="Rectangle 12"/>
          <p:cNvSpPr/>
          <p:nvPr/>
        </p:nvSpPr>
        <p:spPr>
          <a:xfrm>
            <a:off x="4806950" y="1908175"/>
            <a:ext cx="4386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Laptop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806950" y="2479675"/>
            <a:ext cx="4386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Showcase</a:t>
            </a:r>
          </a:p>
        </p:txBody>
      </p:sp>
      <p:sp>
        <p:nvSpPr>
          <p:cNvPr id="52229" name="TextBox 14"/>
          <p:cNvSpPr txBox="1">
            <a:spLocks noChangeArrowheads="1"/>
          </p:cNvSpPr>
          <p:nvPr/>
        </p:nvSpPr>
        <p:spPr bwMode="auto">
          <a:xfrm>
            <a:off x="4806950" y="3910013"/>
            <a:ext cx="2916238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  <a:latin typeface="Playfair Display" pitchFamily="50" charset="0"/>
              </a:rPr>
              <a:t>Style is the only thing you can’t buy. It’s not in a shopping bag, a label, or a price tag. It’s something reflected from our soul to the outside world—an emotion</a:t>
            </a:r>
            <a:endParaRPr lang="en-ID" sz="1400">
              <a:latin typeface="Playfair Display" pitchFamily="50" charset="0"/>
            </a:endParaRPr>
          </a:p>
        </p:txBody>
      </p:sp>
      <p:sp>
        <p:nvSpPr>
          <p:cNvPr id="52230" name="Rectangle 16"/>
          <p:cNvSpPr>
            <a:spLocks noChangeArrowheads="1"/>
          </p:cNvSpPr>
          <p:nvPr/>
        </p:nvSpPr>
        <p:spPr bwMode="auto">
          <a:xfrm>
            <a:off x="8899525" y="2495550"/>
            <a:ext cx="14636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Ipsum has been the industry's standard dummy text ever since the 1500s, when an unknown printer took a galley 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2231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-1104900" y="2135188"/>
            <a:ext cx="4397375" cy="2914650"/>
          </a:xfrm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87388" y="3429000"/>
            <a:ext cx="43862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Thanks</a:t>
            </a:r>
          </a:p>
        </p:txBody>
      </p:sp>
      <p:sp>
        <p:nvSpPr>
          <p:cNvPr id="58371" name="Rectangle 23"/>
          <p:cNvSpPr>
            <a:spLocks noChangeArrowheads="1"/>
          </p:cNvSpPr>
          <p:nvPr/>
        </p:nvSpPr>
        <p:spPr bwMode="auto">
          <a:xfrm>
            <a:off x="687388" y="5403850"/>
            <a:ext cx="1500187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900">
                <a:solidFill>
                  <a:srgbClr val="000000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 is simply dummy text of the printing and typesetting</a:t>
            </a:r>
            <a:endParaRPr lang="en-ID" sz="900">
              <a:solidFill>
                <a:srgbClr val="000000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07000" y="3386138"/>
            <a:ext cx="6985000" cy="2362200"/>
          </a:xfrm>
          <a:prstGeom prst="rect">
            <a:avLst/>
          </a:prstGeom>
          <a:solidFill>
            <a:srgbClr val="997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58373" name="TextBox 29"/>
          <p:cNvSpPr txBox="1">
            <a:spLocks noChangeArrowheads="1"/>
          </p:cNvSpPr>
          <p:nvPr/>
        </p:nvSpPr>
        <p:spPr bwMode="auto">
          <a:xfrm>
            <a:off x="5905500" y="4137025"/>
            <a:ext cx="4813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  <a:latin typeface="Playfair Display" pitchFamily="50" charset="0"/>
              </a:rPr>
              <a:t>Being well dressed hasn't much to do with having good clothes. It’s a question of good balance and good common sense</a:t>
            </a:r>
            <a:endParaRPr lang="en-ID">
              <a:solidFill>
                <a:schemeClr val="bg1"/>
              </a:solidFill>
              <a:latin typeface="Playfair Display" pitchFamily="50" charset="0"/>
            </a:endParaRPr>
          </a:p>
        </p:txBody>
      </p:sp>
      <p:sp>
        <p:nvSpPr>
          <p:cNvPr id="58374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3879850" y="1109663"/>
            <a:ext cx="7181850" cy="5748337"/>
          </a:xfrm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/>
          <p:cNvSpPr/>
          <p:nvPr/>
        </p:nvSpPr>
        <p:spPr>
          <a:xfrm>
            <a:off x="7589838" y="2325688"/>
            <a:ext cx="246062" cy="1952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/>
          <p:cNvSpPr/>
          <p:nvPr/>
        </p:nvSpPr>
        <p:spPr>
          <a:xfrm>
            <a:off x="3279775" y="2316163"/>
            <a:ext cx="136525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/>
          <p:cNvSpPr/>
          <p:nvPr/>
        </p:nvSpPr>
        <p:spPr>
          <a:xfrm>
            <a:off x="3757613" y="2316163"/>
            <a:ext cx="274637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/>
          <p:cNvSpPr/>
          <p:nvPr/>
        </p:nvSpPr>
        <p:spPr>
          <a:xfrm>
            <a:off x="2122488" y="2316163"/>
            <a:ext cx="271462" cy="21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/>
          <p:cNvSpPr/>
          <p:nvPr/>
        </p:nvSpPr>
        <p:spPr>
          <a:xfrm>
            <a:off x="4308475" y="2290763"/>
            <a:ext cx="265113" cy="263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/>
          <p:cNvSpPr/>
          <p:nvPr/>
        </p:nvSpPr>
        <p:spPr>
          <a:xfrm>
            <a:off x="4868863" y="2300288"/>
            <a:ext cx="242887" cy="24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/>
          <p:cNvSpPr/>
          <p:nvPr/>
        </p:nvSpPr>
        <p:spPr>
          <a:xfrm>
            <a:off x="6515100" y="2300288"/>
            <a:ext cx="21272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/>
          <p:cNvSpPr/>
          <p:nvPr/>
        </p:nvSpPr>
        <p:spPr>
          <a:xfrm>
            <a:off x="1030288" y="2300288"/>
            <a:ext cx="274637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/>
          <p:cNvSpPr/>
          <p:nvPr/>
        </p:nvSpPr>
        <p:spPr>
          <a:xfrm>
            <a:off x="5413375" y="2305050"/>
            <a:ext cx="234950" cy="236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/>
          <p:cNvSpPr/>
          <p:nvPr/>
        </p:nvSpPr>
        <p:spPr>
          <a:xfrm>
            <a:off x="9794875" y="2336800"/>
            <a:ext cx="228600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/>
          <p:cNvSpPr/>
          <p:nvPr/>
        </p:nvSpPr>
        <p:spPr>
          <a:xfrm>
            <a:off x="2660650" y="2873375"/>
            <a:ext cx="255588" cy="255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/>
          <p:cNvSpPr/>
          <p:nvPr/>
        </p:nvSpPr>
        <p:spPr>
          <a:xfrm>
            <a:off x="2697163" y="2255838"/>
            <a:ext cx="128587" cy="2714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/>
          <p:cNvSpPr/>
          <p:nvPr/>
        </p:nvSpPr>
        <p:spPr>
          <a:xfrm>
            <a:off x="9210675" y="2873375"/>
            <a:ext cx="231775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/>
          <p:cNvSpPr/>
          <p:nvPr/>
        </p:nvSpPr>
        <p:spPr>
          <a:xfrm>
            <a:off x="4862513" y="2846388"/>
            <a:ext cx="255587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/>
          <p:cNvSpPr/>
          <p:nvPr/>
        </p:nvSpPr>
        <p:spPr>
          <a:xfrm>
            <a:off x="10340975" y="2906713"/>
            <a:ext cx="157163" cy="163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/>
          <p:cNvSpPr/>
          <p:nvPr/>
        </p:nvSpPr>
        <p:spPr>
          <a:xfrm>
            <a:off x="9796463" y="2974975"/>
            <a:ext cx="155575" cy="25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/>
          <p:cNvSpPr/>
          <p:nvPr/>
        </p:nvSpPr>
        <p:spPr>
          <a:xfrm>
            <a:off x="3217863" y="3378200"/>
            <a:ext cx="273050" cy="2778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/>
          <p:cNvSpPr/>
          <p:nvPr/>
        </p:nvSpPr>
        <p:spPr>
          <a:xfrm>
            <a:off x="3211513" y="3984625"/>
            <a:ext cx="274637" cy="153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/>
          <p:cNvSpPr/>
          <p:nvPr/>
        </p:nvSpPr>
        <p:spPr>
          <a:xfrm>
            <a:off x="2676525" y="3932238"/>
            <a:ext cx="254000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/>
          <p:cNvSpPr/>
          <p:nvPr/>
        </p:nvSpPr>
        <p:spPr>
          <a:xfrm>
            <a:off x="1595438" y="3946525"/>
            <a:ext cx="234950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/>
          <p:cNvSpPr/>
          <p:nvPr/>
        </p:nvSpPr>
        <p:spPr>
          <a:xfrm>
            <a:off x="3757613" y="3406775"/>
            <a:ext cx="274637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/>
          <p:cNvSpPr/>
          <p:nvPr/>
        </p:nvSpPr>
        <p:spPr>
          <a:xfrm>
            <a:off x="6537325" y="3387725"/>
            <a:ext cx="19050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/>
          <p:cNvSpPr/>
          <p:nvPr/>
        </p:nvSpPr>
        <p:spPr>
          <a:xfrm>
            <a:off x="4872038" y="3400425"/>
            <a:ext cx="236537" cy="239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/>
          <p:cNvSpPr/>
          <p:nvPr/>
        </p:nvSpPr>
        <p:spPr>
          <a:xfrm>
            <a:off x="5394325" y="3400425"/>
            <a:ext cx="277813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/>
          <p:cNvSpPr/>
          <p:nvPr/>
        </p:nvSpPr>
        <p:spPr>
          <a:xfrm>
            <a:off x="5945188" y="3390900"/>
            <a:ext cx="273050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/>
          <p:cNvSpPr/>
          <p:nvPr/>
        </p:nvSpPr>
        <p:spPr>
          <a:xfrm>
            <a:off x="2679700" y="3387725"/>
            <a:ext cx="246063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/>
          <p:cNvSpPr/>
          <p:nvPr/>
        </p:nvSpPr>
        <p:spPr>
          <a:xfrm>
            <a:off x="2122488" y="3932238"/>
            <a:ext cx="271462" cy="2587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/>
          <p:cNvGrpSpPr/>
          <p:nvPr/>
        </p:nvGrpSpPr>
        <p:grpSpPr>
          <a:xfrm>
            <a:off x="3767746" y="3936269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/>
          <p:cNvSpPr/>
          <p:nvPr/>
        </p:nvSpPr>
        <p:spPr>
          <a:xfrm>
            <a:off x="9794875" y="5057775"/>
            <a:ext cx="185738" cy="1952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/>
          <p:cNvSpPr/>
          <p:nvPr/>
        </p:nvSpPr>
        <p:spPr>
          <a:xfrm>
            <a:off x="8724900" y="3922713"/>
            <a:ext cx="155575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/>
          <p:cNvSpPr/>
          <p:nvPr/>
        </p:nvSpPr>
        <p:spPr>
          <a:xfrm>
            <a:off x="10321925" y="2328863"/>
            <a:ext cx="195263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/>
          <p:cNvSpPr/>
          <p:nvPr/>
        </p:nvSpPr>
        <p:spPr>
          <a:xfrm>
            <a:off x="9209088" y="4483100"/>
            <a:ext cx="263525" cy="239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/>
          <p:cNvSpPr/>
          <p:nvPr/>
        </p:nvSpPr>
        <p:spPr>
          <a:xfrm>
            <a:off x="10364788" y="5081588"/>
            <a:ext cx="130175" cy="149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/>
          <p:cNvSpPr/>
          <p:nvPr/>
        </p:nvSpPr>
        <p:spPr>
          <a:xfrm>
            <a:off x="5472113" y="3937000"/>
            <a:ext cx="111125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/>
          <p:cNvSpPr/>
          <p:nvPr/>
        </p:nvSpPr>
        <p:spPr>
          <a:xfrm>
            <a:off x="4862513" y="3937000"/>
            <a:ext cx="246062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/>
          <p:cNvGrpSpPr/>
          <p:nvPr/>
        </p:nvGrpSpPr>
        <p:grpSpPr>
          <a:xfrm>
            <a:off x="4351333" y="3922649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/>
          <p:cNvSpPr/>
          <p:nvPr/>
        </p:nvSpPr>
        <p:spPr>
          <a:xfrm>
            <a:off x="10868025" y="2319338"/>
            <a:ext cx="196850" cy="249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/>
          <p:cNvSpPr/>
          <p:nvPr/>
        </p:nvSpPr>
        <p:spPr>
          <a:xfrm>
            <a:off x="4332288" y="1770063"/>
            <a:ext cx="215900" cy="2143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/>
          <p:cNvSpPr/>
          <p:nvPr/>
        </p:nvSpPr>
        <p:spPr>
          <a:xfrm>
            <a:off x="8131175" y="1755775"/>
            <a:ext cx="254000" cy="2428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/>
          <p:cNvSpPr/>
          <p:nvPr/>
        </p:nvSpPr>
        <p:spPr>
          <a:xfrm>
            <a:off x="8667750" y="1760538"/>
            <a:ext cx="273050" cy="239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/>
          <p:cNvSpPr/>
          <p:nvPr/>
        </p:nvSpPr>
        <p:spPr>
          <a:xfrm>
            <a:off x="6499225" y="1784350"/>
            <a:ext cx="244475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/>
          <p:cNvSpPr/>
          <p:nvPr/>
        </p:nvSpPr>
        <p:spPr>
          <a:xfrm>
            <a:off x="7589838" y="1784350"/>
            <a:ext cx="246062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/>
          <p:cNvSpPr/>
          <p:nvPr/>
        </p:nvSpPr>
        <p:spPr>
          <a:xfrm>
            <a:off x="1039813" y="1755775"/>
            <a:ext cx="246062" cy="2428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/>
          <p:cNvSpPr/>
          <p:nvPr/>
        </p:nvSpPr>
        <p:spPr>
          <a:xfrm>
            <a:off x="3221038" y="1797050"/>
            <a:ext cx="255587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/>
          <p:cNvSpPr/>
          <p:nvPr/>
        </p:nvSpPr>
        <p:spPr>
          <a:xfrm>
            <a:off x="5394325" y="1741488"/>
            <a:ext cx="263525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/>
          <p:cNvSpPr/>
          <p:nvPr/>
        </p:nvSpPr>
        <p:spPr>
          <a:xfrm>
            <a:off x="7029450" y="1784350"/>
            <a:ext cx="274638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/>
          <p:cNvSpPr/>
          <p:nvPr/>
        </p:nvSpPr>
        <p:spPr>
          <a:xfrm>
            <a:off x="2667000" y="1755775"/>
            <a:ext cx="274638" cy="2428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/>
          <p:cNvSpPr/>
          <p:nvPr/>
        </p:nvSpPr>
        <p:spPr>
          <a:xfrm>
            <a:off x="2174875" y="1741488"/>
            <a:ext cx="166688" cy="282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/>
          <p:cNvSpPr/>
          <p:nvPr/>
        </p:nvSpPr>
        <p:spPr>
          <a:xfrm>
            <a:off x="10317163" y="3454400"/>
            <a:ext cx="206375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/>
          <p:cNvSpPr/>
          <p:nvPr/>
        </p:nvSpPr>
        <p:spPr>
          <a:xfrm>
            <a:off x="8694738" y="2855913"/>
            <a:ext cx="214312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/>
          <p:cNvSpPr/>
          <p:nvPr/>
        </p:nvSpPr>
        <p:spPr>
          <a:xfrm>
            <a:off x="3787775" y="2876550"/>
            <a:ext cx="211138" cy="187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/>
          <p:cNvSpPr/>
          <p:nvPr/>
        </p:nvSpPr>
        <p:spPr>
          <a:xfrm>
            <a:off x="8682038" y="2305050"/>
            <a:ext cx="244475" cy="239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/>
          <p:cNvSpPr/>
          <p:nvPr/>
        </p:nvSpPr>
        <p:spPr>
          <a:xfrm>
            <a:off x="1595438" y="3400425"/>
            <a:ext cx="230187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/>
          <p:cNvSpPr/>
          <p:nvPr/>
        </p:nvSpPr>
        <p:spPr>
          <a:xfrm>
            <a:off x="7038975" y="2840038"/>
            <a:ext cx="255588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/>
          <p:cNvSpPr/>
          <p:nvPr/>
        </p:nvSpPr>
        <p:spPr>
          <a:xfrm>
            <a:off x="1044575" y="3338513"/>
            <a:ext cx="2508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/>
          <p:cNvSpPr/>
          <p:nvPr/>
        </p:nvSpPr>
        <p:spPr>
          <a:xfrm>
            <a:off x="8140700" y="2846388"/>
            <a:ext cx="234950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/>
          <p:cNvSpPr/>
          <p:nvPr/>
        </p:nvSpPr>
        <p:spPr>
          <a:xfrm>
            <a:off x="7580313" y="2851150"/>
            <a:ext cx="265112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/>
          <p:cNvSpPr/>
          <p:nvPr/>
        </p:nvSpPr>
        <p:spPr>
          <a:xfrm>
            <a:off x="3211513" y="2846388"/>
            <a:ext cx="274637" cy="246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/>
          <p:cNvSpPr/>
          <p:nvPr/>
        </p:nvSpPr>
        <p:spPr>
          <a:xfrm>
            <a:off x="4337050" y="2879725"/>
            <a:ext cx="246063" cy="1825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/>
          <p:cNvSpPr/>
          <p:nvPr/>
        </p:nvSpPr>
        <p:spPr>
          <a:xfrm>
            <a:off x="5967413" y="2860675"/>
            <a:ext cx="215900" cy="2206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/>
          <p:cNvSpPr/>
          <p:nvPr/>
        </p:nvSpPr>
        <p:spPr>
          <a:xfrm>
            <a:off x="9756775" y="3454400"/>
            <a:ext cx="236538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/>
          <p:cNvSpPr/>
          <p:nvPr/>
        </p:nvSpPr>
        <p:spPr>
          <a:xfrm>
            <a:off x="5403850" y="2855913"/>
            <a:ext cx="254000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/>
          <p:cNvSpPr/>
          <p:nvPr/>
        </p:nvSpPr>
        <p:spPr>
          <a:xfrm>
            <a:off x="1574800" y="2316163"/>
            <a:ext cx="274638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/>
          <p:cNvSpPr/>
          <p:nvPr/>
        </p:nvSpPr>
        <p:spPr>
          <a:xfrm>
            <a:off x="1633538" y="1744663"/>
            <a:ext cx="155575" cy="26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/>
          <p:cNvSpPr/>
          <p:nvPr/>
        </p:nvSpPr>
        <p:spPr>
          <a:xfrm>
            <a:off x="9191625" y="3419475"/>
            <a:ext cx="274638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/>
          <p:cNvSpPr/>
          <p:nvPr/>
        </p:nvSpPr>
        <p:spPr>
          <a:xfrm>
            <a:off x="6515100" y="2860675"/>
            <a:ext cx="217488" cy="2206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/>
          <p:cNvSpPr/>
          <p:nvPr/>
        </p:nvSpPr>
        <p:spPr>
          <a:xfrm>
            <a:off x="8126413" y="4473575"/>
            <a:ext cx="263525" cy="265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/>
          <p:cNvSpPr/>
          <p:nvPr/>
        </p:nvSpPr>
        <p:spPr>
          <a:xfrm>
            <a:off x="8667750" y="4521200"/>
            <a:ext cx="273050" cy="168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/>
          <p:cNvSpPr/>
          <p:nvPr/>
        </p:nvSpPr>
        <p:spPr>
          <a:xfrm>
            <a:off x="1030288" y="5043488"/>
            <a:ext cx="274637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/>
          <p:cNvSpPr/>
          <p:nvPr/>
        </p:nvSpPr>
        <p:spPr>
          <a:xfrm>
            <a:off x="1574800" y="5027613"/>
            <a:ext cx="274638" cy="246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/>
          <p:cNvSpPr/>
          <p:nvPr/>
        </p:nvSpPr>
        <p:spPr>
          <a:xfrm>
            <a:off x="4341813" y="5057775"/>
            <a:ext cx="196850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/>
          <p:cNvSpPr/>
          <p:nvPr/>
        </p:nvSpPr>
        <p:spPr>
          <a:xfrm>
            <a:off x="4849813" y="5014913"/>
            <a:ext cx="271462" cy="2714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/>
          <p:cNvSpPr/>
          <p:nvPr/>
        </p:nvSpPr>
        <p:spPr>
          <a:xfrm>
            <a:off x="1044575" y="2851150"/>
            <a:ext cx="244475" cy="24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/>
          <p:cNvSpPr/>
          <p:nvPr/>
        </p:nvSpPr>
        <p:spPr>
          <a:xfrm>
            <a:off x="8137525" y="2325688"/>
            <a:ext cx="241300" cy="1952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/>
          <p:cNvSpPr/>
          <p:nvPr/>
        </p:nvSpPr>
        <p:spPr>
          <a:xfrm>
            <a:off x="2132013" y="4483100"/>
            <a:ext cx="252412" cy="2492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/>
          <p:cNvSpPr/>
          <p:nvPr/>
        </p:nvSpPr>
        <p:spPr>
          <a:xfrm>
            <a:off x="5938838" y="5067300"/>
            <a:ext cx="274637" cy="1666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/>
          <p:cNvSpPr/>
          <p:nvPr/>
        </p:nvSpPr>
        <p:spPr>
          <a:xfrm>
            <a:off x="7038975" y="3937000"/>
            <a:ext cx="255588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/>
          <p:cNvSpPr/>
          <p:nvPr/>
        </p:nvSpPr>
        <p:spPr>
          <a:xfrm>
            <a:off x="2122488" y="5081588"/>
            <a:ext cx="271462" cy="134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/>
          <p:cNvSpPr/>
          <p:nvPr/>
        </p:nvSpPr>
        <p:spPr>
          <a:xfrm>
            <a:off x="2667000" y="5081588"/>
            <a:ext cx="274638" cy="134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/>
          <p:cNvSpPr/>
          <p:nvPr/>
        </p:nvSpPr>
        <p:spPr>
          <a:xfrm>
            <a:off x="3211513" y="5081588"/>
            <a:ext cx="274637" cy="134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/>
          <p:cNvSpPr/>
          <p:nvPr/>
        </p:nvSpPr>
        <p:spPr>
          <a:xfrm>
            <a:off x="3757613" y="5081588"/>
            <a:ext cx="274637" cy="134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/>
          <p:cNvSpPr/>
          <p:nvPr/>
        </p:nvSpPr>
        <p:spPr>
          <a:xfrm>
            <a:off x="5938838" y="1817688"/>
            <a:ext cx="274637" cy="123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/>
          <p:cNvSpPr/>
          <p:nvPr/>
        </p:nvSpPr>
        <p:spPr>
          <a:xfrm>
            <a:off x="6484938" y="5033963"/>
            <a:ext cx="274637" cy="239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/>
          <p:cNvSpPr/>
          <p:nvPr/>
        </p:nvSpPr>
        <p:spPr>
          <a:xfrm>
            <a:off x="7577138" y="3941763"/>
            <a:ext cx="273050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/>
          <p:cNvSpPr/>
          <p:nvPr/>
        </p:nvSpPr>
        <p:spPr>
          <a:xfrm>
            <a:off x="3211513" y="4521200"/>
            <a:ext cx="274637" cy="168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/>
          <p:cNvSpPr/>
          <p:nvPr/>
        </p:nvSpPr>
        <p:spPr>
          <a:xfrm>
            <a:off x="5938838" y="3971925"/>
            <a:ext cx="274637" cy="1762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/>
          <p:cNvSpPr/>
          <p:nvPr/>
        </p:nvSpPr>
        <p:spPr>
          <a:xfrm>
            <a:off x="8121650" y="3411538"/>
            <a:ext cx="274638" cy="209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/>
          <p:cNvSpPr/>
          <p:nvPr/>
        </p:nvSpPr>
        <p:spPr>
          <a:xfrm>
            <a:off x="2122488" y="3390900"/>
            <a:ext cx="271462" cy="246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/>
          <p:cNvSpPr/>
          <p:nvPr/>
        </p:nvSpPr>
        <p:spPr>
          <a:xfrm>
            <a:off x="7059613" y="3381375"/>
            <a:ext cx="211137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/>
          <p:cNvSpPr/>
          <p:nvPr/>
        </p:nvSpPr>
        <p:spPr>
          <a:xfrm>
            <a:off x="1030288" y="4511675"/>
            <a:ext cx="274637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/>
          <p:cNvSpPr/>
          <p:nvPr/>
        </p:nvSpPr>
        <p:spPr>
          <a:xfrm>
            <a:off x="1574800" y="4502150"/>
            <a:ext cx="279400" cy="21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/>
          <p:cNvSpPr/>
          <p:nvPr/>
        </p:nvSpPr>
        <p:spPr>
          <a:xfrm>
            <a:off x="4887913" y="1741488"/>
            <a:ext cx="196850" cy="277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/>
          <p:cNvSpPr/>
          <p:nvPr/>
        </p:nvSpPr>
        <p:spPr>
          <a:xfrm>
            <a:off x="7029450" y="5092700"/>
            <a:ext cx="274638" cy="120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/>
          <p:cNvSpPr/>
          <p:nvPr/>
        </p:nvSpPr>
        <p:spPr>
          <a:xfrm>
            <a:off x="5394325" y="5014913"/>
            <a:ext cx="274638" cy="2714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/>
          <p:cNvSpPr/>
          <p:nvPr/>
        </p:nvSpPr>
        <p:spPr>
          <a:xfrm>
            <a:off x="8121650" y="5057775"/>
            <a:ext cx="2746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/>
          <p:cNvSpPr/>
          <p:nvPr/>
        </p:nvSpPr>
        <p:spPr>
          <a:xfrm>
            <a:off x="3767138" y="1774825"/>
            <a:ext cx="255587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/>
          <p:cNvSpPr/>
          <p:nvPr/>
        </p:nvSpPr>
        <p:spPr>
          <a:xfrm>
            <a:off x="8704263" y="5033963"/>
            <a:ext cx="196850" cy="239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/>
          <p:cNvSpPr/>
          <p:nvPr/>
        </p:nvSpPr>
        <p:spPr>
          <a:xfrm>
            <a:off x="1060450" y="3937000"/>
            <a:ext cx="211138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/>
          <p:cNvSpPr/>
          <p:nvPr/>
        </p:nvSpPr>
        <p:spPr>
          <a:xfrm>
            <a:off x="7586663" y="3381375"/>
            <a:ext cx="254000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/>
          <p:cNvSpPr/>
          <p:nvPr/>
        </p:nvSpPr>
        <p:spPr>
          <a:xfrm>
            <a:off x="2695575" y="4467225"/>
            <a:ext cx="220663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/>
          <p:cNvSpPr/>
          <p:nvPr/>
        </p:nvSpPr>
        <p:spPr>
          <a:xfrm>
            <a:off x="4318000" y="3387725"/>
            <a:ext cx="246063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/>
          <p:cNvSpPr/>
          <p:nvPr/>
        </p:nvSpPr>
        <p:spPr>
          <a:xfrm>
            <a:off x="3767138" y="4486275"/>
            <a:ext cx="255587" cy="236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/>
          <p:cNvSpPr/>
          <p:nvPr/>
        </p:nvSpPr>
        <p:spPr>
          <a:xfrm>
            <a:off x="4327525" y="4486275"/>
            <a:ext cx="225425" cy="24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/>
          <p:cNvSpPr/>
          <p:nvPr/>
        </p:nvSpPr>
        <p:spPr>
          <a:xfrm>
            <a:off x="7029450" y="4483100"/>
            <a:ext cx="274638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/>
          <p:cNvSpPr/>
          <p:nvPr/>
        </p:nvSpPr>
        <p:spPr>
          <a:xfrm>
            <a:off x="6543675" y="3925888"/>
            <a:ext cx="155575" cy="2651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/>
          <p:cNvSpPr/>
          <p:nvPr/>
        </p:nvSpPr>
        <p:spPr>
          <a:xfrm>
            <a:off x="4862513" y="4502150"/>
            <a:ext cx="246062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/>
          <p:cNvSpPr/>
          <p:nvPr/>
        </p:nvSpPr>
        <p:spPr>
          <a:xfrm>
            <a:off x="5954713" y="4473575"/>
            <a:ext cx="24923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/>
          <p:cNvSpPr/>
          <p:nvPr/>
        </p:nvSpPr>
        <p:spPr>
          <a:xfrm>
            <a:off x="6480175" y="4467225"/>
            <a:ext cx="282575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/>
          <p:cNvSpPr/>
          <p:nvPr/>
        </p:nvSpPr>
        <p:spPr>
          <a:xfrm>
            <a:off x="7577138" y="4483100"/>
            <a:ext cx="273050" cy="2492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/>
          <p:cNvSpPr/>
          <p:nvPr/>
        </p:nvSpPr>
        <p:spPr>
          <a:xfrm>
            <a:off x="7029450" y="2316163"/>
            <a:ext cx="274638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/>
          <p:cNvSpPr/>
          <p:nvPr/>
        </p:nvSpPr>
        <p:spPr>
          <a:xfrm>
            <a:off x="5437188" y="4492625"/>
            <a:ext cx="184150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/>
          <p:cNvSpPr/>
          <p:nvPr/>
        </p:nvSpPr>
        <p:spPr>
          <a:xfrm>
            <a:off x="10829925" y="3946525"/>
            <a:ext cx="27305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/>
          <p:cNvSpPr/>
          <p:nvPr/>
        </p:nvSpPr>
        <p:spPr>
          <a:xfrm>
            <a:off x="9229725" y="3956050"/>
            <a:ext cx="196850" cy="2492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/>
          <p:cNvSpPr/>
          <p:nvPr/>
        </p:nvSpPr>
        <p:spPr>
          <a:xfrm>
            <a:off x="10282238" y="3984625"/>
            <a:ext cx="274637" cy="188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/>
          <p:cNvSpPr/>
          <p:nvPr/>
        </p:nvSpPr>
        <p:spPr>
          <a:xfrm>
            <a:off x="9737725" y="3940175"/>
            <a:ext cx="274638" cy="2778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/>
          <p:cNvSpPr/>
          <p:nvPr/>
        </p:nvSpPr>
        <p:spPr>
          <a:xfrm>
            <a:off x="10842625" y="1787525"/>
            <a:ext cx="244475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/>
          <p:cNvSpPr/>
          <p:nvPr/>
        </p:nvSpPr>
        <p:spPr>
          <a:xfrm>
            <a:off x="10298113" y="1773238"/>
            <a:ext cx="24447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/>
          <p:cNvSpPr/>
          <p:nvPr/>
        </p:nvSpPr>
        <p:spPr>
          <a:xfrm>
            <a:off x="9777413" y="1758950"/>
            <a:ext cx="19526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/>
          <p:cNvSpPr/>
          <p:nvPr/>
        </p:nvSpPr>
        <p:spPr>
          <a:xfrm>
            <a:off x="7615238" y="5014913"/>
            <a:ext cx="200025" cy="2714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/>
          <p:cNvSpPr/>
          <p:nvPr/>
        </p:nvSpPr>
        <p:spPr>
          <a:xfrm>
            <a:off x="10829925" y="3454400"/>
            <a:ext cx="273050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/>
          <p:cNvSpPr/>
          <p:nvPr/>
        </p:nvSpPr>
        <p:spPr>
          <a:xfrm>
            <a:off x="8704263" y="3378200"/>
            <a:ext cx="196850" cy="266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/>
          <p:cNvSpPr/>
          <p:nvPr/>
        </p:nvSpPr>
        <p:spPr>
          <a:xfrm>
            <a:off x="10306050" y="4473575"/>
            <a:ext cx="252413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/>
          <p:cNvSpPr/>
          <p:nvPr/>
        </p:nvSpPr>
        <p:spPr>
          <a:xfrm>
            <a:off x="9813925" y="4473575"/>
            <a:ext cx="144463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/>
          <p:cNvSpPr/>
          <p:nvPr/>
        </p:nvSpPr>
        <p:spPr>
          <a:xfrm>
            <a:off x="9191625" y="1830388"/>
            <a:ext cx="274638" cy="128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/>
          <p:cNvSpPr/>
          <p:nvPr/>
        </p:nvSpPr>
        <p:spPr>
          <a:xfrm>
            <a:off x="10829925" y="2894013"/>
            <a:ext cx="273050" cy="187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/>
          <p:cNvSpPr/>
          <p:nvPr/>
        </p:nvSpPr>
        <p:spPr>
          <a:xfrm>
            <a:off x="8131175" y="3941763"/>
            <a:ext cx="254000" cy="2206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/>
          <p:cNvSpPr/>
          <p:nvPr/>
        </p:nvSpPr>
        <p:spPr>
          <a:xfrm>
            <a:off x="5994400" y="2255838"/>
            <a:ext cx="265113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/>
          <p:cNvSpPr/>
          <p:nvPr/>
        </p:nvSpPr>
        <p:spPr>
          <a:xfrm>
            <a:off x="10850563" y="4991100"/>
            <a:ext cx="214312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/>
          <p:cNvSpPr/>
          <p:nvPr/>
        </p:nvSpPr>
        <p:spPr>
          <a:xfrm>
            <a:off x="9244013" y="5113338"/>
            <a:ext cx="228600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/>
          <p:cNvSpPr/>
          <p:nvPr/>
        </p:nvSpPr>
        <p:spPr>
          <a:xfrm>
            <a:off x="10790238" y="4511675"/>
            <a:ext cx="274637" cy="2365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/>
          <p:cNvSpPr/>
          <p:nvPr/>
        </p:nvSpPr>
        <p:spPr>
          <a:xfrm>
            <a:off x="9191625" y="2333625"/>
            <a:ext cx="268288" cy="2127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/>
          <p:cNvSpPr/>
          <p:nvPr/>
        </p:nvSpPr>
        <p:spPr>
          <a:xfrm>
            <a:off x="1604963" y="2836863"/>
            <a:ext cx="215900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/>
          <p:cNvSpPr/>
          <p:nvPr/>
        </p:nvSpPr>
        <p:spPr>
          <a:xfrm>
            <a:off x="2151063" y="2846388"/>
            <a:ext cx="214312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3903663" y="430213"/>
            <a:ext cx="43846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Icons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155</Words>
  <Application>Microsoft Office PowerPoint</Application>
  <PresentationFormat>Custom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Calibri</vt:lpstr>
      <vt:lpstr>Arial</vt:lpstr>
      <vt:lpstr>Calibri Light</vt:lpstr>
      <vt:lpstr>Playfair Display</vt:lpstr>
      <vt:lpstr>Roboto Slab</vt:lpstr>
      <vt:lpstr>Lato Heavy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studio</dc:creator>
  <cp:lastModifiedBy>Harist</cp:lastModifiedBy>
  <cp:revision>44</cp:revision>
  <dcterms:created xsi:type="dcterms:W3CDTF">2021-04-15T18:16:44Z</dcterms:created>
  <dcterms:modified xsi:type="dcterms:W3CDTF">2023-01-19T14:59:20Z</dcterms:modified>
</cp:coreProperties>
</file>