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1" r:id="rId4"/>
    <p:sldId id="489" r:id="rId5"/>
    <p:sldId id="475" r:id="rId6"/>
    <p:sldId id="494" r:id="rId7"/>
    <p:sldId id="496" r:id="rId8"/>
    <p:sldId id="498" r:id="rId9"/>
    <p:sldId id="360" r:id="rId10"/>
    <p:sldId id="508" r:id="rId11"/>
    <p:sldId id="490" r:id="rId12"/>
    <p:sldId id="49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4D6"/>
    <a:srgbClr val="FFEBB2"/>
    <a:srgbClr val="FDD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6388E-EED8-45AE-8E89-66CBF7693DAB}" type="datetimeFigureOut">
              <a:rPr lang="en-ID" smtClean="0"/>
              <a:t>2/4/2023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E3007-036B-434A-88B9-7D7B62A11CB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8669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52D65232-04E8-4F1C-BFB5-8F0BA9F93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3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D71133E-0FA9-4D71-AA90-F9C1C53571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16915" y="0"/>
            <a:ext cx="5675086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370890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238EBD5-01BC-41FF-9394-9C579593B7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90525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7838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391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05099" y="1627767"/>
            <a:ext cx="4313189" cy="34362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942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46EA1C5-8BC9-4A73-A1C6-A5C77359E3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236913"/>
            <a:ext cx="4061281" cy="2887662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62D49511-32CF-4D1E-9598-60F7FDE292D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9745" y="3236913"/>
            <a:ext cx="3912509" cy="2887662"/>
          </a:xfrm>
        </p:spPr>
        <p:txBody>
          <a:bodyPr/>
          <a:lstStyle/>
          <a:p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xmlns="" id="{E2954BCC-F2D4-43F4-A326-95C61EBF8A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83" y="3236913"/>
            <a:ext cx="4061281" cy="2887662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4212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AC5DE95B-600A-43FB-8DAC-6E117CC6CE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0911" y="1186656"/>
            <a:ext cx="3119438" cy="4484688"/>
          </a:xfrm>
        </p:spPr>
        <p:txBody>
          <a:bodyPr/>
          <a:lstStyle/>
          <a:p>
            <a:endParaRPr lang="en-ID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xmlns="" id="{C4C638CC-61E8-4922-BE74-5B2712D666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10800000">
            <a:off x="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02163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E29C0DC5-C1FB-4FEE-B51B-9E25C3A31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00450" y="952500"/>
            <a:ext cx="3771900" cy="4953000"/>
          </a:xfrm>
        </p:spPr>
        <p:txBody>
          <a:bodyPr/>
          <a:lstStyle/>
          <a:p>
            <a:endParaRPr lang="en-ID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xmlns="" id="{C29BA909-808E-42E3-AE85-B1659C53B6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87050" y="0"/>
            <a:ext cx="1504950" cy="6858000"/>
          </a:xfrm>
        </p:spPr>
        <p:txBody>
          <a:bodyPr/>
          <a:lstStyle/>
          <a:p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BFC18241-FE2E-447E-96D0-30951BC72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9193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7A8D45D4-BAAA-48C1-A137-D00BBD3ADB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866775"/>
            <a:ext cx="4438650" cy="51244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5188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C108E80F-104B-49A0-95FB-BE4B0AB083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29400" cy="6857999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742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120361" y="1161143"/>
            <a:ext cx="4047278" cy="453571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2781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>
            <a:extLst>
              <a:ext uri="{FF2B5EF4-FFF2-40B4-BE49-F238E27FC236}">
                <a16:creationId xmlns:a16="http://schemas.microsoft.com/office/drawing/2014/main" xmlns="" id="{9B411D47-5B7E-4741-96C0-E3BB7DC09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00101"/>
            <a:ext cx="4284764" cy="5257798"/>
          </a:xfrm>
        </p:spPr>
        <p:txBody>
          <a:bodyPr/>
          <a:lstStyle/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xmlns="" id="{01548739-0C23-4468-81A8-2B5BBF7B01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4448918" y="800100"/>
            <a:ext cx="1932832" cy="5257798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805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DE7A6D5-B3AB-445D-91BC-FC8F2233C6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4900" y="0"/>
            <a:ext cx="53721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408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2250" y="1085850"/>
            <a:ext cx="4064000" cy="46863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8395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22272" y="0"/>
            <a:ext cx="5736227" cy="5167529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2244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167956"/>
            <a:ext cx="5033553" cy="4553575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0025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C2EB032-30B7-487C-BDEA-E8649C20E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812800"/>
            <a:ext cx="4208463" cy="5311775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464368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DD20C2B-1660-48EA-BB20-D12F80468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D8090F3-B8EB-4768-A03A-AD0648942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F7A27E4-2DB1-435A-9A03-92CC1FF99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73E13-9506-41C6-B6A2-04DC92E8AB79}" type="datetimeFigureOut">
              <a:rPr lang="en-ID" smtClean="0"/>
              <a:t>2/4/2023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34AC22-DC2C-440C-89D0-100394195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9BE7B5-D919-4CD7-B993-154DD19D3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54AC1-6CB7-40A6-8E4C-338F40260FE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364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62" r:id="rId6"/>
    <p:sldLayoutId id="2147483658" r:id="rId7"/>
    <p:sldLayoutId id="2147483659" r:id="rId8"/>
    <p:sldLayoutId id="2147483660" r:id="rId9"/>
    <p:sldLayoutId id="2147483661" r:id="rId10"/>
    <p:sldLayoutId id="2147483673" r:id="rId11"/>
    <p:sldLayoutId id="2147483657" r:id="rId12"/>
    <p:sldLayoutId id="2147483664" r:id="rId13"/>
    <p:sldLayoutId id="2147483667" r:id="rId14"/>
    <p:sldLayoutId id="2147483668" r:id="rId15"/>
    <p:sldLayoutId id="2147483671" r:id="rId16"/>
    <p:sldLayoutId id="214748367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F600574-B0A4-4F94-AFFE-B6380FBD0178}"/>
              </a:ext>
            </a:extLst>
          </p:cNvPr>
          <p:cNvSpPr/>
          <p:nvPr/>
        </p:nvSpPr>
        <p:spPr>
          <a:xfrm>
            <a:off x="2518597" y="2889314"/>
            <a:ext cx="715480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9600" b="1" kern="1700" spc="600" dirty="0" err="1">
                <a:ln w="0"/>
                <a:solidFill>
                  <a:schemeClr val="bg1"/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Adaptasi</a:t>
            </a:r>
            <a:endParaRPr lang="en-US" sz="9600" b="1" kern="1700" spc="600" dirty="0">
              <a:ln w="0"/>
              <a:solidFill>
                <a:schemeClr val="bg1"/>
              </a:solidFill>
              <a:latin typeface="Adolphus Serif" panose="02000000000000000000" pitchFamily="2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FD0AAEC-A5C4-4B1A-9AE3-C6140C7D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88" y="5927144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0163F2C-C39B-4F03-B71E-9B4693961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87" y="6148149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B32C657-8BA6-47AA-8804-BB1B0E48E0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76240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B5CAB3E-F82C-4980-B2DB-6F4EB62772D0}"/>
              </a:ext>
            </a:extLst>
          </p:cNvPr>
          <p:cNvSpPr/>
          <p:nvPr/>
        </p:nvSpPr>
        <p:spPr>
          <a:xfrm>
            <a:off x="1480457" y="924830"/>
            <a:ext cx="9231086" cy="5008340"/>
          </a:xfrm>
          <a:prstGeom prst="rect">
            <a:avLst/>
          </a:prstGeom>
          <a:solidFill>
            <a:srgbClr val="F7E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6FD005C-D599-4E86-B59E-386339C6A544}"/>
              </a:ext>
            </a:extLst>
          </p:cNvPr>
          <p:cNvGrpSpPr/>
          <p:nvPr/>
        </p:nvGrpSpPr>
        <p:grpSpPr>
          <a:xfrm>
            <a:off x="5439683" y="4864920"/>
            <a:ext cx="362908" cy="362908"/>
            <a:chOff x="12890862" y="7494972"/>
            <a:chExt cx="589692" cy="58969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AB26C793-880C-40DE-AB2E-68F554BD60B6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8" name="Shape 5019">
              <a:extLst>
                <a:ext uri="{FF2B5EF4-FFF2-40B4-BE49-F238E27FC236}">
                  <a16:creationId xmlns:a16="http://schemas.microsoft.com/office/drawing/2014/main" xmlns="" id="{E456F2F1-FAA3-461E-BBD9-F5427826272F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2C79BC8-CBA4-46D3-AFAA-E3489553EA80}"/>
              </a:ext>
            </a:extLst>
          </p:cNvPr>
          <p:cNvGrpSpPr/>
          <p:nvPr/>
        </p:nvGrpSpPr>
        <p:grpSpPr>
          <a:xfrm>
            <a:off x="7341676" y="4864920"/>
            <a:ext cx="362908" cy="362908"/>
            <a:chOff x="13630041" y="7494972"/>
            <a:chExt cx="589692" cy="58969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E206E80C-938F-4AD1-AEF7-0267C8AAC3EB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11" name="Shape 5020">
              <a:extLst>
                <a:ext uri="{FF2B5EF4-FFF2-40B4-BE49-F238E27FC236}">
                  <a16:creationId xmlns:a16="http://schemas.microsoft.com/office/drawing/2014/main" xmlns="" id="{4667A113-D821-4E71-96D7-76A0679C01B3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09AAE7E-B597-4829-95BF-AEF9E6F89518}"/>
              </a:ext>
            </a:extLst>
          </p:cNvPr>
          <p:cNvGrpSpPr/>
          <p:nvPr/>
        </p:nvGrpSpPr>
        <p:grpSpPr>
          <a:xfrm>
            <a:off x="3665716" y="4864920"/>
            <a:ext cx="354742" cy="354742"/>
            <a:chOff x="12151683" y="7494972"/>
            <a:chExt cx="589692" cy="58969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08747E79-090A-4727-884C-8FFAE123A234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14" name="Shape 5030">
              <a:extLst>
                <a:ext uri="{FF2B5EF4-FFF2-40B4-BE49-F238E27FC236}">
                  <a16:creationId xmlns:a16="http://schemas.microsoft.com/office/drawing/2014/main" xmlns="" id="{62583EC2-EDCF-4BE1-98A4-D5C64B5980DC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DD43845-E3DD-408B-B0DD-D11C49DAD995}"/>
              </a:ext>
            </a:extLst>
          </p:cNvPr>
          <p:cNvSpPr txBox="1"/>
          <p:nvPr/>
        </p:nvSpPr>
        <p:spPr>
          <a:xfrm>
            <a:off x="4068083" y="4907500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B747E95-E54F-4FCE-9A6B-32EDAF8BCE27}"/>
              </a:ext>
            </a:extLst>
          </p:cNvPr>
          <p:cNvSpPr txBox="1"/>
          <p:nvPr/>
        </p:nvSpPr>
        <p:spPr>
          <a:xfrm>
            <a:off x="5910146" y="4907500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08A0E5F-EF54-4746-B084-F0CC1E175908}"/>
              </a:ext>
            </a:extLst>
          </p:cNvPr>
          <p:cNvSpPr txBox="1"/>
          <p:nvPr/>
        </p:nvSpPr>
        <p:spPr>
          <a:xfrm>
            <a:off x="7812674" y="4915569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@craevora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B1A5A0A-8D16-41A8-A089-CF0C56248B9A}"/>
              </a:ext>
            </a:extLst>
          </p:cNvPr>
          <p:cNvSpPr/>
          <p:nvPr/>
        </p:nvSpPr>
        <p:spPr>
          <a:xfrm>
            <a:off x="2915436" y="1916495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Get In Touch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D61BA7A-5519-4CE8-A994-3B0D2FAA8D1F}"/>
              </a:ext>
            </a:extLst>
          </p:cNvPr>
          <p:cNvSpPr txBox="1"/>
          <p:nvPr/>
        </p:nvSpPr>
        <p:spPr>
          <a:xfrm>
            <a:off x="2046514" y="3292921"/>
            <a:ext cx="8098972" cy="868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Man Must Be Big Enough To Admit His Mistakes, Smart Enough To Profit From Them, And Strong Enough To Correct Them.</a:t>
            </a:r>
            <a:endParaRPr lang="en-ID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28ED751-7B6E-46B3-B068-AE16D9346A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1023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88FCADDF-8226-4B29-B0B3-CF3DBAF67EA5}"/>
              </a:ext>
            </a:extLst>
          </p:cNvPr>
          <p:cNvSpPr/>
          <p:nvPr/>
        </p:nvSpPr>
        <p:spPr>
          <a:xfrm>
            <a:off x="7590238" y="23251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82469F72-37B8-4603-A56C-1A4BDFEA4D20}"/>
              </a:ext>
            </a:extLst>
          </p:cNvPr>
          <p:cNvSpPr/>
          <p:nvPr/>
        </p:nvSpPr>
        <p:spPr>
          <a:xfrm>
            <a:off x="3279478" y="23154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A6531088-6120-4367-9791-C89B4B27FB07}"/>
              </a:ext>
            </a:extLst>
          </p:cNvPr>
          <p:cNvSpPr/>
          <p:nvPr/>
        </p:nvSpPr>
        <p:spPr>
          <a:xfrm>
            <a:off x="3758019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2208648A-2586-4E1C-895C-AC340175DDCD}"/>
              </a:ext>
            </a:extLst>
          </p:cNvPr>
          <p:cNvSpPr/>
          <p:nvPr/>
        </p:nvSpPr>
        <p:spPr>
          <a:xfrm>
            <a:off x="2122032" y="23154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A32CFC87-4143-41BC-9142-8BF1CD7A8176}"/>
              </a:ext>
            </a:extLst>
          </p:cNvPr>
          <p:cNvSpPr/>
          <p:nvPr/>
        </p:nvSpPr>
        <p:spPr>
          <a:xfrm>
            <a:off x="4308537" y="22901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BFBE5B78-2926-4CA1-A529-E55FC8C7B403}"/>
              </a:ext>
            </a:extLst>
          </p:cNvPr>
          <p:cNvSpPr/>
          <p:nvPr/>
        </p:nvSpPr>
        <p:spPr>
          <a:xfrm>
            <a:off x="4868780" y="22998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49A32A2C-8AD7-4601-8E29-CFCB3ABC7681}"/>
              </a:ext>
            </a:extLst>
          </p:cNvPr>
          <p:cNvSpPr/>
          <p:nvPr/>
        </p:nvSpPr>
        <p:spPr>
          <a:xfrm>
            <a:off x="6514494" y="22998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826476BC-D8A2-45D5-BDA9-F9062E1DF949}"/>
              </a:ext>
            </a:extLst>
          </p:cNvPr>
          <p:cNvSpPr/>
          <p:nvPr/>
        </p:nvSpPr>
        <p:spPr>
          <a:xfrm>
            <a:off x="1030724" y="22998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5E9024CD-1558-40DA-BB54-69346340B307}"/>
              </a:ext>
            </a:extLst>
          </p:cNvPr>
          <p:cNvSpPr/>
          <p:nvPr/>
        </p:nvSpPr>
        <p:spPr>
          <a:xfrm>
            <a:off x="5413461" y="23056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E24DB2AD-4613-4C8B-9713-4B929F131711}"/>
              </a:ext>
            </a:extLst>
          </p:cNvPr>
          <p:cNvSpPr/>
          <p:nvPr/>
        </p:nvSpPr>
        <p:spPr>
          <a:xfrm>
            <a:off x="9794250" y="23368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6E02D804-499B-45F1-87EE-C6A43024297A}"/>
              </a:ext>
            </a:extLst>
          </p:cNvPr>
          <p:cNvSpPr/>
          <p:nvPr/>
        </p:nvSpPr>
        <p:spPr>
          <a:xfrm>
            <a:off x="2660876" y="28738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F7EFBDF9-823F-409B-8688-1265F72AFF21}"/>
              </a:ext>
            </a:extLst>
          </p:cNvPr>
          <p:cNvSpPr/>
          <p:nvPr/>
        </p:nvSpPr>
        <p:spPr>
          <a:xfrm>
            <a:off x="2697837" y="22551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3D4DC41E-796B-4516-A973-805FEAB6EDE5}"/>
              </a:ext>
            </a:extLst>
          </p:cNvPr>
          <p:cNvSpPr/>
          <p:nvPr/>
        </p:nvSpPr>
        <p:spPr>
          <a:xfrm>
            <a:off x="9210663" y="28738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28D12512-5462-4E5E-8C99-F4295585CC8B}"/>
              </a:ext>
            </a:extLst>
          </p:cNvPr>
          <p:cNvSpPr/>
          <p:nvPr/>
        </p:nvSpPr>
        <p:spPr>
          <a:xfrm>
            <a:off x="4862943" y="28466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2B551A19-E8CE-4385-BD0A-8247439EDF75}"/>
              </a:ext>
            </a:extLst>
          </p:cNvPr>
          <p:cNvSpPr/>
          <p:nvPr/>
        </p:nvSpPr>
        <p:spPr>
          <a:xfrm>
            <a:off x="10340876" y="29069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74D3D204-24E4-4508-935E-7046F86BD1A3}"/>
              </a:ext>
            </a:extLst>
          </p:cNvPr>
          <p:cNvSpPr/>
          <p:nvPr/>
        </p:nvSpPr>
        <p:spPr>
          <a:xfrm>
            <a:off x="9796195" y="29750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0645491C-F5C2-4501-BED6-31B96A321CF7}"/>
              </a:ext>
            </a:extLst>
          </p:cNvPr>
          <p:cNvSpPr/>
          <p:nvPr/>
        </p:nvSpPr>
        <p:spPr>
          <a:xfrm>
            <a:off x="3217229" y="33778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EFF2775C-E081-4568-8BA2-7C9AABCBB8D2}"/>
              </a:ext>
            </a:extLst>
          </p:cNvPr>
          <p:cNvSpPr/>
          <p:nvPr/>
        </p:nvSpPr>
        <p:spPr>
          <a:xfrm>
            <a:off x="3211394" y="39849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C69C45C7-144E-4682-9AD8-ADA62033D3BC}"/>
              </a:ext>
            </a:extLst>
          </p:cNvPr>
          <p:cNvSpPr/>
          <p:nvPr/>
        </p:nvSpPr>
        <p:spPr>
          <a:xfrm>
            <a:off x="2676439" y="39323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A5466446-40F5-4058-95CE-766A2514C233}"/>
              </a:ext>
            </a:extLst>
          </p:cNvPr>
          <p:cNvSpPr/>
          <p:nvPr/>
        </p:nvSpPr>
        <p:spPr>
          <a:xfrm>
            <a:off x="1594858" y="39459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86438071-81E9-4C02-8376-37A45ED6BC38}"/>
              </a:ext>
            </a:extLst>
          </p:cNvPr>
          <p:cNvSpPr/>
          <p:nvPr/>
        </p:nvSpPr>
        <p:spPr>
          <a:xfrm>
            <a:off x="3758019" y="34070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C0B3574F-6280-4FE9-A570-8E7DAC48A808}"/>
              </a:ext>
            </a:extLst>
          </p:cNvPr>
          <p:cNvSpPr/>
          <p:nvPr/>
        </p:nvSpPr>
        <p:spPr>
          <a:xfrm>
            <a:off x="6537837" y="33875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8F82E912-5ACD-4877-A6D7-F2DDD9BB7C51}"/>
              </a:ext>
            </a:extLst>
          </p:cNvPr>
          <p:cNvSpPr/>
          <p:nvPr/>
        </p:nvSpPr>
        <p:spPr>
          <a:xfrm>
            <a:off x="4872670" y="34011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5F0AF402-19D1-4A5F-9768-256B3AED6CDB}"/>
              </a:ext>
            </a:extLst>
          </p:cNvPr>
          <p:cNvSpPr/>
          <p:nvPr/>
        </p:nvSpPr>
        <p:spPr>
          <a:xfrm>
            <a:off x="5394007" y="34011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41E07DCF-BD0A-4889-88C5-8B49470C8D5E}"/>
              </a:ext>
            </a:extLst>
          </p:cNvPr>
          <p:cNvSpPr/>
          <p:nvPr/>
        </p:nvSpPr>
        <p:spPr>
          <a:xfrm>
            <a:off x="5944524" y="33914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94C50C97-A2C5-48A1-92DA-0EC9EEEBF641}"/>
              </a:ext>
            </a:extLst>
          </p:cNvPr>
          <p:cNvSpPr/>
          <p:nvPr/>
        </p:nvSpPr>
        <p:spPr>
          <a:xfrm>
            <a:off x="2680330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3E1E7DF2-8431-4086-8073-0D9C9FAFFC9F}"/>
              </a:ext>
            </a:extLst>
          </p:cNvPr>
          <p:cNvSpPr/>
          <p:nvPr/>
        </p:nvSpPr>
        <p:spPr>
          <a:xfrm>
            <a:off x="2122032" y="39323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94995413-E460-4047-8F06-2E0E3CDE7A2D}"/>
              </a:ext>
            </a:extLst>
          </p:cNvPr>
          <p:cNvGrpSpPr/>
          <p:nvPr/>
        </p:nvGrpSpPr>
        <p:grpSpPr>
          <a:xfrm>
            <a:off x="3767746" y="3936269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C8A015A1-619D-477B-9C1B-1D23F3B46CC2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7A1D1158-F188-4D3B-AC58-2B827E1286E5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29943057-70D1-4300-9E9B-8BEB5C17905D}"/>
              </a:ext>
            </a:extLst>
          </p:cNvPr>
          <p:cNvSpPr/>
          <p:nvPr/>
        </p:nvSpPr>
        <p:spPr>
          <a:xfrm>
            <a:off x="9794250" y="50570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EC2ADCB8-2297-4FDD-A3E2-FED613BCBAA6}"/>
              </a:ext>
            </a:extLst>
          </p:cNvPr>
          <p:cNvSpPr/>
          <p:nvPr/>
        </p:nvSpPr>
        <p:spPr>
          <a:xfrm>
            <a:off x="8724341" y="39226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1B0CA01B-A0EE-4A38-8C2B-E0EE86E61516}"/>
              </a:ext>
            </a:extLst>
          </p:cNvPr>
          <p:cNvSpPr/>
          <p:nvPr/>
        </p:nvSpPr>
        <p:spPr>
          <a:xfrm>
            <a:off x="10321423" y="23290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00D8EB73-0A35-4592-A9F5-E65DFA6A15D2}"/>
              </a:ext>
            </a:extLst>
          </p:cNvPr>
          <p:cNvSpPr/>
          <p:nvPr/>
        </p:nvSpPr>
        <p:spPr>
          <a:xfrm>
            <a:off x="9208718" y="44830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5709F03B-ED52-4166-8E96-C69BEC024786}"/>
              </a:ext>
            </a:extLst>
          </p:cNvPr>
          <p:cNvSpPr/>
          <p:nvPr/>
        </p:nvSpPr>
        <p:spPr>
          <a:xfrm>
            <a:off x="10364219" y="50823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B81570A6-7B5E-4F68-8AAE-9B2FD873AA28}"/>
              </a:ext>
            </a:extLst>
          </p:cNvPr>
          <p:cNvSpPr/>
          <p:nvPr/>
        </p:nvSpPr>
        <p:spPr>
          <a:xfrm>
            <a:off x="5471819" y="39362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CAC4401E-2F5D-47C5-BC82-5BFBB5796AB2}"/>
              </a:ext>
            </a:extLst>
          </p:cNvPr>
          <p:cNvSpPr/>
          <p:nvPr/>
        </p:nvSpPr>
        <p:spPr>
          <a:xfrm>
            <a:off x="4862943" y="39362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690AD2B0-7B7E-47C5-B63E-908C916FBBE6}"/>
              </a:ext>
            </a:extLst>
          </p:cNvPr>
          <p:cNvGrpSpPr/>
          <p:nvPr/>
        </p:nvGrpSpPr>
        <p:grpSpPr>
          <a:xfrm>
            <a:off x="4351333" y="3922649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76D21381-EF90-4D7B-B779-FF37E35A0310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D3E21AF8-C9F5-4C8D-A489-2BC27AEF0128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1B6C8116-D786-401B-9976-5DF8E2597E95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xmlns="" id="{EFF99ACA-70C7-4404-A7A3-3B4D1331CC73}"/>
              </a:ext>
            </a:extLst>
          </p:cNvPr>
          <p:cNvSpPr/>
          <p:nvPr/>
        </p:nvSpPr>
        <p:spPr>
          <a:xfrm>
            <a:off x="10868050" y="23193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xmlns="" id="{B51D57CD-C86C-40CE-933D-BB037DA290AB}"/>
              </a:ext>
            </a:extLst>
          </p:cNvPr>
          <p:cNvSpPr/>
          <p:nvPr/>
        </p:nvSpPr>
        <p:spPr>
          <a:xfrm>
            <a:off x="4331880" y="17705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xmlns="" id="{037039D3-BFC6-4AB1-BF4B-AC876963E4A8}"/>
              </a:ext>
            </a:extLst>
          </p:cNvPr>
          <p:cNvSpPr/>
          <p:nvPr/>
        </p:nvSpPr>
        <p:spPr>
          <a:xfrm>
            <a:off x="8131028" y="17550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xmlns="" id="{FE328107-2FCD-4353-BE85-804BFC4342D3}"/>
              </a:ext>
            </a:extLst>
          </p:cNvPr>
          <p:cNvSpPr/>
          <p:nvPr/>
        </p:nvSpPr>
        <p:spPr>
          <a:xfrm>
            <a:off x="8667927" y="17608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xmlns="" id="{F27C3E5F-B0C7-478E-96BD-16D132ABFC38}"/>
              </a:ext>
            </a:extLst>
          </p:cNvPr>
          <p:cNvSpPr/>
          <p:nvPr/>
        </p:nvSpPr>
        <p:spPr>
          <a:xfrm>
            <a:off x="6498932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xmlns="" id="{5C1573CA-4433-4D11-A8A2-C367AD9FB980}"/>
              </a:ext>
            </a:extLst>
          </p:cNvPr>
          <p:cNvSpPr/>
          <p:nvPr/>
        </p:nvSpPr>
        <p:spPr>
          <a:xfrm>
            <a:off x="7590238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xmlns="" id="{256E259D-5706-4D66-9E23-A0EA445C6DC3}"/>
              </a:ext>
            </a:extLst>
          </p:cNvPr>
          <p:cNvSpPr/>
          <p:nvPr/>
        </p:nvSpPr>
        <p:spPr>
          <a:xfrm>
            <a:off x="1040452" y="17550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xmlns="" id="{DDCA9FAE-88A7-47C9-9631-65591C67F881}"/>
              </a:ext>
            </a:extLst>
          </p:cNvPr>
          <p:cNvSpPr/>
          <p:nvPr/>
        </p:nvSpPr>
        <p:spPr>
          <a:xfrm>
            <a:off x="3221119" y="17978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xmlns="" id="{AD5D056A-9FD2-4D26-B4DA-A11E56056326}"/>
              </a:ext>
            </a:extLst>
          </p:cNvPr>
          <p:cNvSpPr/>
          <p:nvPr/>
        </p:nvSpPr>
        <p:spPr>
          <a:xfrm>
            <a:off x="5394008" y="17414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xmlns="" id="{7A25680B-57D0-4D97-A24E-00BC45B318B8}"/>
              </a:ext>
            </a:extLst>
          </p:cNvPr>
          <p:cNvSpPr/>
          <p:nvPr/>
        </p:nvSpPr>
        <p:spPr>
          <a:xfrm>
            <a:off x="7029994" y="17842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xmlns="" id="{39223830-E4AF-491C-8058-D4882E45D04C}"/>
              </a:ext>
            </a:extLst>
          </p:cNvPr>
          <p:cNvSpPr/>
          <p:nvPr/>
        </p:nvSpPr>
        <p:spPr>
          <a:xfrm>
            <a:off x="2666713" y="17550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xmlns="" id="{0FF79780-BFB6-47E3-BA18-EE2ABCFD126E}"/>
              </a:ext>
            </a:extLst>
          </p:cNvPr>
          <p:cNvSpPr/>
          <p:nvPr/>
        </p:nvSpPr>
        <p:spPr>
          <a:xfrm>
            <a:off x="2174555" y="17414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xmlns="" id="{8644E197-D122-41CB-B9E2-85BD1F8CB58A}"/>
              </a:ext>
            </a:extLst>
          </p:cNvPr>
          <p:cNvSpPr/>
          <p:nvPr/>
        </p:nvSpPr>
        <p:spPr>
          <a:xfrm>
            <a:off x="10317533" y="34537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xmlns="" id="{54547A42-6506-4E38-8D84-8805A764E58D}"/>
              </a:ext>
            </a:extLst>
          </p:cNvPr>
          <p:cNvSpPr/>
          <p:nvPr/>
        </p:nvSpPr>
        <p:spPr>
          <a:xfrm>
            <a:off x="8695163" y="28563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xmlns="" id="{D80A7795-03A8-486C-8EC4-BDF1EAEC9DAE}"/>
              </a:ext>
            </a:extLst>
          </p:cNvPr>
          <p:cNvSpPr/>
          <p:nvPr/>
        </p:nvSpPr>
        <p:spPr>
          <a:xfrm>
            <a:off x="3787199" y="28758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xmlns="" id="{1671A99D-87EF-43A7-BE0D-355C1CD3A8CF}"/>
              </a:ext>
            </a:extLst>
          </p:cNvPr>
          <p:cNvSpPr/>
          <p:nvPr/>
        </p:nvSpPr>
        <p:spPr>
          <a:xfrm>
            <a:off x="8681545" y="23056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xmlns="" id="{634077B7-016E-43D8-AC36-A3D5A6C93D2A}"/>
              </a:ext>
            </a:extLst>
          </p:cNvPr>
          <p:cNvSpPr/>
          <p:nvPr/>
        </p:nvSpPr>
        <p:spPr>
          <a:xfrm>
            <a:off x="1594858" y="34011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xmlns="" id="{065BEC5E-A253-401D-A005-6BE1C3923A7B}"/>
              </a:ext>
            </a:extLst>
          </p:cNvPr>
          <p:cNvSpPr/>
          <p:nvPr/>
        </p:nvSpPr>
        <p:spPr>
          <a:xfrm>
            <a:off x="7039722" y="28407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xmlns="" id="{F99F6600-DFB0-44B7-9DE4-2E9CCC98CDAE}"/>
              </a:ext>
            </a:extLst>
          </p:cNvPr>
          <p:cNvSpPr/>
          <p:nvPr/>
        </p:nvSpPr>
        <p:spPr>
          <a:xfrm>
            <a:off x="1044342" y="33389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xmlns="" id="{79CEE26E-8738-432D-9037-7D110D327410}"/>
              </a:ext>
            </a:extLst>
          </p:cNvPr>
          <p:cNvSpPr/>
          <p:nvPr/>
        </p:nvSpPr>
        <p:spPr>
          <a:xfrm>
            <a:off x="8140756" y="28466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xmlns="" id="{6C1AEBAD-8D79-48F5-971B-92C8F3914743}"/>
              </a:ext>
            </a:extLst>
          </p:cNvPr>
          <p:cNvSpPr/>
          <p:nvPr/>
        </p:nvSpPr>
        <p:spPr>
          <a:xfrm>
            <a:off x="7580512" y="28505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xmlns="" id="{910C5ABD-40E0-4457-98B8-02F6D213A6C7}"/>
              </a:ext>
            </a:extLst>
          </p:cNvPr>
          <p:cNvSpPr/>
          <p:nvPr/>
        </p:nvSpPr>
        <p:spPr>
          <a:xfrm>
            <a:off x="3211394" y="28466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xmlns="" id="{34467B47-C546-428C-8BF0-E93020B5A018}"/>
              </a:ext>
            </a:extLst>
          </p:cNvPr>
          <p:cNvSpPr/>
          <p:nvPr/>
        </p:nvSpPr>
        <p:spPr>
          <a:xfrm>
            <a:off x="4337715" y="28797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xmlns="" id="{10162F43-E2E5-4F0B-A926-9E5D5C447E11}"/>
              </a:ext>
            </a:extLst>
          </p:cNvPr>
          <p:cNvSpPr/>
          <p:nvPr/>
        </p:nvSpPr>
        <p:spPr>
          <a:xfrm>
            <a:off x="5967867" y="28602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xmlns="" id="{6149C2D7-8B7A-41A4-89E8-3F4E380CFE33}"/>
              </a:ext>
            </a:extLst>
          </p:cNvPr>
          <p:cNvSpPr/>
          <p:nvPr/>
        </p:nvSpPr>
        <p:spPr>
          <a:xfrm>
            <a:off x="9757289" y="34537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xmlns="" id="{1BFC665D-AF58-43CE-B6D1-5177317E5872}"/>
              </a:ext>
            </a:extLst>
          </p:cNvPr>
          <p:cNvSpPr/>
          <p:nvPr/>
        </p:nvSpPr>
        <p:spPr>
          <a:xfrm>
            <a:off x="5403733" y="28563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xmlns="" id="{DBA2E604-A961-49FD-A90C-9B43A46E355F}"/>
              </a:ext>
            </a:extLst>
          </p:cNvPr>
          <p:cNvSpPr/>
          <p:nvPr/>
        </p:nvSpPr>
        <p:spPr>
          <a:xfrm>
            <a:off x="1575405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xmlns="" id="{389D0FAD-74C7-4D1E-9A06-73EAAD53BE23}"/>
              </a:ext>
            </a:extLst>
          </p:cNvPr>
          <p:cNvSpPr/>
          <p:nvPr/>
        </p:nvSpPr>
        <p:spPr>
          <a:xfrm>
            <a:off x="1633764" y="17453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xmlns="" id="{1EDBF54B-0F1F-4FBD-869F-966FC6D4903C}"/>
              </a:ext>
            </a:extLst>
          </p:cNvPr>
          <p:cNvSpPr/>
          <p:nvPr/>
        </p:nvSpPr>
        <p:spPr>
          <a:xfrm>
            <a:off x="9191212" y="34186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xmlns="" id="{BCF50D01-D0F4-44E6-A1D7-B6FD91CFC96B}"/>
              </a:ext>
            </a:extLst>
          </p:cNvPr>
          <p:cNvSpPr/>
          <p:nvPr/>
        </p:nvSpPr>
        <p:spPr>
          <a:xfrm>
            <a:off x="6514493" y="28602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xmlns="" id="{EB8E63CC-9B6F-4802-9B4A-60A5F51E0857}"/>
              </a:ext>
            </a:extLst>
          </p:cNvPr>
          <p:cNvSpPr/>
          <p:nvPr/>
        </p:nvSpPr>
        <p:spPr>
          <a:xfrm>
            <a:off x="8127138" y="44733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xmlns="" id="{98429440-194C-483B-8FD9-76A593F71ACB}"/>
              </a:ext>
            </a:extLst>
          </p:cNvPr>
          <p:cNvSpPr/>
          <p:nvPr/>
        </p:nvSpPr>
        <p:spPr>
          <a:xfrm>
            <a:off x="8667927" y="45219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xmlns="" id="{89C35B4C-F2EA-4695-A146-0C563E3A5463}"/>
              </a:ext>
            </a:extLst>
          </p:cNvPr>
          <p:cNvSpPr/>
          <p:nvPr/>
        </p:nvSpPr>
        <p:spPr>
          <a:xfrm>
            <a:off x="1030724" y="50434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xmlns="" id="{5115FFB0-5045-416A-887F-ADED560781ED}"/>
              </a:ext>
            </a:extLst>
          </p:cNvPr>
          <p:cNvSpPr/>
          <p:nvPr/>
        </p:nvSpPr>
        <p:spPr>
          <a:xfrm>
            <a:off x="1575405" y="50278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xmlns="" id="{037846FE-3C11-49DB-ABDD-D66E17B359AE}"/>
              </a:ext>
            </a:extLst>
          </p:cNvPr>
          <p:cNvSpPr/>
          <p:nvPr/>
        </p:nvSpPr>
        <p:spPr>
          <a:xfrm>
            <a:off x="4341606" y="50570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xmlns="" id="{4F3E67E4-399A-4209-824E-543617D66391}"/>
              </a:ext>
            </a:extLst>
          </p:cNvPr>
          <p:cNvSpPr/>
          <p:nvPr/>
        </p:nvSpPr>
        <p:spPr>
          <a:xfrm>
            <a:off x="4849326" y="50142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xmlns="" id="{BDA4A9C5-5CBA-4035-B6F9-5B07DAD94C70}"/>
              </a:ext>
            </a:extLst>
          </p:cNvPr>
          <p:cNvSpPr/>
          <p:nvPr/>
        </p:nvSpPr>
        <p:spPr>
          <a:xfrm>
            <a:off x="1044342" y="28505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xmlns="" id="{EE0DD354-56CE-4B8D-8109-61DCE3ABA0CC}"/>
              </a:ext>
            </a:extLst>
          </p:cNvPr>
          <p:cNvSpPr/>
          <p:nvPr/>
        </p:nvSpPr>
        <p:spPr>
          <a:xfrm>
            <a:off x="8136865" y="23251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xmlns="" id="{935C5A41-EDB9-47C4-92E5-10362A7E61C7}"/>
              </a:ext>
            </a:extLst>
          </p:cNvPr>
          <p:cNvSpPr/>
          <p:nvPr/>
        </p:nvSpPr>
        <p:spPr>
          <a:xfrm>
            <a:off x="2131758" y="44830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xmlns="" id="{6C2397DA-B795-419A-B7DC-FE17B36DD2C6}"/>
              </a:ext>
            </a:extLst>
          </p:cNvPr>
          <p:cNvSpPr/>
          <p:nvPr/>
        </p:nvSpPr>
        <p:spPr>
          <a:xfrm>
            <a:off x="5938688" y="50667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xmlns="" id="{34C37F28-9838-4FD4-A83F-446283541AA4}"/>
              </a:ext>
            </a:extLst>
          </p:cNvPr>
          <p:cNvSpPr/>
          <p:nvPr/>
        </p:nvSpPr>
        <p:spPr>
          <a:xfrm>
            <a:off x="7039722" y="39362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xmlns="" id="{FC89EFBD-9638-468F-9F15-DAF5BC1037A2}"/>
              </a:ext>
            </a:extLst>
          </p:cNvPr>
          <p:cNvSpPr/>
          <p:nvPr/>
        </p:nvSpPr>
        <p:spPr>
          <a:xfrm>
            <a:off x="2122032" y="50823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xmlns="" id="{9110AA5D-9AE1-4060-8CF6-0E7B1A4BD939}"/>
              </a:ext>
            </a:extLst>
          </p:cNvPr>
          <p:cNvSpPr/>
          <p:nvPr/>
        </p:nvSpPr>
        <p:spPr>
          <a:xfrm>
            <a:off x="2666713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xmlns="" id="{A675AC34-37E5-41CC-9ABB-FB440DD38054}"/>
              </a:ext>
            </a:extLst>
          </p:cNvPr>
          <p:cNvSpPr/>
          <p:nvPr/>
        </p:nvSpPr>
        <p:spPr>
          <a:xfrm>
            <a:off x="3211394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xmlns="" id="{5C8E2F9F-8D99-4DBE-BCAA-B63C727A7532}"/>
              </a:ext>
            </a:extLst>
          </p:cNvPr>
          <p:cNvSpPr/>
          <p:nvPr/>
        </p:nvSpPr>
        <p:spPr>
          <a:xfrm>
            <a:off x="3758019" y="50823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xmlns="" id="{9BFE12A6-0DAB-426C-ABE6-4A325194AB56}"/>
              </a:ext>
            </a:extLst>
          </p:cNvPr>
          <p:cNvSpPr/>
          <p:nvPr/>
        </p:nvSpPr>
        <p:spPr>
          <a:xfrm>
            <a:off x="5938688" y="18172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xmlns="" id="{AF379A52-0DBA-4962-8AEC-3A92C836D439}"/>
              </a:ext>
            </a:extLst>
          </p:cNvPr>
          <p:cNvSpPr/>
          <p:nvPr/>
        </p:nvSpPr>
        <p:spPr>
          <a:xfrm>
            <a:off x="6485314" y="50336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xmlns="" id="{7FC5C0AE-78A4-46C0-9035-DF64B3DCB586}"/>
              </a:ext>
            </a:extLst>
          </p:cNvPr>
          <p:cNvSpPr/>
          <p:nvPr/>
        </p:nvSpPr>
        <p:spPr>
          <a:xfrm>
            <a:off x="7576622" y="39421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xmlns="" id="{5408A825-3226-49E0-A155-1153B3C4A6D3}"/>
              </a:ext>
            </a:extLst>
          </p:cNvPr>
          <p:cNvSpPr/>
          <p:nvPr/>
        </p:nvSpPr>
        <p:spPr>
          <a:xfrm>
            <a:off x="3211394" y="45219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xmlns="" id="{C8DA1354-D641-47D9-8ADC-A4D4D254B4AC}"/>
              </a:ext>
            </a:extLst>
          </p:cNvPr>
          <p:cNvSpPr/>
          <p:nvPr/>
        </p:nvSpPr>
        <p:spPr>
          <a:xfrm>
            <a:off x="5938688" y="39712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xmlns="" id="{DB77EDDB-A311-4B08-8DA9-AE54ABF9FE9A}"/>
              </a:ext>
            </a:extLst>
          </p:cNvPr>
          <p:cNvSpPr/>
          <p:nvPr/>
        </p:nvSpPr>
        <p:spPr>
          <a:xfrm>
            <a:off x="8121303" y="34109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xmlns="" id="{3244E17E-DF0E-4760-848B-5E4001BD5C2A}"/>
              </a:ext>
            </a:extLst>
          </p:cNvPr>
          <p:cNvSpPr/>
          <p:nvPr/>
        </p:nvSpPr>
        <p:spPr>
          <a:xfrm>
            <a:off x="2122032" y="33914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xmlns="" id="{5AD7F2E2-A4B1-411D-A725-FE7254D57EC1}"/>
              </a:ext>
            </a:extLst>
          </p:cNvPr>
          <p:cNvSpPr/>
          <p:nvPr/>
        </p:nvSpPr>
        <p:spPr>
          <a:xfrm>
            <a:off x="7059175" y="33817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xmlns="" id="{D591E8F3-E190-43D8-A5AD-788F09544BE1}"/>
              </a:ext>
            </a:extLst>
          </p:cNvPr>
          <p:cNvSpPr/>
          <p:nvPr/>
        </p:nvSpPr>
        <p:spPr>
          <a:xfrm>
            <a:off x="1030724" y="45122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xmlns="" id="{A194F709-C0D1-47E0-BFEE-63B40A79CBCC}"/>
              </a:ext>
            </a:extLst>
          </p:cNvPr>
          <p:cNvSpPr/>
          <p:nvPr/>
        </p:nvSpPr>
        <p:spPr>
          <a:xfrm>
            <a:off x="1575405" y="45024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xmlns="" id="{62D24751-66FE-4D96-9F1D-3375DAEFD928}"/>
              </a:ext>
            </a:extLst>
          </p:cNvPr>
          <p:cNvSpPr/>
          <p:nvPr/>
        </p:nvSpPr>
        <p:spPr>
          <a:xfrm>
            <a:off x="4888232" y="17414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xmlns="" id="{1BC5DE20-028A-4BAB-A663-64A9BFE18194}"/>
              </a:ext>
            </a:extLst>
          </p:cNvPr>
          <p:cNvSpPr/>
          <p:nvPr/>
        </p:nvSpPr>
        <p:spPr>
          <a:xfrm>
            <a:off x="7029994" y="50920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xmlns="" id="{1DBF8D9C-6F27-4216-A804-F31BA4635FED}"/>
              </a:ext>
            </a:extLst>
          </p:cNvPr>
          <p:cNvSpPr/>
          <p:nvPr/>
        </p:nvSpPr>
        <p:spPr>
          <a:xfrm>
            <a:off x="5394008" y="50142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xmlns="" id="{A072E31D-C0F3-4B65-9E53-AFCD76073882}"/>
              </a:ext>
            </a:extLst>
          </p:cNvPr>
          <p:cNvSpPr/>
          <p:nvPr/>
        </p:nvSpPr>
        <p:spPr>
          <a:xfrm>
            <a:off x="8121303" y="50570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xmlns="" id="{FEBA6AF6-5311-4677-8EE2-9E82D24312C0}"/>
              </a:ext>
            </a:extLst>
          </p:cNvPr>
          <p:cNvSpPr/>
          <p:nvPr/>
        </p:nvSpPr>
        <p:spPr>
          <a:xfrm>
            <a:off x="3767746" y="17744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xmlns="" id="{575976D6-8089-4592-A37B-C170CFB2BDF0}"/>
              </a:ext>
            </a:extLst>
          </p:cNvPr>
          <p:cNvSpPr/>
          <p:nvPr/>
        </p:nvSpPr>
        <p:spPr>
          <a:xfrm>
            <a:off x="8704889" y="50336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xmlns="" id="{5324FF3A-8A70-4DD6-AA66-AA516FB84B0E}"/>
              </a:ext>
            </a:extLst>
          </p:cNvPr>
          <p:cNvSpPr/>
          <p:nvPr/>
        </p:nvSpPr>
        <p:spPr>
          <a:xfrm>
            <a:off x="1059904" y="39362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xmlns="" id="{F5D67E1E-929C-43BD-9AF3-F44476802914}"/>
              </a:ext>
            </a:extLst>
          </p:cNvPr>
          <p:cNvSpPr/>
          <p:nvPr/>
        </p:nvSpPr>
        <p:spPr>
          <a:xfrm>
            <a:off x="7586347" y="33817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xmlns="" id="{48DEA69B-030C-49B8-B139-8A64F7597028}"/>
              </a:ext>
            </a:extLst>
          </p:cNvPr>
          <p:cNvSpPr/>
          <p:nvPr/>
        </p:nvSpPr>
        <p:spPr>
          <a:xfrm>
            <a:off x="2695891" y="44674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xmlns="" id="{65FE9D8C-6F8F-433F-B718-D25DC100F6FA}"/>
              </a:ext>
            </a:extLst>
          </p:cNvPr>
          <p:cNvSpPr/>
          <p:nvPr/>
        </p:nvSpPr>
        <p:spPr>
          <a:xfrm>
            <a:off x="4318263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xmlns="" id="{6EC0D823-2E05-4B43-B935-DD1FBC576797}"/>
              </a:ext>
            </a:extLst>
          </p:cNvPr>
          <p:cNvSpPr/>
          <p:nvPr/>
        </p:nvSpPr>
        <p:spPr>
          <a:xfrm>
            <a:off x="3767746" y="44869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xmlns="" id="{EC1B0018-7434-4C2C-BB05-4886EBBCA3AC}"/>
              </a:ext>
            </a:extLst>
          </p:cNvPr>
          <p:cNvSpPr/>
          <p:nvPr/>
        </p:nvSpPr>
        <p:spPr>
          <a:xfrm>
            <a:off x="4327990" y="44869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xmlns="" id="{8B92D2C4-AECC-4B37-B149-E70587CF7176}"/>
              </a:ext>
            </a:extLst>
          </p:cNvPr>
          <p:cNvSpPr/>
          <p:nvPr/>
        </p:nvSpPr>
        <p:spPr>
          <a:xfrm>
            <a:off x="7029994" y="44830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xmlns="" id="{3F331229-4052-4CE7-8B23-8ED31A9331DF}"/>
              </a:ext>
            </a:extLst>
          </p:cNvPr>
          <p:cNvSpPr/>
          <p:nvPr/>
        </p:nvSpPr>
        <p:spPr>
          <a:xfrm>
            <a:off x="6543673" y="39265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xmlns="" id="{7278CE2B-1D04-4257-8F3F-C6318F641E4C}"/>
              </a:ext>
            </a:extLst>
          </p:cNvPr>
          <p:cNvSpPr/>
          <p:nvPr/>
        </p:nvSpPr>
        <p:spPr>
          <a:xfrm>
            <a:off x="4862943" y="45024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xmlns="" id="{8C51DE88-8B80-413E-AF52-D03B666D733C}"/>
              </a:ext>
            </a:extLst>
          </p:cNvPr>
          <p:cNvSpPr/>
          <p:nvPr/>
        </p:nvSpPr>
        <p:spPr>
          <a:xfrm>
            <a:off x="5954250" y="44733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xmlns="" id="{76504B50-9F59-4212-B233-FBC12479FCFC}"/>
              </a:ext>
            </a:extLst>
          </p:cNvPr>
          <p:cNvSpPr/>
          <p:nvPr/>
        </p:nvSpPr>
        <p:spPr>
          <a:xfrm>
            <a:off x="6479478" y="44674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xmlns="" id="{65A9EECB-9828-4D06-9C6C-2963500062EA}"/>
              </a:ext>
            </a:extLst>
          </p:cNvPr>
          <p:cNvSpPr/>
          <p:nvPr/>
        </p:nvSpPr>
        <p:spPr>
          <a:xfrm>
            <a:off x="7576622" y="44830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xmlns="" id="{A0F01752-F52A-4780-B249-04D5214D8CAF}"/>
              </a:ext>
            </a:extLst>
          </p:cNvPr>
          <p:cNvSpPr/>
          <p:nvPr/>
        </p:nvSpPr>
        <p:spPr>
          <a:xfrm>
            <a:off x="7029994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xmlns="" id="{6E727CBE-11C9-400D-B542-8514EFEA872A}"/>
              </a:ext>
            </a:extLst>
          </p:cNvPr>
          <p:cNvSpPr/>
          <p:nvPr/>
        </p:nvSpPr>
        <p:spPr>
          <a:xfrm>
            <a:off x="5436803" y="44927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xmlns="" id="{17C0AD2F-FC83-4EB8-8414-687AAAF909F4}"/>
              </a:ext>
            </a:extLst>
          </p:cNvPr>
          <p:cNvSpPr/>
          <p:nvPr/>
        </p:nvSpPr>
        <p:spPr>
          <a:xfrm>
            <a:off x="10829145" y="39459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xmlns="" id="{083427E6-9620-488F-B19A-0F21CADBA014}"/>
              </a:ext>
            </a:extLst>
          </p:cNvPr>
          <p:cNvSpPr/>
          <p:nvPr/>
        </p:nvSpPr>
        <p:spPr>
          <a:xfrm>
            <a:off x="9230117" y="39557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xmlns="" id="{B2311661-9F6E-4B9D-A1D4-35EE02E7B0F9}"/>
              </a:ext>
            </a:extLst>
          </p:cNvPr>
          <p:cNvSpPr/>
          <p:nvPr/>
        </p:nvSpPr>
        <p:spPr>
          <a:xfrm>
            <a:off x="10282517" y="39849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xmlns="" id="{85256074-F1FB-40BB-8CF8-66B97B49089C}"/>
              </a:ext>
            </a:extLst>
          </p:cNvPr>
          <p:cNvSpPr/>
          <p:nvPr/>
        </p:nvSpPr>
        <p:spPr>
          <a:xfrm>
            <a:off x="9737836" y="39401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xmlns="" id="{3FC33958-2202-4DAE-ACFF-0A040084888D}"/>
              </a:ext>
            </a:extLst>
          </p:cNvPr>
          <p:cNvSpPr/>
          <p:nvPr/>
        </p:nvSpPr>
        <p:spPr>
          <a:xfrm>
            <a:off x="10842761" y="17881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xmlns="" id="{64A137AE-6CA6-40C6-B5D4-3F89375A7ECA}"/>
              </a:ext>
            </a:extLst>
          </p:cNvPr>
          <p:cNvSpPr/>
          <p:nvPr/>
        </p:nvSpPr>
        <p:spPr>
          <a:xfrm>
            <a:off x="10298080" y="17725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xmlns="" id="{9F99AB40-43D3-444B-AC2C-7C9CEB0BC1C8}"/>
              </a:ext>
            </a:extLst>
          </p:cNvPr>
          <p:cNvSpPr/>
          <p:nvPr/>
        </p:nvSpPr>
        <p:spPr>
          <a:xfrm>
            <a:off x="9776742" y="17589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xmlns="" id="{6455206E-DB5A-4FF6-AF64-EFD1146593CD}"/>
              </a:ext>
            </a:extLst>
          </p:cNvPr>
          <p:cNvSpPr/>
          <p:nvPr/>
        </p:nvSpPr>
        <p:spPr>
          <a:xfrm>
            <a:off x="7615526" y="50142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xmlns="" id="{C276C374-2AE0-40F5-ABA4-C92996EBE975}"/>
              </a:ext>
            </a:extLst>
          </p:cNvPr>
          <p:cNvSpPr/>
          <p:nvPr/>
        </p:nvSpPr>
        <p:spPr>
          <a:xfrm>
            <a:off x="10829145" y="34537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xmlns="" id="{7F1465A5-37B7-476D-B5F3-2AD9D5ED7C00}"/>
              </a:ext>
            </a:extLst>
          </p:cNvPr>
          <p:cNvSpPr/>
          <p:nvPr/>
        </p:nvSpPr>
        <p:spPr>
          <a:xfrm>
            <a:off x="8704889" y="33778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xmlns="" id="{B51DB4C1-1B0C-4B16-A487-918861C09449}"/>
              </a:ext>
            </a:extLst>
          </p:cNvPr>
          <p:cNvSpPr/>
          <p:nvPr/>
        </p:nvSpPr>
        <p:spPr>
          <a:xfrm>
            <a:off x="10305861" y="44733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xmlns="" id="{D1701179-6F69-445A-8A01-A0227CB5F861}"/>
              </a:ext>
            </a:extLst>
          </p:cNvPr>
          <p:cNvSpPr/>
          <p:nvPr/>
        </p:nvSpPr>
        <p:spPr>
          <a:xfrm>
            <a:off x="9813703" y="44733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xmlns="" id="{078AA5B8-4C22-4F03-AC26-FD6D5647EB22}"/>
              </a:ext>
            </a:extLst>
          </p:cNvPr>
          <p:cNvSpPr/>
          <p:nvPr/>
        </p:nvSpPr>
        <p:spPr>
          <a:xfrm>
            <a:off x="9191212" y="18309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xmlns="" id="{CA113EFE-378B-4118-89AD-175F682F17A5}"/>
              </a:ext>
            </a:extLst>
          </p:cNvPr>
          <p:cNvSpPr/>
          <p:nvPr/>
        </p:nvSpPr>
        <p:spPr>
          <a:xfrm>
            <a:off x="10829145" y="28933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xmlns="" id="{338C9BD8-47D4-40D1-99B9-5DECFB188A04}"/>
              </a:ext>
            </a:extLst>
          </p:cNvPr>
          <p:cNvSpPr/>
          <p:nvPr/>
        </p:nvSpPr>
        <p:spPr>
          <a:xfrm>
            <a:off x="8131028" y="39421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xmlns="" id="{DFBD59AA-F7CC-4392-BA45-7E1414D6E107}"/>
              </a:ext>
            </a:extLst>
          </p:cNvPr>
          <p:cNvSpPr/>
          <p:nvPr/>
        </p:nvSpPr>
        <p:spPr>
          <a:xfrm>
            <a:off x="5995101" y="22551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xmlns="" id="{49D483D8-BFE1-437F-927D-D26EA24EB3D2}"/>
              </a:ext>
            </a:extLst>
          </p:cNvPr>
          <p:cNvSpPr/>
          <p:nvPr/>
        </p:nvSpPr>
        <p:spPr>
          <a:xfrm>
            <a:off x="10850542" y="49908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xmlns="" id="{6E32E3D8-F960-4687-B4D1-80B9EBAE741B}"/>
              </a:ext>
            </a:extLst>
          </p:cNvPr>
          <p:cNvSpPr/>
          <p:nvPr/>
        </p:nvSpPr>
        <p:spPr>
          <a:xfrm>
            <a:off x="9243733" y="51134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xmlns="" id="{D9EEA6C7-BF04-4C21-A969-AE0E44743730}"/>
              </a:ext>
            </a:extLst>
          </p:cNvPr>
          <p:cNvSpPr/>
          <p:nvPr/>
        </p:nvSpPr>
        <p:spPr>
          <a:xfrm>
            <a:off x="10790238" y="45122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xmlns="" id="{6130BBE6-39B6-4408-A2DE-DC4C9F645AEE}"/>
              </a:ext>
            </a:extLst>
          </p:cNvPr>
          <p:cNvSpPr/>
          <p:nvPr/>
        </p:nvSpPr>
        <p:spPr>
          <a:xfrm>
            <a:off x="9191211" y="23329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xmlns="" id="{B3B6EFA7-5775-49D0-81CE-985DF901C312}"/>
              </a:ext>
            </a:extLst>
          </p:cNvPr>
          <p:cNvSpPr/>
          <p:nvPr/>
        </p:nvSpPr>
        <p:spPr>
          <a:xfrm>
            <a:off x="1604585" y="28368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xmlns="" id="{06F699F7-48A5-4FF3-8933-2D16CEB6A8F8}"/>
              </a:ext>
            </a:extLst>
          </p:cNvPr>
          <p:cNvSpPr/>
          <p:nvPr/>
        </p:nvSpPr>
        <p:spPr>
          <a:xfrm>
            <a:off x="2151212" y="28466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52801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987EDEBF-7993-4CC3-B13B-BF8B4F31B1B5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AADD5D49-9891-4091-AF28-CC96170AF16D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12BBDA8E-B001-4356-A966-FDD72D8BB920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6154A10F-B809-45B1-8841-5E77084D2B37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A160FDD4-F12B-4F8C-8F43-CD78AF89C620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31E4293A-97BE-4A9F-B9B3-59212220D832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46675C35-EC3D-4EE0-945B-F932EE00158D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9F30B32F-9106-4907-B840-35736328480A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E71AC5E3-AEF3-493D-99B3-361621A3CA2D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9F586E4C-3974-4DCF-B4FB-0D3789B8F832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9CC53929-59CB-4D92-BB5C-AA46E8CB096C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0FF8ED0D-05E8-40FD-B3DC-E81E9CF3A317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4ED56DBB-5EEB-4AF2-AAB3-F02288C3D782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0364446E-E68B-4AF7-85ED-357ABDFCB58C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BBD54A64-124D-4716-9DCB-603263A5A36F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26933707-8467-4AB2-8182-29E5CFAF3198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F42036C1-92AF-4ECD-8204-720E561850FE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DEA90C4A-158D-4C0C-8803-603CEB7E2C24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56F9F0F8-D518-427C-B955-9FD15ED17C26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3FA3D14C-FCEE-47FD-9290-6046055E19ED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E577CB04-D116-4335-B2C4-5AE599ECD842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4D569F6D-E6F1-4D4D-862E-9431C74385EF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4BE9412A-9F2C-4FD3-8504-748CF7E4B474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BC3EF935-E29C-4AC3-966F-8D275F23772D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C766ADF8-366F-4657-B31C-5E6A70FA12E1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FB2D2401-5E6E-4C0A-B1CC-95D7CF8D10C0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2B6AA29A-CE94-4FCD-B4C1-0B61846EAE7B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31391783-DC5B-465A-BAA1-DC1267D66A99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1353DB9E-1B88-4B29-A9B0-41FB8F5911DD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22DC0575-D0BF-4894-B4D6-A729DE65A8F2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BAD6D496-D438-4322-95A5-873A451A98F3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70B1DA91-FFDE-4131-8449-13F212EA6C48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1EC38130-8086-4182-BEA3-843B9D3CE95F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D002D4C5-C1B5-46D5-9591-F9F1B9A44E67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10327393-050C-4015-B6C2-6B95F0B47C0D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000CDB73-0B5A-41C4-86CF-786610C8A661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171CD7B3-DADA-41DE-BDF2-F613EBFD20A5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B0EE3CC8-9F07-46B2-A3C1-0311C07F0E2C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DDE3906C-C3DD-4044-AF6F-32A025C7A385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C1DCBCB6-3ACC-4B49-82A4-3ACD57C9B8EA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DC0A7801-395C-4A90-93BB-0ED868EDC0F3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36BCCEBE-2AA4-4042-A214-14F1B736B1A3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790DADF0-4928-412A-892E-7D20DC22C289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F5B912AB-E02C-4F73-9C34-1546F1D1F034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D2402EF5-2C02-436C-AEC4-AB747E87B44D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F5792333-5531-465A-8A3B-D95CB1652446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C759EF86-02A1-4EC7-96B0-F516EF358714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AB2ED3F6-826C-4BBD-A9F5-AC7F1FB2E017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31169917-25A4-4CDE-ADCE-5119ED75B503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659ED517-B983-42C3-AB51-7D2E2BBDF6B7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909146A7-95DF-463D-94A3-A26D8F9989E5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AA1ABD13-72ED-4A49-A840-45DEB82F3AAD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E15E5E08-AB99-4BAA-94A1-4D9F1544D886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DFC4D1B2-D70D-4B23-B945-EDF7A8524059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5EEF32AF-A00B-45B3-AEEB-F7E33C2654E9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C7CA3044-22A6-41E8-826A-93B09E73D693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49D8A71C-2F25-4316-81B2-D2B31A6ED1BA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EC43576E-344B-45F9-8296-F803D6F76456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616D82F0-B44C-4387-8439-851D4DAB061E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CFA7D5F0-5F3C-445E-8905-CD199D17CF84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22842A8D-B9C6-41F5-8859-CDC398AFB1EB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8C0C572A-5A2E-4F3B-BF75-EE451D399E63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3E7593D7-843E-47CE-958C-DA7CBB647A80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678F861B-85D9-471B-AD21-339BB861E364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354DEE78-52FF-40A0-A946-89C0AA751CE7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520A8D21-7379-42A6-8A59-BAFDFB19DFB0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3B675F80-602D-4566-A32C-C5FEE380DC1E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16F69FF7-8C1D-48CF-8FEB-848CE50BB0DC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25943126-BFE1-4B32-957E-DBCD486855B3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66D7BB26-FEA3-452F-A752-23B668189FCD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F4393C52-E3C3-4A1E-8B05-06974E445C33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0718E9EB-F028-4728-AD4D-DD9D62812BE9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B1CBCFB6-0B74-405B-AFF3-AA084CF7F022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E70B3B29-5026-4934-9AF6-9FD9E380BBF4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1E222B07-BB7F-4C33-AF90-F438073C3828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32C2707B-D549-42B6-B303-BFBFFFFE0A67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4A8DE918-EA36-4EE1-9D28-A283FE410196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6122F578-91AC-4625-9DA2-E5A1F4764565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1D348097-FF58-4135-A189-2C8A8A0A90E9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2B891D8B-E341-42E4-B418-2CC6205C5B0C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84BB1251-430C-42A7-A0EB-36483D418F29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F8645D3A-4BD3-4876-98A1-789DFE0BE59C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570D6DBD-6954-4FB9-A0CD-D6AE93A6AE76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63717B0E-23FF-4801-A43A-832B36E93AC1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9F4CEC7D-BDFC-4FC3-8C5C-5DECD49DF9DF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9B397354-995C-491E-A21D-BFF1EBCA5427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C474040F-C8AC-4ECB-A3C8-CAF7E19681D8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E13AFFDD-F1EF-4C27-B067-989794F3FD08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1A78958B-458A-45E3-A967-185A89476FD9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6CB3BF52-05F1-4434-BD85-FA67CDBADDFF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49125487-E0EB-45AE-9608-B7B2B4216E0A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0D55615B-216F-4B0B-A22A-92650F066A69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04F9BCEE-08AB-4C9B-B142-2E9B87CF7A5B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336AB231-6BE3-4FF6-B4F7-6DC4036773DF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47243C0A-1F7D-43E8-9BC8-12D66F341FA4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A2C96633-DB04-4AC2-80B7-AED1CDCD9FA5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028BC256-33FE-4315-B915-3857105009B4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FCA25543-E545-4150-904D-D60500731B69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5FD11E6B-F83D-4B32-A562-3B968BAD784D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4CBF80B5-4846-4EF0-ACD3-A897C647C544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52072D3A-00EB-4507-9698-8CE0DF14D331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3E92B015-CF75-4698-BA52-491C60FD6F79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171645E8-0974-4DB9-A572-2F1ADBB20A82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1351E218-50D5-40E3-BD72-ED00CE6470D5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8654998B-B06E-4FB8-94C0-569A8037E2B2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F1E06A3D-FCC2-4FD2-A5C3-F14CE2DD287D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356A3003-D192-44C2-A00C-6AA14B942AEE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5F3486AF-8203-4873-8715-060153307B3B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CFDD1C7B-6987-4501-B31B-FDB2C9665ABF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77F1BCA3-6736-4CFD-B1F1-CF80E8F1D9C1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C3C72BFA-191E-4D98-B35A-8DE761E37211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E393A68E-C54A-4541-A5F8-ED176984E999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59830BCA-C473-4101-A463-BC09170F7D1E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B94F9B29-74F6-4E40-9D42-E7879860F237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18E74153-9479-463A-B5A5-C0B8F49F09A7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A87FA887-C3E0-4E6B-B8CC-2E88D1B00E1F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993323AD-CCF6-4F18-8A91-10905F5448A0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5B33A981-A647-4ECF-B2CA-231ADFD4946A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9A920BAD-DEEE-4A89-B488-977F5013A434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8A28EEF7-8558-4AAF-A8ED-B46DE7441412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3BCEB21F-DAA8-4F2F-AEC9-08F26B5C68DB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109377AA-FDE7-4B91-AF3A-C2E0D35E21D6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C8B9AC68-9B31-4DAB-B758-5574C4782EAF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549A92A6-4AEA-43C5-8C44-5158CF4BFE6C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4C5612AA-F6FF-40DB-8D9C-C059E75735C3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A7F445EB-038C-4AA5-A6B4-09ED68D3F4A2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CAE341FD-2D80-4D4D-981F-EBC618FCD26F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96293492-FC82-4315-A2A8-7D7B676DB939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FA62B016-3862-4246-AB8F-7D7CB1BDC9C3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8060C61F-325A-449B-81A7-7AB4D69FEC2B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D266B6B8-73BC-4E9F-B0FD-ABA47C2BA0F0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FF4CD254-0442-4C35-B4F7-038B724AFF3A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12805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ED5D7D6-2B4C-42DA-864C-AB6CE78CB52C}"/>
              </a:ext>
            </a:extLst>
          </p:cNvPr>
          <p:cNvSpPr/>
          <p:nvPr/>
        </p:nvSpPr>
        <p:spPr>
          <a:xfrm>
            <a:off x="7316852" y="1069303"/>
            <a:ext cx="345765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Hello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21705B1-8E08-48BA-9537-E5CD2FF5610C}"/>
              </a:ext>
            </a:extLst>
          </p:cNvPr>
          <p:cNvSpPr txBox="1"/>
          <p:nvPr/>
        </p:nvSpPr>
        <p:spPr>
          <a:xfrm>
            <a:off x="7316852" y="2406757"/>
            <a:ext cx="3617848" cy="1521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Look up at the stars and not down at your feet. Try to make sense of what you see, and wonder about what makes the universe exist. Be curious.</a:t>
            </a:r>
            <a:endParaRPr lang="en-ID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7BFE47E-041F-4AD4-BF03-4D02FDDEB2E4}"/>
              </a:ext>
            </a:extLst>
          </p:cNvPr>
          <p:cNvSpPr txBox="1"/>
          <p:nvPr/>
        </p:nvSpPr>
        <p:spPr>
          <a:xfrm>
            <a:off x="7316852" y="4341939"/>
            <a:ext cx="3789854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5107786-27F3-4A40-88C6-D2721946E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251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6753A47-9FB6-4C05-B865-A84767685EA6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E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1CDCB53-7DFE-47F2-8F08-BC4DEA6ACFD6}"/>
              </a:ext>
            </a:extLst>
          </p:cNvPr>
          <p:cNvSpPr/>
          <p:nvPr/>
        </p:nvSpPr>
        <p:spPr>
          <a:xfrm>
            <a:off x="782702" y="1161143"/>
            <a:ext cx="3865498" cy="175432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How We Work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BD2CCFA-6AF8-4132-9660-348D7F38A18A}"/>
              </a:ext>
            </a:extLst>
          </p:cNvPr>
          <p:cNvSpPr txBox="1"/>
          <p:nvPr/>
        </p:nvSpPr>
        <p:spPr>
          <a:xfrm>
            <a:off x="782702" y="4264979"/>
            <a:ext cx="4303648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DDD6C77-B133-4330-AADF-8E2B72BA29B5}"/>
              </a:ext>
            </a:extLst>
          </p:cNvPr>
          <p:cNvSpPr txBox="1"/>
          <p:nvPr/>
        </p:nvSpPr>
        <p:spPr>
          <a:xfrm>
            <a:off x="782702" y="3128559"/>
            <a:ext cx="4608448" cy="7823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Time plays a role in almost every decision. And some decisions define your attitude about time.</a:t>
            </a:r>
            <a:endParaRPr lang="en-ID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2DAF63C-DA5D-4152-9BBC-C9B12E6BD9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196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A425C0C-D4D4-4134-AFFA-8D207C260AE0}"/>
              </a:ext>
            </a:extLst>
          </p:cNvPr>
          <p:cNvSpPr/>
          <p:nvPr/>
        </p:nvSpPr>
        <p:spPr>
          <a:xfrm>
            <a:off x="0" y="0"/>
            <a:ext cx="444891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C3D9F05-925F-4D67-B071-4E4672CEAD6A}"/>
              </a:ext>
            </a:extLst>
          </p:cNvPr>
          <p:cNvSpPr/>
          <p:nvPr/>
        </p:nvSpPr>
        <p:spPr>
          <a:xfrm>
            <a:off x="6916802" y="1338036"/>
            <a:ext cx="4475098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Creative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2C3FD3C-2E9F-4D93-A063-649A055D6681}"/>
              </a:ext>
            </a:extLst>
          </p:cNvPr>
          <p:cNvSpPr/>
          <p:nvPr/>
        </p:nvSpPr>
        <p:spPr>
          <a:xfrm>
            <a:off x="6916802" y="2217682"/>
            <a:ext cx="4475098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Layout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DE9BF05-B3A0-48A9-9677-5FB6821E0A26}"/>
              </a:ext>
            </a:extLst>
          </p:cNvPr>
          <p:cNvSpPr txBox="1"/>
          <p:nvPr/>
        </p:nvSpPr>
        <p:spPr>
          <a:xfrm>
            <a:off x="6916802" y="4610963"/>
            <a:ext cx="4303648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F885F41-524F-4A68-AB38-9FEA25A117CC}"/>
              </a:ext>
            </a:extLst>
          </p:cNvPr>
          <p:cNvSpPr txBox="1"/>
          <p:nvPr/>
        </p:nvSpPr>
        <p:spPr>
          <a:xfrm>
            <a:off x="6916802" y="3487029"/>
            <a:ext cx="4303648" cy="7823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never use the word, it's loaded. What love means to me is need.</a:t>
            </a:r>
            <a:endParaRPr lang="en-ID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079AB3B-7685-4897-96E9-092913851D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AEDA672A-4D2D-4D37-AB7D-F36BDE49FA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275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14B426A-910E-4805-A5D9-E804DC78F045}"/>
              </a:ext>
            </a:extLst>
          </p:cNvPr>
          <p:cNvSpPr txBox="1"/>
          <p:nvPr/>
        </p:nvSpPr>
        <p:spPr>
          <a:xfrm>
            <a:off x="7107302" y="3431239"/>
            <a:ext cx="21526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2001 - 2021</a:t>
            </a:r>
            <a:endParaRPr lang="en-ID" sz="16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A402981-A649-42FF-A871-F2BB49C99550}"/>
              </a:ext>
            </a:extLst>
          </p:cNvPr>
          <p:cNvSpPr/>
          <p:nvPr/>
        </p:nvSpPr>
        <p:spPr>
          <a:xfrm>
            <a:off x="7107302" y="1052286"/>
            <a:ext cx="4475098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History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FAC6053-9B88-46A1-A646-821B11D30426}"/>
              </a:ext>
            </a:extLst>
          </p:cNvPr>
          <p:cNvSpPr/>
          <p:nvPr/>
        </p:nvSpPr>
        <p:spPr>
          <a:xfrm>
            <a:off x="7107302" y="1931932"/>
            <a:ext cx="4475098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 err="1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Symona</a:t>
            </a:r>
            <a:endParaRPr lang="en-US" sz="5400" b="1" kern="1700" spc="600" dirty="0">
              <a:ln w="0"/>
              <a:solidFill>
                <a:schemeClr val="tx1">
                  <a:lumMod val="95000"/>
                  <a:lumOff val="5000"/>
                </a:schemeClr>
              </a:solidFill>
              <a:latin typeface="Adolphus Serif" panose="02000000000000000000" pitchFamily="2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34CEEB2-5AE8-490B-9044-11A1286CAEE0}"/>
              </a:ext>
            </a:extLst>
          </p:cNvPr>
          <p:cNvSpPr txBox="1"/>
          <p:nvPr/>
        </p:nvSpPr>
        <p:spPr>
          <a:xfrm>
            <a:off x="7107302" y="4001363"/>
            <a:ext cx="4303648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74D3A66-A0B0-4C61-BBAD-CB1B19BC1D77}"/>
              </a:ext>
            </a:extLst>
          </p:cNvPr>
          <p:cNvSpPr txBox="1"/>
          <p:nvPr/>
        </p:nvSpPr>
        <p:spPr>
          <a:xfrm>
            <a:off x="7107302" y="5087215"/>
            <a:ext cx="4303648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7D3F9A4-5681-4C73-97F7-8F0F1B7F31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792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E405955-FB42-4377-BC59-3100EA718F71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7E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15CFEFD-9412-406E-ACD0-5A0EB88BDBDC}"/>
              </a:ext>
            </a:extLst>
          </p:cNvPr>
          <p:cNvSpPr txBox="1"/>
          <p:nvPr/>
        </p:nvSpPr>
        <p:spPr>
          <a:xfrm>
            <a:off x="1128648" y="3975336"/>
            <a:ext cx="3487575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isn’t anything embarrassing hidden in the middle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36E1441-39DF-4271-B894-5FFDA7C94CCC}"/>
              </a:ext>
            </a:extLst>
          </p:cNvPr>
          <p:cNvSpPr/>
          <p:nvPr/>
        </p:nvSpPr>
        <p:spPr>
          <a:xfrm>
            <a:off x="1128648" y="1526003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Minimal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194146B-43E4-47DF-81CD-E4D2931EDBD3}"/>
              </a:ext>
            </a:extLst>
          </p:cNvPr>
          <p:cNvSpPr/>
          <p:nvPr/>
        </p:nvSpPr>
        <p:spPr>
          <a:xfrm>
            <a:off x="1128648" y="2205824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#Urban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A0D9E35-0F3B-4A74-B670-0D6F558AE812}"/>
              </a:ext>
            </a:extLst>
          </p:cNvPr>
          <p:cNvSpPr txBox="1"/>
          <p:nvPr/>
        </p:nvSpPr>
        <p:spPr>
          <a:xfrm rot="16200000">
            <a:off x="8737182" y="4032057"/>
            <a:ext cx="3877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always go for simplicity.</a:t>
            </a:r>
            <a:endParaRPr lang="en-ID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8A95B78-A935-419C-B1DB-61FE36D7D9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4063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4ED64D8-8429-42E4-98ED-3069FEAFBAC7}"/>
              </a:ext>
            </a:extLst>
          </p:cNvPr>
          <p:cNvSpPr/>
          <p:nvPr/>
        </p:nvSpPr>
        <p:spPr>
          <a:xfrm flipH="1">
            <a:off x="7969832" y="0"/>
            <a:ext cx="4253336" cy="6858000"/>
          </a:xfrm>
          <a:prstGeom prst="rect">
            <a:avLst/>
          </a:prstGeom>
          <a:solidFill>
            <a:srgbClr val="FFE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6B86BF5-22A6-41E1-85E6-26AEDBCA1367}"/>
              </a:ext>
            </a:extLst>
          </p:cNvPr>
          <p:cNvSpPr txBox="1"/>
          <p:nvPr/>
        </p:nvSpPr>
        <p:spPr>
          <a:xfrm rot="16200000">
            <a:off x="7761906" y="3305889"/>
            <a:ext cx="54238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 positive attitude can really make dreams come true - it did for me</a:t>
            </a:r>
            <a:endParaRPr lang="en-ID" sz="1000" dirty="0">
              <a:latin typeface="Montserrat Light" panose="00000400000000000000" pitchFamily="50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9DFFCE8-31EF-486A-896C-6759CACDD5BC}"/>
              </a:ext>
            </a:extLst>
          </p:cNvPr>
          <p:cNvSpPr/>
          <p:nvPr/>
        </p:nvSpPr>
        <p:spPr>
          <a:xfrm>
            <a:off x="751370" y="1523652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Awesome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55BA5A2-94C8-4380-A4E3-BD75126E6BC5}"/>
              </a:ext>
            </a:extLst>
          </p:cNvPr>
          <p:cNvSpPr/>
          <p:nvPr/>
        </p:nvSpPr>
        <p:spPr>
          <a:xfrm>
            <a:off x="751370" y="2226854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Concept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F1CA200-CE22-4AD5-B10C-846D09B92FA2}"/>
              </a:ext>
            </a:extLst>
          </p:cNvPr>
          <p:cNvSpPr/>
          <p:nvPr/>
        </p:nvSpPr>
        <p:spPr>
          <a:xfrm>
            <a:off x="766530" y="2911848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Minimal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51FC347-692B-4777-8BAD-DD3F06675C2B}"/>
              </a:ext>
            </a:extLst>
          </p:cNvPr>
          <p:cNvSpPr txBox="1"/>
          <p:nvPr/>
        </p:nvSpPr>
        <p:spPr>
          <a:xfrm>
            <a:off x="766530" y="4520172"/>
            <a:ext cx="3627928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B16D2D-45D1-4A5E-BB45-8A4D8D0AE0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0276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E5A6D8A-6845-4B80-8F37-6F88E3440E0C}"/>
              </a:ext>
            </a:extLst>
          </p:cNvPr>
          <p:cNvSpPr/>
          <p:nvPr/>
        </p:nvSpPr>
        <p:spPr>
          <a:xfrm>
            <a:off x="1600200" y="733425"/>
            <a:ext cx="899160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sz="54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Awesome Layout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BD24ABD-F8C3-4AE0-8B12-AB8A5C6133F4}"/>
              </a:ext>
            </a:extLst>
          </p:cNvPr>
          <p:cNvSpPr txBox="1"/>
          <p:nvPr/>
        </p:nvSpPr>
        <p:spPr>
          <a:xfrm>
            <a:off x="2960912" y="1915383"/>
            <a:ext cx="6270176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6015B5C-A00E-4091-B3E6-F8A4ABAFBDC8}"/>
              </a:ext>
            </a:extLst>
          </p:cNvPr>
          <p:cNvSpPr txBox="1"/>
          <p:nvPr/>
        </p:nvSpPr>
        <p:spPr>
          <a:xfrm>
            <a:off x="3048000" y="6306805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You know what's funny to me? Attitude</a:t>
            </a:r>
            <a:endParaRPr lang="en-ID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D6417E7-AC3C-453F-A035-D3A22E8BE4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E572A775-1614-48A4-BD80-67DE9B0D95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670FACC1-CE27-4F4C-80C0-DD4AC0FF66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4479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9C6CB05C-81EB-490A-8EDF-63628D6362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29" y="1342793"/>
            <a:ext cx="7913732" cy="424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E953F6A-11FF-4001-8768-3B3F428AEA6A}"/>
              </a:ext>
            </a:extLst>
          </p:cNvPr>
          <p:cNvSpPr/>
          <p:nvPr/>
        </p:nvSpPr>
        <p:spPr>
          <a:xfrm flipH="1">
            <a:off x="0" y="0"/>
            <a:ext cx="2705099" cy="6858000"/>
          </a:xfrm>
          <a:prstGeom prst="rect">
            <a:avLst/>
          </a:prstGeom>
          <a:solidFill>
            <a:srgbClr val="FFE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71B1047-C11B-4402-9C44-9490D1AA542E}"/>
              </a:ext>
            </a:extLst>
          </p:cNvPr>
          <p:cNvSpPr txBox="1"/>
          <p:nvPr/>
        </p:nvSpPr>
        <p:spPr>
          <a:xfrm rot="16200000">
            <a:off x="-1693340" y="3275111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i="0" dirty="0">
                <a:solidFill>
                  <a:srgbClr val="101010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You Know What's Funny To Me? Attitude</a:t>
            </a:r>
            <a:endParaRPr lang="en-ID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43486B8-34B2-4346-88E3-1655490749EB}"/>
              </a:ext>
            </a:extLst>
          </p:cNvPr>
          <p:cNvSpPr/>
          <p:nvPr/>
        </p:nvSpPr>
        <p:spPr>
          <a:xfrm>
            <a:off x="7840752" y="1627767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Laptop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4311691B-DC0C-41C9-9305-325968625EF8}"/>
              </a:ext>
            </a:extLst>
          </p:cNvPr>
          <p:cNvSpPr/>
          <p:nvPr/>
        </p:nvSpPr>
        <p:spPr>
          <a:xfrm>
            <a:off x="7855912" y="2312761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b="1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Adolphus Serif" panose="02000000000000000000" pitchFamily="2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68FA03C-E87D-4250-AD4F-A2BA6E4B955A}"/>
              </a:ext>
            </a:extLst>
          </p:cNvPr>
          <p:cNvSpPr txBox="1"/>
          <p:nvPr/>
        </p:nvSpPr>
        <p:spPr>
          <a:xfrm>
            <a:off x="7855912" y="3617062"/>
            <a:ext cx="3704989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DB115D8-3EB6-43F2-B891-62871C277C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401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686</Words>
  <Application>Microsoft Office PowerPoint</Application>
  <PresentationFormat>Custom</PresentationFormat>
  <Paragraphs>39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Harist</cp:lastModifiedBy>
  <cp:revision>55</cp:revision>
  <dcterms:created xsi:type="dcterms:W3CDTF">2021-07-15T05:48:19Z</dcterms:created>
  <dcterms:modified xsi:type="dcterms:W3CDTF">2023-02-04T08:48:10Z</dcterms:modified>
</cp:coreProperties>
</file>