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2"/>
  </p:notesMasterIdLst>
  <p:sldIdLst>
    <p:sldId id="256" r:id="rId2"/>
    <p:sldId id="257" r:id="rId3"/>
    <p:sldId id="270" r:id="rId4"/>
    <p:sldId id="271" r:id="rId5"/>
    <p:sldId id="272" r:id="rId6"/>
    <p:sldId id="489" r:id="rId7"/>
    <p:sldId id="475" r:id="rId8"/>
    <p:sldId id="275" r:id="rId9"/>
    <p:sldId id="492" r:id="rId10"/>
    <p:sldId id="493" r:id="rId11"/>
    <p:sldId id="494" r:id="rId12"/>
    <p:sldId id="488" r:id="rId13"/>
    <p:sldId id="495" r:id="rId14"/>
    <p:sldId id="506" r:id="rId15"/>
    <p:sldId id="496" r:id="rId16"/>
    <p:sldId id="425" r:id="rId17"/>
    <p:sldId id="501" r:id="rId18"/>
    <p:sldId id="502" r:id="rId19"/>
    <p:sldId id="503" r:id="rId20"/>
    <p:sldId id="499" r:id="rId21"/>
    <p:sldId id="498" r:id="rId22"/>
    <p:sldId id="469" r:id="rId23"/>
    <p:sldId id="423" r:id="rId24"/>
    <p:sldId id="360" r:id="rId25"/>
    <p:sldId id="354" r:id="rId26"/>
    <p:sldId id="505" r:id="rId27"/>
    <p:sldId id="500" r:id="rId28"/>
    <p:sldId id="497" r:id="rId29"/>
    <p:sldId id="490" r:id="rId30"/>
    <p:sldId id="491" r:id="rId3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DDFF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72" d="100"/>
          <a:sy n="72" d="100"/>
        </p:scale>
        <p:origin x="660" y="7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rgbClr val="D4D5C7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3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3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74D-4F38-8B20-018780C7E0B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1">
                <a:lumMod val="50000"/>
                <a:lumOff val="5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3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3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74D-4F38-8B20-018780C7E0B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rgbClr val="FDDFFB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3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3"/>
                <c:pt idx="0">
                  <c:v>2</c:v>
                </c:pt>
                <c:pt idx="1">
                  <c:v>2</c:v>
                </c:pt>
                <c:pt idx="2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74D-4F38-8B20-018780C7E0B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466214544"/>
        <c:axId val="466209136"/>
      </c:barChart>
      <c:catAx>
        <c:axId val="466214544"/>
        <c:scaling>
          <c:orientation val="minMax"/>
        </c:scaling>
        <c:delete val="1"/>
        <c:axPos val="l"/>
        <c:numFmt formatCode="General" sourceLinked="1"/>
        <c:majorTickMark val="none"/>
        <c:minorTickMark val="none"/>
        <c:tickLblPos val="nextTo"/>
        <c:crossAx val="466209136"/>
        <c:crosses val="autoZero"/>
        <c:auto val="1"/>
        <c:lblAlgn val="ctr"/>
        <c:lblOffset val="100"/>
        <c:noMultiLvlLbl val="0"/>
      </c:catAx>
      <c:valAx>
        <c:axId val="46620913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621454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16388E-EED8-45AE-8E89-66CBF7693DAB}" type="datetimeFigureOut">
              <a:rPr lang="en-ID" smtClean="0"/>
              <a:t>05/08/2021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CEE3007-036B-434A-88B9-7D7B62A11CB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866969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5A0CBEC-8716-4B90-AC5C-2BD324BCADE1}" type="slidenum">
              <a:rPr lang="en-ID" smtClean="0"/>
              <a:t>8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11434122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787946-F38A-442D-8B4B-7C33473CC735}" type="slidenum">
              <a:rPr lang="en-US" smtClean="0"/>
              <a:t>25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19951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52D65232-04E8-4F1C-BFB5-8F0BA9F9325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93370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3B0A5DDF-7093-4BD2-AED0-9C436A2C8F5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341223" y="1690471"/>
            <a:ext cx="3509554" cy="3477058"/>
          </a:xfrm>
        </p:spPr>
        <p:txBody>
          <a:bodyPr/>
          <a:lstStyle/>
          <a:p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20224467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3B0A5DDF-7093-4BD2-AED0-9C436A2C8F5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096000" y="1167956"/>
            <a:ext cx="5033553" cy="2724775"/>
          </a:xfrm>
        </p:spPr>
        <p:txBody>
          <a:bodyPr/>
          <a:lstStyle/>
          <a:p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234240025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2C2EB032-30B7-487C-BDEA-E8649C20E32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096000" y="812800"/>
            <a:ext cx="4208463" cy="5311775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0464368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8D71133E-0FA9-4D71-AA90-F9C1C53571B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516915" y="0"/>
            <a:ext cx="5675086" cy="68580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45370890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2238EBD5-01BC-41FF-9394-9C579593B7E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3905250" cy="68580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23783860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0839166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5475568" y="1796864"/>
            <a:ext cx="4125882" cy="2357641"/>
          </a:xfrm>
          <a:prstGeom prst="rect">
            <a:avLst/>
          </a:prstGeom>
          <a:noFill/>
        </p:spPr>
        <p:txBody>
          <a:bodyPr rtlCol="0">
            <a:normAutofit/>
          </a:bodyPr>
          <a:lstStyle>
            <a:lvl1pPr marL="0" indent="0" algn="ctr">
              <a:buNone/>
              <a:defRPr lang="en-US" noProof="0"/>
            </a:lvl1pPr>
          </a:lstStyle>
          <a:p>
            <a:pPr lvl="0"/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1430602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2000">
        <p:fade/>
      </p:transition>
    </mc:Choice>
    <mc:Fallback xmlns="">
      <p:transition spd="med" advClick="0" advTm="2000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2705099" y="1627767"/>
            <a:ext cx="4313189" cy="3436230"/>
          </a:xfrm>
        </p:spPr>
        <p:txBody>
          <a:bodyPr/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9094238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1D7E099D-CF72-4854-9DB7-2E545C03DED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600881" y="805297"/>
            <a:ext cx="3696834" cy="5247406"/>
          </a:xfrm>
          <a:prstGeom prst="roundRect">
            <a:avLst>
              <a:gd name="adj" fmla="val 2709"/>
            </a:avLst>
          </a:prstGeo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09364679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5010880" y="1104900"/>
            <a:ext cx="2170240" cy="4648200"/>
          </a:xfrm>
          <a:custGeom>
            <a:avLst/>
            <a:gdLst>
              <a:gd name="connsiteX0" fmla="*/ 241302 w 2042159"/>
              <a:gd name="connsiteY0" fmla="*/ 0 h 4373880"/>
              <a:gd name="connsiteX1" fmla="*/ 1800857 w 2042159"/>
              <a:gd name="connsiteY1" fmla="*/ 0 h 4373880"/>
              <a:gd name="connsiteX2" fmla="*/ 2042159 w 2042159"/>
              <a:gd name="connsiteY2" fmla="*/ 241302 h 4373880"/>
              <a:gd name="connsiteX3" fmla="*/ 2042159 w 2042159"/>
              <a:gd name="connsiteY3" fmla="*/ 4132578 h 4373880"/>
              <a:gd name="connsiteX4" fmla="*/ 1800857 w 2042159"/>
              <a:gd name="connsiteY4" fmla="*/ 4373880 h 4373880"/>
              <a:gd name="connsiteX5" fmla="*/ 241302 w 2042159"/>
              <a:gd name="connsiteY5" fmla="*/ 4373880 h 4373880"/>
              <a:gd name="connsiteX6" fmla="*/ 0 w 2042159"/>
              <a:gd name="connsiteY6" fmla="*/ 4132578 h 4373880"/>
              <a:gd name="connsiteX7" fmla="*/ 0 w 2042159"/>
              <a:gd name="connsiteY7" fmla="*/ 241302 h 4373880"/>
              <a:gd name="connsiteX8" fmla="*/ 241302 w 2042159"/>
              <a:gd name="connsiteY8" fmla="*/ 0 h 43738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042159" h="4373880">
                <a:moveTo>
                  <a:pt x="241302" y="0"/>
                </a:moveTo>
                <a:lnTo>
                  <a:pt x="1800857" y="0"/>
                </a:lnTo>
                <a:cubicBezTo>
                  <a:pt x="1934124" y="0"/>
                  <a:pt x="2042159" y="108035"/>
                  <a:pt x="2042159" y="241302"/>
                </a:cubicBezTo>
                <a:lnTo>
                  <a:pt x="2042159" y="4132578"/>
                </a:lnTo>
                <a:cubicBezTo>
                  <a:pt x="2042159" y="4265845"/>
                  <a:pt x="1934124" y="4373880"/>
                  <a:pt x="1800857" y="4373880"/>
                </a:cubicBezTo>
                <a:lnTo>
                  <a:pt x="241302" y="4373880"/>
                </a:lnTo>
                <a:cubicBezTo>
                  <a:pt x="108035" y="4373880"/>
                  <a:pt x="0" y="4265845"/>
                  <a:pt x="0" y="4132578"/>
                </a:cubicBezTo>
                <a:lnTo>
                  <a:pt x="0" y="241302"/>
                </a:lnTo>
                <a:cubicBezTo>
                  <a:pt x="0" y="108035"/>
                  <a:pt x="108035" y="0"/>
                  <a:pt x="241302" y="0"/>
                </a:cubicBezTo>
                <a:close/>
              </a:path>
            </a:pathLst>
          </a:custGeom>
          <a:noFill/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546026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C108E80F-104B-49A0-95FB-BE4B0AB0830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38250" y="619125"/>
            <a:ext cx="9715500" cy="561975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8742269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46EA1C5-8BC9-4A73-A1C6-A5C77359E3D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-1" y="3236913"/>
            <a:ext cx="4061281" cy="2887662"/>
          </a:xfrm>
        </p:spPr>
        <p:txBody>
          <a:bodyPr/>
          <a:lstStyle/>
          <a:p>
            <a:endParaRPr lang="en-ID"/>
          </a:p>
        </p:txBody>
      </p:sp>
      <p:sp>
        <p:nvSpPr>
          <p:cNvPr id="8" name="Picture Placeholder 6">
            <a:extLst>
              <a:ext uri="{FF2B5EF4-FFF2-40B4-BE49-F238E27FC236}">
                <a16:creationId xmlns:a16="http://schemas.microsoft.com/office/drawing/2014/main" id="{62D49511-32CF-4D1E-9598-60F7FDE292D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069441" y="3236913"/>
            <a:ext cx="4061281" cy="2887662"/>
          </a:xfrm>
        </p:spPr>
        <p:txBody>
          <a:bodyPr/>
          <a:lstStyle/>
          <a:p>
            <a:endParaRPr lang="en-ID"/>
          </a:p>
        </p:txBody>
      </p:sp>
      <p:sp>
        <p:nvSpPr>
          <p:cNvPr id="9" name="Picture Placeholder 6">
            <a:extLst>
              <a:ext uri="{FF2B5EF4-FFF2-40B4-BE49-F238E27FC236}">
                <a16:creationId xmlns:a16="http://schemas.microsoft.com/office/drawing/2014/main" id="{E2954BCC-F2D4-43F4-A326-95C61EBF8AA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138883" y="3236913"/>
            <a:ext cx="4061281" cy="2887662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78421291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C5DE95B-600A-43FB-8DAC-6E117CC6CE5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480911" y="1186656"/>
            <a:ext cx="3119438" cy="4484688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0216304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E29C0DC5-C1FB-4FEE-B51B-9E25C3A318E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089400" y="1104900"/>
            <a:ext cx="4013200" cy="46482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8101586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E29C0DC5-C1FB-4FEE-B51B-9E25C3A318E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600450" y="952500"/>
            <a:ext cx="3771900" cy="4953000"/>
          </a:xfrm>
        </p:spPr>
        <p:txBody>
          <a:bodyPr/>
          <a:lstStyle/>
          <a:p>
            <a:endParaRPr lang="en-ID"/>
          </a:p>
        </p:txBody>
      </p:sp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C29BA909-808E-42E3-AE85-B1659C53B6D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0687050" y="0"/>
            <a:ext cx="1504950" cy="68580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149193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7A8D45D4-BAAA-48C1-A137-D00BBD3ADB0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096000" y="866775"/>
            <a:ext cx="4438650" cy="512445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95188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6">
            <a:extLst>
              <a:ext uri="{FF2B5EF4-FFF2-40B4-BE49-F238E27FC236}">
                <a16:creationId xmlns:a16="http://schemas.microsoft.com/office/drawing/2014/main" id="{980D79A8-3528-48DE-8F6B-38BD35EC9490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1001485" y="0"/>
            <a:ext cx="3120571" cy="3359150"/>
          </a:xfrm>
        </p:spPr>
        <p:txBody>
          <a:bodyPr/>
          <a:lstStyle/>
          <a:p>
            <a:endParaRPr lang="en-ID"/>
          </a:p>
        </p:txBody>
      </p:sp>
      <p:sp>
        <p:nvSpPr>
          <p:cNvPr id="12" name="Picture Placeholder 6">
            <a:extLst>
              <a:ext uri="{FF2B5EF4-FFF2-40B4-BE49-F238E27FC236}">
                <a16:creationId xmlns:a16="http://schemas.microsoft.com/office/drawing/2014/main" id="{2E20FB3C-908B-4191-9303-3830CC98AB6C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1001485" y="3498849"/>
            <a:ext cx="3120571" cy="3359150"/>
          </a:xfrm>
        </p:spPr>
        <p:txBody>
          <a:bodyPr/>
          <a:lstStyle/>
          <a:p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86138543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963386" y="688521"/>
            <a:ext cx="6917871" cy="5480957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107228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7120361" y="1161143"/>
            <a:ext cx="4047278" cy="4535714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822781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1282700" y="914400"/>
            <a:ext cx="3652158" cy="50292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424895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7">
            <a:extLst>
              <a:ext uri="{FF2B5EF4-FFF2-40B4-BE49-F238E27FC236}">
                <a16:creationId xmlns:a16="http://schemas.microsoft.com/office/drawing/2014/main" id="{9B411D47-5B7E-4741-96C0-E3BB7DC09C0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408114" y="1044575"/>
            <a:ext cx="4284764" cy="5813425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4580547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3DE7A6D5-B3AB-445D-91BC-FC8F2233C63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976314" y="1257300"/>
            <a:ext cx="7500936" cy="481965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9740858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3B0A5DDF-7093-4BD2-AED0-9C436A2C8F5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664401" y="1085850"/>
            <a:ext cx="4730098" cy="4686300"/>
          </a:xfrm>
        </p:spPr>
        <p:txBody>
          <a:bodyPr/>
          <a:lstStyle/>
          <a:p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204788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3B0A5DDF-7093-4BD2-AED0-9C436A2C8F5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064000" y="1085850"/>
            <a:ext cx="4064000" cy="4686300"/>
          </a:xfrm>
        </p:spPr>
        <p:txBody>
          <a:bodyPr/>
          <a:lstStyle/>
          <a:p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37839570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DD20C2B-1660-48EA-BB20-D12F804687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D8090F3-B8EB-4768-A03A-AD06489429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F7A27E4-2DB1-435A-9A03-92CC1FF9992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373E13-9506-41C6-B6A2-04DC92E8AB79}" type="datetimeFigureOut">
              <a:rPr lang="en-ID" smtClean="0"/>
              <a:t>05/08/2021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834AC22-DC2C-440C-89D0-100394195A2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B9BE7B5-D919-4CD7-B993-154DD19D363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754AC1-6CB7-40A6-8E4C-338F40260FE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033647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2" r:id="rId9"/>
    <p:sldLayoutId id="2147483658" r:id="rId10"/>
    <p:sldLayoutId id="2147483659" r:id="rId11"/>
    <p:sldLayoutId id="2147483660" r:id="rId12"/>
    <p:sldLayoutId id="2147483661" r:id="rId13"/>
    <p:sldLayoutId id="2147483673" r:id="rId14"/>
    <p:sldLayoutId id="2147483657" r:id="rId15"/>
    <p:sldLayoutId id="2147483663" r:id="rId16"/>
    <p:sldLayoutId id="2147483664" r:id="rId17"/>
    <p:sldLayoutId id="2147483665" r:id="rId18"/>
    <p:sldLayoutId id="2147483666" r:id="rId19"/>
    <p:sldLayoutId id="2147483667" r:id="rId20"/>
    <p:sldLayoutId id="2147483668" r:id="rId21"/>
    <p:sldLayoutId id="2147483669" r:id="rId22"/>
    <p:sldLayoutId id="2147483671" r:id="rId23"/>
    <p:sldLayoutId id="2147483670" r:id="rId24"/>
    <p:sldLayoutId id="2147483672" r:id="rId25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9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8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6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7F600574-B0A4-4F94-AFFE-B6380FBD0178}"/>
              </a:ext>
            </a:extLst>
          </p:cNvPr>
          <p:cNvSpPr/>
          <p:nvPr/>
        </p:nvSpPr>
        <p:spPr>
          <a:xfrm>
            <a:off x="2518597" y="2889314"/>
            <a:ext cx="7154806" cy="107937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72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-POLIMER-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FD0AAEC-A5C4-4B1A-9AE3-C6140C7D24A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16188" y="5927144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Preseted</a:t>
            </a:r>
            <a:r>
              <a:rPr lang="en-US" alt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by: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40163F2C-C39B-4F03-B71E-9B469396105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16187" y="6148149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 err="1">
                <a:solidFill>
                  <a:schemeClr val="tx1">
                    <a:lumMod val="95000"/>
                    <a:lumOff val="5000"/>
                  </a:schemeClr>
                </a:solidFill>
                <a:latin typeface="Montserrat Medium" panose="00000600000000000000" pitchFamily="50" charset="0"/>
              </a:rPr>
              <a:t>Creavora</a:t>
            </a:r>
            <a:endParaRPr lang="en-US" altLang="en-US" sz="1200" b="1" dirty="0">
              <a:solidFill>
                <a:schemeClr val="tx1">
                  <a:lumMod val="95000"/>
                  <a:lumOff val="5000"/>
                </a:schemeClr>
              </a:solidFill>
              <a:latin typeface="Montserrat Medium" panose="000006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7D7B66F-42C1-4296-9971-C03ECA97C25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37624026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0CE9021B-1006-4783-A52E-6A87AC2C9782}"/>
              </a:ext>
            </a:extLst>
          </p:cNvPr>
          <p:cNvSpPr/>
          <p:nvPr/>
        </p:nvSpPr>
        <p:spPr>
          <a:xfrm>
            <a:off x="1538514" y="1167956"/>
            <a:ext cx="4557486" cy="4522088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7024B80-70D3-4802-B87E-DAFD1E0104EA}"/>
              </a:ext>
            </a:extLst>
          </p:cNvPr>
          <p:cNvSpPr txBox="1"/>
          <p:nvPr/>
        </p:nvSpPr>
        <p:spPr>
          <a:xfrm>
            <a:off x="7004320" y="4473807"/>
            <a:ext cx="3216911" cy="98527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990C1A5-AF79-4002-A62B-352881774F46}"/>
              </a:ext>
            </a:extLst>
          </p:cNvPr>
          <p:cNvSpPr/>
          <p:nvPr/>
        </p:nvSpPr>
        <p:spPr>
          <a:xfrm>
            <a:off x="734144" y="1482460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NO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F6966751-D1CA-469A-8DDA-CD860B2F978C}"/>
              </a:ext>
            </a:extLst>
          </p:cNvPr>
          <p:cNvSpPr/>
          <p:nvPr/>
        </p:nvSpPr>
        <p:spPr>
          <a:xfrm>
            <a:off x="734144" y="2162281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TIME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7FA07894-4DB1-4B12-81D3-1F9B2ABA49F8}"/>
              </a:ext>
            </a:extLst>
          </p:cNvPr>
          <p:cNvSpPr/>
          <p:nvPr/>
        </p:nvSpPr>
        <p:spPr>
          <a:xfrm>
            <a:off x="734144" y="2865483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TO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7618F3AA-6F3F-4B73-9F8A-C59E80270578}"/>
              </a:ext>
            </a:extLst>
          </p:cNvPr>
          <p:cNvSpPr/>
          <p:nvPr/>
        </p:nvSpPr>
        <p:spPr>
          <a:xfrm>
            <a:off x="749304" y="3550477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STOP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AC1F6C3-FB53-476A-A036-B14C96B9496F}"/>
              </a:ext>
            </a:extLst>
          </p:cNvPr>
          <p:cNvSpPr txBox="1"/>
          <p:nvPr/>
        </p:nvSpPr>
        <p:spPr>
          <a:xfrm>
            <a:off x="749304" y="5158801"/>
            <a:ext cx="5033554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b="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A positive attitude can really make dreams come true - it did for me</a:t>
            </a:r>
            <a:endParaRPr lang="en-ID" sz="1000" dirty="0">
              <a:latin typeface="Montserrat Light" panose="00000400000000000000" pitchFamily="50" charset="0"/>
            </a:endParaRP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14FFB99-F0D8-4993-A4DE-D6F7D57F5B6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6130756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0E405955-FB42-4377-BC59-3100EA718F71}"/>
              </a:ext>
            </a:extLst>
          </p:cNvPr>
          <p:cNvSpPr/>
          <p:nvPr/>
        </p:nvSpPr>
        <p:spPr>
          <a:xfrm>
            <a:off x="6096000" y="0"/>
            <a:ext cx="6096000" cy="68580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D15CFEFD-9412-406E-ACD0-5A0EB88BDBDC}"/>
              </a:ext>
            </a:extLst>
          </p:cNvPr>
          <p:cNvSpPr txBox="1"/>
          <p:nvPr/>
        </p:nvSpPr>
        <p:spPr>
          <a:xfrm>
            <a:off x="1040882" y="4229743"/>
            <a:ext cx="4329403" cy="121610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isn’t anything embarrassing hidden in the middle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36E1441-39DF-4271-B894-5FFDA7C94CCC}"/>
              </a:ext>
            </a:extLst>
          </p:cNvPr>
          <p:cNvSpPr/>
          <p:nvPr/>
        </p:nvSpPr>
        <p:spPr>
          <a:xfrm>
            <a:off x="1128648" y="1526003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MINIMAL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A194146B-43E4-47DF-81CD-E4D2931EDBD3}"/>
              </a:ext>
            </a:extLst>
          </p:cNvPr>
          <p:cNvSpPr/>
          <p:nvPr/>
        </p:nvSpPr>
        <p:spPr>
          <a:xfrm>
            <a:off x="1128648" y="2205824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#URBAN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A0D9E35-0F3B-4A74-B670-0D6F558AE812}"/>
              </a:ext>
            </a:extLst>
          </p:cNvPr>
          <p:cNvSpPr txBox="1"/>
          <p:nvPr/>
        </p:nvSpPr>
        <p:spPr>
          <a:xfrm rot="16200000">
            <a:off x="8737182" y="4047446"/>
            <a:ext cx="3877258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b="1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I always go for simplicity.</a:t>
            </a:r>
            <a:endParaRPr lang="en-ID" sz="1200" b="1" dirty="0">
              <a:latin typeface="Montserrat Light" panose="000004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C437FA7-8A9F-4740-BA9C-8E60B7FA537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9406358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>
            <a:extLst>
              <a:ext uri="{FF2B5EF4-FFF2-40B4-BE49-F238E27FC236}">
                <a16:creationId xmlns:a16="http://schemas.microsoft.com/office/drawing/2014/main" id="{FFD98B7B-AFA4-4E2F-8D83-09D8D2CE8B3E}"/>
              </a:ext>
            </a:extLst>
          </p:cNvPr>
          <p:cNvSpPr/>
          <p:nvPr/>
        </p:nvSpPr>
        <p:spPr>
          <a:xfrm>
            <a:off x="6406239" y="1335503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OVERVIEW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D83C2E91-51F7-40FA-9F13-850F485C3A3B}"/>
              </a:ext>
            </a:extLst>
          </p:cNvPr>
          <p:cNvSpPr/>
          <p:nvPr/>
        </p:nvSpPr>
        <p:spPr>
          <a:xfrm>
            <a:off x="6406239" y="2015324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CONCEPT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FF11A847-2D28-435F-8136-2D6C9E0ED9A6}"/>
              </a:ext>
            </a:extLst>
          </p:cNvPr>
          <p:cNvSpPr txBox="1"/>
          <p:nvPr/>
        </p:nvSpPr>
        <p:spPr>
          <a:xfrm>
            <a:off x="6406239" y="4108708"/>
            <a:ext cx="3423561" cy="121610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middle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5E851C91-AB21-48FC-BCC8-1A619A2996C5}"/>
              </a:ext>
            </a:extLst>
          </p:cNvPr>
          <p:cNvSpPr txBox="1"/>
          <p:nvPr/>
        </p:nvSpPr>
        <p:spPr>
          <a:xfrm rot="16200000">
            <a:off x="2231732" y="3305889"/>
            <a:ext cx="5033554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" b="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A positive attitude can really make dreams come true - it did for me</a:t>
            </a:r>
            <a:endParaRPr lang="en-ID" sz="1000" dirty="0">
              <a:latin typeface="Montserrat Light" panose="000004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5361A65-11A4-45EC-918B-219CF0CAA9E9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9FFF13B-CAF7-4845-A015-A67A369A1E4D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31343846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>
            <a:extLst>
              <a:ext uri="{FF2B5EF4-FFF2-40B4-BE49-F238E27FC236}">
                <a16:creationId xmlns:a16="http://schemas.microsoft.com/office/drawing/2014/main" id="{E4F4C5DC-9FBC-4116-9623-FF2DEBF43577}"/>
              </a:ext>
            </a:extLst>
          </p:cNvPr>
          <p:cNvSpPr txBox="1"/>
          <p:nvPr/>
        </p:nvSpPr>
        <p:spPr>
          <a:xfrm>
            <a:off x="1069913" y="4955457"/>
            <a:ext cx="4097174" cy="121610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isn’t anything embarrassing hidden in the middle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BD4F40F-120D-431C-AE4D-759F54A8A2B9}"/>
              </a:ext>
            </a:extLst>
          </p:cNvPr>
          <p:cNvSpPr txBox="1"/>
          <p:nvPr/>
        </p:nvSpPr>
        <p:spPr>
          <a:xfrm>
            <a:off x="1069913" y="1304465"/>
            <a:ext cx="3792373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2400" b="0" i="0" spc="30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Montserrat ExtraBold" panose="00000900000000000000" pitchFamily="50" charset="0"/>
              </a:rPr>
              <a:t>I CAN'T CHANGE THE DIRECTION OF THE WIND, BUT I CAN ADJUST MY SAILS TO ALWAYS REACH MY DESTINATION.</a:t>
            </a:r>
            <a:endParaRPr lang="en-ID" sz="2400" spc="300" dirty="0">
              <a:solidFill>
                <a:schemeClr val="tx1">
                  <a:lumMod val="85000"/>
                  <a:lumOff val="15000"/>
                </a:schemeClr>
              </a:solidFill>
              <a:latin typeface="Montserrat ExtraBold" panose="00000900000000000000" pitchFamily="50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F7FF069D-536E-44D0-AD2B-6B6A905A6352}"/>
              </a:ext>
            </a:extLst>
          </p:cNvPr>
          <p:cNvSpPr txBox="1"/>
          <p:nvPr/>
        </p:nvSpPr>
        <p:spPr>
          <a:xfrm>
            <a:off x="1069913" y="827193"/>
            <a:ext cx="3877258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I always go for simplicity.</a:t>
            </a:r>
            <a:endParaRPr lang="en-ID" sz="1200" dirty="0">
              <a:latin typeface="Montserrat Light" panose="000004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49A559-3FC4-48E7-9C8E-8BA11EA42DA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73429316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79018E92-24E5-48BF-9C1E-BE15CA402A66}"/>
              </a:ext>
            </a:extLst>
          </p:cNvPr>
          <p:cNvSpPr/>
          <p:nvPr/>
        </p:nvSpPr>
        <p:spPr>
          <a:xfrm>
            <a:off x="9372600" y="0"/>
            <a:ext cx="1543050" cy="34290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9FE3777-24F5-442E-9B46-BBBCBC673AA6}"/>
              </a:ext>
            </a:extLst>
          </p:cNvPr>
          <p:cNvSpPr/>
          <p:nvPr/>
        </p:nvSpPr>
        <p:spPr>
          <a:xfrm>
            <a:off x="4645474" y="2190750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ROYALITY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9DCDB4B1-30AD-4CB8-9B40-FC86432B3B86}"/>
              </a:ext>
            </a:extLst>
          </p:cNvPr>
          <p:cNvSpPr txBox="1"/>
          <p:nvPr/>
        </p:nvSpPr>
        <p:spPr>
          <a:xfrm>
            <a:off x="4645476" y="4393528"/>
            <a:ext cx="4329403" cy="121610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isn’t anything embarrassing hidden in the middle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CDF09A-B0ED-4D7F-BFE2-29282DA529C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02920486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>
            <a:extLst>
              <a:ext uri="{FF2B5EF4-FFF2-40B4-BE49-F238E27FC236}">
                <a16:creationId xmlns:a16="http://schemas.microsoft.com/office/drawing/2014/main" id="{84ED64D8-8429-42E4-98ED-3069FEAFBAC7}"/>
              </a:ext>
            </a:extLst>
          </p:cNvPr>
          <p:cNvSpPr/>
          <p:nvPr/>
        </p:nvSpPr>
        <p:spPr>
          <a:xfrm flipH="1">
            <a:off x="6096000" y="0"/>
            <a:ext cx="4253336" cy="68580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6B86BF5-22A6-41E1-85E6-26AEDBCA1367}"/>
              </a:ext>
            </a:extLst>
          </p:cNvPr>
          <p:cNvSpPr txBox="1"/>
          <p:nvPr/>
        </p:nvSpPr>
        <p:spPr>
          <a:xfrm rot="16200000">
            <a:off x="6504496" y="3305889"/>
            <a:ext cx="5423807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" b="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A positive attitude can really make dreams come true - it did for me</a:t>
            </a:r>
            <a:endParaRPr lang="en-ID" sz="1000" dirty="0">
              <a:latin typeface="Montserrat Light" panose="00000400000000000000" pitchFamily="50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9DFFCE8-31EF-486A-896C-6759CACDD5BC}"/>
              </a:ext>
            </a:extLst>
          </p:cNvPr>
          <p:cNvSpPr/>
          <p:nvPr/>
        </p:nvSpPr>
        <p:spPr>
          <a:xfrm>
            <a:off x="928912" y="1523652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AWESOME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55BA5A2-94C8-4380-A4E3-BD75126E6BC5}"/>
              </a:ext>
            </a:extLst>
          </p:cNvPr>
          <p:cNvSpPr/>
          <p:nvPr/>
        </p:nvSpPr>
        <p:spPr>
          <a:xfrm>
            <a:off x="928912" y="2226854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CONCEPT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F1CA200-CE22-4AD5-B10C-846D09B92FA2}"/>
              </a:ext>
            </a:extLst>
          </p:cNvPr>
          <p:cNvSpPr/>
          <p:nvPr/>
        </p:nvSpPr>
        <p:spPr>
          <a:xfrm>
            <a:off x="944072" y="2911848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MINIMAL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F51FC347-692B-4777-8BAD-DD3F06675C2B}"/>
              </a:ext>
            </a:extLst>
          </p:cNvPr>
          <p:cNvSpPr txBox="1"/>
          <p:nvPr/>
        </p:nvSpPr>
        <p:spPr>
          <a:xfrm>
            <a:off x="944072" y="4520172"/>
            <a:ext cx="3627928" cy="75443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945FFB4-D8D1-4E8B-8FB8-4F8A23BE5AE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1027682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>
            <a:extLst>
              <a:ext uri="{FF2B5EF4-FFF2-40B4-BE49-F238E27FC236}">
                <a16:creationId xmlns:a16="http://schemas.microsoft.com/office/drawing/2014/main" id="{FBCE40F6-7E18-4131-A7EE-AA1D5B9D6ED0}"/>
              </a:ext>
            </a:extLst>
          </p:cNvPr>
          <p:cNvSpPr/>
          <p:nvPr/>
        </p:nvSpPr>
        <p:spPr>
          <a:xfrm flipH="1">
            <a:off x="3744686" y="841830"/>
            <a:ext cx="3882570" cy="46482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5AAD4CFD-6AB0-4F97-BE96-429C555BD415}"/>
              </a:ext>
            </a:extLst>
          </p:cNvPr>
          <p:cNvSpPr txBox="1"/>
          <p:nvPr/>
        </p:nvSpPr>
        <p:spPr>
          <a:xfrm>
            <a:off x="8955312" y="3066351"/>
            <a:ext cx="2293259" cy="21394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embarrassing hidden in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7A518492-B885-4D76-A7A0-76EB55B3518D}"/>
              </a:ext>
            </a:extLst>
          </p:cNvPr>
          <p:cNvSpPr txBox="1"/>
          <p:nvPr/>
        </p:nvSpPr>
        <p:spPr>
          <a:xfrm>
            <a:off x="9194798" y="2562120"/>
            <a:ext cx="181428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400" b="1" i="0" dirty="0">
                <a:solidFill>
                  <a:srgbClr val="101010"/>
                </a:solidFill>
                <a:effectLst/>
                <a:latin typeface="Montserrat Medium" panose="00000600000000000000" pitchFamily="50" charset="0"/>
              </a:rPr>
              <a:t>JHON DOE</a:t>
            </a:r>
            <a:endParaRPr lang="en-ID" sz="1400" b="1" dirty="0">
              <a:latin typeface="Montserrat Medium" panose="00000600000000000000" pitchFamily="50" charset="0"/>
            </a:endParaRP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11E3FF0A-AC2A-43F8-B36E-379EB04305ED}"/>
              </a:ext>
            </a:extLst>
          </p:cNvPr>
          <p:cNvSpPr/>
          <p:nvPr/>
        </p:nvSpPr>
        <p:spPr>
          <a:xfrm>
            <a:off x="696686" y="2038900"/>
            <a:ext cx="6096000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FOUNDER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F05C655C-4DFF-4628-8868-D6507FA7296F}"/>
              </a:ext>
            </a:extLst>
          </p:cNvPr>
          <p:cNvSpPr/>
          <p:nvPr/>
        </p:nvSpPr>
        <p:spPr>
          <a:xfrm>
            <a:off x="696686" y="2717468"/>
            <a:ext cx="6096000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POLIMER</a:t>
            </a:r>
          </a:p>
        </p:txBody>
      </p:sp>
      <p:grpSp>
        <p:nvGrpSpPr>
          <p:cNvPr id="28" name="Group 27">
            <a:extLst>
              <a:ext uri="{FF2B5EF4-FFF2-40B4-BE49-F238E27FC236}">
                <a16:creationId xmlns:a16="http://schemas.microsoft.com/office/drawing/2014/main" id="{89A87B8E-7F7E-4A7B-B112-B46D494A966B}"/>
              </a:ext>
            </a:extLst>
          </p:cNvPr>
          <p:cNvGrpSpPr/>
          <p:nvPr/>
        </p:nvGrpSpPr>
        <p:grpSpPr>
          <a:xfrm>
            <a:off x="890251" y="5406589"/>
            <a:ext cx="1017712" cy="166882"/>
            <a:chOff x="10107183" y="-1229676"/>
            <a:chExt cx="1784060" cy="292546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29" name="Shape 5019">
              <a:extLst>
                <a:ext uri="{FF2B5EF4-FFF2-40B4-BE49-F238E27FC236}">
                  <a16:creationId xmlns:a16="http://schemas.microsoft.com/office/drawing/2014/main" id="{7B3DAFA0-9A5A-41D1-8F12-3D8CB84EC6B9}"/>
                </a:ext>
              </a:extLst>
            </p:cNvPr>
            <p:cNvSpPr/>
            <p:nvPr/>
          </p:nvSpPr>
          <p:spPr>
            <a:xfrm>
              <a:off x="11103667" y="-1225496"/>
              <a:ext cx="288291" cy="288366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04433" y="119802"/>
                  </a:moveTo>
                  <a:lnTo>
                    <a:pt x="104433" y="119802"/>
                  </a:lnTo>
                  <a:cubicBezTo>
                    <a:pt x="15369" y="119802"/>
                    <a:pt x="15369" y="119802"/>
                    <a:pt x="15369" y="119802"/>
                  </a:cubicBezTo>
                  <a:cubicBezTo>
                    <a:pt x="7093" y="119802"/>
                    <a:pt x="0" y="112709"/>
                    <a:pt x="0" y="104433"/>
                  </a:cubicBezTo>
                  <a:cubicBezTo>
                    <a:pt x="0" y="15369"/>
                    <a:pt x="0" y="15369"/>
                    <a:pt x="0" y="15369"/>
                  </a:cubicBezTo>
                  <a:cubicBezTo>
                    <a:pt x="0" y="6896"/>
                    <a:pt x="7093" y="0"/>
                    <a:pt x="15369" y="0"/>
                  </a:cubicBezTo>
                  <a:cubicBezTo>
                    <a:pt x="104433" y="0"/>
                    <a:pt x="104433" y="0"/>
                    <a:pt x="104433" y="0"/>
                  </a:cubicBezTo>
                  <a:cubicBezTo>
                    <a:pt x="112906" y="0"/>
                    <a:pt x="119802" y="6896"/>
                    <a:pt x="119802" y="15369"/>
                  </a:cubicBezTo>
                  <a:cubicBezTo>
                    <a:pt x="119802" y="104433"/>
                    <a:pt x="119802" y="104433"/>
                    <a:pt x="119802" y="104433"/>
                  </a:cubicBezTo>
                  <a:cubicBezTo>
                    <a:pt x="119802" y="112709"/>
                    <a:pt x="112906" y="119802"/>
                    <a:pt x="104433" y="119802"/>
                  </a:cubicBezTo>
                  <a:close/>
                  <a:moveTo>
                    <a:pt x="59901" y="36256"/>
                  </a:moveTo>
                  <a:lnTo>
                    <a:pt x="59901" y="36256"/>
                  </a:lnTo>
                  <a:cubicBezTo>
                    <a:pt x="50049" y="36256"/>
                    <a:pt x="43152" y="41773"/>
                    <a:pt x="39014" y="50049"/>
                  </a:cubicBezTo>
                  <a:lnTo>
                    <a:pt x="39014" y="50049"/>
                  </a:lnTo>
                  <a:lnTo>
                    <a:pt x="39014" y="50049"/>
                  </a:lnTo>
                  <a:cubicBezTo>
                    <a:pt x="39014" y="51428"/>
                    <a:pt x="39014" y="51428"/>
                    <a:pt x="37635" y="51428"/>
                  </a:cubicBezTo>
                  <a:lnTo>
                    <a:pt x="37635" y="53004"/>
                  </a:lnTo>
                  <a:lnTo>
                    <a:pt x="37635" y="54384"/>
                  </a:lnTo>
                  <a:cubicBezTo>
                    <a:pt x="37635" y="54384"/>
                    <a:pt x="37635" y="54384"/>
                    <a:pt x="37635" y="55763"/>
                  </a:cubicBezTo>
                  <a:cubicBezTo>
                    <a:pt x="37635" y="55763"/>
                    <a:pt x="37635" y="55763"/>
                    <a:pt x="37635" y="57142"/>
                  </a:cubicBezTo>
                  <a:lnTo>
                    <a:pt x="37635" y="57142"/>
                  </a:lnTo>
                  <a:cubicBezTo>
                    <a:pt x="37635" y="58522"/>
                    <a:pt x="36256" y="58522"/>
                    <a:pt x="36256" y="59901"/>
                  </a:cubicBezTo>
                  <a:cubicBezTo>
                    <a:pt x="36256" y="72315"/>
                    <a:pt x="47290" y="83546"/>
                    <a:pt x="59901" y="83546"/>
                  </a:cubicBezTo>
                  <a:cubicBezTo>
                    <a:pt x="72512" y="83546"/>
                    <a:pt x="83546" y="72315"/>
                    <a:pt x="83546" y="59901"/>
                  </a:cubicBezTo>
                  <a:cubicBezTo>
                    <a:pt x="83546" y="58522"/>
                    <a:pt x="82167" y="58522"/>
                    <a:pt x="82167" y="57142"/>
                  </a:cubicBezTo>
                  <a:lnTo>
                    <a:pt x="82167" y="57142"/>
                  </a:lnTo>
                  <a:cubicBezTo>
                    <a:pt x="82167" y="55763"/>
                    <a:pt x="82167" y="55763"/>
                    <a:pt x="82167" y="55763"/>
                  </a:cubicBezTo>
                  <a:cubicBezTo>
                    <a:pt x="82167" y="54384"/>
                    <a:pt x="82167" y="54384"/>
                    <a:pt x="82167" y="54384"/>
                  </a:cubicBezTo>
                  <a:lnTo>
                    <a:pt x="82167" y="53004"/>
                  </a:lnTo>
                  <a:lnTo>
                    <a:pt x="82167" y="51428"/>
                  </a:lnTo>
                  <a:cubicBezTo>
                    <a:pt x="80788" y="51428"/>
                    <a:pt x="80788" y="51428"/>
                    <a:pt x="80788" y="50049"/>
                  </a:cubicBezTo>
                  <a:lnTo>
                    <a:pt x="80788" y="50049"/>
                  </a:lnTo>
                  <a:lnTo>
                    <a:pt x="80788" y="50049"/>
                  </a:lnTo>
                  <a:cubicBezTo>
                    <a:pt x="76650" y="41773"/>
                    <a:pt x="69753" y="36256"/>
                    <a:pt x="59901" y="36256"/>
                  </a:cubicBezTo>
                  <a:close/>
                  <a:moveTo>
                    <a:pt x="105812" y="19507"/>
                  </a:moveTo>
                  <a:lnTo>
                    <a:pt x="105812" y="19507"/>
                  </a:lnTo>
                  <a:cubicBezTo>
                    <a:pt x="105812" y="16748"/>
                    <a:pt x="103054" y="13990"/>
                    <a:pt x="100295" y="13990"/>
                  </a:cubicBezTo>
                  <a:cubicBezTo>
                    <a:pt x="87684" y="13990"/>
                    <a:pt x="87684" y="13990"/>
                    <a:pt x="87684" y="13990"/>
                  </a:cubicBezTo>
                  <a:cubicBezTo>
                    <a:pt x="84926" y="13990"/>
                    <a:pt x="82167" y="16748"/>
                    <a:pt x="82167" y="19507"/>
                  </a:cubicBezTo>
                  <a:cubicBezTo>
                    <a:pt x="82167" y="31921"/>
                    <a:pt x="82167" y="31921"/>
                    <a:pt x="82167" y="31921"/>
                  </a:cubicBezTo>
                  <a:cubicBezTo>
                    <a:pt x="82167" y="34876"/>
                    <a:pt x="84926" y="37635"/>
                    <a:pt x="87684" y="37635"/>
                  </a:cubicBezTo>
                  <a:cubicBezTo>
                    <a:pt x="100295" y="37635"/>
                    <a:pt x="100295" y="37635"/>
                    <a:pt x="100295" y="37635"/>
                  </a:cubicBezTo>
                  <a:cubicBezTo>
                    <a:pt x="103054" y="37635"/>
                    <a:pt x="105812" y="34876"/>
                    <a:pt x="105812" y="31921"/>
                  </a:cubicBezTo>
                  <a:lnTo>
                    <a:pt x="105812" y="19507"/>
                  </a:lnTo>
                  <a:close/>
                  <a:moveTo>
                    <a:pt x="105812" y="50049"/>
                  </a:moveTo>
                  <a:lnTo>
                    <a:pt x="105812" y="50049"/>
                  </a:lnTo>
                  <a:cubicBezTo>
                    <a:pt x="94778" y="50049"/>
                    <a:pt x="94778" y="50049"/>
                    <a:pt x="94778" y="50049"/>
                  </a:cubicBezTo>
                  <a:cubicBezTo>
                    <a:pt x="96157" y="53004"/>
                    <a:pt x="96157" y="57142"/>
                    <a:pt x="96157" y="59901"/>
                  </a:cubicBezTo>
                  <a:cubicBezTo>
                    <a:pt x="96157" y="79408"/>
                    <a:pt x="79408" y="96157"/>
                    <a:pt x="59901" y="96157"/>
                  </a:cubicBezTo>
                  <a:cubicBezTo>
                    <a:pt x="40394" y="96157"/>
                    <a:pt x="23645" y="79408"/>
                    <a:pt x="23645" y="59901"/>
                  </a:cubicBezTo>
                  <a:cubicBezTo>
                    <a:pt x="23645" y="57142"/>
                    <a:pt x="23645" y="53004"/>
                    <a:pt x="25024" y="50049"/>
                  </a:cubicBezTo>
                  <a:cubicBezTo>
                    <a:pt x="13990" y="50049"/>
                    <a:pt x="13990" y="50049"/>
                    <a:pt x="13990" y="50049"/>
                  </a:cubicBezTo>
                  <a:cubicBezTo>
                    <a:pt x="13990" y="100295"/>
                    <a:pt x="13990" y="100295"/>
                    <a:pt x="13990" y="100295"/>
                  </a:cubicBezTo>
                  <a:cubicBezTo>
                    <a:pt x="13990" y="103054"/>
                    <a:pt x="16748" y="105812"/>
                    <a:pt x="19507" y="105812"/>
                  </a:cubicBezTo>
                  <a:cubicBezTo>
                    <a:pt x="100295" y="105812"/>
                    <a:pt x="100295" y="105812"/>
                    <a:pt x="100295" y="105812"/>
                  </a:cubicBezTo>
                  <a:cubicBezTo>
                    <a:pt x="103054" y="105812"/>
                    <a:pt x="105812" y="103054"/>
                    <a:pt x="105812" y="100295"/>
                  </a:cubicBezTo>
                  <a:lnTo>
                    <a:pt x="105812" y="50049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30" name="Shape 5020">
              <a:extLst>
                <a:ext uri="{FF2B5EF4-FFF2-40B4-BE49-F238E27FC236}">
                  <a16:creationId xmlns:a16="http://schemas.microsoft.com/office/drawing/2014/main" id="{6C022E1D-CA1B-43F9-8187-DEAD9B8F81DE}"/>
                </a:ext>
              </a:extLst>
            </p:cNvPr>
            <p:cNvSpPr/>
            <p:nvPr/>
          </p:nvSpPr>
          <p:spPr>
            <a:xfrm>
              <a:off x="10107183" y="-1229676"/>
              <a:ext cx="322692" cy="288366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81727" y="0"/>
                  </a:moveTo>
                  <a:lnTo>
                    <a:pt x="81727" y="0"/>
                  </a:lnTo>
                  <a:cubicBezTo>
                    <a:pt x="91495" y="0"/>
                    <a:pt x="95880" y="5322"/>
                    <a:pt x="101461" y="10403"/>
                  </a:cubicBezTo>
                  <a:cubicBezTo>
                    <a:pt x="105647" y="10403"/>
                    <a:pt x="111229" y="7016"/>
                    <a:pt x="114019" y="5322"/>
                  </a:cubicBezTo>
                  <a:cubicBezTo>
                    <a:pt x="115614" y="3629"/>
                    <a:pt x="115614" y="3629"/>
                    <a:pt x="117009" y="3629"/>
                  </a:cubicBezTo>
                  <a:cubicBezTo>
                    <a:pt x="115614" y="8709"/>
                    <a:pt x="112624" y="13790"/>
                    <a:pt x="108438" y="17177"/>
                  </a:cubicBezTo>
                  <a:cubicBezTo>
                    <a:pt x="108438" y="17177"/>
                    <a:pt x="107043" y="18870"/>
                    <a:pt x="105647" y="18870"/>
                  </a:cubicBezTo>
                  <a:lnTo>
                    <a:pt x="105647" y="18870"/>
                  </a:lnTo>
                  <a:cubicBezTo>
                    <a:pt x="111229" y="18870"/>
                    <a:pt x="115614" y="15483"/>
                    <a:pt x="119800" y="15483"/>
                  </a:cubicBezTo>
                  <a:lnTo>
                    <a:pt x="119800" y="15483"/>
                  </a:lnTo>
                  <a:cubicBezTo>
                    <a:pt x="118405" y="18870"/>
                    <a:pt x="115614" y="23951"/>
                    <a:pt x="111229" y="25645"/>
                  </a:cubicBezTo>
                  <a:cubicBezTo>
                    <a:pt x="109833" y="27338"/>
                    <a:pt x="109833" y="29274"/>
                    <a:pt x="108438" y="30967"/>
                  </a:cubicBezTo>
                  <a:cubicBezTo>
                    <a:pt x="108438" y="37741"/>
                    <a:pt x="108438" y="42822"/>
                    <a:pt x="107043" y="49596"/>
                  </a:cubicBezTo>
                  <a:cubicBezTo>
                    <a:pt x="100066" y="82258"/>
                    <a:pt x="84518" y="106209"/>
                    <a:pt x="59202" y="116370"/>
                  </a:cubicBezTo>
                  <a:cubicBezTo>
                    <a:pt x="49235" y="119758"/>
                    <a:pt x="33887" y="119758"/>
                    <a:pt x="23920" y="118064"/>
                  </a:cubicBezTo>
                  <a:cubicBezTo>
                    <a:pt x="18338" y="116370"/>
                    <a:pt x="14152" y="114677"/>
                    <a:pt x="8372" y="111290"/>
                  </a:cubicBezTo>
                  <a:cubicBezTo>
                    <a:pt x="6976" y="109596"/>
                    <a:pt x="4186" y="109596"/>
                    <a:pt x="2790" y="107903"/>
                  </a:cubicBezTo>
                  <a:cubicBezTo>
                    <a:pt x="1395" y="106209"/>
                    <a:pt x="1395" y="106209"/>
                    <a:pt x="0" y="106209"/>
                  </a:cubicBezTo>
                  <a:cubicBezTo>
                    <a:pt x="2790" y="106209"/>
                    <a:pt x="5581" y="106209"/>
                    <a:pt x="8372" y="106209"/>
                  </a:cubicBezTo>
                  <a:cubicBezTo>
                    <a:pt x="9966" y="106209"/>
                    <a:pt x="12757" y="106209"/>
                    <a:pt x="15548" y="104516"/>
                  </a:cubicBezTo>
                  <a:cubicBezTo>
                    <a:pt x="21129" y="102580"/>
                    <a:pt x="25315" y="100887"/>
                    <a:pt x="29501" y="99193"/>
                  </a:cubicBezTo>
                  <a:cubicBezTo>
                    <a:pt x="32491" y="97500"/>
                    <a:pt x="35282" y="95806"/>
                    <a:pt x="36677" y="92419"/>
                  </a:cubicBezTo>
                  <a:cubicBezTo>
                    <a:pt x="33887" y="92419"/>
                    <a:pt x="31096" y="92419"/>
                    <a:pt x="29501" y="92419"/>
                  </a:cubicBezTo>
                  <a:cubicBezTo>
                    <a:pt x="21129" y="89032"/>
                    <a:pt x="16943" y="82258"/>
                    <a:pt x="14152" y="71854"/>
                  </a:cubicBezTo>
                  <a:cubicBezTo>
                    <a:pt x="15548" y="73548"/>
                    <a:pt x="22524" y="73548"/>
                    <a:pt x="23920" y="71854"/>
                  </a:cubicBezTo>
                  <a:cubicBezTo>
                    <a:pt x="21129" y="71854"/>
                    <a:pt x="18338" y="70161"/>
                    <a:pt x="16943" y="68467"/>
                  </a:cubicBezTo>
                  <a:cubicBezTo>
                    <a:pt x="9966" y="63387"/>
                    <a:pt x="4186" y="54919"/>
                    <a:pt x="4186" y="42822"/>
                  </a:cubicBezTo>
                  <a:cubicBezTo>
                    <a:pt x="5581" y="42822"/>
                    <a:pt x="6976" y="42822"/>
                    <a:pt x="6976" y="44516"/>
                  </a:cubicBezTo>
                  <a:cubicBezTo>
                    <a:pt x="8372" y="44516"/>
                    <a:pt x="9966" y="44516"/>
                    <a:pt x="12757" y="46209"/>
                  </a:cubicBezTo>
                  <a:lnTo>
                    <a:pt x="15548" y="46209"/>
                  </a:lnTo>
                  <a:lnTo>
                    <a:pt x="15548" y="46209"/>
                  </a:lnTo>
                  <a:cubicBezTo>
                    <a:pt x="14152" y="44516"/>
                    <a:pt x="12757" y="42822"/>
                    <a:pt x="11362" y="41129"/>
                  </a:cubicBezTo>
                  <a:cubicBezTo>
                    <a:pt x="6976" y="34354"/>
                    <a:pt x="2790" y="25645"/>
                    <a:pt x="5581" y="13790"/>
                  </a:cubicBezTo>
                  <a:cubicBezTo>
                    <a:pt x="5581" y="10403"/>
                    <a:pt x="6976" y="8709"/>
                    <a:pt x="8372" y="7016"/>
                  </a:cubicBezTo>
                  <a:lnTo>
                    <a:pt x="8372" y="7016"/>
                  </a:lnTo>
                  <a:cubicBezTo>
                    <a:pt x="8372" y="7016"/>
                    <a:pt x="9966" y="8709"/>
                    <a:pt x="11362" y="8709"/>
                  </a:cubicBezTo>
                  <a:cubicBezTo>
                    <a:pt x="12757" y="12096"/>
                    <a:pt x="15548" y="15483"/>
                    <a:pt x="18338" y="17177"/>
                  </a:cubicBezTo>
                  <a:cubicBezTo>
                    <a:pt x="26710" y="25645"/>
                    <a:pt x="35282" y="30967"/>
                    <a:pt x="47840" y="36048"/>
                  </a:cubicBezTo>
                  <a:cubicBezTo>
                    <a:pt x="52026" y="36048"/>
                    <a:pt x="55016" y="37741"/>
                    <a:pt x="59202" y="37741"/>
                  </a:cubicBezTo>
                  <a:cubicBezTo>
                    <a:pt x="57807" y="32661"/>
                    <a:pt x="57807" y="27338"/>
                    <a:pt x="59202" y="23951"/>
                  </a:cubicBezTo>
                  <a:cubicBezTo>
                    <a:pt x="61993" y="13790"/>
                    <a:pt x="66179" y="7016"/>
                    <a:pt x="73355" y="3629"/>
                  </a:cubicBezTo>
                  <a:cubicBezTo>
                    <a:pt x="74750" y="1935"/>
                    <a:pt x="77541" y="1935"/>
                    <a:pt x="78936" y="1935"/>
                  </a:cubicBezTo>
                  <a:cubicBezTo>
                    <a:pt x="80332" y="1935"/>
                    <a:pt x="80332" y="0"/>
                    <a:pt x="81727" y="0"/>
                  </a:cubicBezTo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31" name="Shape 5030">
              <a:extLst>
                <a:ext uri="{FF2B5EF4-FFF2-40B4-BE49-F238E27FC236}">
                  <a16:creationId xmlns:a16="http://schemas.microsoft.com/office/drawing/2014/main" id="{1FC5BB03-C43A-424B-9638-226195489F02}"/>
                </a:ext>
              </a:extLst>
            </p:cNvPr>
            <p:cNvSpPr/>
            <p:nvPr/>
          </p:nvSpPr>
          <p:spPr>
            <a:xfrm>
              <a:off x="10606470" y="-1228128"/>
              <a:ext cx="322692" cy="288366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01630" y="0"/>
                  </a:moveTo>
                  <a:lnTo>
                    <a:pt x="101630" y="0"/>
                  </a:lnTo>
                  <a:cubicBezTo>
                    <a:pt x="62096" y="0"/>
                    <a:pt x="62096" y="0"/>
                    <a:pt x="62096" y="0"/>
                  </a:cubicBezTo>
                  <a:cubicBezTo>
                    <a:pt x="21164" y="0"/>
                    <a:pt x="21164" y="0"/>
                    <a:pt x="21164" y="0"/>
                  </a:cubicBezTo>
                  <a:cubicBezTo>
                    <a:pt x="11181" y="0"/>
                    <a:pt x="0" y="10218"/>
                    <a:pt x="0" y="24817"/>
                  </a:cubicBezTo>
                  <a:cubicBezTo>
                    <a:pt x="0" y="96934"/>
                    <a:pt x="0" y="96934"/>
                    <a:pt x="0" y="96934"/>
                  </a:cubicBezTo>
                  <a:cubicBezTo>
                    <a:pt x="0" y="111240"/>
                    <a:pt x="11181" y="119708"/>
                    <a:pt x="21164" y="119708"/>
                  </a:cubicBezTo>
                  <a:cubicBezTo>
                    <a:pt x="63494" y="119708"/>
                    <a:pt x="63494" y="119708"/>
                    <a:pt x="63494" y="119708"/>
                  </a:cubicBezTo>
                  <a:cubicBezTo>
                    <a:pt x="101630" y="119708"/>
                    <a:pt x="101630" y="119708"/>
                    <a:pt x="101630" y="119708"/>
                  </a:cubicBezTo>
                  <a:cubicBezTo>
                    <a:pt x="111414" y="119708"/>
                    <a:pt x="119800" y="111240"/>
                    <a:pt x="119800" y="96934"/>
                  </a:cubicBezTo>
                  <a:cubicBezTo>
                    <a:pt x="119800" y="24817"/>
                    <a:pt x="119800" y="24817"/>
                    <a:pt x="119800" y="24817"/>
                  </a:cubicBezTo>
                  <a:cubicBezTo>
                    <a:pt x="119800" y="10218"/>
                    <a:pt x="111414" y="0"/>
                    <a:pt x="101630" y="0"/>
                  </a:cubicBezTo>
                  <a:close/>
                  <a:moveTo>
                    <a:pt x="52113" y="88759"/>
                  </a:moveTo>
                  <a:lnTo>
                    <a:pt x="52113" y="88759"/>
                  </a:lnTo>
                  <a:cubicBezTo>
                    <a:pt x="52113" y="32992"/>
                    <a:pt x="52113" y="32992"/>
                    <a:pt x="52113" y="32992"/>
                  </a:cubicBezTo>
                  <a:cubicBezTo>
                    <a:pt x="77670" y="59854"/>
                    <a:pt x="77670" y="59854"/>
                    <a:pt x="77670" y="59854"/>
                  </a:cubicBezTo>
                  <a:lnTo>
                    <a:pt x="52113" y="88759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32" name="Shape 5033">
              <a:extLst>
                <a:ext uri="{FF2B5EF4-FFF2-40B4-BE49-F238E27FC236}">
                  <a16:creationId xmlns:a16="http://schemas.microsoft.com/office/drawing/2014/main" id="{055E13B2-0540-4BBA-9BF5-6274BE5C763E}"/>
                </a:ext>
              </a:extLst>
            </p:cNvPr>
            <p:cNvSpPr/>
            <p:nvPr/>
          </p:nvSpPr>
          <p:spPr>
            <a:xfrm>
              <a:off x="11605042" y="-1225496"/>
              <a:ext cx="286201" cy="284186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09833" y="119800"/>
                  </a:moveTo>
                  <a:lnTo>
                    <a:pt x="109833" y="119800"/>
                  </a:lnTo>
                  <a:cubicBezTo>
                    <a:pt x="8372" y="119800"/>
                    <a:pt x="8372" y="119800"/>
                    <a:pt x="8372" y="119800"/>
                  </a:cubicBezTo>
                  <a:cubicBezTo>
                    <a:pt x="4186" y="119800"/>
                    <a:pt x="0" y="117004"/>
                    <a:pt x="0" y="111414"/>
                  </a:cubicBezTo>
                  <a:cubicBezTo>
                    <a:pt x="0" y="9783"/>
                    <a:pt x="0" y="9783"/>
                    <a:pt x="0" y="9783"/>
                  </a:cubicBezTo>
                  <a:cubicBezTo>
                    <a:pt x="0" y="4193"/>
                    <a:pt x="4186" y="0"/>
                    <a:pt x="8372" y="0"/>
                  </a:cubicBezTo>
                  <a:cubicBezTo>
                    <a:pt x="109833" y="0"/>
                    <a:pt x="109833" y="0"/>
                    <a:pt x="109833" y="0"/>
                  </a:cubicBezTo>
                  <a:cubicBezTo>
                    <a:pt x="115614" y="0"/>
                    <a:pt x="119800" y="4193"/>
                    <a:pt x="119800" y="9783"/>
                  </a:cubicBezTo>
                  <a:cubicBezTo>
                    <a:pt x="119800" y="111414"/>
                    <a:pt x="119800" y="111414"/>
                    <a:pt x="119800" y="111414"/>
                  </a:cubicBezTo>
                  <a:cubicBezTo>
                    <a:pt x="119800" y="117004"/>
                    <a:pt x="115614" y="119800"/>
                    <a:pt x="109833" y="119800"/>
                  </a:cubicBezTo>
                  <a:close/>
                  <a:moveTo>
                    <a:pt x="50830" y="22562"/>
                  </a:moveTo>
                  <a:lnTo>
                    <a:pt x="50830" y="22562"/>
                  </a:lnTo>
                  <a:cubicBezTo>
                    <a:pt x="45049" y="22562"/>
                    <a:pt x="39468" y="23960"/>
                    <a:pt x="36677" y="25357"/>
                  </a:cubicBezTo>
                  <a:cubicBezTo>
                    <a:pt x="32491" y="28153"/>
                    <a:pt x="29501" y="30948"/>
                    <a:pt x="28106" y="33743"/>
                  </a:cubicBezTo>
                  <a:cubicBezTo>
                    <a:pt x="28106" y="36738"/>
                    <a:pt x="26710" y="39534"/>
                    <a:pt x="26710" y="45124"/>
                  </a:cubicBezTo>
                  <a:cubicBezTo>
                    <a:pt x="26710" y="50715"/>
                    <a:pt x="26710" y="50715"/>
                    <a:pt x="26710" y="50715"/>
                  </a:cubicBezTo>
                  <a:cubicBezTo>
                    <a:pt x="18338" y="50715"/>
                    <a:pt x="18338" y="50715"/>
                    <a:pt x="18338" y="50715"/>
                  </a:cubicBezTo>
                  <a:cubicBezTo>
                    <a:pt x="18338" y="64891"/>
                    <a:pt x="18338" y="64891"/>
                    <a:pt x="18338" y="64891"/>
                  </a:cubicBezTo>
                  <a:cubicBezTo>
                    <a:pt x="26710" y="64891"/>
                    <a:pt x="26710" y="64891"/>
                    <a:pt x="26710" y="64891"/>
                  </a:cubicBezTo>
                  <a:cubicBezTo>
                    <a:pt x="26710" y="111414"/>
                    <a:pt x="26710" y="111414"/>
                    <a:pt x="26710" y="111414"/>
                  </a:cubicBezTo>
                  <a:cubicBezTo>
                    <a:pt x="46445" y="111414"/>
                    <a:pt x="46445" y="111414"/>
                    <a:pt x="46445" y="111414"/>
                  </a:cubicBezTo>
                  <a:cubicBezTo>
                    <a:pt x="46445" y="64891"/>
                    <a:pt x="46445" y="64891"/>
                    <a:pt x="46445" y="64891"/>
                  </a:cubicBezTo>
                  <a:cubicBezTo>
                    <a:pt x="57807" y="64891"/>
                    <a:pt x="57807" y="64891"/>
                    <a:pt x="57807" y="64891"/>
                  </a:cubicBezTo>
                  <a:cubicBezTo>
                    <a:pt x="61993" y="50715"/>
                    <a:pt x="61993" y="50715"/>
                    <a:pt x="61993" y="50715"/>
                  </a:cubicBezTo>
                  <a:cubicBezTo>
                    <a:pt x="46445" y="50715"/>
                    <a:pt x="46445" y="50715"/>
                    <a:pt x="46445" y="50715"/>
                  </a:cubicBezTo>
                  <a:cubicBezTo>
                    <a:pt x="46445" y="45124"/>
                    <a:pt x="46445" y="45124"/>
                    <a:pt x="46445" y="45124"/>
                  </a:cubicBezTo>
                  <a:cubicBezTo>
                    <a:pt x="46445" y="42329"/>
                    <a:pt x="46445" y="39534"/>
                    <a:pt x="47840" y="38136"/>
                  </a:cubicBezTo>
                  <a:cubicBezTo>
                    <a:pt x="49435" y="38136"/>
                    <a:pt x="52225" y="36738"/>
                    <a:pt x="55016" y="36738"/>
                  </a:cubicBezTo>
                  <a:cubicBezTo>
                    <a:pt x="57807" y="36738"/>
                    <a:pt x="59202" y="38136"/>
                    <a:pt x="61993" y="39534"/>
                  </a:cubicBezTo>
                  <a:cubicBezTo>
                    <a:pt x="66179" y="26755"/>
                    <a:pt x="66179" y="26755"/>
                    <a:pt x="66179" y="26755"/>
                  </a:cubicBezTo>
                  <a:cubicBezTo>
                    <a:pt x="60598" y="25357"/>
                    <a:pt x="56411" y="22562"/>
                    <a:pt x="50830" y="2256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B50A1BA-7667-4742-9846-7CFAD7461A2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56389706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8F6FA612-1CE7-4909-8683-9A8A42CA03B5}"/>
              </a:ext>
            </a:extLst>
          </p:cNvPr>
          <p:cNvSpPr/>
          <p:nvPr/>
        </p:nvSpPr>
        <p:spPr>
          <a:xfrm flipH="1">
            <a:off x="-1" y="0"/>
            <a:ext cx="4600349" cy="68580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141D5601-A650-42FF-BD8E-3C4DBBEF229F}"/>
              </a:ext>
            </a:extLst>
          </p:cNvPr>
          <p:cNvSpPr txBox="1"/>
          <p:nvPr/>
        </p:nvSpPr>
        <p:spPr>
          <a:xfrm>
            <a:off x="5325836" y="4580472"/>
            <a:ext cx="4675414" cy="98527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embarrassing hidden in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1A60794-6E70-4B9F-8C4D-AA8411C015B1}"/>
              </a:ext>
            </a:extLst>
          </p:cNvPr>
          <p:cNvSpPr txBox="1"/>
          <p:nvPr/>
        </p:nvSpPr>
        <p:spPr>
          <a:xfrm>
            <a:off x="5325836" y="4057191"/>
            <a:ext cx="2569938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400" b="1" dirty="0">
                <a:solidFill>
                  <a:srgbClr val="101010"/>
                </a:solidFill>
                <a:latin typeface="Montserrat Medium" panose="00000600000000000000" pitchFamily="50" charset="0"/>
              </a:rPr>
              <a:t>MICHAEL ADERSON</a:t>
            </a:r>
            <a:endParaRPr lang="en-ID" sz="1400" b="1" dirty="0">
              <a:latin typeface="Montserrat Medium" panose="00000600000000000000" pitchFamily="50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76571E35-974E-437E-86CF-203EA36B9B1D}"/>
              </a:ext>
            </a:extLst>
          </p:cNvPr>
          <p:cNvSpPr/>
          <p:nvPr/>
        </p:nvSpPr>
        <p:spPr>
          <a:xfrm>
            <a:off x="5325836" y="1343754"/>
            <a:ext cx="6096000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CREATIVE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959A7C53-1107-4832-BFC7-091F524B8C4E}"/>
              </a:ext>
            </a:extLst>
          </p:cNvPr>
          <p:cNvSpPr/>
          <p:nvPr/>
        </p:nvSpPr>
        <p:spPr>
          <a:xfrm>
            <a:off x="5325836" y="1974756"/>
            <a:ext cx="6096000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LEADER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35A8B93-9138-4068-AF9E-473AA5164A7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22238480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FFA1D1D5-0BD6-4A5F-BA68-7319CE82CCB3}"/>
              </a:ext>
            </a:extLst>
          </p:cNvPr>
          <p:cNvSpPr/>
          <p:nvPr/>
        </p:nvSpPr>
        <p:spPr>
          <a:xfrm flipH="1">
            <a:off x="6095999" y="0"/>
            <a:ext cx="4438651" cy="68580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A4821C8B-8829-4D98-8746-054AA28FD27E}"/>
              </a:ext>
            </a:extLst>
          </p:cNvPr>
          <p:cNvSpPr/>
          <p:nvPr/>
        </p:nvSpPr>
        <p:spPr>
          <a:xfrm>
            <a:off x="982436" y="1762854"/>
            <a:ext cx="6096000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CONTENT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279AE7FE-E729-4CE3-9BBC-18087FB39A94}"/>
              </a:ext>
            </a:extLst>
          </p:cNvPr>
          <p:cNvSpPr/>
          <p:nvPr/>
        </p:nvSpPr>
        <p:spPr>
          <a:xfrm>
            <a:off x="982436" y="2393856"/>
            <a:ext cx="6096000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CREATOR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B1C5159D-EEE9-4DF5-A439-3808A75F8DC7}"/>
              </a:ext>
            </a:extLst>
          </p:cNvPr>
          <p:cNvSpPr txBox="1"/>
          <p:nvPr/>
        </p:nvSpPr>
        <p:spPr>
          <a:xfrm>
            <a:off x="982436" y="5005955"/>
            <a:ext cx="3875314" cy="98527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ADB5212B-17C0-40E8-ABB1-0479F60861D2}"/>
              </a:ext>
            </a:extLst>
          </p:cNvPr>
          <p:cNvSpPr txBox="1"/>
          <p:nvPr/>
        </p:nvSpPr>
        <p:spPr>
          <a:xfrm>
            <a:off x="982436" y="4482674"/>
            <a:ext cx="2569938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400" b="1" dirty="0">
                <a:solidFill>
                  <a:srgbClr val="101010"/>
                </a:solidFill>
                <a:latin typeface="Montserrat Medium" panose="00000600000000000000" pitchFamily="50" charset="0"/>
              </a:rPr>
              <a:t>JORDAN LUXI</a:t>
            </a:r>
            <a:endParaRPr lang="en-ID" sz="1400" b="1" dirty="0">
              <a:latin typeface="Montserrat Medium" panose="00000600000000000000" pitchFamily="50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E3432072-470C-4050-BF25-251E1466DEED}"/>
              </a:ext>
            </a:extLst>
          </p:cNvPr>
          <p:cNvSpPr txBox="1"/>
          <p:nvPr/>
        </p:nvSpPr>
        <p:spPr>
          <a:xfrm rot="16200000">
            <a:off x="8300065" y="3247964"/>
            <a:ext cx="609600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200" b="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People may hear your words, but they feel your attitude.</a:t>
            </a:r>
            <a:endParaRPr lang="en-ID" sz="1200" dirty="0">
              <a:latin typeface="Montserrat Light" panose="000004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69CEF4E-7C34-4275-A738-80755A217B3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5387829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>
            <a:extLst>
              <a:ext uri="{FF2B5EF4-FFF2-40B4-BE49-F238E27FC236}">
                <a16:creationId xmlns:a16="http://schemas.microsoft.com/office/drawing/2014/main" id="{3C1DD85E-DBB2-460B-B14D-679D51107A7C}"/>
              </a:ext>
            </a:extLst>
          </p:cNvPr>
          <p:cNvSpPr txBox="1"/>
          <p:nvPr/>
        </p:nvSpPr>
        <p:spPr>
          <a:xfrm>
            <a:off x="7791450" y="952500"/>
            <a:ext cx="2419350" cy="310854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2800" b="0" i="0" dirty="0">
                <a:solidFill>
                  <a:srgbClr val="101010"/>
                </a:solidFill>
                <a:effectLst/>
                <a:latin typeface="Montserrat ExtraBold" panose="00000900000000000000" pitchFamily="50" charset="0"/>
              </a:rPr>
              <a:t>TO ADD VALUE TO OTHERS, ONE MUST FIRST VALUE OTHERS.</a:t>
            </a:r>
            <a:endParaRPr lang="en-ID" sz="2800" dirty="0">
              <a:latin typeface="Montserrat ExtraBold" panose="00000900000000000000" pitchFamily="50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AA4547C-A7EC-42BF-8C7C-EDD76B702C5E}"/>
              </a:ext>
            </a:extLst>
          </p:cNvPr>
          <p:cNvSpPr txBox="1"/>
          <p:nvPr/>
        </p:nvSpPr>
        <p:spPr>
          <a:xfrm>
            <a:off x="955221" y="3031615"/>
            <a:ext cx="2051958" cy="23702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embarrassing hidden in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438AA260-8B10-4CF2-AFAF-6DDD1BD9933E}"/>
              </a:ext>
            </a:extLst>
          </p:cNvPr>
          <p:cNvSpPr/>
          <p:nvPr/>
        </p:nvSpPr>
        <p:spPr>
          <a:xfrm flipH="1">
            <a:off x="-4" y="1456121"/>
            <a:ext cx="5486403" cy="1191829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63FFCFB6-E99E-4E74-A7E5-32D1F14C94BD}"/>
              </a:ext>
            </a:extLst>
          </p:cNvPr>
          <p:cNvSpPr/>
          <p:nvPr/>
        </p:nvSpPr>
        <p:spPr>
          <a:xfrm>
            <a:off x="955221" y="1636536"/>
            <a:ext cx="6096000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PORTFOLIO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3A40FBF-A158-477C-977C-6927439DBB5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5283166E-384D-44B9-8829-8F35C6C392C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732800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1457E111-AB46-4CA4-87D1-42F067EE7397}"/>
              </a:ext>
            </a:extLst>
          </p:cNvPr>
          <p:cNvSpPr/>
          <p:nvPr/>
        </p:nvSpPr>
        <p:spPr>
          <a:xfrm>
            <a:off x="3667125" y="1028700"/>
            <a:ext cx="4857750" cy="48006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ED5D7D6-2B4C-42DA-864C-AB6CE78CB52C}"/>
              </a:ext>
            </a:extLst>
          </p:cNvPr>
          <p:cNvSpPr/>
          <p:nvPr/>
        </p:nvSpPr>
        <p:spPr>
          <a:xfrm>
            <a:off x="4367175" y="1649306"/>
            <a:ext cx="3457650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pPr algn="ctr"/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HELLO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021705B1-8E08-48BA-9537-E5CD2FF5610C}"/>
              </a:ext>
            </a:extLst>
          </p:cNvPr>
          <p:cNvSpPr txBox="1"/>
          <p:nvPr/>
        </p:nvSpPr>
        <p:spPr>
          <a:xfrm>
            <a:off x="4286250" y="3808311"/>
            <a:ext cx="3619500" cy="95410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400" b="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Look up at the stars and not down at your feet. Try to make sense of what you see, and wonder about what makes the universe exist. Be curious.</a:t>
            </a:r>
            <a:endParaRPr lang="en-ID" sz="1400" dirty="0">
              <a:latin typeface="Montserrat Light" panose="000004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BFEE67B-F267-478F-80A0-A96D7748A46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3251068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DFB18AC2-F27F-4960-A1DB-58903CBE8521}"/>
              </a:ext>
            </a:extLst>
          </p:cNvPr>
          <p:cNvSpPr/>
          <p:nvPr/>
        </p:nvSpPr>
        <p:spPr>
          <a:xfrm flipH="1">
            <a:off x="-2" y="0"/>
            <a:ext cx="6096001" cy="68580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5CD0C84-C7D3-4831-AD6B-ACD76ACF247D}"/>
              </a:ext>
            </a:extLst>
          </p:cNvPr>
          <p:cNvSpPr/>
          <p:nvPr/>
        </p:nvSpPr>
        <p:spPr>
          <a:xfrm flipH="1">
            <a:off x="796697" y="580571"/>
            <a:ext cx="4501016" cy="569685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D1051D5B-A78E-473F-AB44-C863A126EF3B}"/>
              </a:ext>
            </a:extLst>
          </p:cNvPr>
          <p:cNvSpPr/>
          <p:nvPr/>
        </p:nvSpPr>
        <p:spPr>
          <a:xfrm>
            <a:off x="6096000" y="1915538"/>
            <a:ext cx="6096000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pPr algn="ctr"/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PORTFOLIO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F8A3F6FC-68A4-49DE-9282-5F43B9CF61D8}"/>
              </a:ext>
            </a:extLst>
          </p:cNvPr>
          <p:cNvSpPr txBox="1"/>
          <p:nvPr/>
        </p:nvSpPr>
        <p:spPr>
          <a:xfrm>
            <a:off x="6749142" y="4169438"/>
            <a:ext cx="4789716" cy="98527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embarrassing hidden in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A61C8E47-271C-41EF-A2DD-B3AC7E7D348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50515484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>
            <a:extLst>
              <a:ext uri="{FF2B5EF4-FFF2-40B4-BE49-F238E27FC236}">
                <a16:creationId xmlns:a16="http://schemas.microsoft.com/office/drawing/2014/main" id="{EE5A6D8A-6845-4B80-8F37-6F88E3440E0C}"/>
              </a:ext>
            </a:extLst>
          </p:cNvPr>
          <p:cNvSpPr/>
          <p:nvPr/>
        </p:nvSpPr>
        <p:spPr>
          <a:xfrm>
            <a:off x="2960912" y="551195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pPr algn="ctr"/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PORTFOLIO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0BD24ABD-F8C3-4AE0-8B12-AB8A5C6133F4}"/>
              </a:ext>
            </a:extLst>
          </p:cNvPr>
          <p:cNvSpPr txBox="1"/>
          <p:nvPr/>
        </p:nvSpPr>
        <p:spPr>
          <a:xfrm>
            <a:off x="2960912" y="1733153"/>
            <a:ext cx="6270176" cy="75443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embarrassing hidden in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A6015B5C-A00E-4091-B3E6-F8A4ABAFBDC8}"/>
              </a:ext>
            </a:extLst>
          </p:cNvPr>
          <p:cNvSpPr txBox="1"/>
          <p:nvPr/>
        </p:nvSpPr>
        <p:spPr>
          <a:xfrm>
            <a:off x="3048000" y="6306805"/>
            <a:ext cx="609600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200" b="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You know what's funny to me? Attitude</a:t>
            </a:r>
            <a:endParaRPr lang="en-ID" sz="1200" dirty="0">
              <a:latin typeface="Montserrat Light" panose="000004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BCDF918-D251-4EB6-95E8-FBD80F38AB9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B3C5156C-ABBB-475D-A3F1-640D53A1029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9A0B34A-9D5D-4CF3-AA54-4D747A17666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26447946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891F16FB-AAD4-4DC5-8C01-3B0AB30B2D8E}"/>
              </a:ext>
            </a:extLst>
          </p:cNvPr>
          <p:cNvSpPr/>
          <p:nvPr/>
        </p:nvSpPr>
        <p:spPr>
          <a:xfrm flipH="1">
            <a:off x="-1" y="0"/>
            <a:ext cx="9967837" cy="68580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A6880422-51CA-4EA0-B6A3-5AC83B292A15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848372" y="942975"/>
            <a:ext cx="2495256" cy="4972050"/>
          </a:xfrm>
          <a:prstGeom prst="rect">
            <a:avLst/>
          </a:prstGeom>
        </p:spPr>
      </p:pic>
      <p:sp>
        <p:nvSpPr>
          <p:cNvPr id="10" name="TextBox 9">
            <a:extLst>
              <a:ext uri="{FF2B5EF4-FFF2-40B4-BE49-F238E27FC236}">
                <a16:creationId xmlns:a16="http://schemas.microsoft.com/office/drawing/2014/main" id="{A91ED8E2-1549-47F2-9CDE-28D671444A4F}"/>
              </a:ext>
            </a:extLst>
          </p:cNvPr>
          <p:cNvSpPr txBox="1"/>
          <p:nvPr/>
        </p:nvSpPr>
        <p:spPr>
          <a:xfrm rot="16200000">
            <a:off x="7954941" y="3247964"/>
            <a:ext cx="609600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200" b="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People may hear your words, but they feel your attitude.</a:t>
            </a:r>
            <a:endParaRPr lang="en-ID" sz="1200" dirty="0">
              <a:latin typeface="Montserrat Light" panose="00000400000000000000" pitchFamily="50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4B27F47A-D66A-4C3D-A2B6-35463BE02523}"/>
              </a:ext>
            </a:extLst>
          </p:cNvPr>
          <p:cNvSpPr/>
          <p:nvPr/>
        </p:nvSpPr>
        <p:spPr>
          <a:xfrm>
            <a:off x="710555" y="1913009"/>
            <a:ext cx="6270176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PHONE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3906CB72-BC04-4450-9B28-E8205EEDD0A9}"/>
              </a:ext>
            </a:extLst>
          </p:cNvPr>
          <p:cNvSpPr/>
          <p:nvPr/>
        </p:nvSpPr>
        <p:spPr>
          <a:xfrm>
            <a:off x="725715" y="2598003"/>
            <a:ext cx="6270176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MOCKUP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5B05ED8-CB78-4004-9AE5-8081B0055C68}"/>
              </a:ext>
            </a:extLst>
          </p:cNvPr>
          <p:cNvSpPr txBox="1"/>
          <p:nvPr/>
        </p:nvSpPr>
        <p:spPr>
          <a:xfrm>
            <a:off x="725715" y="4657015"/>
            <a:ext cx="3627928" cy="75443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715E420-AECD-4AF1-8900-EDDB3BB9B933}"/>
              </a:ext>
            </a:extLst>
          </p:cNvPr>
          <p:cNvSpPr txBox="1"/>
          <p:nvPr/>
        </p:nvSpPr>
        <p:spPr>
          <a:xfrm>
            <a:off x="7771005" y="3733685"/>
            <a:ext cx="1769454" cy="167776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05C6F8C-F6BE-43A7-852E-C1DE02D0C1A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31634044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8FC60D28-F23D-4566-894B-EBB8F49FA3B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94482" y="402873"/>
            <a:ext cx="4535758" cy="6052254"/>
          </a:xfrm>
          <a:prstGeom prst="rect">
            <a:avLst/>
          </a:prstGeom>
        </p:spPr>
      </p:pic>
      <p:sp>
        <p:nvSpPr>
          <p:cNvPr id="15" name="Rectangle 14">
            <a:extLst>
              <a:ext uri="{FF2B5EF4-FFF2-40B4-BE49-F238E27FC236}">
                <a16:creationId xmlns:a16="http://schemas.microsoft.com/office/drawing/2014/main" id="{0129760A-BE1C-4180-873D-34F223D28EAF}"/>
              </a:ext>
            </a:extLst>
          </p:cNvPr>
          <p:cNvSpPr/>
          <p:nvPr/>
        </p:nvSpPr>
        <p:spPr>
          <a:xfrm>
            <a:off x="6080840" y="1540681"/>
            <a:ext cx="6270176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 err="1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iPAD</a:t>
            </a:r>
            <a:endParaRPr lang="en-US" sz="4800" kern="1700" spc="600" dirty="0">
              <a:ln w="0"/>
              <a:solidFill>
                <a:schemeClr val="tx1">
                  <a:lumMod val="95000"/>
                  <a:lumOff val="5000"/>
                </a:schemeClr>
              </a:solidFill>
              <a:latin typeface="Montserrat ExtraBold" panose="00000900000000000000" pitchFamily="50" charset="0"/>
              <a:ea typeface="Roboto Slab" pitchFamily="2" charset="0"/>
              <a:cs typeface="Lato Heavy" panose="020F0502020204030203" pitchFamily="34" charset="0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60E5F8A-16AF-4D8B-AEAE-F0BE233422C7}"/>
              </a:ext>
            </a:extLst>
          </p:cNvPr>
          <p:cNvSpPr/>
          <p:nvPr/>
        </p:nvSpPr>
        <p:spPr>
          <a:xfrm>
            <a:off x="6096000" y="2225675"/>
            <a:ext cx="6270176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MOCKUP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4DB85374-38F8-46D0-8E4C-724162E2533E}"/>
              </a:ext>
            </a:extLst>
          </p:cNvPr>
          <p:cNvSpPr txBox="1"/>
          <p:nvPr/>
        </p:nvSpPr>
        <p:spPr>
          <a:xfrm>
            <a:off x="6136639" y="4101217"/>
            <a:ext cx="3704989" cy="121610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embarrassing hidden in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294FBC-D57C-4600-AFDB-6B715A9751E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95905428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6">
            <a:extLst>
              <a:ext uri="{FF2B5EF4-FFF2-40B4-BE49-F238E27FC236}">
                <a16:creationId xmlns:a16="http://schemas.microsoft.com/office/drawing/2014/main" id="{9C6CB05C-81EB-490A-8EDF-63628D6362EE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0329" y="1304693"/>
            <a:ext cx="7913732" cy="424861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2" name="Rectangle 11">
            <a:extLst>
              <a:ext uri="{FF2B5EF4-FFF2-40B4-BE49-F238E27FC236}">
                <a16:creationId xmlns:a16="http://schemas.microsoft.com/office/drawing/2014/main" id="{0E953F6A-11FF-4001-8768-3B3F428AEA6A}"/>
              </a:ext>
            </a:extLst>
          </p:cNvPr>
          <p:cNvSpPr/>
          <p:nvPr/>
        </p:nvSpPr>
        <p:spPr>
          <a:xfrm flipH="1">
            <a:off x="0" y="0"/>
            <a:ext cx="2705099" cy="68580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71B1047-C11B-4402-9C44-9490D1AA542E}"/>
              </a:ext>
            </a:extLst>
          </p:cNvPr>
          <p:cNvSpPr txBox="1"/>
          <p:nvPr/>
        </p:nvSpPr>
        <p:spPr>
          <a:xfrm rot="16200000">
            <a:off x="-1693340" y="3290500"/>
            <a:ext cx="609600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200" b="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You know what's funny to me? Attitude</a:t>
            </a:r>
            <a:endParaRPr lang="en-ID" sz="1200" dirty="0">
              <a:latin typeface="Montserrat Light" panose="00000400000000000000" pitchFamily="50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343486B8-34B2-4346-88E3-1655490749EB}"/>
              </a:ext>
            </a:extLst>
          </p:cNvPr>
          <p:cNvSpPr/>
          <p:nvPr/>
        </p:nvSpPr>
        <p:spPr>
          <a:xfrm>
            <a:off x="7840752" y="1627767"/>
            <a:ext cx="6270176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LAPTOP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4311691B-DC0C-41C9-9305-325968625EF8}"/>
              </a:ext>
            </a:extLst>
          </p:cNvPr>
          <p:cNvSpPr/>
          <p:nvPr/>
        </p:nvSpPr>
        <p:spPr>
          <a:xfrm>
            <a:off x="7855912" y="2312761"/>
            <a:ext cx="6270176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MOCKUP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868FA03C-E87D-4250-AD4F-A2BA6E4B955A}"/>
              </a:ext>
            </a:extLst>
          </p:cNvPr>
          <p:cNvSpPr txBox="1"/>
          <p:nvPr/>
        </p:nvSpPr>
        <p:spPr>
          <a:xfrm>
            <a:off x="7855912" y="3617062"/>
            <a:ext cx="3704989" cy="121610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embarrassing hidden in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2168535-D758-4F65-823C-F69366D5C64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9040169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DE885D5C-1FE3-4DD3-8908-8E9072BE8FD6}"/>
              </a:ext>
            </a:extLst>
          </p:cNvPr>
          <p:cNvSpPr/>
          <p:nvPr/>
        </p:nvSpPr>
        <p:spPr>
          <a:xfrm>
            <a:off x="0" y="874643"/>
            <a:ext cx="10694504" cy="5108714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258DD37D-AF02-4F0A-99E6-6E9418BB149C}"/>
              </a:ext>
            </a:extLst>
          </p:cNvPr>
          <p:cNvGrpSpPr>
            <a:grpSpLocks/>
          </p:cNvGrpSpPr>
          <p:nvPr/>
        </p:nvGrpSpPr>
        <p:grpSpPr>
          <a:xfrm>
            <a:off x="5305208" y="1606731"/>
            <a:ext cx="4474158" cy="3644538"/>
            <a:chOff x="4300539" y="1984376"/>
            <a:chExt cx="3589338" cy="2890838"/>
          </a:xfrm>
        </p:grpSpPr>
        <p:sp>
          <p:nvSpPr>
            <p:cNvPr id="14" name="Freeform 5">
              <a:extLst>
                <a:ext uri="{FF2B5EF4-FFF2-40B4-BE49-F238E27FC236}">
                  <a16:creationId xmlns:a16="http://schemas.microsoft.com/office/drawing/2014/main" id="{2299745A-0836-4BFE-A3A3-421116E1D1BF}"/>
                </a:ext>
              </a:extLst>
            </p:cNvPr>
            <p:cNvSpPr>
              <a:spLocks/>
            </p:cNvSpPr>
            <p:nvPr/>
          </p:nvSpPr>
          <p:spPr bwMode="auto">
            <a:xfrm>
              <a:off x="4300539" y="1984376"/>
              <a:ext cx="3589338" cy="2170113"/>
            </a:xfrm>
            <a:custGeom>
              <a:avLst/>
              <a:gdLst>
                <a:gd name="T0" fmla="*/ 2537 w 2537"/>
                <a:gd name="T1" fmla="*/ 1533 h 1533"/>
                <a:gd name="T2" fmla="*/ 2537 w 2537"/>
                <a:gd name="T3" fmla="*/ 71 h 1533"/>
                <a:gd name="T4" fmla="*/ 2467 w 2537"/>
                <a:gd name="T5" fmla="*/ 0 h 1533"/>
                <a:gd name="T6" fmla="*/ 71 w 2537"/>
                <a:gd name="T7" fmla="*/ 0 h 1533"/>
                <a:gd name="T8" fmla="*/ 0 w 2537"/>
                <a:gd name="T9" fmla="*/ 71 h 1533"/>
                <a:gd name="T10" fmla="*/ 0 w 2537"/>
                <a:gd name="T11" fmla="*/ 1533 h 1533"/>
                <a:gd name="T12" fmla="*/ 2537 w 2537"/>
                <a:gd name="T13" fmla="*/ 1533 h 15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37" h="1533">
                  <a:moveTo>
                    <a:pt x="2537" y="1533"/>
                  </a:moveTo>
                  <a:cubicBezTo>
                    <a:pt x="2537" y="71"/>
                    <a:pt x="2537" y="71"/>
                    <a:pt x="2537" y="71"/>
                  </a:cubicBezTo>
                  <a:cubicBezTo>
                    <a:pt x="2537" y="32"/>
                    <a:pt x="2506" y="0"/>
                    <a:pt x="2467" y="0"/>
                  </a:cubicBezTo>
                  <a:cubicBezTo>
                    <a:pt x="71" y="0"/>
                    <a:pt x="71" y="0"/>
                    <a:pt x="71" y="0"/>
                  </a:cubicBezTo>
                  <a:cubicBezTo>
                    <a:pt x="32" y="0"/>
                    <a:pt x="0" y="32"/>
                    <a:pt x="0" y="71"/>
                  </a:cubicBezTo>
                  <a:cubicBezTo>
                    <a:pt x="0" y="1533"/>
                    <a:pt x="0" y="1533"/>
                    <a:pt x="0" y="1533"/>
                  </a:cubicBezTo>
                  <a:lnTo>
                    <a:pt x="2537" y="1533"/>
                  </a:lnTo>
                  <a:close/>
                </a:path>
              </a:pathLst>
            </a:custGeom>
            <a:solidFill>
              <a:srgbClr val="18181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15" name="Freeform 6">
              <a:extLst>
                <a:ext uri="{FF2B5EF4-FFF2-40B4-BE49-F238E27FC236}">
                  <a16:creationId xmlns:a16="http://schemas.microsoft.com/office/drawing/2014/main" id="{17A97447-6764-4199-B760-6776BF43F57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440239" y="2132014"/>
              <a:ext cx="3309938" cy="1873250"/>
            </a:xfrm>
            <a:custGeom>
              <a:avLst/>
              <a:gdLst>
                <a:gd name="T0" fmla="*/ 2075 w 2085"/>
                <a:gd name="T1" fmla="*/ 10 h 1180"/>
                <a:gd name="T2" fmla="*/ 2075 w 2085"/>
                <a:gd name="T3" fmla="*/ 1170 h 1180"/>
                <a:gd name="T4" fmla="*/ 10 w 2085"/>
                <a:gd name="T5" fmla="*/ 1170 h 1180"/>
                <a:gd name="T6" fmla="*/ 10 w 2085"/>
                <a:gd name="T7" fmla="*/ 10 h 1180"/>
                <a:gd name="T8" fmla="*/ 2075 w 2085"/>
                <a:gd name="T9" fmla="*/ 10 h 1180"/>
                <a:gd name="T10" fmla="*/ 2085 w 2085"/>
                <a:gd name="T11" fmla="*/ 0 h 1180"/>
                <a:gd name="T12" fmla="*/ 2075 w 2085"/>
                <a:gd name="T13" fmla="*/ 0 h 1180"/>
                <a:gd name="T14" fmla="*/ 10 w 2085"/>
                <a:gd name="T15" fmla="*/ 0 h 1180"/>
                <a:gd name="T16" fmla="*/ 0 w 2085"/>
                <a:gd name="T17" fmla="*/ 0 h 1180"/>
                <a:gd name="T18" fmla="*/ 0 w 2085"/>
                <a:gd name="T19" fmla="*/ 10 h 1180"/>
                <a:gd name="T20" fmla="*/ 0 w 2085"/>
                <a:gd name="T21" fmla="*/ 1170 h 1180"/>
                <a:gd name="T22" fmla="*/ 0 w 2085"/>
                <a:gd name="T23" fmla="*/ 1180 h 1180"/>
                <a:gd name="T24" fmla="*/ 10 w 2085"/>
                <a:gd name="T25" fmla="*/ 1180 h 1180"/>
                <a:gd name="T26" fmla="*/ 2075 w 2085"/>
                <a:gd name="T27" fmla="*/ 1180 h 1180"/>
                <a:gd name="T28" fmla="*/ 2085 w 2085"/>
                <a:gd name="T29" fmla="*/ 1180 h 1180"/>
                <a:gd name="T30" fmla="*/ 2085 w 2085"/>
                <a:gd name="T31" fmla="*/ 1170 h 1180"/>
                <a:gd name="T32" fmla="*/ 2085 w 2085"/>
                <a:gd name="T33" fmla="*/ 10 h 1180"/>
                <a:gd name="T34" fmla="*/ 2085 w 2085"/>
                <a:gd name="T35" fmla="*/ 0 h 1180"/>
                <a:gd name="T36" fmla="*/ 2085 w 2085"/>
                <a:gd name="T37" fmla="*/ 0 h 11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085" h="1180">
                  <a:moveTo>
                    <a:pt x="2075" y="10"/>
                  </a:moveTo>
                  <a:lnTo>
                    <a:pt x="2075" y="1170"/>
                  </a:lnTo>
                  <a:lnTo>
                    <a:pt x="10" y="1170"/>
                  </a:lnTo>
                  <a:lnTo>
                    <a:pt x="10" y="10"/>
                  </a:lnTo>
                  <a:lnTo>
                    <a:pt x="2075" y="10"/>
                  </a:lnTo>
                  <a:close/>
                  <a:moveTo>
                    <a:pt x="2085" y="0"/>
                  </a:moveTo>
                  <a:lnTo>
                    <a:pt x="2075" y="0"/>
                  </a:lnTo>
                  <a:lnTo>
                    <a:pt x="10" y="0"/>
                  </a:lnTo>
                  <a:lnTo>
                    <a:pt x="0" y="0"/>
                  </a:lnTo>
                  <a:lnTo>
                    <a:pt x="0" y="10"/>
                  </a:lnTo>
                  <a:lnTo>
                    <a:pt x="0" y="1170"/>
                  </a:lnTo>
                  <a:lnTo>
                    <a:pt x="0" y="1180"/>
                  </a:lnTo>
                  <a:lnTo>
                    <a:pt x="10" y="1180"/>
                  </a:lnTo>
                  <a:lnTo>
                    <a:pt x="2075" y="1180"/>
                  </a:lnTo>
                  <a:lnTo>
                    <a:pt x="2085" y="1180"/>
                  </a:lnTo>
                  <a:lnTo>
                    <a:pt x="2085" y="1170"/>
                  </a:lnTo>
                  <a:lnTo>
                    <a:pt x="2085" y="10"/>
                  </a:lnTo>
                  <a:lnTo>
                    <a:pt x="2085" y="0"/>
                  </a:lnTo>
                  <a:lnTo>
                    <a:pt x="2085" y="0"/>
                  </a:lnTo>
                  <a:close/>
                </a:path>
              </a:pathLst>
            </a:custGeom>
            <a:solidFill>
              <a:srgbClr val="0C0D11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16" name="Freeform 7">
              <a:extLst>
                <a:ext uri="{FF2B5EF4-FFF2-40B4-BE49-F238E27FC236}">
                  <a16:creationId xmlns:a16="http://schemas.microsoft.com/office/drawing/2014/main" id="{F39EB4F2-11C0-4111-9BA4-817B08291CD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440239" y="2132014"/>
              <a:ext cx="3309938" cy="1873250"/>
            </a:xfrm>
            <a:custGeom>
              <a:avLst/>
              <a:gdLst>
                <a:gd name="T0" fmla="*/ 2075 w 2085"/>
                <a:gd name="T1" fmla="*/ 10 h 1180"/>
                <a:gd name="T2" fmla="*/ 2075 w 2085"/>
                <a:gd name="T3" fmla="*/ 1170 h 1180"/>
                <a:gd name="T4" fmla="*/ 10 w 2085"/>
                <a:gd name="T5" fmla="*/ 1170 h 1180"/>
                <a:gd name="T6" fmla="*/ 10 w 2085"/>
                <a:gd name="T7" fmla="*/ 10 h 1180"/>
                <a:gd name="T8" fmla="*/ 2075 w 2085"/>
                <a:gd name="T9" fmla="*/ 10 h 1180"/>
                <a:gd name="T10" fmla="*/ 2085 w 2085"/>
                <a:gd name="T11" fmla="*/ 0 h 1180"/>
                <a:gd name="T12" fmla="*/ 2075 w 2085"/>
                <a:gd name="T13" fmla="*/ 0 h 1180"/>
                <a:gd name="T14" fmla="*/ 10 w 2085"/>
                <a:gd name="T15" fmla="*/ 0 h 1180"/>
                <a:gd name="T16" fmla="*/ 0 w 2085"/>
                <a:gd name="T17" fmla="*/ 0 h 1180"/>
                <a:gd name="T18" fmla="*/ 0 w 2085"/>
                <a:gd name="T19" fmla="*/ 10 h 1180"/>
                <a:gd name="T20" fmla="*/ 0 w 2085"/>
                <a:gd name="T21" fmla="*/ 1170 h 1180"/>
                <a:gd name="T22" fmla="*/ 0 w 2085"/>
                <a:gd name="T23" fmla="*/ 1180 h 1180"/>
                <a:gd name="T24" fmla="*/ 10 w 2085"/>
                <a:gd name="T25" fmla="*/ 1180 h 1180"/>
                <a:gd name="T26" fmla="*/ 2075 w 2085"/>
                <a:gd name="T27" fmla="*/ 1180 h 1180"/>
                <a:gd name="T28" fmla="*/ 2085 w 2085"/>
                <a:gd name="T29" fmla="*/ 1180 h 1180"/>
                <a:gd name="T30" fmla="*/ 2085 w 2085"/>
                <a:gd name="T31" fmla="*/ 1170 h 1180"/>
                <a:gd name="T32" fmla="*/ 2085 w 2085"/>
                <a:gd name="T33" fmla="*/ 10 h 1180"/>
                <a:gd name="T34" fmla="*/ 2085 w 2085"/>
                <a:gd name="T35" fmla="*/ 0 h 1180"/>
                <a:gd name="T36" fmla="*/ 2085 w 2085"/>
                <a:gd name="T37" fmla="*/ 0 h 11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085" h="1180">
                  <a:moveTo>
                    <a:pt x="2075" y="10"/>
                  </a:moveTo>
                  <a:lnTo>
                    <a:pt x="2075" y="1170"/>
                  </a:lnTo>
                  <a:lnTo>
                    <a:pt x="10" y="1170"/>
                  </a:lnTo>
                  <a:lnTo>
                    <a:pt x="10" y="10"/>
                  </a:lnTo>
                  <a:lnTo>
                    <a:pt x="2075" y="10"/>
                  </a:lnTo>
                  <a:moveTo>
                    <a:pt x="2085" y="0"/>
                  </a:moveTo>
                  <a:lnTo>
                    <a:pt x="2075" y="0"/>
                  </a:lnTo>
                  <a:lnTo>
                    <a:pt x="10" y="0"/>
                  </a:lnTo>
                  <a:lnTo>
                    <a:pt x="0" y="0"/>
                  </a:lnTo>
                  <a:lnTo>
                    <a:pt x="0" y="10"/>
                  </a:lnTo>
                  <a:lnTo>
                    <a:pt x="0" y="1170"/>
                  </a:lnTo>
                  <a:lnTo>
                    <a:pt x="0" y="1180"/>
                  </a:lnTo>
                  <a:lnTo>
                    <a:pt x="10" y="1180"/>
                  </a:lnTo>
                  <a:lnTo>
                    <a:pt x="2075" y="1180"/>
                  </a:lnTo>
                  <a:lnTo>
                    <a:pt x="2085" y="1180"/>
                  </a:lnTo>
                  <a:lnTo>
                    <a:pt x="2085" y="1170"/>
                  </a:lnTo>
                  <a:lnTo>
                    <a:pt x="2085" y="10"/>
                  </a:lnTo>
                  <a:lnTo>
                    <a:pt x="2085" y="0"/>
                  </a:lnTo>
                  <a:lnTo>
                    <a:pt x="2085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20" name="Rectangle 8">
              <a:extLst>
                <a:ext uri="{FF2B5EF4-FFF2-40B4-BE49-F238E27FC236}">
                  <a16:creationId xmlns:a16="http://schemas.microsoft.com/office/drawing/2014/main" id="{1F2021F4-87E5-4C62-854D-CB57D4E4240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56114" y="2147889"/>
              <a:ext cx="3278188" cy="1841500"/>
            </a:xfrm>
            <a:prstGeom prst="rect">
              <a:avLst/>
            </a:prstGeom>
            <a:solidFill>
              <a:srgbClr val="7E7E7E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21" name="Freeform 9">
              <a:extLst>
                <a:ext uri="{FF2B5EF4-FFF2-40B4-BE49-F238E27FC236}">
                  <a16:creationId xmlns:a16="http://schemas.microsoft.com/office/drawing/2014/main" id="{D92DA25A-870C-4ACC-A3E2-586A2A1746A4}"/>
                </a:ext>
              </a:extLst>
            </p:cNvPr>
            <p:cNvSpPr>
              <a:spLocks/>
            </p:cNvSpPr>
            <p:nvPr/>
          </p:nvSpPr>
          <p:spPr bwMode="auto">
            <a:xfrm>
              <a:off x="5484814" y="4826001"/>
              <a:ext cx="1208088" cy="49213"/>
            </a:xfrm>
            <a:custGeom>
              <a:avLst/>
              <a:gdLst>
                <a:gd name="T0" fmla="*/ 852 w 854"/>
                <a:gd name="T1" fmla="*/ 24 h 35"/>
                <a:gd name="T2" fmla="*/ 478 w 854"/>
                <a:gd name="T3" fmla="*/ 5 h 35"/>
                <a:gd name="T4" fmla="*/ 478 w 854"/>
                <a:gd name="T5" fmla="*/ 0 h 35"/>
                <a:gd name="T6" fmla="*/ 427 w 854"/>
                <a:gd name="T7" fmla="*/ 3 h 35"/>
                <a:gd name="T8" fmla="*/ 375 w 854"/>
                <a:gd name="T9" fmla="*/ 0 h 35"/>
                <a:gd name="T10" fmla="*/ 375 w 854"/>
                <a:gd name="T11" fmla="*/ 5 h 35"/>
                <a:gd name="T12" fmla="*/ 1 w 854"/>
                <a:gd name="T13" fmla="*/ 24 h 35"/>
                <a:gd name="T14" fmla="*/ 24 w 854"/>
                <a:gd name="T15" fmla="*/ 35 h 35"/>
                <a:gd name="T16" fmla="*/ 375 w 854"/>
                <a:gd name="T17" fmla="*/ 35 h 35"/>
                <a:gd name="T18" fmla="*/ 478 w 854"/>
                <a:gd name="T19" fmla="*/ 35 h 35"/>
                <a:gd name="T20" fmla="*/ 829 w 854"/>
                <a:gd name="T21" fmla="*/ 35 h 35"/>
                <a:gd name="T22" fmla="*/ 852 w 854"/>
                <a:gd name="T23" fmla="*/ 24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54" h="35">
                  <a:moveTo>
                    <a:pt x="852" y="24"/>
                  </a:moveTo>
                  <a:cubicBezTo>
                    <a:pt x="478" y="5"/>
                    <a:pt x="478" y="5"/>
                    <a:pt x="478" y="5"/>
                  </a:cubicBezTo>
                  <a:cubicBezTo>
                    <a:pt x="478" y="0"/>
                    <a:pt x="478" y="0"/>
                    <a:pt x="478" y="0"/>
                  </a:cubicBezTo>
                  <a:cubicBezTo>
                    <a:pt x="427" y="3"/>
                    <a:pt x="427" y="3"/>
                    <a:pt x="427" y="3"/>
                  </a:cubicBezTo>
                  <a:cubicBezTo>
                    <a:pt x="375" y="0"/>
                    <a:pt x="375" y="0"/>
                    <a:pt x="375" y="0"/>
                  </a:cubicBezTo>
                  <a:cubicBezTo>
                    <a:pt x="375" y="5"/>
                    <a:pt x="375" y="5"/>
                    <a:pt x="375" y="5"/>
                  </a:cubicBezTo>
                  <a:cubicBezTo>
                    <a:pt x="1" y="24"/>
                    <a:pt x="1" y="24"/>
                    <a:pt x="1" y="24"/>
                  </a:cubicBezTo>
                  <a:cubicBezTo>
                    <a:pt x="1" y="24"/>
                    <a:pt x="0" y="35"/>
                    <a:pt x="24" y="35"/>
                  </a:cubicBezTo>
                  <a:cubicBezTo>
                    <a:pt x="41" y="35"/>
                    <a:pt x="247" y="35"/>
                    <a:pt x="375" y="35"/>
                  </a:cubicBezTo>
                  <a:cubicBezTo>
                    <a:pt x="435" y="35"/>
                    <a:pt x="478" y="35"/>
                    <a:pt x="478" y="35"/>
                  </a:cubicBezTo>
                  <a:cubicBezTo>
                    <a:pt x="606" y="35"/>
                    <a:pt x="812" y="35"/>
                    <a:pt x="829" y="35"/>
                  </a:cubicBezTo>
                  <a:cubicBezTo>
                    <a:pt x="854" y="35"/>
                    <a:pt x="852" y="24"/>
                    <a:pt x="852" y="24"/>
                  </a:cubicBezTo>
                  <a:close/>
                </a:path>
              </a:pathLst>
            </a:custGeom>
            <a:solidFill>
              <a:srgbClr val="18181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22" name="Freeform 10">
              <a:extLst>
                <a:ext uri="{FF2B5EF4-FFF2-40B4-BE49-F238E27FC236}">
                  <a16:creationId xmlns:a16="http://schemas.microsoft.com/office/drawing/2014/main" id="{20B16FC5-6216-46B7-9FD8-96659C296CEF}"/>
                </a:ext>
              </a:extLst>
            </p:cNvPr>
            <p:cNvSpPr>
              <a:spLocks/>
            </p:cNvSpPr>
            <p:nvPr/>
          </p:nvSpPr>
          <p:spPr bwMode="auto">
            <a:xfrm>
              <a:off x="5478464" y="4446589"/>
              <a:ext cx="1219200" cy="417513"/>
            </a:xfrm>
            <a:custGeom>
              <a:avLst/>
              <a:gdLst>
                <a:gd name="T0" fmla="*/ 790 w 861"/>
                <a:gd name="T1" fmla="*/ 274 h 295"/>
                <a:gd name="T2" fmla="*/ 738 w 861"/>
                <a:gd name="T3" fmla="*/ 224 h 295"/>
                <a:gd name="T4" fmla="*/ 714 w 861"/>
                <a:gd name="T5" fmla="*/ 0 h 295"/>
                <a:gd name="T6" fmla="*/ 431 w 861"/>
                <a:gd name="T7" fmla="*/ 4 h 295"/>
                <a:gd name="T8" fmla="*/ 147 w 861"/>
                <a:gd name="T9" fmla="*/ 0 h 295"/>
                <a:gd name="T10" fmla="*/ 124 w 861"/>
                <a:gd name="T11" fmla="*/ 224 h 295"/>
                <a:gd name="T12" fmla="*/ 72 w 861"/>
                <a:gd name="T13" fmla="*/ 274 h 295"/>
                <a:gd name="T14" fmla="*/ 0 w 861"/>
                <a:gd name="T15" fmla="*/ 291 h 295"/>
                <a:gd name="T16" fmla="*/ 0 w 861"/>
                <a:gd name="T17" fmla="*/ 295 h 295"/>
                <a:gd name="T18" fmla="*/ 379 w 861"/>
                <a:gd name="T19" fmla="*/ 295 h 295"/>
                <a:gd name="T20" fmla="*/ 482 w 861"/>
                <a:gd name="T21" fmla="*/ 295 h 295"/>
                <a:gd name="T22" fmla="*/ 861 w 861"/>
                <a:gd name="T23" fmla="*/ 295 h 295"/>
                <a:gd name="T24" fmla="*/ 861 w 861"/>
                <a:gd name="T25" fmla="*/ 291 h 295"/>
                <a:gd name="T26" fmla="*/ 790 w 861"/>
                <a:gd name="T27" fmla="*/ 274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61" h="295">
                  <a:moveTo>
                    <a:pt x="790" y="274"/>
                  </a:moveTo>
                  <a:cubicBezTo>
                    <a:pt x="760" y="268"/>
                    <a:pt x="744" y="271"/>
                    <a:pt x="738" y="224"/>
                  </a:cubicBezTo>
                  <a:cubicBezTo>
                    <a:pt x="731" y="177"/>
                    <a:pt x="714" y="0"/>
                    <a:pt x="714" y="0"/>
                  </a:cubicBezTo>
                  <a:cubicBezTo>
                    <a:pt x="431" y="4"/>
                    <a:pt x="431" y="4"/>
                    <a:pt x="431" y="4"/>
                  </a:cubicBezTo>
                  <a:cubicBezTo>
                    <a:pt x="147" y="0"/>
                    <a:pt x="147" y="0"/>
                    <a:pt x="147" y="0"/>
                  </a:cubicBezTo>
                  <a:cubicBezTo>
                    <a:pt x="147" y="0"/>
                    <a:pt x="130" y="177"/>
                    <a:pt x="124" y="224"/>
                  </a:cubicBezTo>
                  <a:cubicBezTo>
                    <a:pt x="117" y="271"/>
                    <a:pt x="102" y="268"/>
                    <a:pt x="72" y="274"/>
                  </a:cubicBezTo>
                  <a:cubicBezTo>
                    <a:pt x="42" y="280"/>
                    <a:pt x="0" y="287"/>
                    <a:pt x="0" y="291"/>
                  </a:cubicBezTo>
                  <a:cubicBezTo>
                    <a:pt x="0" y="295"/>
                    <a:pt x="0" y="295"/>
                    <a:pt x="0" y="295"/>
                  </a:cubicBezTo>
                  <a:cubicBezTo>
                    <a:pt x="379" y="295"/>
                    <a:pt x="379" y="295"/>
                    <a:pt x="379" y="295"/>
                  </a:cubicBezTo>
                  <a:cubicBezTo>
                    <a:pt x="482" y="295"/>
                    <a:pt x="482" y="295"/>
                    <a:pt x="482" y="295"/>
                  </a:cubicBezTo>
                  <a:cubicBezTo>
                    <a:pt x="861" y="295"/>
                    <a:pt x="861" y="295"/>
                    <a:pt x="861" y="295"/>
                  </a:cubicBezTo>
                  <a:cubicBezTo>
                    <a:pt x="861" y="295"/>
                    <a:pt x="861" y="295"/>
                    <a:pt x="861" y="291"/>
                  </a:cubicBezTo>
                  <a:cubicBezTo>
                    <a:pt x="861" y="287"/>
                    <a:pt x="820" y="280"/>
                    <a:pt x="790" y="274"/>
                  </a:cubicBezTo>
                  <a:close/>
                </a:path>
              </a:pathLst>
            </a:custGeom>
            <a:solidFill>
              <a:srgbClr val="D2D3D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23" name="Oval 11">
              <a:extLst>
                <a:ext uri="{FF2B5EF4-FFF2-40B4-BE49-F238E27FC236}">
                  <a16:creationId xmlns:a16="http://schemas.microsoft.com/office/drawing/2014/main" id="{892E4A16-9D30-4344-BDD3-A67BA9C36D5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0602" y="2044701"/>
              <a:ext cx="49213" cy="49213"/>
            </a:xfrm>
            <a:prstGeom prst="ellipse">
              <a:avLst/>
            </a:prstGeom>
            <a:solidFill>
              <a:srgbClr val="2C2C2C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24" name="Oval 12">
              <a:extLst>
                <a:ext uri="{FF2B5EF4-FFF2-40B4-BE49-F238E27FC236}">
                  <a16:creationId xmlns:a16="http://schemas.microsoft.com/office/drawing/2014/main" id="{2CBFD947-068D-41DD-975A-9E27C585BEB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0602" y="2041526"/>
              <a:ext cx="49213" cy="49213"/>
            </a:xfrm>
            <a:prstGeom prst="ellipse">
              <a:avLst/>
            </a:prstGeom>
            <a:solidFill>
              <a:srgbClr val="0A0A0A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25" name="Oval 13">
              <a:extLst>
                <a:ext uri="{FF2B5EF4-FFF2-40B4-BE49-F238E27FC236}">
                  <a16:creationId xmlns:a16="http://schemas.microsoft.com/office/drawing/2014/main" id="{7C010271-83A7-4043-BB02-2B15F786CD1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8539" y="2049464"/>
              <a:ext cx="33338" cy="31750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26" name="Oval 14">
              <a:extLst>
                <a:ext uri="{FF2B5EF4-FFF2-40B4-BE49-F238E27FC236}">
                  <a16:creationId xmlns:a16="http://schemas.microsoft.com/office/drawing/2014/main" id="{77CF45E8-EA8C-4A1B-83E5-D054B57F4A2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88064" y="2055814"/>
              <a:ext cx="15875" cy="19050"/>
            </a:xfrm>
            <a:prstGeom prst="ellipse">
              <a:avLst/>
            </a:prstGeom>
            <a:solidFill>
              <a:srgbClr val="2C99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27" name="Oval 15">
              <a:extLst>
                <a:ext uri="{FF2B5EF4-FFF2-40B4-BE49-F238E27FC236}">
                  <a16:creationId xmlns:a16="http://schemas.microsoft.com/office/drawing/2014/main" id="{2C6B976A-FEAB-46E0-BBA2-A9D8A330E77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92827" y="2063751"/>
              <a:ext cx="4763" cy="4763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28" name="Freeform 16">
              <a:extLst>
                <a:ext uri="{FF2B5EF4-FFF2-40B4-BE49-F238E27FC236}">
                  <a16:creationId xmlns:a16="http://schemas.microsoft.com/office/drawing/2014/main" id="{1DECE7A9-12BE-436C-AE00-81F799FDE10D}"/>
                </a:ext>
              </a:extLst>
            </p:cNvPr>
            <p:cNvSpPr>
              <a:spLocks/>
            </p:cNvSpPr>
            <p:nvPr/>
          </p:nvSpPr>
          <p:spPr bwMode="auto">
            <a:xfrm>
              <a:off x="5478464" y="4446589"/>
              <a:ext cx="985838" cy="417513"/>
            </a:xfrm>
            <a:custGeom>
              <a:avLst/>
              <a:gdLst>
                <a:gd name="T0" fmla="*/ 696 w 696"/>
                <a:gd name="T1" fmla="*/ 10 h 295"/>
                <a:gd name="T2" fmla="*/ 573 w 696"/>
                <a:gd name="T3" fmla="*/ 2 h 295"/>
                <a:gd name="T4" fmla="*/ 431 w 696"/>
                <a:gd name="T5" fmla="*/ 4 h 295"/>
                <a:gd name="T6" fmla="*/ 147 w 696"/>
                <a:gd name="T7" fmla="*/ 0 h 295"/>
                <a:gd name="T8" fmla="*/ 124 w 696"/>
                <a:gd name="T9" fmla="*/ 224 h 295"/>
                <a:gd name="T10" fmla="*/ 72 w 696"/>
                <a:gd name="T11" fmla="*/ 274 h 295"/>
                <a:gd name="T12" fmla="*/ 0 w 696"/>
                <a:gd name="T13" fmla="*/ 291 h 295"/>
                <a:gd name="T14" fmla="*/ 0 w 696"/>
                <a:gd name="T15" fmla="*/ 295 h 295"/>
                <a:gd name="T16" fmla="*/ 379 w 696"/>
                <a:gd name="T17" fmla="*/ 295 h 295"/>
                <a:gd name="T18" fmla="*/ 432 w 696"/>
                <a:gd name="T19" fmla="*/ 295 h 295"/>
                <a:gd name="T20" fmla="*/ 696 w 696"/>
                <a:gd name="T21" fmla="*/ 1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96" h="295">
                  <a:moveTo>
                    <a:pt x="696" y="10"/>
                  </a:moveTo>
                  <a:cubicBezTo>
                    <a:pt x="573" y="2"/>
                    <a:pt x="573" y="2"/>
                    <a:pt x="573" y="2"/>
                  </a:cubicBezTo>
                  <a:cubicBezTo>
                    <a:pt x="431" y="4"/>
                    <a:pt x="431" y="4"/>
                    <a:pt x="431" y="4"/>
                  </a:cubicBezTo>
                  <a:cubicBezTo>
                    <a:pt x="147" y="0"/>
                    <a:pt x="147" y="0"/>
                    <a:pt x="147" y="0"/>
                  </a:cubicBezTo>
                  <a:cubicBezTo>
                    <a:pt x="147" y="0"/>
                    <a:pt x="130" y="177"/>
                    <a:pt x="124" y="224"/>
                  </a:cubicBezTo>
                  <a:cubicBezTo>
                    <a:pt x="117" y="271"/>
                    <a:pt x="102" y="268"/>
                    <a:pt x="72" y="274"/>
                  </a:cubicBezTo>
                  <a:cubicBezTo>
                    <a:pt x="42" y="280"/>
                    <a:pt x="0" y="287"/>
                    <a:pt x="0" y="291"/>
                  </a:cubicBezTo>
                  <a:cubicBezTo>
                    <a:pt x="0" y="295"/>
                    <a:pt x="0" y="295"/>
                    <a:pt x="0" y="295"/>
                  </a:cubicBezTo>
                  <a:cubicBezTo>
                    <a:pt x="379" y="295"/>
                    <a:pt x="379" y="295"/>
                    <a:pt x="379" y="295"/>
                  </a:cubicBezTo>
                  <a:cubicBezTo>
                    <a:pt x="432" y="295"/>
                    <a:pt x="432" y="295"/>
                    <a:pt x="432" y="295"/>
                  </a:cubicBezTo>
                  <a:lnTo>
                    <a:pt x="696" y="10"/>
                  </a:lnTo>
                  <a:close/>
                </a:path>
              </a:pathLst>
            </a:custGeom>
            <a:solidFill>
              <a:srgbClr val="A8A9AA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  <p:sp>
          <p:nvSpPr>
            <p:cNvPr id="29" name="Freeform 17">
              <a:extLst>
                <a:ext uri="{FF2B5EF4-FFF2-40B4-BE49-F238E27FC236}">
                  <a16:creationId xmlns:a16="http://schemas.microsoft.com/office/drawing/2014/main" id="{6310C7F4-1A14-40A2-B38C-B2685874D552}"/>
                </a:ext>
              </a:extLst>
            </p:cNvPr>
            <p:cNvSpPr>
              <a:spLocks/>
            </p:cNvSpPr>
            <p:nvPr/>
          </p:nvSpPr>
          <p:spPr bwMode="auto">
            <a:xfrm>
              <a:off x="4300539" y="4154489"/>
              <a:ext cx="3578122" cy="341313"/>
            </a:xfrm>
            <a:custGeom>
              <a:avLst/>
              <a:gdLst>
                <a:gd name="T0" fmla="*/ 0 w 2537"/>
                <a:gd name="T1" fmla="*/ 0 h 241"/>
                <a:gd name="T2" fmla="*/ 0 w 2537"/>
                <a:gd name="T3" fmla="*/ 170 h 241"/>
                <a:gd name="T4" fmla="*/ 71 w 2537"/>
                <a:gd name="T5" fmla="*/ 241 h 241"/>
                <a:gd name="T6" fmla="*/ 2467 w 2537"/>
                <a:gd name="T7" fmla="*/ 241 h 241"/>
                <a:gd name="T8" fmla="*/ 2537 w 2537"/>
                <a:gd name="T9" fmla="*/ 170 h 241"/>
                <a:gd name="T10" fmla="*/ 2537 w 2537"/>
                <a:gd name="T11" fmla="*/ 0 h 241"/>
                <a:gd name="T12" fmla="*/ 0 w 2537"/>
                <a:gd name="T13" fmla="*/ 0 h 2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37" h="241">
                  <a:moveTo>
                    <a:pt x="0" y="0"/>
                  </a:moveTo>
                  <a:cubicBezTo>
                    <a:pt x="0" y="170"/>
                    <a:pt x="0" y="170"/>
                    <a:pt x="0" y="170"/>
                  </a:cubicBezTo>
                  <a:cubicBezTo>
                    <a:pt x="0" y="209"/>
                    <a:pt x="32" y="241"/>
                    <a:pt x="71" y="241"/>
                  </a:cubicBezTo>
                  <a:cubicBezTo>
                    <a:pt x="2467" y="241"/>
                    <a:pt x="2467" y="241"/>
                    <a:pt x="2467" y="241"/>
                  </a:cubicBezTo>
                  <a:cubicBezTo>
                    <a:pt x="2506" y="241"/>
                    <a:pt x="2537" y="209"/>
                    <a:pt x="2537" y="170"/>
                  </a:cubicBezTo>
                  <a:cubicBezTo>
                    <a:pt x="2537" y="0"/>
                    <a:pt x="2537" y="0"/>
                    <a:pt x="253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2D3D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45702" tIns="22851" rIns="45702" bIns="22851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Calibri Light"/>
              </a:endParaRPr>
            </a:p>
          </p:txBody>
        </p:sp>
      </p:grpSp>
      <p:sp>
        <p:nvSpPr>
          <p:cNvPr id="30" name="Rectangle 29">
            <a:extLst>
              <a:ext uri="{FF2B5EF4-FFF2-40B4-BE49-F238E27FC236}">
                <a16:creationId xmlns:a16="http://schemas.microsoft.com/office/drawing/2014/main" id="{EEA35862-68D2-41AF-8418-42A6B5CA1D8E}"/>
              </a:ext>
            </a:extLst>
          </p:cNvPr>
          <p:cNvSpPr/>
          <p:nvPr/>
        </p:nvSpPr>
        <p:spPr>
          <a:xfrm>
            <a:off x="646175" y="1706801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DEKSTOP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11BF7705-C6BA-49E6-8415-974D7B8F7C87}"/>
              </a:ext>
            </a:extLst>
          </p:cNvPr>
          <p:cNvSpPr/>
          <p:nvPr/>
        </p:nvSpPr>
        <p:spPr>
          <a:xfrm>
            <a:off x="661335" y="2391795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MOCKUP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E8083578-8A4B-4425-8EDD-C064EF1D795E}"/>
              </a:ext>
            </a:extLst>
          </p:cNvPr>
          <p:cNvSpPr txBox="1"/>
          <p:nvPr/>
        </p:nvSpPr>
        <p:spPr>
          <a:xfrm rot="16200000">
            <a:off x="8755530" y="3305889"/>
            <a:ext cx="5423807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" b="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A positive attitude can really make dreams come true - it did for me</a:t>
            </a:r>
            <a:endParaRPr lang="en-ID" sz="1000" dirty="0">
              <a:latin typeface="Montserrat Light" panose="00000400000000000000" pitchFamily="50" charset="0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419793F5-FCE9-4781-825A-A1D11131100A}"/>
              </a:ext>
            </a:extLst>
          </p:cNvPr>
          <p:cNvSpPr txBox="1"/>
          <p:nvPr/>
        </p:nvSpPr>
        <p:spPr>
          <a:xfrm>
            <a:off x="661335" y="4000119"/>
            <a:ext cx="3704989" cy="144693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isn’t anything embarrassing hidden in the middle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831DF4F-FE3E-4103-AE48-9332253E613B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1226380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Click="0" advTm="2000"/>
    </mc:Choice>
    <mc:Fallback xmlns="">
      <p:transition advClick="0" advTm="2000"/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65071649-3EA9-4466-8843-6AA8A0BE2862}"/>
              </a:ext>
            </a:extLst>
          </p:cNvPr>
          <p:cNvSpPr/>
          <p:nvPr/>
        </p:nvSpPr>
        <p:spPr>
          <a:xfrm flipH="1">
            <a:off x="8686799" y="0"/>
            <a:ext cx="3505199" cy="34290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3630D2FA-FB99-463A-A173-C1A45C3B780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912031381"/>
              </p:ext>
            </p:extLst>
          </p:nvPr>
        </p:nvGraphicFramePr>
        <p:xfrm>
          <a:off x="615950" y="3810000"/>
          <a:ext cx="5251450" cy="23145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Rectangle 5">
            <a:extLst>
              <a:ext uri="{FF2B5EF4-FFF2-40B4-BE49-F238E27FC236}">
                <a16:creationId xmlns:a16="http://schemas.microsoft.com/office/drawing/2014/main" id="{3BE325C7-3511-4AB2-A774-2D17E7D7A426}"/>
              </a:ext>
            </a:extLst>
          </p:cNvPr>
          <p:cNvSpPr/>
          <p:nvPr/>
        </p:nvSpPr>
        <p:spPr>
          <a:xfrm>
            <a:off x="615950" y="1274228"/>
            <a:ext cx="6096000" cy="83099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48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MARKETING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1DA33A5D-16BE-463E-8300-20353C57B032}"/>
              </a:ext>
            </a:extLst>
          </p:cNvPr>
          <p:cNvSpPr txBox="1"/>
          <p:nvPr/>
        </p:nvSpPr>
        <p:spPr>
          <a:xfrm>
            <a:off x="615950" y="2293563"/>
            <a:ext cx="4167824" cy="75443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F205422-A599-4FFE-BCB0-60444B9CAF9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2915352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F97955D0-1207-4AE2-A6B8-7FA739DF8ACD}"/>
              </a:ext>
            </a:extLst>
          </p:cNvPr>
          <p:cNvSpPr/>
          <p:nvPr/>
        </p:nvSpPr>
        <p:spPr>
          <a:xfrm>
            <a:off x="2040166" y="1228501"/>
            <a:ext cx="8111668" cy="4400998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558F21A0-248E-4153-8573-1DFEBC7A556D}"/>
              </a:ext>
            </a:extLst>
          </p:cNvPr>
          <p:cNvGrpSpPr/>
          <p:nvPr/>
        </p:nvGrpSpPr>
        <p:grpSpPr>
          <a:xfrm>
            <a:off x="5439683" y="4864920"/>
            <a:ext cx="362908" cy="362908"/>
            <a:chOff x="12890862" y="7494972"/>
            <a:chExt cx="589692" cy="589692"/>
          </a:xfrm>
        </p:grpSpPr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D902390C-9031-4483-9164-88D03A9CDB82}"/>
                </a:ext>
              </a:extLst>
            </p:cNvPr>
            <p:cNvSpPr/>
            <p:nvPr/>
          </p:nvSpPr>
          <p:spPr>
            <a:xfrm>
              <a:off x="12890862" y="7494972"/>
              <a:ext cx="589692" cy="589692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>
                <a:solidFill>
                  <a:schemeClr val="tx1"/>
                </a:solidFill>
              </a:endParaRPr>
            </a:p>
          </p:txBody>
        </p:sp>
        <p:sp>
          <p:nvSpPr>
            <p:cNvPr id="8" name="Shape 5019">
              <a:extLst>
                <a:ext uri="{FF2B5EF4-FFF2-40B4-BE49-F238E27FC236}">
                  <a16:creationId xmlns:a16="http://schemas.microsoft.com/office/drawing/2014/main" id="{C15D5C89-C597-4513-BCC0-52B7F8F2934B}"/>
                </a:ext>
              </a:extLst>
            </p:cNvPr>
            <p:cNvSpPr/>
            <p:nvPr/>
          </p:nvSpPr>
          <p:spPr>
            <a:xfrm>
              <a:off x="13065629" y="7671798"/>
              <a:ext cx="240158" cy="24022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04433" y="119802"/>
                  </a:moveTo>
                  <a:lnTo>
                    <a:pt x="104433" y="119802"/>
                  </a:lnTo>
                  <a:cubicBezTo>
                    <a:pt x="15369" y="119802"/>
                    <a:pt x="15369" y="119802"/>
                    <a:pt x="15369" y="119802"/>
                  </a:cubicBezTo>
                  <a:cubicBezTo>
                    <a:pt x="7093" y="119802"/>
                    <a:pt x="0" y="112709"/>
                    <a:pt x="0" y="104433"/>
                  </a:cubicBezTo>
                  <a:cubicBezTo>
                    <a:pt x="0" y="15369"/>
                    <a:pt x="0" y="15369"/>
                    <a:pt x="0" y="15369"/>
                  </a:cubicBezTo>
                  <a:cubicBezTo>
                    <a:pt x="0" y="6896"/>
                    <a:pt x="7093" y="0"/>
                    <a:pt x="15369" y="0"/>
                  </a:cubicBezTo>
                  <a:cubicBezTo>
                    <a:pt x="104433" y="0"/>
                    <a:pt x="104433" y="0"/>
                    <a:pt x="104433" y="0"/>
                  </a:cubicBezTo>
                  <a:cubicBezTo>
                    <a:pt x="112906" y="0"/>
                    <a:pt x="119802" y="6896"/>
                    <a:pt x="119802" y="15369"/>
                  </a:cubicBezTo>
                  <a:cubicBezTo>
                    <a:pt x="119802" y="104433"/>
                    <a:pt x="119802" y="104433"/>
                    <a:pt x="119802" y="104433"/>
                  </a:cubicBezTo>
                  <a:cubicBezTo>
                    <a:pt x="119802" y="112709"/>
                    <a:pt x="112906" y="119802"/>
                    <a:pt x="104433" y="119802"/>
                  </a:cubicBezTo>
                  <a:close/>
                  <a:moveTo>
                    <a:pt x="59901" y="36256"/>
                  </a:moveTo>
                  <a:lnTo>
                    <a:pt x="59901" y="36256"/>
                  </a:lnTo>
                  <a:cubicBezTo>
                    <a:pt x="50049" y="36256"/>
                    <a:pt x="43152" y="41773"/>
                    <a:pt x="39014" y="50049"/>
                  </a:cubicBezTo>
                  <a:lnTo>
                    <a:pt x="39014" y="50049"/>
                  </a:lnTo>
                  <a:lnTo>
                    <a:pt x="39014" y="50049"/>
                  </a:lnTo>
                  <a:cubicBezTo>
                    <a:pt x="39014" y="51428"/>
                    <a:pt x="39014" y="51428"/>
                    <a:pt x="37635" y="51428"/>
                  </a:cubicBezTo>
                  <a:lnTo>
                    <a:pt x="37635" y="53004"/>
                  </a:lnTo>
                  <a:lnTo>
                    <a:pt x="37635" y="54384"/>
                  </a:lnTo>
                  <a:cubicBezTo>
                    <a:pt x="37635" y="54384"/>
                    <a:pt x="37635" y="54384"/>
                    <a:pt x="37635" y="55763"/>
                  </a:cubicBezTo>
                  <a:cubicBezTo>
                    <a:pt x="37635" y="55763"/>
                    <a:pt x="37635" y="55763"/>
                    <a:pt x="37635" y="57142"/>
                  </a:cubicBezTo>
                  <a:lnTo>
                    <a:pt x="37635" y="57142"/>
                  </a:lnTo>
                  <a:cubicBezTo>
                    <a:pt x="37635" y="58522"/>
                    <a:pt x="36256" y="58522"/>
                    <a:pt x="36256" y="59901"/>
                  </a:cubicBezTo>
                  <a:cubicBezTo>
                    <a:pt x="36256" y="72315"/>
                    <a:pt x="47290" y="83546"/>
                    <a:pt x="59901" y="83546"/>
                  </a:cubicBezTo>
                  <a:cubicBezTo>
                    <a:pt x="72512" y="83546"/>
                    <a:pt x="83546" y="72315"/>
                    <a:pt x="83546" y="59901"/>
                  </a:cubicBezTo>
                  <a:cubicBezTo>
                    <a:pt x="83546" y="58522"/>
                    <a:pt x="82167" y="58522"/>
                    <a:pt x="82167" y="57142"/>
                  </a:cubicBezTo>
                  <a:lnTo>
                    <a:pt x="82167" y="57142"/>
                  </a:lnTo>
                  <a:cubicBezTo>
                    <a:pt x="82167" y="55763"/>
                    <a:pt x="82167" y="55763"/>
                    <a:pt x="82167" y="55763"/>
                  </a:cubicBezTo>
                  <a:cubicBezTo>
                    <a:pt x="82167" y="54384"/>
                    <a:pt x="82167" y="54384"/>
                    <a:pt x="82167" y="54384"/>
                  </a:cubicBezTo>
                  <a:lnTo>
                    <a:pt x="82167" y="53004"/>
                  </a:lnTo>
                  <a:lnTo>
                    <a:pt x="82167" y="51428"/>
                  </a:lnTo>
                  <a:cubicBezTo>
                    <a:pt x="80788" y="51428"/>
                    <a:pt x="80788" y="51428"/>
                    <a:pt x="80788" y="50049"/>
                  </a:cubicBezTo>
                  <a:lnTo>
                    <a:pt x="80788" y="50049"/>
                  </a:lnTo>
                  <a:lnTo>
                    <a:pt x="80788" y="50049"/>
                  </a:lnTo>
                  <a:cubicBezTo>
                    <a:pt x="76650" y="41773"/>
                    <a:pt x="69753" y="36256"/>
                    <a:pt x="59901" y="36256"/>
                  </a:cubicBezTo>
                  <a:close/>
                  <a:moveTo>
                    <a:pt x="105812" y="19507"/>
                  </a:moveTo>
                  <a:lnTo>
                    <a:pt x="105812" y="19507"/>
                  </a:lnTo>
                  <a:cubicBezTo>
                    <a:pt x="105812" y="16748"/>
                    <a:pt x="103054" y="13990"/>
                    <a:pt x="100295" y="13990"/>
                  </a:cubicBezTo>
                  <a:cubicBezTo>
                    <a:pt x="87684" y="13990"/>
                    <a:pt x="87684" y="13990"/>
                    <a:pt x="87684" y="13990"/>
                  </a:cubicBezTo>
                  <a:cubicBezTo>
                    <a:pt x="84926" y="13990"/>
                    <a:pt x="82167" y="16748"/>
                    <a:pt x="82167" y="19507"/>
                  </a:cubicBezTo>
                  <a:cubicBezTo>
                    <a:pt x="82167" y="31921"/>
                    <a:pt x="82167" y="31921"/>
                    <a:pt x="82167" y="31921"/>
                  </a:cubicBezTo>
                  <a:cubicBezTo>
                    <a:pt x="82167" y="34876"/>
                    <a:pt x="84926" y="37635"/>
                    <a:pt x="87684" y="37635"/>
                  </a:cubicBezTo>
                  <a:cubicBezTo>
                    <a:pt x="100295" y="37635"/>
                    <a:pt x="100295" y="37635"/>
                    <a:pt x="100295" y="37635"/>
                  </a:cubicBezTo>
                  <a:cubicBezTo>
                    <a:pt x="103054" y="37635"/>
                    <a:pt x="105812" y="34876"/>
                    <a:pt x="105812" y="31921"/>
                  </a:cubicBezTo>
                  <a:lnTo>
                    <a:pt x="105812" y="19507"/>
                  </a:lnTo>
                  <a:close/>
                  <a:moveTo>
                    <a:pt x="105812" y="50049"/>
                  </a:moveTo>
                  <a:lnTo>
                    <a:pt x="105812" y="50049"/>
                  </a:lnTo>
                  <a:cubicBezTo>
                    <a:pt x="94778" y="50049"/>
                    <a:pt x="94778" y="50049"/>
                    <a:pt x="94778" y="50049"/>
                  </a:cubicBezTo>
                  <a:cubicBezTo>
                    <a:pt x="96157" y="53004"/>
                    <a:pt x="96157" y="57142"/>
                    <a:pt x="96157" y="59901"/>
                  </a:cubicBezTo>
                  <a:cubicBezTo>
                    <a:pt x="96157" y="79408"/>
                    <a:pt x="79408" y="96157"/>
                    <a:pt x="59901" y="96157"/>
                  </a:cubicBezTo>
                  <a:cubicBezTo>
                    <a:pt x="40394" y="96157"/>
                    <a:pt x="23645" y="79408"/>
                    <a:pt x="23645" y="59901"/>
                  </a:cubicBezTo>
                  <a:cubicBezTo>
                    <a:pt x="23645" y="57142"/>
                    <a:pt x="23645" y="53004"/>
                    <a:pt x="25024" y="50049"/>
                  </a:cubicBezTo>
                  <a:cubicBezTo>
                    <a:pt x="13990" y="50049"/>
                    <a:pt x="13990" y="50049"/>
                    <a:pt x="13990" y="50049"/>
                  </a:cubicBezTo>
                  <a:cubicBezTo>
                    <a:pt x="13990" y="100295"/>
                    <a:pt x="13990" y="100295"/>
                    <a:pt x="13990" y="100295"/>
                  </a:cubicBezTo>
                  <a:cubicBezTo>
                    <a:pt x="13990" y="103054"/>
                    <a:pt x="16748" y="105812"/>
                    <a:pt x="19507" y="105812"/>
                  </a:cubicBezTo>
                  <a:cubicBezTo>
                    <a:pt x="100295" y="105812"/>
                    <a:pt x="100295" y="105812"/>
                    <a:pt x="100295" y="105812"/>
                  </a:cubicBezTo>
                  <a:cubicBezTo>
                    <a:pt x="103054" y="105812"/>
                    <a:pt x="105812" y="103054"/>
                    <a:pt x="105812" y="100295"/>
                  </a:cubicBezTo>
                  <a:lnTo>
                    <a:pt x="105812" y="50049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D4E10696-7047-4333-BDB5-1A4FA1DAF101}"/>
              </a:ext>
            </a:extLst>
          </p:cNvPr>
          <p:cNvGrpSpPr/>
          <p:nvPr/>
        </p:nvGrpSpPr>
        <p:grpSpPr>
          <a:xfrm>
            <a:off x="7341676" y="4864920"/>
            <a:ext cx="362908" cy="362908"/>
            <a:chOff x="13630041" y="7494972"/>
            <a:chExt cx="589692" cy="589692"/>
          </a:xfrm>
        </p:grpSpPr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BD33ECF4-9E67-4245-922E-1C5EC5FBD18D}"/>
                </a:ext>
              </a:extLst>
            </p:cNvPr>
            <p:cNvSpPr/>
            <p:nvPr/>
          </p:nvSpPr>
          <p:spPr>
            <a:xfrm>
              <a:off x="13630041" y="7494972"/>
              <a:ext cx="589692" cy="589692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>
                <a:solidFill>
                  <a:schemeClr val="tx1"/>
                </a:solidFill>
              </a:endParaRPr>
            </a:p>
          </p:txBody>
        </p:sp>
        <p:sp>
          <p:nvSpPr>
            <p:cNvPr id="11" name="Shape 5020">
              <a:extLst>
                <a:ext uri="{FF2B5EF4-FFF2-40B4-BE49-F238E27FC236}">
                  <a16:creationId xmlns:a16="http://schemas.microsoft.com/office/drawing/2014/main" id="{3F568D89-8E89-4ADA-8BDF-B4F0FD23602A}"/>
                </a:ext>
              </a:extLst>
            </p:cNvPr>
            <p:cNvSpPr/>
            <p:nvPr/>
          </p:nvSpPr>
          <p:spPr>
            <a:xfrm>
              <a:off x="13805678" y="7692338"/>
              <a:ext cx="238418" cy="19496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81727" y="0"/>
                  </a:moveTo>
                  <a:lnTo>
                    <a:pt x="81727" y="0"/>
                  </a:lnTo>
                  <a:cubicBezTo>
                    <a:pt x="91495" y="0"/>
                    <a:pt x="95880" y="5322"/>
                    <a:pt x="101461" y="10403"/>
                  </a:cubicBezTo>
                  <a:cubicBezTo>
                    <a:pt x="105647" y="10403"/>
                    <a:pt x="111229" y="7016"/>
                    <a:pt x="114019" y="5322"/>
                  </a:cubicBezTo>
                  <a:cubicBezTo>
                    <a:pt x="115614" y="3629"/>
                    <a:pt x="115614" y="3629"/>
                    <a:pt x="117009" y="3629"/>
                  </a:cubicBezTo>
                  <a:cubicBezTo>
                    <a:pt x="115614" y="8709"/>
                    <a:pt x="112624" y="13790"/>
                    <a:pt x="108438" y="17177"/>
                  </a:cubicBezTo>
                  <a:cubicBezTo>
                    <a:pt x="108438" y="17177"/>
                    <a:pt x="107043" y="18870"/>
                    <a:pt x="105647" y="18870"/>
                  </a:cubicBezTo>
                  <a:lnTo>
                    <a:pt x="105647" y="18870"/>
                  </a:lnTo>
                  <a:cubicBezTo>
                    <a:pt x="111229" y="18870"/>
                    <a:pt x="115614" y="15483"/>
                    <a:pt x="119800" y="15483"/>
                  </a:cubicBezTo>
                  <a:lnTo>
                    <a:pt x="119800" y="15483"/>
                  </a:lnTo>
                  <a:cubicBezTo>
                    <a:pt x="118405" y="18870"/>
                    <a:pt x="115614" y="23951"/>
                    <a:pt x="111229" y="25645"/>
                  </a:cubicBezTo>
                  <a:cubicBezTo>
                    <a:pt x="109833" y="27338"/>
                    <a:pt x="109833" y="29274"/>
                    <a:pt x="108438" y="30967"/>
                  </a:cubicBezTo>
                  <a:cubicBezTo>
                    <a:pt x="108438" y="37741"/>
                    <a:pt x="108438" y="42822"/>
                    <a:pt x="107043" y="49596"/>
                  </a:cubicBezTo>
                  <a:cubicBezTo>
                    <a:pt x="100066" y="82258"/>
                    <a:pt x="84518" y="106209"/>
                    <a:pt x="59202" y="116370"/>
                  </a:cubicBezTo>
                  <a:cubicBezTo>
                    <a:pt x="49235" y="119758"/>
                    <a:pt x="33887" y="119758"/>
                    <a:pt x="23920" y="118064"/>
                  </a:cubicBezTo>
                  <a:cubicBezTo>
                    <a:pt x="18338" y="116370"/>
                    <a:pt x="14152" y="114677"/>
                    <a:pt x="8372" y="111290"/>
                  </a:cubicBezTo>
                  <a:cubicBezTo>
                    <a:pt x="6976" y="109596"/>
                    <a:pt x="4186" y="109596"/>
                    <a:pt x="2790" y="107903"/>
                  </a:cubicBezTo>
                  <a:cubicBezTo>
                    <a:pt x="1395" y="106209"/>
                    <a:pt x="1395" y="106209"/>
                    <a:pt x="0" y="106209"/>
                  </a:cubicBezTo>
                  <a:cubicBezTo>
                    <a:pt x="2790" y="106209"/>
                    <a:pt x="5581" y="106209"/>
                    <a:pt x="8372" y="106209"/>
                  </a:cubicBezTo>
                  <a:cubicBezTo>
                    <a:pt x="9966" y="106209"/>
                    <a:pt x="12757" y="106209"/>
                    <a:pt x="15548" y="104516"/>
                  </a:cubicBezTo>
                  <a:cubicBezTo>
                    <a:pt x="21129" y="102580"/>
                    <a:pt x="25315" y="100887"/>
                    <a:pt x="29501" y="99193"/>
                  </a:cubicBezTo>
                  <a:cubicBezTo>
                    <a:pt x="32491" y="97500"/>
                    <a:pt x="35282" y="95806"/>
                    <a:pt x="36677" y="92419"/>
                  </a:cubicBezTo>
                  <a:cubicBezTo>
                    <a:pt x="33887" y="92419"/>
                    <a:pt x="31096" y="92419"/>
                    <a:pt x="29501" y="92419"/>
                  </a:cubicBezTo>
                  <a:cubicBezTo>
                    <a:pt x="21129" y="89032"/>
                    <a:pt x="16943" y="82258"/>
                    <a:pt x="14152" y="71854"/>
                  </a:cubicBezTo>
                  <a:cubicBezTo>
                    <a:pt x="15548" y="73548"/>
                    <a:pt x="22524" y="73548"/>
                    <a:pt x="23920" y="71854"/>
                  </a:cubicBezTo>
                  <a:cubicBezTo>
                    <a:pt x="21129" y="71854"/>
                    <a:pt x="18338" y="70161"/>
                    <a:pt x="16943" y="68467"/>
                  </a:cubicBezTo>
                  <a:cubicBezTo>
                    <a:pt x="9966" y="63387"/>
                    <a:pt x="4186" y="54919"/>
                    <a:pt x="4186" y="42822"/>
                  </a:cubicBezTo>
                  <a:cubicBezTo>
                    <a:pt x="5581" y="42822"/>
                    <a:pt x="6976" y="42822"/>
                    <a:pt x="6976" y="44516"/>
                  </a:cubicBezTo>
                  <a:cubicBezTo>
                    <a:pt x="8372" y="44516"/>
                    <a:pt x="9966" y="44516"/>
                    <a:pt x="12757" y="46209"/>
                  </a:cubicBezTo>
                  <a:lnTo>
                    <a:pt x="15548" y="46209"/>
                  </a:lnTo>
                  <a:lnTo>
                    <a:pt x="15548" y="46209"/>
                  </a:lnTo>
                  <a:cubicBezTo>
                    <a:pt x="14152" y="44516"/>
                    <a:pt x="12757" y="42822"/>
                    <a:pt x="11362" y="41129"/>
                  </a:cubicBezTo>
                  <a:cubicBezTo>
                    <a:pt x="6976" y="34354"/>
                    <a:pt x="2790" y="25645"/>
                    <a:pt x="5581" y="13790"/>
                  </a:cubicBezTo>
                  <a:cubicBezTo>
                    <a:pt x="5581" y="10403"/>
                    <a:pt x="6976" y="8709"/>
                    <a:pt x="8372" y="7016"/>
                  </a:cubicBezTo>
                  <a:lnTo>
                    <a:pt x="8372" y="7016"/>
                  </a:lnTo>
                  <a:cubicBezTo>
                    <a:pt x="8372" y="7016"/>
                    <a:pt x="9966" y="8709"/>
                    <a:pt x="11362" y="8709"/>
                  </a:cubicBezTo>
                  <a:cubicBezTo>
                    <a:pt x="12757" y="12096"/>
                    <a:pt x="15548" y="15483"/>
                    <a:pt x="18338" y="17177"/>
                  </a:cubicBezTo>
                  <a:cubicBezTo>
                    <a:pt x="26710" y="25645"/>
                    <a:pt x="35282" y="30967"/>
                    <a:pt x="47840" y="36048"/>
                  </a:cubicBezTo>
                  <a:cubicBezTo>
                    <a:pt x="52026" y="36048"/>
                    <a:pt x="55016" y="37741"/>
                    <a:pt x="59202" y="37741"/>
                  </a:cubicBezTo>
                  <a:cubicBezTo>
                    <a:pt x="57807" y="32661"/>
                    <a:pt x="57807" y="27338"/>
                    <a:pt x="59202" y="23951"/>
                  </a:cubicBezTo>
                  <a:cubicBezTo>
                    <a:pt x="61993" y="13790"/>
                    <a:pt x="66179" y="7016"/>
                    <a:pt x="73355" y="3629"/>
                  </a:cubicBezTo>
                  <a:cubicBezTo>
                    <a:pt x="74750" y="1935"/>
                    <a:pt x="77541" y="1935"/>
                    <a:pt x="78936" y="1935"/>
                  </a:cubicBezTo>
                  <a:cubicBezTo>
                    <a:pt x="80332" y="1935"/>
                    <a:pt x="80332" y="0"/>
                    <a:pt x="81727" y="0"/>
                  </a:cubicBezTo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1DE4211F-FFB8-4F0F-B9FB-E1605F96AB00}"/>
              </a:ext>
            </a:extLst>
          </p:cNvPr>
          <p:cNvGrpSpPr/>
          <p:nvPr/>
        </p:nvGrpSpPr>
        <p:grpSpPr>
          <a:xfrm>
            <a:off x="3665716" y="4864920"/>
            <a:ext cx="354742" cy="354742"/>
            <a:chOff x="12151683" y="7494972"/>
            <a:chExt cx="589692" cy="589692"/>
          </a:xfrm>
        </p:grpSpPr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35CA63E1-B414-4682-AF9E-BC74210EFD19}"/>
                </a:ext>
              </a:extLst>
            </p:cNvPr>
            <p:cNvSpPr/>
            <p:nvPr/>
          </p:nvSpPr>
          <p:spPr>
            <a:xfrm>
              <a:off x="12151683" y="7494972"/>
              <a:ext cx="589692" cy="589692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>
                <a:solidFill>
                  <a:schemeClr val="tx1"/>
                </a:solidFill>
              </a:endParaRPr>
            </a:p>
          </p:txBody>
        </p:sp>
        <p:sp>
          <p:nvSpPr>
            <p:cNvPr id="14" name="Shape 5030">
              <a:extLst>
                <a:ext uri="{FF2B5EF4-FFF2-40B4-BE49-F238E27FC236}">
                  <a16:creationId xmlns:a16="http://schemas.microsoft.com/office/drawing/2014/main" id="{570DA563-3562-41B1-93E2-34F5E1600E23}"/>
                </a:ext>
              </a:extLst>
            </p:cNvPr>
            <p:cNvSpPr/>
            <p:nvPr/>
          </p:nvSpPr>
          <p:spPr>
            <a:xfrm>
              <a:off x="12304472" y="7699439"/>
              <a:ext cx="284113" cy="194333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01630" y="0"/>
                  </a:moveTo>
                  <a:lnTo>
                    <a:pt x="101630" y="0"/>
                  </a:lnTo>
                  <a:cubicBezTo>
                    <a:pt x="62096" y="0"/>
                    <a:pt x="62096" y="0"/>
                    <a:pt x="62096" y="0"/>
                  </a:cubicBezTo>
                  <a:cubicBezTo>
                    <a:pt x="21164" y="0"/>
                    <a:pt x="21164" y="0"/>
                    <a:pt x="21164" y="0"/>
                  </a:cubicBezTo>
                  <a:cubicBezTo>
                    <a:pt x="11181" y="0"/>
                    <a:pt x="0" y="10218"/>
                    <a:pt x="0" y="24817"/>
                  </a:cubicBezTo>
                  <a:cubicBezTo>
                    <a:pt x="0" y="96934"/>
                    <a:pt x="0" y="96934"/>
                    <a:pt x="0" y="96934"/>
                  </a:cubicBezTo>
                  <a:cubicBezTo>
                    <a:pt x="0" y="111240"/>
                    <a:pt x="11181" y="119708"/>
                    <a:pt x="21164" y="119708"/>
                  </a:cubicBezTo>
                  <a:cubicBezTo>
                    <a:pt x="63494" y="119708"/>
                    <a:pt x="63494" y="119708"/>
                    <a:pt x="63494" y="119708"/>
                  </a:cubicBezTo>
                  <a:cubicBezTo>
                    <a:pt x="101630" y="119708"/>
                    <a:pt x="101630" y="119708"/>
                    <a:pt x="101630" y="119708"/>
                  </a:cubicBezTo>
                  <a:cubicBezTo>
                    <a:pt x="111414" y="119708"/>
                    <a:pt x="119800" y="111240"/>
                    <a:pt x="119800" y="96934"/>
                  </a:cubicBezTo>
                  <a:cubicBezTo>
                    <a:pt x="119800" y="24817"/>
                    <a:pt x="119800" y="24817"/>
                    <a:pt x="119800" y="24817"/>
                  </a:cubicBezTo>
                  <a:cubicBezTo>
                    <a:pt x="119800" y="10218"/>
                    <a:pt x="111414" y="0"/>
                    <a:pt x="101630" y="0"/>
                  </a:cubicBezTo>
                  <a:close/>
                  <a:moveTo>
                    <a:pt x="52113" y="88759"/>
                  </a:moveTo>
                  <a:lnTo>
                    <a:pt x="52113" y="88759"/>
                  </a:lnTo>
                  <a:cubicBezTo>
                    <a:pt x="52113" y="32992"/>
                    <a:pt x="52113" y="32992"/>
                    <a:pt x="52113" y="32992"/>
                  </a:cubicBezTo>
                  <a:cubicBezTo>
                    <a:pt x="77670" y="59854"/>
                    <a:pt x="77670" y="59854"/>
                    <a:pt x="77670" y="59854"/>
                  </a:cubicBezTo>
                  <a:lnTo>
                    <a:pt x="52113" y="88759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15" name="TextBox 14">
            <a:extLst>
              <a:ext uri="{FF2B5EF4-FFF2-40B4-BE49-F238E27FC236}">
                <a16:creationId xmlns:a16="http://schemas.microsoft.com/office/drawing/2014/main" id="{AE533519-A07D-4E57-8207-3D0709C74017}"/>
              </a:ext>
            </a:extLst>
          </p:cNvPr>
          <p:cNvSpPr txBox="1"/>
          <p:nvPr/>
        </p:nvSpPr>
        <p:spPr>
          <a:xfrm>
            <a:off x="4068083" y="4907500"/>
            <a:ext cx="139954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latin typeface="Montserrat Light" panose="00000400000000000000" pitchFamily="50" charset="0"/>
              </a:rPr>
              <a:t>@creavora</a:t>
            </a:r>
            <a:endParaRPr lang="id-ID" sz="1100" b="1" dirty="0">
              <a:latin typeface="Montserrat Light" panose="00000400000000000000" pitchFamily="50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FCF17464-231D-4DAF-B5A3-67C3D10370CE}"/>
              </a:ext>
            </a:extLst>
          </p:cNvPr>
          <p:cNvSpPr txBox="1"/>
          <p:nvPr/>
        </p:nvSpPr>
        <p:spPr>
          <a:xfrm>
            <a:off x="5910146" y="4907500"/>
            <a:ext cx="143152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latin typeface="Montserrat Light" panose="00000400000000000000" pitchFamily="50" charset="0"/>
              </a:rPr>
              <a:t>@creavora</a:t>
            </a:r>
            <a:endParaRPr lang="id-ID" sz="1100" b="1" dirty="0">
              <a:latin typeface="Montserrat Light" panose="00000400000000000000" pitchFamily="50" charset="0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848C8B7E-BB17-418D-9EA2-831C4C495801}"/>
              </a:ext>
            </a:extLst>
          </p:cNvPr>
          <p:cNvSpPr txBox="1"/>
          <p:nvPr/>
        </p:nvSpPr>
        <p:spPr>
          <a:xfrm>
            <a:off x="7812674" y="4915569"/>
            <a:ext cx="143099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latin typeface="Montserrat Light" panose="00000400000000000000" pitchFamily="50" charset="0"/>
              </a:rPr>
              <a:t>@craevora</a:t>
            </a:r>
            <a:endParaRPr lang="id-ID" sz="1100" b="1" dirty="0">
              <a:latin typeface="Montserrat Light" panose="00000400000000000000" pitchFamily="50" charset="0"/>
            </a:endParaRP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9C695393-24F1-4F74-A751-85F440272539}"/>
              </a:ext>
            </a:extLst>
          </p:cNvPr>
          <p:cNvSpPr/>
          <p:nvPr/>
        </p:nvSpPr>
        <p:spPr>
          <a:xfrm>
            <a:off x="2559948" y="1636445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GET IN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F38B324D-23A6-4B84-8394-0384D195E311}"/>
              </a:ext>
            </a:extLst>
          </p:cNvPr>
          <p:cNvSpPr/>
          <p:nvPr/>
        </p:nvSpPr>
        <p:spPr>
          <a:xfrm>
            <a:off x="2575108" y="2321439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TOUCH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58D0F106-44E2-4EDA-889A-373399FEB788}"/>
              </a:ext>
            </a:extLst>
          </p:cNvPr>
          <p:cNvSpPr txBox="1"/>
          <p:nvPr/>
        </p:nvSpPr>
        <p:spPr>
          <a:xfrm>
            <a:off x="2611901" y="3764655"/>
            <a:ext cx="6968197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600" b="0" i="0" dirty="0">
                <a:solidFill>
                  <a:srgbClr val="101010"/>
                </a:solidFill>
                <a:effectLst/>
                <a:latin typeface="Montserrat Medium" panose="00000600000000000000" pitchFamily="50" charset="0"/>
              </a:rPr>
              <a:t>A man must be big enough to admit his mistakes, smart enough to profit from them, and strong enough to correct them.</a:t>
            </a:r>
            <a:endParaRPr lang="en-ID" sz="1600" dirty="0">
              <a:latin typeface="Montserrat Medium" panose="000006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71F171-E0A4-43F4-A94B-8EFF9B3A0F1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847593632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B69956EC-2169-4AF0-B64B-8152628341CA}"/>
              </a:ext>
            </a:extLst>
          </p:cNvPr>
          <p:cNvSpPr/>
          <p:nvPr/>
        </p:nvSpPr>
        <p:spPr>
          <a:xfrm>
            <a:off x="2518597" y="2889314"/>
            <a:ext cx="7154806" cy="107937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sz="72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THANK YOU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04F153B-AFA4-495B-B96D-F5E8DE982C9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41466356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5056">
            <a:extLst>
              <a:ext uri="{FF2B5EF4-FFF2-40B4-BE49-F238E27FC236}">
                <a16:creationId xmlns:a16="http://schemas.microsoft.com/office/drawing/2014/main" id="{88FCADDF-8226-4B29-B0B3-CF3DBAF67EA5}"/>
              </a:ext>
            </a:extLst>
          </p:cNvPr>
          <p:cNvSpPr/>
          <p:nvPr/>
        </p:nvSpPr>
        <p:spPr>
          <a:xfrm>
            <a:off x="7590238" y="2325151"/>
            <a:ext cx="245107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7" y="12134"/>
                </a:moveTo>
                <a:lnTo>
                  <a:pt x="107837" y="12134"/>
                </a:lnTo>
                <a:cubicBezTo>
                  <a:pt x="95945" y="0"/>
                  <a:pt x="79189" y="0"/>
                  <a:pt x="67027" y="12134"/>
                </a:cubicBezTo>
                <a:cubicBezTo>
                  <a:pt x="59729" y="20898"/>
                  <a:pt x="59729" y="20898"/>
                  <a:pt x="59729" y="20898"/>
                </a:cubicBezTo>
                <a:cubicBezTo>
                  <a:pt x="52702" y="12134"/>
                  <a:pt x="52702" y="12134"/>
                  <a:pt x="52702" y="12134"/>
                </a:cubicBezTo>
                <a:cubicBezTo>
                  <a:pt x="40810" y="0"/>
                  <a:pt x="24054" y="0"/>
                  <a:pt x="12162" y="12134"/>
                </a:cubicBezTo>
                <a:cubicBezTo>
                  <a:pt x="0" y="26966"/>
                  <a:pt x="0" y="50898"/>
                  <a:pt x="12162" y="62696"/>
                </a:cubicBezTo>
                <a:cubicBezTo>
                  <a:pt x="59729" y="119662"/>
                  <a:pt x="59729" y="119662"/>
                  <a:pt x="59729" y="119662"/>
                </a:cubicBezTo>
                <a:cubicBezTo>
                  <a:pt x="107837" y="62696"/>
                  <a:pt x="107837" y="62696"/>
                  <a:pt x="107837" y="62696"/>
                </a:cubicBezTo>
                <a:cubicBezTo>
                  <a:pt x="119729" y="50898"/>
                  <a:pt x="119729" y="26966"/>
                  <a:pt x="107837" y="12134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" name="Shape 5057">
            <a:extLst>
              <a:ext uri="{FF2B5EF4-FFF2-40B4-BE49-F238E27FC236}">
                <a16:creationId xmlns:a16="http://schemas.microsoft.com/office/drawing/2014/main" id="{82469F72-37B8-4603-A56C-1A4BDFEA4D20}"/>
              </a:ext>
            </a:extLst>
          </p:cNvPr>
          <p:cNvSpPr/>
          <p:nvPr/>
        </p:nvSpPr>
        <p:spPr>
          <a:xfrm>
            <a:off x="3279478" y="2315421"/>
            <a:ext cx="136170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240" y="0"/>
                </a:moveTo>
                <a:lnTo>
                  <a:pt x="60240" y="0"/>
                </a:lnTo>
                <a:cubicBezTo>
                  <a:pt x="25542" y="0"/>
                  <a:pt x="0" y="16200"/>
                  <a:pt x="0" y="37500"/>
                </a:cubicBezTo>
                <a:cubicBezTo>
                  <a:pt x="0" y="72000"/>
                  <a:pt x="60240" y="119700"/>
                  <a:pt x="60240" y="119700"/>
                </a:cubicBezTo>
                <a:cubicBezTo>
                  <a:pt x="60240" y="119700"/>
                  <a:pt x="119518" y="72000"/>
                  <a:pt x="119518" y="37500"/>
                </a:cubicBezTo>
                <a:cubicBezTo>
                  <a:pt x="119518" y="16200"/>
                  <a:pt x="93975" y="0"/>
                  <a:pt x="60240" y="0"/>
                </a:cubicBezTo>
                <a:close/>
                <a:moveTo>
                  <a:pt x="60240" y="58800"/>
                </a:moveTo>
                <a:lnTo>
                  <a:pt x="60240" y="58800"/>
                </a:lnTo>
                <a:cubicBezTo>
                  <a:pt x="42409" y="58800"/>
                  <a:pt x="25542" y="48000"/>
                  <a:pt x="25542" y="37500"/>
                </a:cubicBezTo>
                <a:cubicBezTo>
                  <a:pt x="25542" y="26700"/>
                  <a:pt x="42409" y="16200"/>
                  <a:pt x="60240" y="16200"/>
                </a:cubicBezTo>
                <a:cubicBezTo>
                  <a:pt x="76626" y="16200"/>
                  <a:pt x="93975" y="26700"/>
                  <a:pt x="93975" y="37500"/>
                </a:cubicBezTo>
                <a:cubicBezTo>
                  <a:pt x="93975" y="48000"/>
                  <a:pt x="76626" y="58800"/>
                  <a:pt x="60240" y="5880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" name="Shape 5058">
            <a:extLst>
              <a:ext uri="{FF2B5EF4-FFF2-40B4-BE49-F238E27FC236}">
                <a16:creationId xmlns:a16="http://schemas.microsoft.com/office/drawing/2014/main" id="{A6531088-6120-4367-9791-C89B4B27FB07}"/>
              </a:ext>
            </a:extLst>
          </p:cNvPr>
          <p:cNvSpPr/>
          <p:nvPr/>
        </p:nvSpPr>
        <p:spPr>
          <a:xfrm>
            <a:off x="3758019" y="23154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585" y="21300"/>
                </a:moveTo>
                <a:lnTo>
                  <a:pt x="117585" y="21300"/>
                </a:lnTo>
                <a:cubicBezTo>
                  <a:pt x="89818" y="0"/>
                  <a:pt x="89818" y="0"/>
                  <a:pt x="89818" y="0"/>
                </a:cubicBezTo>
                <a:cubicBezTo>
                  <a:pt x="87645" y="0"/>
                  <a:pt x="87645" y="0"/>
                  <a:pt x="85472" y="0"/>
                </a:cubicBezTo>
                <a:cubicBezTo>
                  <a:pt x="59879" y="21300"/>
                  <a:pt x="59879" y="21300"/>
                  <a:pt x="59879" y="21300"/>
                </a:cubicBezTo>
                <a:cubicBezTo>
                  <a:pt x="34285" y="0"/>
                  <a:pt x="34285" y="0"/>
                  <a:pt x="34285" y="0"/>
                </a:cubicBezTo>
                <a:cubicBezTo>
                  <a:pt x="31871" y="0"/>
                  <a:pt x="31871" y="0"/>
                  <a:pt x="29698" y="0"/>
                </a:cubicBezTo>
                <a:cubicBezTo>
                  <a:pt x="1931" y="21300"/>
                  <a:pt x="1931" y="21300"/>
                  <a:pt x="1931" y="21300"/>
                </a:cubicBezTo>
                <a:cubicBezTo>
                  <a:pt x="0" y="24000"/>
                  <a:pt x="0" y="24000"/>
                  <a:pt x="0" y="26700"/>
                </a:cubicBezTo>
                <a:cubicBezTo>
                  <a:pt x="0" y="114600"/>
                  <a:pt x="0" y="114600"/>
                  <a:pt x="0" y="114600"/>
                </a:cubicBezTo>
                <a:cubicBezTo>
                  <a:pt x="0" y="114600"/>
                  <a:pt x="0" y="117000"/>
                  <a:pt x="1931" y="117000"/>
                </a:cubicBezTo>
                <a:cubicBezTo>
                  <a:pt x="1931" y="119700"/>
                  <a:pt x="4104" y="119700"/>
                  <a:pt x="6277" y="117000"/>
                </a:cubicBezTo>
                <a:cubicBezTo>
                  <a:pt x="31871" y="98400"/>
                  <a:pt x="31871" y="98400"/>
                  <a:pt x="31871" y="98400"/>
                </a:cubicBezTo>
                <a:cubicBezTo>
                  <a:pt x="57706" y="117000"/>
                  <a:pt x="57706" y="117000"/>
                  <a:pt x="57706" y="117000"/>
                </a:cubicBezTo>
                <a:cubicBezTo>
                  <a:pt x="59879" y="119700"/>
                  <a:pt x="59879" y="119700"/>
                  <a:pt x="62052" y="117000"/>
                </a:cubicBezTo>
                <a:cubicBezTo>
                  <a:pt x="87645" y="98400"/>
                  <a:pt x="87645" y="98400"/>
                  <a:pt x="87645" y="98400"/>
                </a:cubicBezTo>
                <a:cubicBezTo>
                  <a:pt x="113480" y="117000"/>
                  <a:pt x="113480" y="117000"/>
                  <a:pt x="113480" y="117000"/>
                </a:cubicBezTo>
                <a:cubicBezTo>
                  <a:pt x="113480" y="119700"/>
                  <a:pt x="115412" y="119700"/>
                  <a:pt x="115412" y="119700"/>
                </a:cubicBezTo>
                <a:cubicBezTo>
                  <a:pt x="115412" y="119700"/>
                  <a:pt x="117585" y="119700"/>
                  <a:pt x="117585" y="117000"/>
                </a:cubicBezTo>
                <a:cubicBezTo>
                  <a:pt x="119758" y="117000"/>
                  <a:pt x="119758" y="114600"/>
                  <a:pt x="119758" y="114600"/>
                </a:cubicBezTo>
                <a:cubicBezTo>
                  <a:pt x="119758" y="26700"/>
                  <a:pt x="119758" y="26700"/>
                  <a:pt x="119758" y="26700"/>
                </a:cubicBezTo>
                <a:cubicBezTo>
                  <a:pt x="119758" y="24000"/>
                  <a:pt x="119758" y="24000"/>
                  <a:pt x="117585" y="21300"/>
                </a:cubicBezTo>
                <a:close/>
                <a:moveTo>
                  <a:pt x="27766" y="87900"/>
                </a:moveTo>
                <a:lnTo>
                  <a:pt x="27766" y="87900"/>
                </a:lnTo>
                <a:cubicBezTo>
                  <a:pt x="8450" y="103800"/>
                  <a:pt x="8450" y="103800"/>
                  <a:pt x="8450" y="103800"/>
                </a:cubicBezTo>
                <a:cubicBezTo>
                  <a:pt x="8450" y="29400"/>
                  <a:pt x="8450" y="29400"/>
                  <a:pt x="8450" y="29400"/>
                </a:cubicBezTo>
                <a:cubicBezTo>
                  <a:pt x="27766" y="13200"/>
                  <a:pt x="27766" y="13200"/>
                  <a:pt x="27766" y="13200"/>
                </a:cubicBezTo>
                <a:lnTo>
                  <a:pt x="27766" y="87900"/>
                </a:lnTo>
                <a:close/>
                <a:moveTo>
                  <a:pt x="55533" y="103800"/>
                </a:moveTo>
                <a:lnTo>
                  <a:pt x="55533" y="103800"/>
                </a:lnTo>
                <a:cubicBezTo>
                  <a:pt x="36217" y="87900"/>
                  <a:pt x="36217" y="87900"/>
                  <a:pt x="36217" y="87900"/>
                </a:cubicBezTo>
                <a:cubicBezTo>
                  <a:pt x="36217" y="13200"/>
                  <a:pt x="36217" y="13200"/>
                  <a:pt x="36217" y="13200"/>
                </a:cubicBezTo>
                <a:cubicBezTo>
                  <a:pt x="55533" y="29400"/>
                  <a:pt x="55533" y="29400"/>
                  <a:pt x="55533" y="29400"/>
                </a:cubicBezTo>
                <a:lnTo>
                  <a:pt x="55533" y="103800"/>
                </a:lnTo>
                <a:close/>
                <a:moveTo>
                  <a:pt x="83299" y="87900"/>
                </a:moveTo>
                <a:lnTo>
                  <a:pt x="83299" y="87900"/>
                </a:lnTo>
                <a:cubicBezTo>
                  <a:pt x="64225" y="103800"/>
                  <a:pt x="64225" y="103800"/>
                  <a:pt x="64225" y="103800"/>
                </a:cubicBezTo>
                <a:cubicBezTo>
                  <a:pt x="64225" y="29400"/>
                  <a:pt x="64225" y="29400"/>
                  <a:pt x="64225" y="29400"/>
                </a:cubicBezTo>
                <a:cubicBezTo>
                  <a:pt x="83299" y="13200"/>
                  <a:pt x="83299" y="13200"/>
                  <a:pt x="83299" y="13200"/>
                </a:cubicBezTo>
                <a:lnTo>
                  <a:pt x="83299" y="87900"/>
                </a:lnTo>
                <a:close/>
                <a:moveTo>
                  <a:pt x="111307" y="103800"/>
                </a:moveTo>
                <a:lnTo>
                  <a:pt x="111307" y="103800"/>
                </a:lnTo>
                <a:cubicBezTo>
                  <a:pt x="91750" y="87900"/>
                  <a:pt x="91750" y="87900"/>
                  <a:pt x="91750" y="87900"/>
                </a:cubicBezTo>
                <a:cubicBezTo>
                  <a:pt x="91750" y="13200"/>
                  <a:pt x="91750" y="13200"/>
                  <a:pt x="91750" y="13200"/>
                </a:cubicBezTo>
                <a:cubicBezTo>
                  <a:pt x="111307" y="29400"/>
                  <a:pt x="111307" y="29400"/>
                  <a:pt x="111307" y="29400"/>
                </a:cubicBezTo>
                <a:lnTo>
                  <a:pt x="111307" y="10380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" name="Shape 5059">
            <a:extLst>
              <a:ext uri="{FF2B5EF4-FFF2-40B4-BE49-F238E27FC236}">
                <a16:creationId xmlns:a16="http://schemas.microsoft.com/office/drawing/2014/main" id="{2208648A-2586-4E1C-895C-AC340175DDCD}"/>
              </a:ext>
            </a:extLst>
          </p:cNvPr>
          <p:cNvSpPr/>
          <p:nvPr/>
        </p:nvSpPr>
        <p:spPr>
          <a:xfrm>
            <a:off x="2122032" y="2315422"/>
            <a:ext cx="272340" cy="2159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9638" y="103427"/>
                </a:moveTo>
                <a:lnTo>
                  <a:pt x="89638" y="103427"/>
                </a:lnTo>
                <a:cubicBezTo>
                  <a:pt x="12771" y="103427"/>
                  <a:pt x="12771" y="103427"/>
                  <a:pt x="12771" y="103427"/>
                </a:cubicBezTo>
                <a:cubicBezTo>
                  <a:pt x="12771" y="35601"/>
                  <a:pt x="12771" y="35601"/>
                  <a:pt x="12771" y="35601"/>
                </a:cubicBezTo>
                <a:cubicBezTo>
                  <a:pt x="27951" y="35601"/>
                  <a:pt x="27951" y="35601"/>
                  <a:pt x="27951" y="35601"/>
                </a:cubicBezTo>
                <a:cubicBezTo>
                  <a:pt x="27951" y="35601"/>
                  <a:pt x="32048" y="30076"/>
                  <a:pt x="40722" y="21790"/>
                </a:cubicBezTo>
                <a:cubicBezTo>
                  <a:pt x="6506" y="21790"/>
                  <a:pt x="6506" y="21790"/>
                  <a:pt x="6506" y="21790"/>
                </a:cubicBezTo>
                <a:cubicBezTo>
                  <a:pt x="2168" y="21790"/>
                  <a:pt x="0" y="24552"/>
                  <a:pt x="0" y="27314"/>
                </a:cubicBezTo>
                <a:cubicBezTo>
                  <a:pt x="0" y="111406"/>
                  <a:pt x="0" y="111406"/>
                  <a:pt x="0" y="111406"/>
                </a:cubicBezTo>
                <a:cubicBezTo>
                  <a:pt x="0" y="117237"/>
                  <a:pt x="2168" y="119693"/>
                  <a:pt x="6506" y="119693"/>
                </a:cubicBezTo>
                <a:cubicBezTo>
                  <a:pt x="96144" y="119693"/>
                  <a:pt x="96144" y="119693"/>
                  <a:pt x="96144" y="119693"/>
                </a:cubicBezTo>
                <a:cubicBezTo>
                  <a:pt x="98313" y="119693"/>
                  <a:pt x="102650" y="117237"/>
                  <a:pt x="102650" y="111406"/>
                </a:cubicBezTo>
                <a:cubicBezTo>
                  <a:pt x="102650" y="84398"/>
                  <a:pt x="102650" y="84398"/>
                  <a:pt x="102650" y="84398"/>
                </a:cubicBezTo>
                <a:cubicBezTo>
                  <a:pt x="89638" y="95140"/>
                  <a:pt x="89638" y="95140"/>
                  <a:pt x="89638" y="95140"/>
                </a:cubicBezTo>
                <a:lnTo>
                  <a:pt x="89638" y="103427"/>
                </a:lnTo>
                <a:close/>
                <a:moveTo>
                  <a:pt x="79036" y="51867"/>
                </a:moveTo>
                <a:lnTo>
                  <a:pt x="79036" y="51867"/>
                </a:lnTo>
                <a:cubicBezTo>
                  <a:pt x="79036" y="78874"/>
                  <a:pt x="79036" y="78874"/>
                  <a:pt x="79036" y="78874"/>
                </a:cubicBezTo>
                <a:cubicBezTo>
                  <a:pt x="119759" y="38363"/>
                  <a:pt x="119759" y="38363"/>
                  <a:pt x="119759" y="38363"/>
                </a:cubicBezTo>
                <a:cubicBezTo>
                  <a:pt x="79036" y="0"/>
                  <a:pt x="79036" y="0"/>
                  <a:pt x="79036" y="0"/>
                </a:cubicBezTo>
                <a:cubicBezTo>
                  <a:pt x="79036" y="24552"/>
                  <a:pt x="79036" y="24552"/>
                  <a:pt x="79036" y="24552"/>
                </a:cubicBezTo>
                <a:cubicBezTo>
                  <a:pt x="32048" y="24552"/>
                  <a:pt x="32048" y="84398"/>
                  <a:pt x="32048" y="84398"/>
                </a:cubicBezTo>
                <a:cubicBezTo>
                  <a:pt x="44819" y="57391"/>
                  <a:pt x="53493" y="51867"/>
                  <a:pt x="79036" y="51867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" name="Shape 5060">
            <a:extLst>
              <a:ext uri="{FF2B5EF4-FFF2-40B4-BE49-F238E27FC236}">
                <a16:creationId xmlns:a16="http://schemas.microsoft.com/office/drawing/2014/main" id="{A32CFC87-4143-41BC-9142-8BF1CD7A8176}"/>
              </a:ext>
            </a:extLst>
          </p:cNvPr>
          <p:cNvSpPr/>
          <p:nvPr/>
        </p:nvSpPr>
        <p:spPr>
          <a:xfrm>
            <a:off x="4308537" y="2290126"/>
            <a:ext cx="264560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50" y="0"/>
                </a:moveTo>
                <a:lnTo>
                  <a:pt x="59750" y="0"/>
                </a:lnTo>
                <a:cubicBezTo>
                  <a:pt x="26750" y="2250"/>
                  <a:pt x="0" y="28750"/>
                  <a:pt x="0" y="62000"/>
                </a:cubicBezTo>
                <a:cubicBezTo>
                  <a:pt x="0" y="93000"/>
                  <a:pt x="26750" y="119750"/>
                  <a:pt x="59750" y="119750"/>
                </a:cubicBezTo>
                <a:cubicBezTo>
                  <a:pt x="93000" y="119750"/>
                  <a:pt x="119750" y="93000"/>
                  <a:pt x="119750" y="60000"/>
                </a:cubicBezTo>
                <a:cubicBezTo>
                  <a:pt x="119750" y="26750"/>
                  <a:pt x="90750" y="0"/>
                  <a:pt x="59750" y="0"/>
                </a:cubicBezTo>
                <a:close/>
                <a:moveTo>
                  <a:pt x="59750" y="106500"/>
                </a:moveTo>
                <a:lnTo>
                  <a:pt x="59750" y="106500"/>
                </a:lnTo>
                <a:cubicBezTo>
                  <a:pt x="35500" y="108500"/>
                  <a:pt x="13250" y="86500"/>
                  <a:pt x="13250" y="62000"/>
                </a:cubicBezTo>
                <a:cubicBezTo>
                  <a:pt x="13250" y="35500"/>
                  <a:pt x="33250" y="13250"/>
                  <a:pt x="59750" y="13250"/>
                </a:cubicBezTo>
                <a:cubicBezTo>
                  <a:pt x="84000" y="13250"/>
                  <a:pt x="106500" y="33250"/>
                  <a:pt x="106500" y="60000"/>
                </a:cubicBezTo>
                <a:cubicBezTo>
                  <a:pt x="106500" y="86500"/>
                  <a:pt x="86250" y="106500"/>
                  <a:pt x="59750" y="106500"/>
                </a:cubicBezTo>
                <a:close/>
                <a:moveTo>
                  <a:pt x="30750" y="88500"/>
                </a:moveTo>
                <a:lnTo>
                  <a:pt x="30750" y="88500"/>
                </a:lnTo>
                <a:cubicBezTo>
                  <a:pt x="30750" y="88500"/>
                  <a:pt x="59750" y="84250"/>
                  <a:pt x="70750" y="73250"/>
                </a:cubicBezTo>
                <a:cubicBezTo>
                  <a:pt x="84000" y="60000"/>
                  <a:pt x="88500" y="31000"/>
                  <a:pt x="88500" y="31000"/>
                </a:cubicBezTo>
                <a:cubicBezTo>
                  <a:pt x="88500" y="31000"/>
                  <a:pt x="59750" y="35500"/>
                  <a:pt x="46500" y="48750"/>
                </a:cubicBezTo>
                <a:cubicBezTo>
                  <a:pt x="35500" y="60000"/>
                  <a:pt x="30750" y="88500"/>
                  <a:pt x="30750" y="88500"/>
                </a:cubicBezTo>
                <a:close/>
                <a:moveTo>
                  <a:pt x="53250" y="53250"/>
                </a:moveTo>
                <a:lnTo>
                  <a:pt x="53250" y="53250"/>
                </a:lnTo>
                <a:cubicBezTo>
                  <a:pt x="59750" y="48750"/>
                  <a:pt x="68500" y="44500"/>
                  <a:pt x="77500" y="42250"/>
                </a:cubicBezTo>
                <a:cubicBezTo>
                  <a:pt x="75250" y="51000"/>
                  <a:pt x="70750" y="62000"/>
                  <a:pt x="66500" y="66500"/>
                </a:cubicBezTo>
                <a:cubicBezTo>
                  <a:pt x="62000" y="68750"/>
                  <a:pt x="57500" y="68750"/>
                  <a:pt x="53250" y="66500"/>
                </a:cubicBezTo>
                <a:cubicBezTo>
                  <a:pt x="51000" y="62000"/>
                  <a:pt x="51000" y="57750"/>
                  <a:pt x="53250" y="5325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" name="Shape 5061">
            <a:extLst>
              <a:ext uri="{FF2B5EF4-FFF2-40B4-BE49-F238E27FC236}">
                <a16:creationId xmlns:a16="http://schemas.microsoft.com/office/drawing/2014/main" id="{BFBE5B78-2926-4CA1-A529-E55FC8C7B403}"/>
              </a:ext>
            </a:extLst>
          </p:cNvPr>
          <p:cNvSpPr/>
          <p:nvPr/>
        </p:nvSpPr>
        <p:spPr>
          <a:xfrm>
            <a:off x="4868780" y="2299855"/>
            <a:ext cx="243161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864" y="4689"/>
                </a:moveTo>
                <a:lnTo>
                  <a:pt x="114864" y="4689"/>
                </a:lnTo>
                <a:cubicBezTo>
                  <a:pt x="110270" y="0"/>
                  <a:pt x="107837" y="4689"/>
                  <a:pt x="93243" y="9655"/>
                </a:cubicBezTo>
                <a:cubicBezTo>
                  <a:pt x="59729" y="26758"/>
                  <a:pt x="0" y="61241"/>
                  <a:pt x="0" y="61241"/>
                </a:cubicBezTo>
                <a:cubicBezTo>
                  <a:pt x="52702" y="68413"/>
                  <a:pt x="52702" y="68413"/>
                  <a:pt x="52702" y="68413"/>
                </a:cubicBezTo>
                <a:cubicBezTo>
                  <a:pt x="59729" y="119724"/>
                  <a:pt x="59729" y="119724"/>
                  <a:pt x="59729" y="119724"/>
                </a:cubicBezTo>
                <a:cubicBezTo>
                  <a:pt x="59729" y="119724"/>
                  <a:pt x="93243" y="61241"/>
                  <a:pt x="107837" y="24551"/>
                </a:cubicBezTo>
                <a:cubicBezTo>
                  <a:pt x="114864" y="12137"/>
                  <a:pt x="119729" y="7172"/>
                  <a:pt x="114864" y="4689"/>
                </a:cubicBezTo>
                <a:close/>
                <a:moveTo>
                  <a:pt x="102972" y="17103"/>
                </a:moveTo>
                <a:lnTo>
                  <a:pt x="102972" y="17103"/>
                </a:lnTo>
                <a:cubicBezTo>
                  <a:pt x="64594" y="88000"/>
                  <a:pt x="64594" y="88000"/>
                  <a:pt x="64594" y="88000"/>
                </a:cubicBezTo>
                <a:cubicBezTo>
                  <a:pt x="62162" y="56275"/>
                  <a:pt x="62162" y="56275"/>
                  <a:pt x="62162" y="56275"/>
                </a:cubicBezTo>
                <a:lnTo>
                  <a:pt x="102972" y="17103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" name="Shape 5062">
            <a:extLst>
              <a:ext uri="{FF2B5EF4-FFF2-40B4-BE49-F238E27FC236}">
                <a16:creationId xmlns:a16="http://schemas.microsoft.com/office/drawing/2014/main" id="{49A32A2C-8AD7-4601-8E29-CFCB3ABC7681}"/>
              </a:ext>
            </a:extLst>
          </p:cNvPr>
          <p:cNvSpPr/>
          <p:nvPr/>
        </p:nvSpPr>
        <p:spPr>
          <a:xfrm>
            <a:off x="6514494" y="2299856"/>
            <a:ext cx="213981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8153" y="81351"/>
                </a:moveTo>
                <a:lnTo>
                  <a:pt x="98153" y="81351"/>
                </a:lnTo>
                <a:cubicBezTo>
                  <a:pt x="92615" y="81351"/>
                  <a:pt x="87076" y="81351"/>
                  <a:pt x="84307" y="83783"/>
                </a:cubicBezTo>
                <a:cubicBezTo>
                  <a:pt x="43692" y="64594"/>
                  <a:pt x="43692" y="64594"/>
                  <a:pt x="43692" y="64594"/>
                </a:cubicBezTo>
                <a:cubicBezTo>
                  <a:pt x="43692" y="62162"/>
                  <a:pt x="43692" y="62162"/>
                  <a:pt x="43692" y="60000"/>
                </a:cubicBezTo>
                <a:lnTo>
                  <a:pt x="43692" y="57567"/>
                </a:lnTo>
                <a:cubicBezTo>
                  <a:pt x="84307" y="35945"/>
                  <a:pt x="84307" y="35945"/>
                  <a:pt x="84307" y="35945"/>
                </a:cubicBezTo>
                <a:cubicBezTo>
                  <a:pt x="87076" y="38378"/>
                  <a:pt x="92615" y="40810"/>
                  <a:pt x="98153" y="40810"/>
                </a:cubicBezTo>
                <a:cubicBezTo>
                  <a:pt x="111692" y="40810"/>
                  <a:pt x="119692" y="31081"/>
                  <a:pt x="119692" y="18918"/>
                </a:cubicBezTo>
                <a:cubicBezTo>
                  <a:pt x="119692" y="9459"/>
                  <a:pt x="111692" y="0"/>
                  <a:pt x="98153" y="0"/>
                </a:cubicBezTo>
                <a:cubicBezTo>
                  <a:pt x="84307" y="0"/>
                  <a:pt x="76307" y="9459"/>
                  <a:pt x="76307" y="18918"/>
                </a:cubicBezTo>
                <a:cubicBezTo>
                  <a:pt x="76307" y="21621"/>
                  <a:pt x="76307" y="21621"/>
                  <a:pt x="76307" y="24054"/>
                </a:cubicBezTo>
                <a:cubicBezTo>
                  <a:pt x="35384" y="45675"/>
                  <a:pt x="35384" y="45675"/>
                  <a:pt x="35384" y="45675"/>
                </a:cubicBezTo>
                <a:cubicBezTo>
                  <a:pt x="32923" y="40810"/>
                  <a:pt x="27076" y="40810"/>
                  <a:pt x="21538" y="40810"/>
                </a:cubicBezTo>
                <a:cubicBezTo>
                  <a:pt x="8000" y="40810"/>
                  <a:pt x="0" y="50270"/>
                  <a:pt x="0" y="60000"/>
                </a:cubicBezTo>
                <a:cubicBezTo>
                  <a:pt x="0" y="71891"/>
                  <a:pt x="8000" y="81351"/>
                  <a:pt x="21538" y="81351"/>
                </a:cubicBezTo>
                <a:cubicBezTo>
                  <a:pt x="27076" y="81351"/>
                  <a:pt x="32923" y="78918"/>
                  <a:pt x="35384" y="76486"/>
                </a:cubicBezTo>
                <a:cubicBezTo>
                  <a:pt x="76307" y="98108"/>
                  <a:pt x="76307" y="98108"/>
                  <a:pt x="76307" y="98108"/>
                </a:cubicBezTo>
                <a:lnTo>
                  <a:pt x="76307" y="100540"/>
                </a:lnTo>
                <a:cubicBezTo>
                  <a:pt x="76307" y="112432"/>
                  <a:pt x="84307" y="119729"/>
                  <a:pt x="98153" y="119729"/>
                </a:cubicBezTo>
                <a:cubicBezTo>
                  <a:pt x="111692" y="119729"/>
                  <a:pt x="119692" y="112432"/>
                  <a:pt x="119692" y="100540"/>
                </a:cubicBezTo>
                <a:cubicBezTo>
                  <a:pt x="119692" y="88648"/>
                  <a:pt x="111692" y="81351"/>
                  <a:pt x="98153" y="81351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" name="Shape 5063">
            <a:extLst>
              <a:ext uri="{FF2B5EF4-FFF2-40B4-BE49-F238E27FC236}">
                <a16:creationId xmlns:a16="http://schemas.microsoft.com/office/drawing/2014/main" id="{826476BC-D8A2-45D5-BDA9-F9062E1DF949}"/>
              </a:ext>
            </a:extLst>
          </p:cNvPr>
          <p:cNvSpPr/>
          <p:nvPr/>
        </p:nvSpPr>
        <p:spPr>
          <a:xfrm>
            <a:off x="1030724" y="2299856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4849" y="90810"/>
                </a:moveTo>
                <a:lnTo>
                  <a:pt x="74849" y="90810"/>
                </a:lnTo>
                <a:cubicBezTo>
                  <a:pt x="59879" y="83783"/>
                  <a:pt x="53360" y="78918"/>
                  <a:pt x="53360" y="69459"/>
                </a:cubicBezTo>
                <a:cubicBezTo>
                  <a:pt x="53360" y="62162"/>
                  <a:pt x="57706" y="64594"/>
                  <a:pt x="59879" y="52702"/>
                </a:cubicBezTo>
                <a:cubicBezTo>
                  <a:pt x="62052" y="47837"/>
                  <a:pt x="66156" y="52702"/>
                  <a:pt x="66156" y="40810"/>
                </a:cubicBezTo>
                <a:cubicBezTo>
                  <a:pt x="66156" y="35945"/>
                  <a:pt x="64225" y="35945"/>
                  <a:pt x="64225" y="35945"/>
                </a:cubicBezTo>
                <a:cubicBezTo>
                  <a:pt x="64225" y="35945"/>
                  <a:pt x="66156" y="28648"/>
                  <a:pt x="66156" y="24054"/>
                </a:cubicBezTo>
                <a:cubicBezTo>
                  <a:pt x="66156" y="16756"/>
                  <a:pt x="62052" y="0"/>
                  <a:pt x="42736" y="0"/>
                </a:cubicBezTo>
                <a:cubicBezTo>
                  <a:pt x="21247" y="0"/>
                  <a:pt x="16901" y="16756"/>
                  <a:pt x="16901" y="24054"/>
                </a:cubicBezTo>
                <a:cubicBezTo>
                  <a:pt x="16901" y="28648"/>
                  <a:pt x="19074" y="35945"/>
                  <a:pt x="19074" y="35945"/>
                </a:cubicBezTo>
                <a:cubicBezTo>
                  <a:pt x="19074" y="35945"/>
                  <a:pt x="16901" y="35945"/>
                  <a:pt x="16901" y="40810"/>
                </a:cubicBezTo>
                <a:cubicBezTo>
                  <a:pt x="16901" y="52702"/>
                  <a:pt x="21247" y="47837"/>
                  <a:pt x="23420" y="52702"/>
                </a:cubicBezTo>
                <a:cubicBezTo>
                  <a:pt x="25593" y="64594"/>
                  <a:pt x="29698" y="62162"/>
                  <a:pt x="29698" y="69459"/>
                </a:cubicBezTo>
                <a:cubicBezTo>
                  <a:pt x="29698" y="78918"/>
                  <a:pt x="23420" y="83783"/>
                  <a:pt x="8450" y="90810"/>
                </a:cubicBezTo>
                <a:cubicBezTo>
                  <a:pt x="8450" y="90810"/>
                  <a:pt x="4104" y="90810"/>
                  <a:pt x="0" y="93243"/>
                </a:cubicBezTo>
                <a:cubicBezTo>
                  <a:pt x="0" y="119729"/>
                  <a:pt x="0" y="119729"/>
                  <a:pt x="0" y="119729"/>
                </a:cubicBezTo>
                <a:cubicBezTo>
                  <a:pt x="96096" y="119729"/>
                  <a:pt x="96096" y="119729"/>
                  <a:pt x="96096" y="119729"/>
                </a:cubicBezTo>
                <a:cubicBezTo>
                  <a:pt x="96096" y="119729"/>
                  <a:pt x="96096" y="110270"/>
                  <a:pt x="96096" y="107837"/>
                </a:cubicBezTo>
                <a:cubicBezTo>
                  <a:pt x="96096" y="102972"/>
                  <a:pt x="89818" y="95675"/>
                  <a:pt x="74849" y="90810"/>
                </a:cubicBezTo>
                <a:close/>
                <a:moveTo>
                  <a:pt x="102615" y="52702"/>
                </a:moveTo>
                <a:lnTo>
                  <a:pt x="102615" y="52702"/>
                </a:lnTo>
                <a:cubicBezTo>
                  <a:pt x="102615" y="33513"/>
                  <a:pt x="102615" y="33513"/>
                  <a:pt x="102615" y="33513"/>
                </a:cubicBezTo>
                <a:cubicBezTo>
                  <a:pt x="89818" y="33513"/>
                  <a:pt x="89818" y="33513"/>
                  <a:pt x="89818" y="33513"/>
                </a:cubicBezTo>
                <a:cubicBezTo>
                  <a:pt x="89818" y="52702"/>
                  <a:pt x="89818" y="52702"/>
                  <a:pt x="89818" y="52702"/>
                </a:cubicBezTo>
                <a:cubicBezTo>
                  <a:pt x="72676" y="52702"/>
                  <a:pt x="72676" y="52702"/>
                  <a:pt x="72676" y="52702"/>
                </a:cubicBezTo>
                <a:cubicBezTo>
                  <a:pt x="72676" y="67027"/>
                  <a:pt x="72676" y="67027"/>
                  <a:pt x="72676" y="67027"/>
                </a:cubicBezTo>
                <a:cubicBezTo>
                  <a:pt x="89818" y="67027"/>
                  <a:pt x="89818" y="67027"/>
                  <a:pt x="89818" y="67027"/>
                </a:cubicBezTo>
                <a:cubicBezTo>
                  <a:pt x="89818" y="86216"/>
                  <a:pt x="89818" y="86216"/>
                  <a:pt x="89818" y="86216"/>
                </a:cubicBezTo>
                <a:cubicBezTo>
                  <a:pt x="102615" y="86216"/>
                  <a:pt x="102615" y="86216"/>
                  <a:pt x="102615" y="86216"/>
                </a:cubicBezTo>
                <a:cubicBezTo>
                  <a:pt x="102615" y="67027"/>
                  <a:pt x="102615" y="67027"/>
                  <a:pt x="102615" y="67027"/>
                </a:cubicBezTo>
                <a:cubicBezTo>
                  <a:pt x="119758" y="67027"/>
                  <a:pt x="119758" y="67027"/>
                  <a:pt x="119758" y="67027"/>
                </a:cubicBezTo>
                <a:cubicBezTo>
                  <a:pt x="119758" y="52702"/>
                  <a:pt x="119758" y="52702"/>
                  <a:pt x="119758" y="52702"/>
                </a:cubicBezTo>
                <a:lnTo>
                  <a:pt x="102615" y="52702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" name="Shape 5064">
            <a:extLst>
              <a:ext uri="{FF2B5EF4-FFF2-40B4-BE49-F238E27FC236}">
                <a16:creationId xmlns:a16="http://schemas.microsoft.com/office/drawing/2014/main" id="{5E9024CD-1558-40DA-BB54-69346340B307}"/>
              </a:ext>
            </a:extLst>
          </p:cNvPr>
          <p:cNvSpPr/>
          <p:nvPr/>
        </p:nvSpPr>
        <p:spPr>
          <a:xfrm>
            <a:off x="5413461" y="2305693"/>
            <a:ext cx="235380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18" y="0"/>
                </a:moveTo>
                <a:lnTo>
                  <a:pt x="59718" y="0"/>
                </a:lnTo>
                <a:cubicBezTo>
                  <a:pt x="27323" y="0"/>
                  <a:pt x="0" y="27323"/>
                  <a:pt x="0" y="59999"/>
                </a:cubicBezTo>
                <a:cubicBezTo>
                  <a:pt x="0" y="94647"/>
                  <a:pt x="27323" y="119718"/>
                  <a:pt x="59718" y="119718"/>
                </a:cubicBezTo>
                <a:cubicBezTo>
                  <a:pt x="92112" y="119718"/>
                  <a:pt x="119718" y="94647"/>
                  <a:pt x="119718" y="59999"/>
                </a:cubicBezTo>
                <a:cubicBezTo>
                  <a:pt x="119718" y="27323"/>
                  <a:pt x="92112" y="0"/>
                  <a:pt x="59718" y="0"/>
                </a:cubicBezTo>
                <a:close/>
                <a:moveTo>
                  <a:pt x="64507" y="109859"/>
                </a:moveTo>
                <a:lnTo>
                  <a:pt x="64507" y="109859"/>
                </a:lnTo>
                <a:cubicBezTo>
                  <a:pt x="64507" y="82253"/>
                  <a:pt x="64507" y="82253"/>
                  <a:pt x="64507" y="82253"/>
                </a:cubicBezTo>
                <a:cubicBezTo>
                  <a:pt x="54647" y="82253"/>
                  <a:pt x="54647" y="82253"/>
                  <a:pt x="54647" y="82253"/>
                </a:cubicBezTo>
                <a:cubicBezTo>
                  <a:pt x="54647" y="109859"/>
                  <a:pt x="54647" y="109859"/>
                  <a:pt x="54647" y="109859"/>
                </a:cubicBezTo>
                <a:cubicBezTo>
                  <a:pt x="32112" y="107042"/>
                  <a:pt x="12394" y="87323"/>
                  <a:pt x="9859" y="64788"/>
                </a:cubicBezTo>
                <a:cubicBezTo>
                  <a:pt x="37183" y="64788"/>
                  <a:pt x="37183" y="64788"/>
                  <a:pt x="37183" y="64788"/>
                </a:cubicBezTo>
                <a:cubicBezTo>
                  <a:pt x="37183" y="54929"/>
                  <a:pt x="37183" y="54929"/>
                  <a:pt x="37183" y="54929"/>
                </a:cubicBezTo>
                <a:cubicBezTo>
                  <a:pt x="9859" y="54929"/>
                  <a:pt x="9859" y="54929"/>
                  <a:pt x="9859" y="54929"/>
                </a:cubicBezTo>
                <a:cubicBezTo>
                  <a:pt x="12394" y="32394"/>
                  <a:pt x="32112" y="14929"/>
                  <a:pt x="54647" y="12394"/>
                </a:cubicBezTo>
                <a:cubicBezTo>
                  <a:pt x="54647" y="40000"/>
                  <a:pt x="54647" y="40000"/>
                  <a:pt x="54647" y="40000"/>
                </a:cubicBezTo>
                <a:cubicBezTo>
                  <a:pt x="64507" y="40000"/>
                  <a:pt x="64507" y="40000"/>
                  <a:pt x="64507" y="40000"/>
                </a:cubicBezTo>
                <a:cubicBezTo>
                  <a:pt x="64507" y="12394"/>
                  <a:pt x="64507" y="12394"/>
                  <a:pt x="64507" y="12394"/>
                </a:cubicBezTo>
                <a:cubicBezTo>
                  <a:pt x="87323" y="14929"/>
                  <a:pt x="107042" y="32394"/>
                  <a:pt x="107042" y="54929"/>
                </a:cubicBezTo>
                <a:cubicBezTo>
                  <a:pt x="82253" y="54929"/>
                  <a:pt x="82253" y="54929"/>
                  <a:pt x="82253" y="54929"/>
                </a:cubicBezTo>
                <a:cubicBezTo>
                  <a:pt x="82253" y="64788"/>
                  <a:pt x="82253" y="64788"/>
                  <a:pt x="82253" y="64788"/>
                </a:cubicBezTo>
                <a:cubicBezTo>
                  <a:pt x="107042" y="64788"/>
                  <a:pt x="107042" y="64788"/>
                  <a:pt x="107042" y="64788"/>
                </a:cubicBezTo>
                <a:cubicBezTo>
                  <a:pt x="107042" y="87323"/>
                  <a:pt x="87323" y="107042"/>
                  <a:pt x="64507" y="10985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" name="Shape 5065">
            <a:extLst>
              <a:ext uri="{FF2B5EF4-FFF2-40B4-BE49-F238E27FC236}">
                <a16:creationId xmlns:a16="http://schemas.microsoft.com/office/drawing/2014/main" id="{E24DB2AD-4613-4C8B-9713-4B929F131711}"/>
              </a:ext>
            </a:extLst>
          </p:cNvPr>
          <p:cNvSpPr/>
          <p:nvPr/>
        </p:nvSpPr>
        <p:spPr>
          <a:xfrm>
            <a:off x="9794250" y="2336825"/>
            <a:ext cx="229543" cy="2315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8564" y="0"/>
                </a:moveTo>
                <a:lnTo>
                  <a:pt x="58564" y="0"/>
                </a:lnTo>
                <a:cubicBezTo>
                  <a:pt x="25550" y="0"/>
                  <a:pt x="0" y="25323"/>
                  <a:pt x="0" y="58705"/>
                </a:cubicBezTo>
                <a:cubicBezTo>
                  <a:pt x="0" y="91798"/>
                  <a:pt x="25550" y="119712"/>
                  <a:pt x="58564" y="119712"/>
                </a:cubicBezTo>
                <a:cubicBezTo>
                  <a:pt x="91578" y="119712"/>
                  <a:pt x="119712" y="91798"/>
                  <a:pt x="119712" y="58705"/>
                </a:cubicBezTo>
                <a:cubicBezTo>
                  <a:pt x="119712" y="25323"/>
                  <a:pt x="91578" y="0"/>
                  <a:pt x="58564" y="0"/>
                </a:cubicBezTo>
                <a:close/>
                <a:moveTo>
                  <a:pt x="94162" y="50935"/>
                </a:moveTo>
                <a:lnTo>
                  <a:pt x="94162" y="50935"/>
                </a:lnTo>
                <a:cubicBezTo>
                  <a:pt x="94162" y="66187"/>
                  <a:pt x="94162" y="66187"/>
                  <a:pt x="94162" y="66187"/>
                </a:cubicBezTo>
                <a:cubicBezTo>
                  <a:pt x="22966" y="66187"/>
                  <a:pt x="22966" y="66187"/>
                  <a:pt x="22966" y="66187"/>
                </a:cubicBezTo>
                <a:cubicBezTo>
                  <a:pt x="22966" y="50935"/>
                  <a:pt x="22966" y="50935"/>
                  <a:pt x="22966" y="50935"/>
                </a:cubicBezTo>
                <a:lnTo>
                  <a:pt x="94162" y="5093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" name="Shape 5066">
            <a:extLst>
              <a:ext uri="{FF2B5EF4-FFF2-40B4-BE49-F238E27FC236}">
                <a16:creationId xmlns:a16="http://schemas.microsoft.com/office/drawing/2014/main" id="{6E02D804-499B-45F1-87EE-C6A43024297A}"/>
              </a:ext>
            </a:extLst>
          </p:cNvPr>
          <p:cNvSpPr/>
          <p:nvPr/>
        </p:nvSpPr>
        <p:spPr>
          <a:xfrm>
            <a:off x="2660876" y="2873865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40" y="2342"/>
                </a:moveTo>
                <a:lnTo>
                  <a:pt x="59740" y="2342"/>
                </a:lnTo>
                <a:cubicBezTo>
                  <a:pt x="25454" y="2342"/>
                  <a:pt x="0" y="27592"/>
                  <a:pt x="0" y="62212"/>
                </a:cubicBezTo>
                <a:cubicBezTo>
                  <a:pt x="0" y="94490"/>
                  <a:pt x="27792" y="119739"/>
                  <a:pt x="59740" y="119739"/>
                </a:cubicBezTo>
                <a:cubicBezTo>
                  <a:pt x="94285" y="119739"/>
                  <a:pt x="119740" y="92147"/>
                  <a:pt x="119740" y="59869"/>
                </a:cubicBezTo>
                <a:cubicBezTo>
                  <a:pt x="119740" y="27592"/>
                  <a:pt x="92207" y="0"/>
                  <a:pt x="59740" y="2342"/>
                </a:cubicBezTo>
                <a:close/>
                <a:moveTo>
                  <a:pt x="64415" y="20563"/>
                </a:moveTo>
                <a:lnTo>
                  <a:pt x="64415" y="20563"/>
                </a:lnTo>
                <a:cubicBezTo>
                  <a:pt x="71428" y="20563"/>
                  <a:pt x="73506" y="25249"/>
                  <a:pt x="73506" y="27592"/>
                </a:cubicBezTo>
                <a:cubicBezTo>
                  <a:pt x="73506" y="34360"/>
                  <a:pt x="69090" y="39045"/>
                  <a:pt x="62077" y="39045"/>
                </a:cubicBezTo>
                <a:cubicBezTo>
                  <a:pt x="57662" y="39045"/>
                  <a:pt x="55324" y="34360"/>
                  <a:pt x="55324" y="29934"/>
                </a:cubicBezTo>
                <a:cubicBezTo>
                  <a:pt x="55324" y="27592"/>
                  <a:pt x="57662" y="20563"/>
                  <a:pt x="64415" y="20563"/>
                </a:cubicBezTo>
                <a:close/>
                <a:moveTo>
                  <a:pt x="50649" y="96832"/>
                </a:moveTo>
                <a:lnTo>
                  <a:pt x="50649" y="96832"/>
                </a:lnTo>
                <a:cubicBezTo>
                  <a:pt x="45974" y="96832"/>
                  <a:pt x="43896" y="94490"/>
                  <a:pt x="45974" y="85119"/>
                </a:cubicBezTo>
                <a:cubicBezTo>
                  <a:pt x="50649" y="64555"/>
                  <a:pt x="50649" y="64555"/>
                  <a:pt x="50649" y="64555"/>
                </a:cubicBezTo>
                <a:cubicBezTo>
                  <a:pt x="50649" y="62212"/>
                  <a:pt x="50649" y="59869"/>
                  <a:pt x="50649" y="59869"/>
                </a:cubicBezTo>
                <a:cubicBezTo>
                  <a:pt x="48311" y="59869"/>
                  <a:pt x="43896" y="62212"/>
                  <a:pt x="41558" y="64555"/>
                </a:cubicBezTo>
                <a:cubicBezTo>
                  <a:pt x="39220" y="62212"/>
                  <a:pt x="39220" y="62212"/>
                  <a:pt x="39220" y="62212"/>
                </a:cubicBezTo>
                <a:cubicBezTo>
                  <a:pt x="48311" y="53101"/>
                  <a:pt x="59740" y="48156"/>
                  <a:pt x="64415" y="48156"/>
                </a:cubicBezTo>
                <a:cubicBezTo>
                  <a:pt x="69090" y="48156"/>
                  <a:pt x="69090" y="53101"/>
                  <a:pt x="69090" y="59869"/>
                </a:cubicBezTo>
                <a:cubicBezTo>
                  <a:pt x="62077" y="80694"/>
                  <a:pt x="62077" y="80694"/>
                  <a:pt x="62077" y="80694"/>
                </a:cubicBezTo>
                <a:cubicBezTo>
                  <a:pt x="62077" y="85119"/>
                  <a:pt x="62077" y="85119"/>
                  <a:pt x="62077" y="85119"/>
                </a:cubicBezTo>
                <a:cubicBezTo>
                  <a:pt x="64415" y="85119"/>
                  <a:pt x="69090" y="85119"/>
                  <a:pt x="71428" y="80694"/>
                </a:cubicBezTo>
                <a:cubicBezTo>
                  <a:pt x="73506" y="85119"/>
                  <a:pt x="73506" y="85119"/>
                  <a:pt x="73506" y="85119"/>
                </a:cubicBezTo>
                <a:cubicBezTo>
                  <a:pt x="64415" y="94490"/>
                  <a:pt x="55324" y="96832"/>
                  <a:pt x="50649" y="9683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" name="Shape 5067">
            <a:extLst>
              <a:ext uri="{FF2B5EF4-FFF2-40B4-BE49-F238E27FC236}">
                <a16:creationId xmlns:a16="http://schemas.microsoft.com/office/drawing/2014/main" id="{F7EFBDF9-823F-409B-8688-1265F72AFF21}"/>
              </a:ext>
            </a:extLst>
          </p:cNvPr>
          <p:cNvSpPr/>
          <p:nvPr/>
        </p:nvSpPr>
        <p:spPr>
          <a:xfrm>
            <a:off x="2697837" y="2255102"/>
            <a:ext cx="128388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68" y="0"/>
                </a:moveTo>
                <a:lnTo>
                  <a:pt x="92068" y="0"/>
                </a:lnTo>
                <a:cubicBezTo>
                  <a:pt x="110172" y="0"/>
                  <a:pt x="114827" y="6506"/>
                  <a:pt x="114827" y="12771"/>
                </a:cubicBezTo>
                <a:cubicBezTo>
                  <a:pt x="114827" y="19277"/>
                  <a:pt x="101379" y="27710"/>
                  <a:pt x="82758" y="27710"/>
                </a:cubicBezTo>
                <a:cubicBezTo>
                  <a:pt x="64655" y="27710"/>
                  <a:pt x="55344" y="23373"/>
                  <a:pt x="55344" y="14939"/>
                </a:cubicBezTo>
                <a:cubicBezTo>
                  <a:pt x="55344" y="8433"/>
                  <a:pt x="69310" y="0"/>
                  <a:pt x="92068" y="0"/>
                </a:cubicBezTo>
                <a:close/>
                <a:moveTo>
                  <a:pt x="37241" y="119759"/>
                </a:moveTo>
                <a:lnTo>
                  <a:pt x="37241" y="119759"/>
                </a:lnTo>
                <a:cubicBezTo>
                  <a:pt x="23275" y="119759"/>
                  <a:pt x="14482" y="115180"/>
                  <a:pt x="23275" y="98072"/>
                </a:cubicBezTo>
                <a:cubicBezTo>
                  <a:pt x="41896" y="68433"/>
                  <a:pt x="41896" y="68433"/>
                  <a:pt x="41896" y="68433"/>
                </a:cubicBezTo>
                <a:cubicBezTo>
                  <a:pt x="41896" y="64096"/>
                  <a:pt x="41896" y="61927"/>
                  <a:pt x="41896" y="61927"/>
                </a:cubicBezTo>
                <a:cubicBezTo>
                  <a:pt x="37241" y="61927"/>
                  <a:pt x="19137" y="66265"/>
                  <a:pt x="9827" y="68433"/>
                </a:cubicBezTo>
                <a:cubicBezTo>
                  <a:pt x="0" y="64096"/>
                  <a:pt x="0" y="64096"/>
                  <a:pt x="0" y="64096"/>
                </a:cubicBezTo>
                <a:cubicBezTo>
                  <a:pt x="32586" y="51325"/>
                  <a:pt x="73965" y="42891"/>
                  <a:pt x="87413" y="42891"/>
                </a:cubicBezTo>
                <a:cubicBezTo>
                  <a:pt x="101379" y="42891"/>
                  <a:pt x="106034" y="51325"/>
                  <a:pt x="96724" y="61927"/>
                </a:cubicBezTo>
                <a:cubicBezTo>
                  <a:pt x="78103" y="93975"/>
                  <a:pt x="78103" y="93975"/>
                  <a:pt x="78103" y="93975"/>
                </a:cubicBezTo>
                <a:cubicBezTo>
                  <a:pt x="78103" y="100240"/>
                  <a:pt x="78103" y="102409"/>
                  <a:pt x="82758" y="102409"/>
                </a:cubicBezTo>
                <a:cubicBezTo>
                  <a:pt x="82758" y="102409"/>
                  <a:pt x="96724" y="98072"/>
                  <a:pt x="110172" y="93975"/>
                </a:cubicBezTo>
                <a:cubicBezTo>
                  <a:pt x="119482" y="98072"/>
                  <a:pt x="119482" y="98072"/>
                  <a:pt x="119482" y="98072"/>
                </a:cubicBezTo>
                <a:cubicBezTo>
                  <a:pt x="87413" y="115180"/>
                  <a:pt x="50689" y="119759"/>
                  <a:pt x="37241" y="11975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4" name="Shape 5068">
            <a:extLst>
              <a:ext uri="{FF2B5EF4-FFF2-40B4-BE49-F238E27FC236}">
                <a16:creationId xmlns:a16="http://schemas.microsoft.com/office/drawing/2014/main" id="{3D4DC41E-796B-4516-A973-805FEAB6EDE5}"/>
              </a:ext>
            </a:extLst>
          </p:cNvPr>
          <p:cNvSpPr/>
          <p:nvPr/>
        </p:nvSpPr>
        <p:spPr>
          <a:xfrm>
            <a:off x="9210663" y="2873866"/>
            <a:ext cx="231489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1294" y="0"/>
                </a:moveTo>
                <a:lnTo>
                  <a:pt x="61294" y="0"/>
                </a:lnTo>
                <a:cubicBezTo>
                  <a:pt x="27913" y="0"/>
                  <a:pt x="0" y="25611"/>
                  <a:pt x="0" y="58705"/>
                </a:cubicBezTo>
                <a:cubicBezTo>
                  <a:pt x="0" y="91798"/>
                  <a:pt x="27913" y="119712"/>
                  <a:pt x="61294" y="119712"/>
                </a:cubicBezTo>
                <a:cubicBezTo>
                  <a:pt x="94388" y="119712"/>
                  <a:pt x="119712" y="91798"/>
                  <a:pt x="119712" y="58705"/>
                </a:cubicBezTo>
                <a:cubicBezTo>
                  <a:pt x="119712" y="25611"/>
                  <a:pt x="94388" y="0"/>
                  <a:pt x="61294" y="0"/>
                </a:cubicBezTo>
                <a:close/>
                <a:moveTo>
                  <a:pt x="73956" y="58705"/>
                </a:moveTo>
                <a:lnTo>
                  <a:pt x="73956" y="58705"/>
                </a:lnTo>
                <a:cubicBezTo>
                  <a:pt x="94388" y="81726"/>
                  <a:pt x="94388" y="81726"/>
                  <a:pt x="94388" y="81726"/>
                </a:cubicBezTo>
                <a:cubicBezTo>
                  <a:pt x="81726" y="94388"/>
                  <a:pt x="81726" y="94388"/>
                  <a:pt x="81726" y="94388"/>
                </a:cubicBezTo>
                <a:cubicBezTo>
                  <a:pt x="61294" y="71366"/>
                  <a:pt x="61294" y="71366"/>
                  <a:pt x="61294" y="71366"/>
                </a:cubicBezTo>
                <a:cubicBezTo>
                  <a:pt x="37985" y="94388"/>
                  <a:pt x="37985" y="94388"/>
                  <a:pt x="37985" y="94388"/>
                </a:cubicBezTo>
                <a:cubicBezTo>
                  <a:pt x="25323" y="81726"/>
                  <a:pt x="25323" y="81726"/>
                  <a:pt x="25323" y="81726"/>
                </a:cubicBezTo>
                <a:cubicBezTo>
                  <a:pt x="48345" y="58705"/>
                  <a:pt x="48345" y="58705"/>
                  <a:pt x="48345" y="58705"/>
                </a:cubicBezTo>
                <a:cubicBezTo>
                  <a:pt x="25323" y="38561"/>
                  <a:pt x="25323" y="38561"/>
                  <a:pt x="25323" y="38561"/>
                </a:cubicBezTo>
                <a:cubicBezTo>
                  <a:pt x="37985" y="25611"/>
                  <a:pt x="37985" y="25611"/>
                  <a:pt x="37985" y="25611"/>
                </a:cubicBezTo>
                <a:cubicBezTo>
                  <a:pt x="61294" y="45755"/>
                  <a:pt x="61294" y="45755"/>
                  <a:pt x="61294" y="45755"/>
                </a:cubicBezTo>
                <a:cubicBezTo>
                  <a:pt x="81726" y="25611"/>
                  <a:pt x="81726" y="25611"/>
                  <a:pt x="81726" y="25611"/>
                </a:cubicBezTo>
                <a:cubicBezTo>
                  <a:pt x="94388" y="38561"/>
                  <a:pt x="94388" y="38561"/>
                  <a:pt x="94388" y="38561"/>
                </a:cubicBezTo>
                <a:lnTo>
                  <a:pt x="73956" y="5870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5" name="Shape 5069">
            <a:extLst>
              <a:ext uri="{FF2B5EF4-FFF2-40B4-BE49-F238E27FC236}">
                <a16:creationId xmlns:a16="http://schemas.microsoft.com/office/drawing/2014/main" id="{28D12512-5462-4E5E-8C99-F4295585CC8B}"/>
              </a:ext>
            </a:extLst>
          </p:cNvPr>
          <p:cNvSpPr/>
          <p:nvPr/>
        </p:nvSpPr>
        <p:spPr>
          <a:xfrm>
            <a:off x="4862943" y="2846624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130" y="2342"/>
                </a:moveTo>
                <a:lnTo>
                  <a:pt x="60130" y="2342"/>
                </a:lnTo>
                <a:cubicBezTo>
                  <a:pt x="25249" y="2342"/>
                  <a:pt x="0" y="27592"/>
                  <a:pt x="0" y="62212"/>
                </a:cubicBezTo>
                <a:cubicBezTo>
                  <a:pt x="0" y="94490"/>
                  <a:pt x="27592" y="119739"/>
                  <a:pt x="60130" y="119739"/>
                </a:cubicBezTo>
                <a:cubicBezTo>
                  <a:pt x="94490" y="119739"/>
                  <a:pt x="119739" y="92147"/>
                  <a:pt x="119739" y="59869"/>
                </a:cubicBezTo>
                <a:cubicBezTo>
                  <a:pt x="119739" y="27592"/>
                  <a:pt x="92147" y="0"/>
                  <a:pt x="60130" y="2342"/>
                </a:cubicBezTo>
                <a:close/>
                <a:moveTo>
                  <a:pt x="60130" y="96832"/>
                </a:moveTo>
                <a:lnTo>
                  <a:pt x="60130" y="96832"/>
                </a:lnTo>
                <a:cubicBezTo>
                  <a:pt x="57527" y="96832"/>
                  <a:pt x="57527" y="96832"/>
                  <a:pt x="57527" y="96832"/>
                </a:cubicBezTo>
                <a:cubicBezTo>
                  <a:pt x="53101" y="96832"/>
                  <a:pt x="50759" y="92147"/>
                  <a:pt x="50759" y="87462"/>
                </a:cubicBezTo>
                <a:cubicBezTo>
                  <a:pt x="50759" y="83036"/>
                  <a:pt x="53101" y="78351"/>
                  <a:pt x="60130" y="78351"/>
                </a:cubicBezTo>
                <a:lnTo>
                  <a:pt x="60130" y="78351"/>
                </a:lnTo>
                <a:cubicBezTo>
                  <a:pt x="64555" y="80694"/>
                  <a:pt x="66898" y="83036"/>
                  <a:pt x="66898" y="87462"/>
                </a:cubicBezTo>
                <a:cubicBezTo>
                  <a:pt x="66898" y="94490"/>
                  <a:pt x="64555" y="96832"/>
                  <a:pt x="60130" y="96832"/>
                </a:cubicBezTo>
                <a:close/>
                <a:moveTo>
                  <a:pt x="80694" y="55444"/>
                </a:moveTo>
                <a:lnTo>
                  <a:pt x="80694" y="55444"/>
                </a:lnTo>
                <a:cubicBezTo>
                  <a:pt x="78351" y="55444"/>
                  <a:pt x="76268" y="57527"/>
                  <a:pt x="73926" y="59869"/>
                </a:cubicBezTo>
                <a:cubicBezTo>
                  <a:pt x="69240" y="64555"/>
                  <a:pt x="69240" y="64555"/>
                  <a:pt x="69240" y="64555"/>
                </a:cubicBezTo>
                <a:cubicBezTo>
                  <a:pt x="66898" y="64555"/>
                  <a:pt x="66898" y="66898"/>
                  <a:pt x="66898" y="66898"/>
                </a:cubicBezTo>
                <a:cubicBezTo>
                  <a:pt x="64555" y="69240"/>
                  <a:pt x="64555" y="69240"/>
                  <a:pt x="64555" y="71323"/>
                </a:cubicBezTo>
                <a:lnTo>
                  <a:pt x="64555" y="71323"/>
                </a:lnTo>
                <a:cubicBezTo>
                  <a:pt x="50759" y="71323"/>
                  <a:pt x="50759" y="71323"/>
                  <a:pt x="50759" y="71323"/>
                </a:cubicBezTo>
                <a:lnTo>
                  <a:pt x="50759" y="71323"/>
                </a:lnTo>
                <a:cubicBezTo>
                  <a:pt x="50759" y="66898"/>
                  <a:pt x="50759" y="64555"/>
                  <a:pt x="53101" y="59869"/>
                </a:cubicBezTo>
                <a:cubicBezTo>
                  <a:pt x="57527" y="57527"/>
                  <a:pt x="64555" y="53101"/>
                  <a:pt x="64555" y="53101"/>
                </a:cubicBezTo>
                <a:lnTo>
                  <a:pt x="66898" y="50759"/>
                </a:lnTo>
                <a:cubicBezTo>
                  <a:pt x="66898" y="48156"/>
                  <a:pt x="69240" y="45813"/>
                  <a:pt x="69240" y="45813"/>
                </a:cubicBezTo>
                <a:cubicBezTo>
                  <a:pt x="69240" y="43731"/>
                  <a:pt x="66898" y="41648"/>
                  <a:pt x="66898" y="39045"/>
                </a:cubicBezTo>
                <a:cubicBezTo>
                  <a:pt x="64555" y="36702"/>
                  <a:pt x="62472" y="36702"/>
                  <a:pt x="60130" y="36702"/>
                </a:cubicBezTo>
                <a:cubicBezTo>
                  <a:pt x="57527" y="36702"/>
                  <a:pt x="55444" y="36702"/>
                  <a:pt x="53101" y="39045"/>
                </a:cubicBezTo>
                <a:cubicBezTo>
                  <a:pt x="50759" y="41648"/>
                  <a:pt x="50759" y="43731"/>
                  <a:pt x="50759" y="45813"/>
                </a:cubicBezTo>
                <a:cubicBezTo>
                  <a:pt x="50759" y="48156"/>
                  <a:pt x="50759" y="48156"/>
                  <a:pt x="50759" y="48156"/>
                </a:cubicBezTo>
                <a:cubicBezTo>
                  <a:pt x="36963" y="48156"/>
                  <a:pt x="36963" y="48156"/>
                  <a:pt x="36963" y="48156"/>
                </a:cubicBezTo>
                <a:cubicBezTo>
                  <a:pt x="36963" y="45813"/>
                  <a:pt x="36963" y="45813"/>
                  <a:pt x="36963" y="45813"/>
                </a:cubicBezTo>
                <a:cubicBezTo>
                  <a:pt x="36963" y="36702"/>
                  <a:pt x="39045" y="32017"/>
                  <a:pt x="46073" y="27592"/>
                </a:cubicBezTo>
                <a:cubicBezTo>
                  <a:pt x="48416" y="25249"/>
                  <a:pt x="53101" y="25249"/>
                  <a:pt x="60130" y="25249"/>
                </a:cubicBezTo>
                <a:cubicBezTo>
                  <a:pt x="66898" y="25249"/>
                  <a:pt x="71583" y="25249"/>
                  <a:pt x="76268" y="29934"/>
                </a:cubicBezTo>
                <a:cubicBezTo>
                  <a:pt x="80694" y="32017"/>
                  <a:pt x="83036" y="36702"/>
                  <a:pt x="83036" y="43731"/>
                </a:cubicBezTo>
                <a:cubicBezTo>
                  <a:pt x="83036" y="48156"/>
                  <a:pt x="83036" y="50759"/>
                  <a:pt x="80694" y="5544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6" name="Shape 5070">
            <a:extLst>
              <a:ext uri="{FF2B5EF4-FFF2-40B4-BE49-F238E27FC236}">
                <a16:creationId xmlns:a16="http://schemas.microsoft.com/office/drawing/2014/main" id="{2B551A19-E8CE-4385-BD0A-8247439EDF75}"/>
              </a:ext>
            </a:extLst>
          </p:cNvPr>
          <p:cNvSpPr/>
          <p:nvPr/>
        </p:nvSpPr>
        <p:spPr>
          <a:xfrm>
            <a:off x="10340876" y="2906942"/>
            <a:ext cx="157569" cy="16344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578" y="51020"/>
                </a:moveTo>
                <a:lnTo>
                  <a:pt x="111578" y="51020"/>
                </a:lnTo>
                <a:cubicBezTo>
                  <a:pt x="70736" y="51020"/>
                  <a:pt x="70736" y="51020"/>
                  <a:pt x="70736" y="51020"/>
                </a:cubicBezTo>
                <a:cubicBezTo>
                  <a:pt x="70736" y="7346"/>
                  <a:pt x="70736" y="7346"/>
                  <a:pt x="70736" y="7346"/>
                </a:cubicBezTo>
                <a:cubicBezTo>
                  <a:pt x="70736" y="0"/>
                  <a:pt x="63157" y="0"/>
                  <a:pt x="59368" y="0"/>
                </a:cubicBezTo>
                <a:cubicBezTo>
                  <a:pt x="52210" y="0"/>
                  <a:pt x="48421" y="0"/>
                  <a:pt x="48421" y="7346"/>
                </a:cubicBezTo>
                <a:cubicBezTo>
                  <a:pt x="48421" y="51020"/>
                  <a:pt x="48421" y="51020"/>
                  <a:pt x="48421" y="51020"/>
                </a:cubicBezTo>
                <a:cubicBezTo>
                  <a:pt x="3789" y="51020"/>
                  <a:pt x="3789" y="51020"/>
                  <a:pt x="3789" y="51020"/>
                </a:cubicBezTo>
                <a:cubicBezTo>
                  <a:pt x="0" y="51020"/>
                  <a:pt x="0" y="54285"/>
                  <a:pt x="0" y="57959"/>
                </a:cubicBezTo>
                <a:cubicBezTo>
                  <a:pt x="0" y="65306"/>
                  <a:pt x="0" y="68979"/>
                  <a:pt x="3789" y="68979"/>
                </a:cubicBezTo>
                <a:cubicBezTo>
                  <a:pt x="48421" y="68979"/>
                  <a:pt x="48421" y="68979"/>
                  <a:pt x="48421" y="68979"/>
                </a:cubicBezTo>
                <a:cubicBezTo>
                  <a:pt x="48421" y="112244"/>
                  <a:pt x="48421" y="112244"/>
                  <a:pt x="48421" y="112244"/>
                </a:cubicBezTo>
                <a:cubicBezTo>
                  <a:pt x="48421" y="115918"/>
                  <a:pt x="52210" y="119591"/>
                  <a:pt x="59368" y="119591"/>
                </a:cubicBezTo>
                <a:cubicBezTo>
                  <a:pt x="63157" y="119591"/>
                  <a:pt x="70736" y="115918"/>
                  <a:pt x="70736" y="112244"/>
                </a:cubicBezTo>
                <a:cubicBezTo>
                  <a:pt x="70736" y="68979"/>
                  <a:pt x="70736" y="68979"/>
                  <a:pt x="70736" y="68979"/>
                </a:cubicBezTo>
                <a:cubicBezTo>
                  <a:pt x="111578" y="68979"/>
                  <a:pt x="111578" y="68979"/>
                  <a:pt x="111578" y="68979"/>
                </a:cubicBezTo>
                <a:cubicBezTo>
                  <a:pt x="119578" y="68979"/>
                  <a:pt x="119578" y="65306"/>
                  <a:pt x="119578" y="57959"/>
                </a:cubicBezTo>
                <a:cubicBezTo>
                  <a:pt x="119578" y="54285"/>
                  <a:pt x="119578" y="51020"/>
                  <a:pt x="111578" y="51020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7" name="Shape 5071">
            <a:extLst>
              <a:ext uri="{FF2B5EF4-FFF2-40B4-BE49-F238E27FC236}">
                <a16:creationId xmlns:a16="http://schemas.microsoft.com/office/drawing/2014/main" id="{74D3D204-24E4-4508-935E-7046F86BD1A3}"/>
              </a:ext>
            </a:extLst>
          </p:cNvPr>
          <p:cNvSpPr/>
          <p:nvPr/>
        </p:nvSpPr>
        <p:spPr>
          <a:xfrm>
            <a:off x="9796195" y="2975047"/>
            <a:ext cx="155623" cy="2529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367" y="0"/>
                </a:moveTo>
                <a:lnTo>
                  <a:pt x="112367" y="0"/>
                </a:lnTo>
                <a:cubicBezTo>
                  <a:pt x="3816" y="0"/>
                  <a:pt x="3816" y="0"/>
                  <a:pt x="3816" y="0"/>
                </a:cubicBezTo>
                <a:cubicBezTo>
                  <a:pt x="0" y="0"/>
                  <a:pt x="0" y="21333"/>
                  <a:pt x="0" y="45333"/>
                </a:cubicBezTo>
                <a:cubicBezTo>
                  <a:pt x="0" y="93333"/>
                  <a:pt x="0" y="117333"/>
                  <a:pt x="3816" y="117333"/>
                </a:cubicBezTo>
                <a:cubicBezTo>
                  <a:pt x="112367" y="117333"/>
                  <a:pt x="112367" y="117333"/>
                  <a:pt x="112367" y="117333"/>
                </a:cubicBezTo>
                <a:cubicBezTo>
                  <a:pt x="119575" y="117333"/>
                  <a:pt x="119575" y="93333"/>
                  <a:pt x="119575" y="45333"/>
                </a:cubicBezTo>
                <a:cubicBezTo>
                  <a:pt x="119575" y="21333"/>
                  <a:pt x="119575" y="0"/>
                  <a:pt x="112367" y="0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8" name="Shape 5072">
            <a:extLst>
              <a:ext uri="{FF2B5EF4-FFF2-40B4-BE49-F238E27FC236}">
                <a16:creationId xmlns:a16="http://schemas.microsoft.com/office/drawing/2014/main" id="{0645491C-F5C2-4501-BED6-31B96A321CF7}"/>
              </a:ext>
            </a:extLst>
          </p:cNvPr>
          <p:cNvSpPr/>
          <p:nvPr/>
        </p:nvSpPr>
        <p:spPr>
          <a:xfrm>
            <a:off x="3217229" y="3377826"/>
            <a:ext cx="274286" cy="27824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1900"/>
                </a:moveTo>
                <a:lnTo>
                  <a:pt x="113239" y="1900"/>
                </a:lnTo>
                <a:cubicBezTo>
                  <a:pt x="113239" y="1900"/>
                  <a:pt x="111307" y="0"/>
                  <a:pt x="109134" y="0"/>
                </a:cubicBezTo>
                <a:cubicBezTo>
                  <a:pt x="106961" y="1900"/>
                  <a:pt x="106961" y="4039"/>
                  <a:pt x="106961" y="4039"/>
                </a:cubicBezTo>
                <a:cubicBezTo>
                  <a:pt x="111307" y="20910"/>
                  <a:pt x="100442" y="33504"/>
                  <a:pt x="91991" y="39920"/>
                </a:cubicBezTo>
                <a:cubicBezTo>
                  <a:pt x="89818" y="33504"/>
                  <a:pt x="89818" y="33504"/>
                  <a:pt x="89818" y="33504"/>
                </a:cubicBezTo>
                <a:cubicBezTo>
                  <a:pt x="87645" y="33504"/>
                  <a:pt x="85714" y="31366"/>
                  <a:pt x="83541" y="31366"/>
                </a:cubicBezTo>
                <a:cubicBezTo>
                  <a:pt x="63983" y="31366"/>
                  <a:pt x="63983" y="31366"/>
                  <a:pt x="63983" y="31366"/>
                </a:cubicBezTo>
                <a:cubicBezTo>
                  <a:pt x="62052" y="31366"/>
                  <a:pt x="59879" y="31366"/>
                  <a:pt x="57947" y="33504"/>
                </a:cubicBezTo>
                <a:cubicBezTo>
                  <a:pt x="2173" y="71287"/>
                  <a:pt x="2173" y="71287"/>
                  <a:pt x="2173" y="71287"/>
                </a:cubicBezTo>
                <a:cubicBezTo>
                  <a:pt x="0" y="73425"/>
                  <a:pt x="0" y="77702"/>
                  <a:pt x="2173" y="79841"/>
                </a:cubicBezTo>
                <a:cubicBezTo>
                  <a:pt x="25593" y="115485"/>
                  <a:pt x="25593" y="115485"/>
                  <a:pt x="25593" y="115485"/>
                </a:cubicBezTo>
                <a:cubicBezTo>
                  <a:pt x="27766" y="119762"/>
                  <a:pt x="32112" y="117623"/>
                  <a:pt x="34285" y="117623"/>
                </a:cubicBezTo>
                <a:cubicBezTo>
                  <a:pt x="89818" y="77702"/>
                  <a:pt x="89818" y="77702"/>
                  <a:pt x="89818" y="77702"/>
                </a:cubicBezTo>
                <a:cubicBezTo>
                  <a:pt x="91991" y="77702"/>
                  <a:pt x="94164" y="73425"/>
                  <a:pt x="94164" y="73425"/>
                </a:cubicBezTo>
                <a:cubicBezTo>
                  <a:pt x="100442" y="54415"/>
                  <a:pt x="100442" y="54415"/>
                  <a:pt x="100442" y="54415"/>
                </a:cubicBezTo>
                <a:cubicBezTo>
                  <a:pt x="100442" y="52514"/>
                  <a:pt x="100442" y="50376"/>
                  <a:pt x="98511" y="48237"/>
                </a:cubicBezTo>
                <a:cubicBezTo>
                  <a:pt x="96338" y="43960"/>
                  <a:pt x="96338" y="43960"/>
                  <a:pt x="96338" y="43960"/>
                </a:cubicBezTo>
                <a:cubicBezTo>
                  <a:pt x="109134" y="35643"/>
                  <a:pt x="119758" y="20910"/>
                  <a:pt x="113239" y="1900"/>
                </a:cubicBezTo>
                <a:close/>
                <a:moveTo>
                  <a:pt x="87645" y="58693"/>
                </a:moveTo>
                <a:lnTo>
                  <a:pt x="87645" y="58693"/>
                </a:lnTo>
                <a:cubicBezTo>
                  <a:pt x="83541" y="60831"/>
                  <a:pt x="77022" y="60831"/>
                  <a:pt x="74849" y="54415"/>
                </a:cubicBezTo>
                <a:cubicBezTo>
                  <a:pt x="70744" y="50376"/>
                  <a:pt x="72676" y="46099"/>
                  <a:pt x="77022" y="41821"/>
                </a:cubicBezTo>
                <a:cubicBezTo>
                  <a:pt x="79195" y="39920"/>
                  <a:pt x="83541" y="39920"/>
                  <a:pt x="87645" y="41821"/>
                </a:cubicBezTo>
                <a:cubicBezTo>
                  <a:pt x="85714" y="43960"/>
                  <a:pt x="85714" y="43960"/>
                  <a:pt x="85714" y="43960"/>
                </a:cubicBezTo>
                <a:cubicBezTo>
                  <a:pt x="83541" y="43960"/>
                  <a:pt x="81368" y="46099"/>
                  <a:pt x="83541" y="48237"/>
                </a:cubicBezTo>
                <a:cubicBezTo>
                  <a:pt x="83541" y="50376"/>
                  <a:pt x="85714" y="50376"/>
                  <a:pt x="85714" y="50376"/>
                </a:cubicBezTo>
                <a:cubicBezTo>
                  <a:pt x="87645" y="50376"/>
                  <a:pt x="87645" y="50376"/>
                  <a:pt x="87645" y="50376"/>
                </a:cubicBezTo>
                <a:cubicBezTo>
                  <a:pt x="89818" y="50376"/>
                  <a:pt x="89818" y="50376"/>
                  <a:pt x="91991" y="48237"/>
                </a:cubicBezTo>
                <a:cubicBezTo>
                  <a:pt x="91991" y="52514"/>
                  <a:pt x="89818" y="56554"/>
                  <a:pt x="87645" y="5869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9" name="Shape 5073">
            <a:extLst>
              <a:ext uri="{FF2B5EF4-FFF2-40B4-BE49-F238E27FC236}">
                <a16:creationId xmlns:a16="http://schemas.microsoft.com/office/drawing/2014/main" id="{EFF2775C-E081-4568-8BA2-7C9AABCBB8D2}"/>
              </a:ext>
            </a:extLst>
          </p:cNvPr>
          <p:cNvSpPr/>
          <p:nvPr/>
        </p:nvSpPr>
        <p:spPr>
          <a:xfrm>
            <a:off x="3211394" y="3984913"/>
            <a:ext cx="274285" cy="15371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120" y="0"/>
                </a:moveTo>
                <a:lnTo>
                  <a:pt x="60120" y="0"/>
                </a:lnTo>
                <a:cubicBezTo>
                  <a:pt x="21488" y="0"/>
                  <a:pt x="0" y="50000"/>
                  <a:pt x="0" y="57826"/>
                </a:cubicBezTo>
                <a:cubicBezTo>
                  <a:pt x="0" y="65652"/>
                  <a:pt x="21488" y="119565"/>
                  <a:pt x="60120" y="119565"/>
                </a:cubicBezTo>
                <a:cubicBezTo>
                  <a:pt x="98511" y="119565"/>
                  <a:pt x="119758" y="65652"/>
                  <a:pt x="119758" y="57826"/>
                </a:cubicBezTo>
                <a:cubicBezTo>
                  <a:pt x="119758" y="50000"/>
                  <a:pt x="98511" y="0"/>
                  <a:pt x="60120" y="0"/>
                </a:cubicBezTo>
                <a:close/>
                <a:moveTo>
                  <a:pt x="60120" y="103913"/>
                </a:moveTo>
                <a:lnTo>
                  <a:pt x="60120" y="103913"/>
                </a:lnTo>
                <a:cubicBezTo>
                  <a:pt x="44909" y="103913"/>
                  <a:pt x="34285" y="84782"/>
                  <a:pt x="34285" y="57826"/>
                </a:cubicBezTo>
                <a:cubicBezTo>
                  <a:pt x="34285" y="34347"/>
                  <a:pt x="44909" y="11304"/>
                  <a:pt x="60120" y="11304"/>
                </a:cubicBezTo>
                <a:cubicBezTo>
                  <a:pt x="74849" y="11304"/>
                  <a:pt x="85714" y="34347"/>
                  <a:pt x="85714" y="57826"/>
                </a:cubicBezTo>
                <a:cubicBezTo>
                  <a:pt x="85714" y="84782"/>
                  <a:pt x="74849" y="103913"/>
                  <a:pt x="60120" y="103913"/>
                </a:cubicBezTo>
                <a:close/>
                <a:moveTo>
                  <a:pt x="60120" y="57826"/>
                </a:moveTo>
                <a:lnTo>
                  <a:pt x="60120" y="57826"/>
                </a:lnTo>
                <a:cubicBezTo>
                  <a:pt x="57706" y="53478"/>
                  <a:pt x="64225" y="34347"/>
                  <a:pt x="60120" y="34347"/>
                </a:cubicBezTo>
                <a:cubicBezTo>
                  <a:pt x="53360" y="34347"/>
                  <a:pt x="47082" y="46521"/>
                  <a:pt x="47082" y="57826"/>
                </a:cubicBezTo>
                <a:cubicBezTo>
                  <a:pt x="47082" y="73043"/>
                  <a:pt x="53360" y="80869"/>
                  <a:pt x="60120" y="80869"/>
                </a:cubicBezTo>
                <a:cubicBezTo>
                  <a:pt x="66156" y="80869"/>
                  <a:pt x="72917" y="73043"/>
                  <a:pt x="72917" y="57826"/>
                </a:cubicBezTo>
                <a:cubicBezTo>
                  <a:pt x="72917" y="53478"/>
                  <a:pt x="62052" y="61739"/>
                  <a:pt x="60120" y="5782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0" name="Shape 5074">
            <a:extLst>
              <a:ext uri="{FF2B5EF4-FFF2-40B4-BE49-F238E27FC236}">
                <a16:creationId xmlns:a16="http://schemas.microsoft.com/office/drawing/2014/main" id="{C69C45C7-144E-4682-9AD8-ADA62033D3BC}"/>
              </a:ext>
            </a:extLst>
          </p:cNvPr>
          <p:cNvSpPr/>
          <p:nvPr/>
        </p:nvSpPr>
        <p:spPr>
          <a:xfrm>
            <a:off x="2676439" y="3932377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69" y="2082"/>
                </a:moveTo>
                <a:lnTo>
                  <a:pt x="59869" y="2082"/>
                </a:lnTo>
                <a:cubicBezTo>
                  <a:pt x="25249" y="2082"/>
                  <a:pt x="0" y="27592"/>
                  <a:pt x="0" y="62212"/>
                </a:cubicBezTo>
                <a:cubicBezTo>
                  <a:pt x="0" y="94490"/>
                  <a:pt x="27592" y="119739"/>
                  <a:pt x="59869" y="119739"/>
                </a:cubicBezTo>
                <a:cubicBezTo>
                  <a:pt x="94490" y="119739"/>
                  <a:pt x="119739" y="92147"/>
                  <a:pt x="119739" y="59869"/>
                </a:cubicBezTo>
                <a:cubicBezTo>
                  <a:pt x="119739" y="27592"/>
                  <a:pt x="92147" y="0"/>
                  <a:pt x="59869" y="2082"/>
                </a:cubicBezTo>
                <a:close/>
                <a:moveTo>
                  <a:pt x="59869" y="9110"/>
                </a:moveTo>
                <a:lnTo>
                  <a:pt x="59869" y="9110"/>
                </a:lnTo>
                <a:cubicBezTo>
                  <a:pt x="66637" y="9110"/>
                  <a:pt x="75748" y="11453"/>
                  <a:pt x="83036" y="13796"/>
                </a:cubicBezTo>
                <a:cubicBezTo>
                  <a:pt x="75748" y="27592"/>
                  <a:pt x="75748" y="27592"/>
                  <a:pt x="75748" y="27592"/>
                </a:cubicBezTo>
                <a:cubicBezTo>
                  <a:pt x="71583" y="25249"/>
                  <a:pt x="64295" y="25249"/>
                  <a:pt x="59869" y="25249"/>
                </a:cubicBezTo>
                <a:cubicBezTo>
                  <a:pt x="52841" y="25249"/>
                  <a:pt x="48156" y="25249"/>
                  <a:pt x="43731" y="27592"/>
                </a:cubicBezTo>
                <a:cubicBezTo>
                  <a:pt x="36702" y="13796"/>
                  <a:pt x="36702" y="13796"/>
                  <a:pt x="36702" y="13796"/>
                </a:cubicBezTo>
                <a:cubicBezTo>
                  <a:pt x="43731" y="11453"/>
                  <a:pt x="50498" y="9110"/>
                  <a:pt x="59869" y="9110"/>
                </a:cubicBezTo>
                <a:close/>
                <a:moveTo>
                  <a:pt x="27592" y="76008"/>
                </a:moveTo>
                <a:lnTo>
                  <a:pt x="27592" y="76008"/>
                </a:lnTo>
                <a:cubicBezTo>
                  <a:pt x="13796" y="85119"/>
                  <a:pt x="13796" y="85119"/>
                  <a:pt x="13796" y="85119"/>
                </a:cubicBezTo>
                <a:cubicBezTo>
                  <a:pt x="9110" y="78351"/>
                  <a:pt x="9110" y="68980"/>
                  <a:pt x="9110" y="62212"/>
                </a:cubicBezTo>
                <a:cubicBezTo>
                  <a:pt x="6767" y="53101"/>
                  <a:pt x="9110" y="43470"/>
                  <a:pt x="13796" y="36702"/>
                </a:cubicBezTo>
                <a:cubicBezTo>
                  <a:pt x="27592" y="43470"/>
                  <a:pt x="27592" y="43470"/>
                  <a:pt x="27592" y="43470"/>
                </a:cubicBezTo>
                <a:cubicBezTo>
                  <a:pt x="25249" y="48156"/>
                  <a:pt x="22906" y="55184"/>
                  <a:pt x="22906" y="59869"/>
                </a:cubicBezTo>
                <a:cubicBezTo>
                  <a:pt x="22906" y="66898"/>
                  <a:pt x="25249" y="71323"/>
                  <a:pt x="27592" y="76008"/>
                </a:cubicBezTo>
                <a:close/>
                <a:moveTo>
                  <a:pt x="59869" y="112711"/>
                </a:moveTo>
                <a:lnTo>
                  <a:pt x="59869" y="112711"/>
                </a:lnTo>
                <a:cubicBezTo>
                  <a:pt x="50498" y="112711"/>
                  <a:pt x="43731" y="110629"/>
                  <a:pt x="36702" y="105943"/>
                </a:cubicBezTo>
                <a:cubicBezTo>
                  <a:pt x="43731" y="92147"/>
                  <a:pt x="43731" y="92147"/>
                  <a:pt x="43731" y="92147"/>
                </a:cubicBezTo>
                <a:cubicBezTo>
                  <a:pt x="48156" y="94490"/>
                  <a:pt x="52841" y="96832"/>
                  <a:pt x="59869" y="96832"/>
                </a:cubicBezTo>
                <a:cubicBezTo>
                  <a:pt x="64295" y="96832"/>
                  <a:pt x="71583" y="94490"/>
                  <a:pt x="75748" y="92147"/>
                </a:cubicBezTo>
                <a:cubicBezTo>
                  <a:pt x="83036" y="105943"/>
                  <a:pt x="83036" y="105943"/>
                  <a:pt x="83036" y="105943"/>
                </a:cubicBezTo>
                <a:cubicBezTo>
                  <a:pt x="75748" y="110629"/>
                  <a:pt x="69240" y="112711"/>
                  <a:pt x="59869" y="112711"/>
                </a:cubicBezTo>
                <a:close/>
                <a:moveTo>
                  <a:pt x="59869" y="89804"/>
                </a:moveTo>
                <a:lnTo>
                  <a:pt x="59869" y="89804"/>
                </a:lnTo>
                <a:cubicBezTo>
                  <a:pt x="43731" y="89804"/>
                  <a:pt x="32277" y="76008"/>
                  <a:pt x="32277" y="59869"/>
                </a:cubicBezTo>
                <a:cubicBezTo>
                  <a:pt x="32277" y="43470"/>
                  <a:pt x="43731" y="32017"/>
                  <a:pt x="59869" y="32017"/>
                </a:cubicBezTo>
                <a:cubicBezTo>
                  <a:pt x="75748" y="32017"/>
                  <a:pt x="87462" y="43470"/>
                  <a:pt x="87462" y="59869"/>
                </a:cubicBezTo>
                <a:cubicBezTo>
                  <a:pt x="87462" y="76008"/>
                  <a:pt x="75748" y="89804"/>
                  <a:pt x="59869" y="89804"/>
                </a:cubicBezTo>
                <a:close/>
                <a:moveTo>
                  <a:pt x="92147" y="76008"/>
                </a:moveTo>
                <a:lnTo>
                  <a:pt x="92147" y="76008"/>
                </a:lnTo>
                <a:cubicBezTo>
                  <a:pt x="94490" y="71323"/>
                  <a:pt x="96832" y="66898"/>
                  <a:pt x="96832" y="59869"/>
                </a:cubicBezTo>
                <a:cubicBezTo>
                  <a:pt x="96832" y="55184"/>
                  <a:pt x="94490" y="48156"/>
                  <a:pt x="92147" y="43470"/>
                </a:cubicBezTo>
                <a:cubicBezTo>
                  <a:pt x="105943" y="36702"/>
                  <a:pt x="105943" y="36702"/>
                  <a:pt x="105943" y="36702"/>
                </a:cubicBezTo>
                <a:cubicBezTo>
                  <a:pt x="108286" y="43470"/>
                  <a:pt x="110629" y="50759"/>
                  <a:pt x="110629" y="59869"/>
                </a:cubicBezTo>
                <a:cubicBezTo>
                  <a:pt x="110629" y="68980"/>
                  <a:pt x="108286" y="76008"/>
                  <a:pt x="105943" y="85119"/>
                </a:cubicBezTo>
                <a:lnTo>
                  <a:pt x="92147" y="76008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1" name="Shape 5075">
            <a:extLst>
              <a:ext uri="{FF2B5EF4-FFF2-40B4-BE49-F238E27FC236}">
                <a16:creationId xmlns:a16="http://schemas.microsoft.com/office/drawing/2014/main" id="{A5466446-40F5-4058-95CE-766A2514C233}"/>
              </a:ext>
            </a:extLst>
          </p:cNvPr>
          <p:cNvSpPr/>
          <p:nvPr/>
        </p:nvSpPr>
        <p:spPr>
          <a:xfrm>
            <a:off x="1594858" y="3945999"/>
            <a:ext cx="235380" cy="2315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08" y="15251"/>
                </a:moveTo>
                <a:lnTo>
                  <a:pt x="116908" y="15251"/>
                </a:lnTo>
                <a:cubicBezTo>
                  <a:pt x="114660" y="12661"/>
                  <a:pt x="102014" y="2589"/>
                  <a:pt x="99484" y="2589"/>
                </a:cubicBezTo>
                <a:cubicBezTo>
                  <a:pt x="99484" y="0"/>
                  <a:pt x="94707" y="0"/>
                  <a:pt x="92177" y="0"/>
                </a:cubicBezTo>
                <a:cubicBezTo>
                  <a:pt x="25011" y="0"/>
                  <a:pt x="25011" y="0"/>
                  <a:pt x="25011" y="0"/>
                </a:cubicBezTo>
                <a:cubicBezTo>
                  <a:pt x="25011" y="0"/>
                  <a:pt x="20234" y="0"/>
                  <a:pt x="17423" y="2589"/>
                </a:cubicBezTo>
                <a:cubicBezTo>
                  <a:pt x="17423" y="2589"/>
                  <a:pt x="5058" y="12661"/>
                  <a:pt x="2529" y="15251"/>
                </a:cubicBezTo>
                <a:cubicBezTo>
                  <a:pt x="0" y="15251"/>
                  <a:pt x="0" y="17841"/>
                  <a:pt x="0" y="23021"/>
                </a:cubicBezTo>
                <a:cubicBezTo>
                  <a:pt x="0" y="25323"/>
                  <a:pt x="12365" y="114820"/>
                  <a:pt x="12365" y="114820"/>
                </a:cubicBezTo>
                <a:cubicBezTo>
                  <a:pt x="14894" y="117122"/>
                  <a:pt x="17423" y="119712"/>
                  <a:pt x="20234" y="119712"/>
                </a:cubicBezTo>
                <a:cubicBezTo>
                  <a:pt x="99484" y="119712"/>
                  <a:pt x="99484" y="119712"/>
                  <a:pt x="99484" y="119712"/>
                </a:cubicBezTo>
                <a:cubicBezTo>
                  <a:pt x="102014" y="119712"/>
                  <a:pt x="104543" y="117122"/>
                  <a:pt x="107072" y="114820"/>
                </a:cubicBezTo>
                <a:cubicBezTo>
                  <a:pt x="107072" y="114820"/>
                  <a:pt x="119718" y="25323"/>
                  <a:pt x="119718" y="23021"/>
                </a:cubicBezTo>
                <a:cubicBezTo>
                  <a:pt x="119718" y="17841"/>
                  <a:pt x="116908" y="15251"/>
                  <a:pt x="116908" y="15251"/>
                </a:cubicBezTo>
                <a:close/>
                <a:moveTo>
                  <a:pt x="59859" y="76546"/>
                </a:moveTo>
                <a:lnTo>
                  <a:pt x="59859" y="76546"/>
                </a:lnTo>
                <a:cubicBezTo>
                  <a:pt x="37377" y="76546"/>
                  <a:pt x="32599" y="43165"/>
                  <a:pt x="30070" y="35683"/>
                </a:cubicBezTo>
                <a:cubicBezTo>
                  <a:pt x="44964" y="35683"/>
                  <a:pt x="44964" y="35683"/>
                  <a:pt x="44964" y="35683"/>
                </a:cubicBezTo>
                <a:cubicBezTo>
                  <a:pt x="44964" y="45755"/>
                  <a:pt x="50023" y="63884"/>
                  <a:pt x="59859" y="63884"/>
                </a:cubicBezTo>
                <a:cubicBezTo>
                  <a:pt x="69695" y="63884"/>
                  <a:pt x="72224" y="45755"/>
                  <a:pt x="74754" y="35683"/>
                </a:cubicBezTo>
                <a:cubicBezTo>
                  <a:pt x="87119" y="35683"/>
                  <a:pt x="87119" y="35683"/>
                  <a:pt x="87119" y="35683"/>
                </a:cubicBezTo>
                <a:cubicBezTo>
                  <a:pt x="87119" y="43165"/>
                  <a:pt x="82341" y="76546"/>
                  <a:pt x="59859" y="76546"/>
                </a:cubicBezTo>
                <a:close/>
                <a:moveTo>
                  <a:pt x="10117" y="23021"/>
                </a:moveTo>
                <a:lnTo>
                  <a:pt x="10117" y="23021"/>
                </a:lnTo>
                <a:cubicBezTo>
                  <a:pt x="25011" y="7769"/>
                  <a:pt x="25011" y="7769"/>
                  <a:pt x="25011" y="7769"/>
                </a:cubicBezTo>
                <a:cubicBezTo>
                  <a:pt x="92177" y="7769"/>
                  <a:pt x="92177" y="7769"/>
                  <a:pt x="92177" y="7769"/>
                </a:cubicBezTo>
                <a:cubicBezTo>
                  <a:pt x="109882" y="23021"/>
                  <a:pt x="109882" y="23021"/>
                  <a:pt x="109882" y="23021"/>
                </a:cubicBezTo>
                <a:lnTo>
                  <a:pt x="10117" y="23021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2" name="Shape 5076">
            <a:extLst>
              <a:ext uri="{FF2B5EF4-FFF2-40B4-BE49-F238E27FC236}">
                <a16:creationId xmlns:a16="http://schemas.microsoft.com/office/drawing/2014/main" id="{86438071-81E9-4C02-8376-37A45ED6BC38}"/>
              </a:ext>
            </a:extLst>
          </p:cNvPr>
          <p:cNvSpPr/>
          <p:nvPr/>
        </p:nvSpPr>
        <p:spPr>
          <a:xfrm>
            <a:off x="3758019" y="3407013"/>
            <a:ext cx="274286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79" y="45112"/>
                </a:moveTo>
                <a:lnTo>
                  <a:pt x="59879" y="45112"/>
                </a:lnTo>
                <a:cubicBezTo>
                  <a:pt x="49014" y="45112"/>
                  <a:pt x="42736" y="52932"/>
                  <a:pt x="42736" y="66466"/>
                </a:cubicBezTo>
                <a:cubicBezTo>
                  <a:pt x="42736" y="80000"/>
                  <a:pt x="49014" y="87819"/>
                  <a:pt x="59879" y="87819"/>
                </a:cubicBezTo>
                <a:cubicBezTo>
                  <a:pt x="70503" y="87819"/>
                  <a:pt x="77022" y="80000"/>
                  <a:pt x="77022" y="66466"/>
                </a:cubicBezTo>
                <a:cubicBezTo>
                  <a:pt x="77022" y="52932"/>
                  <a:pt x="70503" y="45112"/>
                  <a:pt x="59879" y="45112"/>
                </a:cubicBezTo>
                <a:close/>
                <a:moveTo>
                  <a:pt x="106720" y="21052"/>
                </a:moveTo>
                <a:lnTo>
                  <a:pt x="106720" y="21052"/>
                </a:lnTo>
                <a:cubicBezTo>
                  <a:pt x="93923" y="21052"/>
                  <a:pt x="93923" y="21052"/>
                  <a:pt x="93923" y="21052"/>
                </a:cubicBezTo>
                <a:cubicBezTo>
                  <a:pt x="91750" y="21052"/>
                  <a:pt x="89818" y="21052"/>
                  <a:pt x="87645" y="18345"/>
                </a:cubicBezTo>
                <a:cubicBezTo>
                  <a:pt x="85472" y="2406"/>
                  <a:pt x="85472" y="2406"/>
                  <a:pt x="85472" y="2406"/>
                </a:cubicBezTo>
                <a:cubicBezTo>
                  <a:pt x="83299" y="2406"/>
                  <a:pt x="81126" y="0"/>
                  <a:pt x="78953" y="0"/>
                </a:cubicBezTo>
                <a:cubicBezTo>
                  <a:pt x="38390" y="0"/>
                  <a:pt x="38390" y="0"/>
                  <a:pt x="38390" y="0"/>
                </a:cubicBezTo>
                <a:cubicBezTo>
                  <a:pt x="38390" y="0"/>
                  <a:pt x="36217" y="2406"/>
                  <a:pt x="34285" y="2406"/>
                </a:cubicBezTo>
                <a:cubicBezTo>
                  <a:pt x="29698" y="18345"/>
                  <a:pt x="29698" y="18345"/>
                  <a:pt x="29698" y="18345"/>
                </a:cubicBezTo>
                <a:cubicBezTo>
                  <a:pt x="29698" y="21052"/>
                  <a:pt x="27766" y="21052"/>
                  <a:pt x="25593" y="21052"/>
                </a:cubicBezTo>
                <a:cubicBezTo>
                  <a:pt x="12796" y="21052"/>
                  <a:pt x="12796" y="21052"/>
                  <a:pt x="12796" y="21052"/>
                </a:cubicBezTo>
                <a:cubicBezTo>
                  <a:pt x="4104" y="21052"/>
                  <a:pt x="0" y="29172"/>
                  <a:pt x="0" y="36992"/>
                </a:cubicBezTo>
                <a:cubicBezTo>
                  <a:pt x="0" y="103759"/>
                  <a:pt x="0" y="103759"/>
                  <a:pt x="0" y="103759"/>
                </a:cubicBezTo>
                <a:cubicBezTo>
                  <a:pt x="0" y="111879"/>
                  <a:pt x="4104" y="119699"/>
                  <a:pt x="12796" y="119699"/>
                </a:cubicBezTo>
                <a:cubicBezTo>
                  <a:pt x="106720" y="119699"/>
                  <a:pt x="106720" y="119699"/>
                  <a:pt x="106720" y="119699"/>
                </a:cubicBezTo>
                <a:cubicBezTo>
                  <a:pt x="113480" y="119699"/>
                  <a:pt x="119758" y="111879"/>
                  <a:pt x="119758" y="103759"/>
                </a:cubicBezTo>
                <a:cubicBezTo>
                  <a:pt x="119758" y="36992"/>
                  <a:pt x="119758" y="36992"/>
                  <a:pt x="119758" y="36992"/>
                </a:cubicBezTo>
                <a:cubicBezTo>
                  <a:pt x="119758" y="29172"/>
                  <a:pt x="113480" y="21052"/>
                  <a:pt x="106720" y="21052"/>
                </a:cubicBezTo>
                <a:close/>
                <a:moveTo>
                  <a:pt x="59879" y="103759"/>
                </a:moveTo>
                <a:lnTo>
                  <a:pt x="59879" y="103759"/>
                </a:lnTo>
                <a:cubicBezTo>
                  <a:pt x="42736" y="103759"/>
                  <a:pt x="29698" y="87819"/>
                  <a:pt x="29698" y="66466"/>
                </a:cubicBezTo>
                <a:cubicBezTo>
                  <a:pt x="29698" y="45112"/>
                  <a:pt x="42736" y="29172"/>
                  <a:pt x="59879" y="29172"/>
                </a:cubicBezTo>
                <a:cubicBezTo>
                  <a:pt x="77022" y="29172"/>
                  <a:pt x="89818" y="45112"/>
                  <a:pt x="89818" y="66466"/>
                </a:cubicBezTo>
                <a:cubicBezTo>
                  <a:pt x="89818" y="87819"/>
                  <a:pt x="77022" y="103759"/>
                  <a:pt x="59879" y="103759"/>
                </a:cubicBezTo>
                <a:close/>
                <a:moveTo>
                  <a:pt x="102615" y="47819"/>
                </a:moveTo>
                <a:lnTo>
                  <a:pt x="102615" y="47819"/>
                </a:lnTo>
                <a:cubicBezTo>
                  <a:pt x="100442" y="47819"/>
                  <a:pt x="98269" y="45112"/>
                  <a:pt x="98269" y="42406"/>
                </a:cubicBezTo>
                <a:cubicBezTo>
                  <a:pt x="98269" y="39699"/>
                  <a:pt x="100442" y="36992"/>
                  <a:pt x="102615" y="36992"/>
                </a:cubicBezTo>
                <a:cubicBezTo>
                  <a:pt x="104547" y="36992"/>
                  <a:pt x="106720" y="39699"/>
                  <a:pt x="106720" y="42406"/>
                </a:cubicBezTo>
                <a:cubicBezTo>
                  <a:pt x="106720" y="45112"/>
                  <a:pt x="104547" y="47819"/>
                  <a:pt x="102615" y="4781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3" name="Shape 5077">
            <a:extLst>
              <a:ext uri="{FF2B5EF4-FFF2-40B4-BE49-F238E27FC236}">
                <a16:creationId xmlns:a16="http://schemas.microsoft.com/office/drawing/2014/main" id="{C0B3574F-6280-4FE9-A570-8E7DAC48A808}"/>
              </a:ext>
            </a:extLst>
          </p:cNvPr>
          <p:cNvSpPr/>
          <p:nvPr/>
        </p:nvSpPr>
        <p:spPr>
          <a:xfrm>
            <a:off x="6537837" y="3387555"/>
            <a:ext cx="190639" cy="26268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7630" y="0"/>
                </a:moveTo>
                <a:lnTo>
                  <a:pt x="67630" y="0"/>
                </a:lnTo>
                <a:cubicBezTo>
                  <a:pt x="55491" y="0"/>
                  <a:pt x="55491" y="0"/>
                  <a:pt x="55491" y="0"/>
                </a:cubicBezTo>
                <a:cubicBezTo>
                  <a:pt x="55491" y="82171"/>
                  <a:pt x="55491" y="82171"/>
                  <a:pt x="55491" y="82171"/>
                </a:cubicBezTo>
                <a:cubicBezTo>
                  <a:pt x="46127" y="79916"/>
                  <a:pt x="37109" y="79916"/>
                  <a:pt x="27745" y="82171"/>
                </a:cubicBezTo>
                <a:cubicBezTo>
                  <a:pt x="9017" y="86680"/>
                  <a:pt x="0" y="97703"/>
                  <a:pt x="3468" y="106471"/>
                </a:cubicBezTo>
                <a:cubicBezTo>
                  <a:pt x="9017" y="115490"/>
                  <a:pt x="24624" y="119749"/>
                  <a:pt x="43005" y="115490"/>
                </a:cubicBezTo>
                <a:cubicBezTo>
                  <a:pt x="58612" y="110981"/>
                  <a:pt x="67630" y="102212"/>
                  <a:pt x="67630" y="93194"/>
                </a:cubicBezTo>
                <a:cubicBezTo>
                  <a:pt x="67630" y="26555"/>
                  <a:pt x="67630" y="26555"/>
                  <a:pt x="67630" y="26555"/>
                </a:cubicBezTo>
                <a:cubicBezTo>
                  <a:pt x="92254" y="31064"/>
                  <a:pt x="92254" y="53110"/>
                  <a:pt x="89132" y="57620"/>
                </a:cubicBezTo>
                <a:cubicBezTo>
                  <a:pt x="89132" y="59874"/>
                  <a:pt x="92254" y="62129"/>
                  <a:pt x="95375" y="57620"/>
                </a:cubicBezTo>
                <a:cubicBezTo>
                  <a:pt x="119653" y="28810"/>
                  <a:pt x="67630" y="15532"/>
                  <a:pt x="67630" y="0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4" name="Shape 5078">
            <a:extLst>
              <a:ext uri="{FF2B5EF4-FFF2-40B4-BE49-F238E27FC236}">
                <a16:creationId xmlns:a16="http://schemas.microsoft.com/office/drawing/2014/main" id="{8F82E912-5ACD-4877-A6D7-F2DDD9BB7C51}"/>
              </a:ext>
            </a:extLst>
          </p:cNvPr>
          <p:cNvSpPr/>
          <p:nvPr/>
        </p:nvSpPr>
        <p:spPr>
          <a:xfrm>
            <a:off x="4872670" y="3401176"/>
            <a:ext cx="235380" cy="2393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2112" y="73103"/>
                </a:moveTo>
                <a:lnTo>
                  <a:pt x="72112" y="73103"/>
                </a:lnTo>
                <a:cubicBezTo>
                  <a:pt x="52394" y="92689"/>
                  <a:pt x="22535" y="95172"/>
                  <a:pt x="0" y="83034"/>
                </a:cubicBezTo>
                <a:cubicBezTo>
                  <a:pt x="2535" y="88000"/>
                  <a:pt x="4788" y="90482"/>
                  <a:pt x="9859" y="95172"/>
                </a:cubicBezTo>
                <a:cubicBezTo>
                  <a:pt x="34929" y="119724"/>
                  <a:pt x="72112" y="119724"/>
                  <a:pt x="97464" y="95172"/>
                </a:cubicBezTo>
                <a:cubicBezTo>
                  <a:pt x="119718" y="70620"/>
                  <a:pt x="119718" y="34206"/>
                  <a:pt x="97464" y="9655"/>
                </a:cubicBezTo>
                <a:cubicBezTo>
                  <a:pt x="92394" y="7172"/>
                  <a:pt x="87323" y="2482"/>
                  <a:pt x="82253" y="0"/>
                </a:cubicBezTo>
                <a:cubicBezTo>
                  <a:pt x="97464" y="24275"/>
                  <a:pt x="92394" y="53517"/>
                  <a:pt x="72112" y="73103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5" name="Shape 5079">
            <a:extLst>
              <a:ext uri="{FF2B5EF4-FFF2-40B4-BE49-F238E27FC236}">
                <a16:creationId xmlns:a16="http://schemas.microsoft.com/office/drawing/2014/main" id="{5F0AF402-19D1-4A5F-9768-256B3AED6CDB}"/>
              </a:ext>
            </a:extLst>
          </p:cNvPr>
          <p:cNvSpPr/>
          <p:nvPr/>
        </p:nvSpPr>
        <p:spPr>
          <a:xfrm>
            <a:off x="5394007" y="3401175"/>
            <a:ext cx="278176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924" y="21052"/>
                </a:moveTo>
                <a:lnTo>
                  <a:pt x="102924" y="21052"/>
                </a:lnTo>
                <a:cubicBezTo>
                  <a:pt x="83952" y="5112"/>
                  <a:pt x="62845" y="0"/>
                  <a:pt x="39841" y="10526"/>
                </a:cubicBezTo>
                <a:cubicBezTo>
                  <a:pt x="21106" y="15939"/>
                  <a:pt x="2134" y="42406"/>
                  <a:pt x="2134" y="66466"/>
                </a:cubicBezTo>
                <a:cubicBezTo>
                  <a:pt x="0" y="95939"/>
                  <a:pt x="16837" y="119699"/>
                  <a:pt x="46245" y="119699"/>
                </a:cubicBezTo>
                <a:cubicBezTo>
                  <a:pt x="79920" y="119699"/>
                  <a:pt x="90355" y="98646"/>
                  <a:pt x="90355" y="93233"/>
                </a:cubicBezTo>
                <a:cubicBezTo>
                  <a:pt x="92490" y="87819"/>
                  <a:pt x="77786" y="74586"/>
                  <a:pt x="86086" y="63759"/>
                </a:cubicBezTo>
                <a:cubicBezTo>
                  <a:pt x="96758" y="50526"/>
                  <a:pt x="107193" y="61052"/>
                  <a:pt x="111225" y="61052"/>
                </a:cubicBezTo>
                <a:cubicBezTo>
                  <a:pt x="117628" y="58345"/>
                  <a:pt x="119762" y="37293"/>
                  <a:pt x="102924" y="21052"/>
                </a:cubicBezTo>
                <a:close/>
                <a:moveTo>
                  <a:pt x="64980" y="90526"/>
                </a:moveTo>
                <a:lnTo>
                  <a:pt x="64980" y="90526"/>
                </a:lnTo>
                <a:cubicBezTo>
                  <a:pt x="58814" y="90526"/>
                  <a:pt x="56679" y="85112"/>
                  <a:pt x="56679" y="79699"/>
                </a:cubicBezTo>
                <a:cubicBezTo>
                  <a:pt x="56679" y="74586"/>
                  <a:pt x="58814" y="69172"/>
                  <a:pt x="64980" y="69172"/>
                </a:cubicBezTo>
                <a:cubicBezTo>
                  <a:pt x="69486" y="69172"/>
                  <a:pt x="73280" y="74586"/>
                  <a:pt x="73280" y="79699"/>
                </a:cubicBezTo>
                <a:cubicBezTo>
                  <a:pt x="73280" y="85112"/>
                  <a:pt x="69486" y="90526"/>
                  <a:pt x="64980" y="9052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6" name="Shape 5080">
            <a:extLst>
              <a:ext uri="{FF2B5EF4-FFF2-40B4-BE49-F238E27FC236}">
                <a16:creationId xmlns:a16="http://schemas.microsoft.com/office/drawing/2014/main" id="{41E07DCF-BD0A-4889-88C5-8B49470C8D5E}"/>
              </a:ext>
            </a:extLst>
          </p:cNvPr>
          <p:cNvSpPr/>
          <p:nvPr/>
        </p:nvSpPr>
        <p:spPr>
          <a:xfrm>
            <a:off x="5944524" y="3391447"/>
            <a:ext cx="274286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879" y="23253"/>
                </a:moveTo>
                <a:lnTo>
                  <a:pt x="29879" y="23253"/>
                </a:lnTo>
                <a:cubicBezTo>
                  <a:pt x="6506" y="38468"/>
                  <a:pt x="8674" y="63732"/>
                  <a:pt x="8674" y="74066"/>
                </a:cubicBezTo>
                <a:cubicBezTo>
                  <a:pt x="38313" y="30717"/>
                  <a:pt x="83373" y="33301"/>
                  <a:pt x="83373" y="33301"/>
                </a:cubicBezTo>
                <a:cubicBezTo>
                  <a:pt x="83373" y="33301"/>
                  <a:pt x="19277" y="58564"/>
                  <a:pt x="2168" y="109665"/>
                </a:cubicBezTo>
                <a:cubicBezTo>
                  <a:pt x="0" y="114832"/>
                  <a:pt x="8674" y="119712"/>
                  <a:pt x="10602" y="114832"/>
                </a:cubicBezTo>
                <a:cubicBezTo>
                  <a:pt x="14939" y="101913"/>
                  <a:pt x="23373" y="89282"/>
                  <a:pt x="23373" y="89282"/>
                </a:cubicBezTo>
                <a:cubicBezTo>
                  <a:pt x="36385" y="94449"/>
                  <a:pt x="55421" y="101913"/>
                  <a:pt x="70602" y="89282"/>
                </a:cubicBezTo>
                <a:cubicBezTo>
                  <a:pt x="87469" y="74066"/>
                  <a:pt x="87469" y="38468"/>
                  <a:pt x="113012" y="20669"/>
                </a:cubicBezTo>
                <a:cubicBezTo>
                  <a:pt x="119759" y="18086"/>
                  <a:pt x="60000" y="0"/>
                  <a:pt x="29879" y="23253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7" name="Shape 5081">
            <a:extLst>
              <a:ext uri="{FF2B5EF4-FFF2-40B4-BE49-F238E27FC236}">
                <a16:creationId xmlns:a16="http://schemas.microsoft.com/office/drawing/2014/main" id="{94C50C97-A2C5-48A1-92DA-0EC9EEEBF641}"/>
              </a:ext>
            </a:extLst>
          </p:cNvPr>
          <p:cNvSpPr/>
          <p:nvPr/>
        </p:nvSpPr>
        <p:spPr>
          <a:xfrm>
            <a:off x="2680330" y="3387556"/>
            <a:ext cx="245107" cy="2529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7027" y="87532"/>
                </a:moveTo>
                <a:lnTo>
                  <a:pt x="67027" y="87532"/>
                </a:lnTo>
                <a:cubicBezTo>
                  <a:pt x="67027" y="78441"/>
                  <a:pt x="74324" y="73506"/>
                  <a:pt x="86486" y="66753"/>
                </a:cubicBezTo>
                <a:cubicBezTo>
                  <a:pt x="100810" y="57402"/>
                  <a:pt x="119729" y="45974"/>
                  <a:pt x="119729" y="18441"/>
                </a:cubicBezTo>
                <a:cubicBezTo>
                  <a:pt x="119729" y="16103"/>
                  <a:pt x="117297" y="13766"/>
                  <a:pt x="115135" y="13766"/>
                </a:cubicBezTo>
                <a:cubicBezTo>
                  <a:pt x="93513" y="13766"/>
                  <a:pt x="93513" y="13766"/>
                  <a:pt x="93513" y="13766"/>
                </a:cubicBezTo>
                <a:cubicBezTo>
                  <a:pt x="88648" y="7012"/>
                  <a:pt x="79189" y="0"/>
                  <a:pt x="60000" y="0"/>
                </a:cubicBezTo>
                <a:cubicBezTo>
                  <a:pt x="40810" y="0"/>
                  <a:pt x="31351" y="7012"/>
                  <a:pt x="26486" y="13766"/>
                </a:cubicBezTo>
                <a:cubicBezTo>
                  <a:pt x="4864" y="13766"/>
                  <a:pt x="4864" y="13766"/>
                  <a:pt x="4864" y="13766"/>
                </a:cubicBezTo>
                <a:cubicBezTo>
                  <a:pt x="2432" y="13766"/>
                  <a:pt x="0" y="16103"/>
                  <a:pt x="0" y="18441"/>
                </a:cubicBezTo>
                <a:cubicBezTo>
                  <a:pt x="0" y="45974"/>
                  <a:pt x="16756" y="57402"/>
                  <a:pt x="33513" y="66753"/>
                </a:cubicBezTo>
                <a:cubicBezTo>
                  <a:pt x="45675" y="73506"/>
                  <a:pt x="52702" y="78441"/>
                  <a:pt x="52702" y="87532"/>
                </a:cubicBezTo>
                <a:cubicBezTo>
                  <a:pt x="52702" y="96623"/>
                  <a:pt x="52702" y="96623"/>
                  <a:pt x="52702" y="96623"/>
                </a:cubicBezTo>
                <a:cubicBezTo>
                  <a:pt x="38378" y="98961"/>
                  <a:pt x="28918" y="103636"/>
                  <a:pt x="28918" y="108051"/>
                </a:cubicBezTo>
                <a:cubicBezTo>
                  <a:pt x="28918" y="115064"/>
                  <a:pt x="43243" y="119740"/>
                  <a:pt x="60000" y="119740"/>
                </a:cubicBezTo>
                <a:cubicBezTo>
                  <a:pt x="76486" y="119740"/>
                  <a:pt x="88648" y="115064"/>
                  <a:pt x="88648" y="108051"/>
                </a:cubicBezTo>
                <a:cubicBezTo>
                  <a:pt x="88648" y="103636"/>
                  <a:pt x="81621" y="98961"/>
                  <a:pt x="67027" y="96623"/>
                </a:cubicBezTo>
                <a:lnTo>
                  <a:pt x="67027" y="87532"/>
                </a:lnTo>
                <a:close/>
                <a:moveTo>
                  <a:pt x="86486" y="55064"/>
                </a:moveTo>
                <a:lnTo>
                  <a:pt x="86486" y="55064"/>
                </a:lnTo>
                <a:cubicBezTo>
                  <a:pt x="91081" y="48311"/>
                  <a:pt x="93513" y="36883"/>
                  <a:pt x="93513" y="23116"/>
                </a:cubicBezTo>
                <a:cubicBezTo>
                  <a:pt x="110270" y="23116"/>
                  <a:pt x="110270" y="23116"/>
                  <a:pt x="110270" y="23116"/>
                </a:cubicBezTo>
                <a:cubicBezTo>
                  <a:pt x="107837" y="39220"/>
                  <a:pt x="98378" y="48311"/>
                  <a:pt x="86486" y="55064"/>
                </a:cubicBezTo>
                <a:close/>
                <a:moveTo>
                  <a:pt x="60000" y="9350"/>
                </a:moveTo>
                <a:lnTo>
                  <a:pt x="60000" y="9350"/>
                </a:lnTo>
                <a:cubicBezTo>
                  <a:pt x="79189" y="9350"/>
                  <a:pt x="86486" y="16103"/>
                  <a:pt x="86486" y="18441"/>
                </a:cubicBezTo>
                <a:cubicBezTo>
                  <a:pt x="86486" y="20779"/>
                  <a:pt x="79189" y="27532"/>
                  <a:pt x="60000" y="29870"/>
                </a:cubicBezTo>
                <a:cubicBezTo>
                  <a:pt x="40810" y="27532"/>
                  <a:pt x="33513" y="20779"/>
                  <a:pt x="33513" y="18441"/>
                </a:cubicBezTo>
                <a:cubicBezTo>
                  <a:pt x="33513" y="16103"/>
                  <a:pt x="40810" y="9350"/>
                  <a:pt x="60000" y="9350"/>
                </a:cubicBezTo>
                <a:close/>
                <a:moveTo>
                  <a:pt x="9729" y="23116"/>
                </a:moveTo>
                <a:lnTo>
                  <a:pt x="9729" y="23116"/>
                </a:lnTo>
                <a:cubicBezTo>
                  <a:pt x="26486" y="23116"/>
                  <a:pt x="26486" y="23116"/>
                  <a:pt x="26486" y="23116"/>
                </a:cubicBezTo>
                <a:cubicBezTo>
                  <a:pt x="26486" y="36883"/>
                  <a:pt x="28918" y="48311"/>
                  <a:pt x="33513" y="55064"/>
                </a:cubicBezTo>
                <a:cubicBezTo>
                  <a:pt x="21621" y="48311"/>
                  <a:pt x="9729" y="39220"/>
                  <a:pt x="9729" y="2311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8" name="Shape 5082">
            <a:extLst>
              <a:ext uri="{FF2B5EF4-FFF2-40B4-BE49-F238E27FC236}">
                <a16:creationId xmlns:a16="http://schemas.microsoft.com/office/drawing/2014/main" id="{3E1E7DF2-8431-4086-8073-0D9C9FAFFC9F}"/>
              </a:ext>
            </a:extLst>
          </p:cNvPr>
          <p:cNvSpPr/>
          <p:nvPr/>
        </p:nvSpPr>
        <p:spPr>
          <a:xfrm>
            <a:off x="2122032" y="3932379"/>
            <a:ext cx="272340" cy="25879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2048" y="119744"/>
                </a:moveTo>
                <a:lnTo>
                  <a:pt x="32048" y="119744"/>
                </a:lnTo>
                <a:cubicBezTo>
                  <a:pt x="44819" y="119744"/>
                  <a:pt x="44819" y="119744"/>
                  <a:pt x="44819" y="119744"/>
                </a:cubicBezTo>
                <a:cubicBezTo>
                  <a:pt x="70602" y="67659"/>
                  <a:pt x="70602" y="67659"/>
                  <a:pt x="70602" y="67659"/>
                </a:cubicBezTo>
                <a:cubicBezTo>
                  <a:pt x="102650" y="67659"/>
                  <a:pt x="102650" y="67659"/>
                  <a:pt x="102650" y="67659"/>
                </a:cubicBezTo>
                <a:cubicBezTo>
                  <a:pt x="102650" y="67659"/>
                  <a:pt x="119759" y="67659"/>
                  <a:pt x="119759" y="58723"/>
                </a:cubicBezTo>
                <a:cubicBezTo>
                  <a:pt x="119759" y="49787"/>
                  <a:pt x="102650" y="49787"/>
                  <a:pt x="102650" y="49787"/>
                </a:cubicBezTo>
                <a:cubicBezTo>
                  <a:pt x="70602" y="49787"/>
                  <a:pt x="70602" y="49787"/>
                  <a:pt x="70602" y="49787"/>
                </a:cubicBezTo>
                <a:cubicBezTo>
                  <a:pt x="44819" y="0"/>
                  <a:pt x="44819" y="0"/>
                  <a:pt x="44819" y="0"/>
                </a:cubicBezTo>
                <a:cubicBezTo>
                  <a:pt x="32048" y="0"/>
                  <a:pt x="32048" y="0"/>
                  <a:pt x="32048" y="0"/>
                </a:cubicBezTo>
                <a:cubicBezTo>
                  <a:pt x="46987" y="49787"/>
                  <a:pt x="46987" y="49787"/>
                  <a:pt x="46987" y="49787"/>
                </a:cubicBezTo>
                <a:cubicBezTo>
                  <a:pt x="25783" y="49787"/>
                  <a:pt x="25783" y="49787"/>
                  <a:pt x="25783" y="49787"/>
                </a:cubicBezTo>
                <a:cubicBezTo>
                  <a:pt x="12771" y="38297"/>
                  <a:pt x="12771" y="38297"/>
                  <a:pt x="12771" y="38297"/>
                </a:cubicBezTo>
                <a:cubicBezTo>
                  <a:pt x="0" y="38297"/>
                  <a:pt x="0" y="38297"/>
                  <a:pt x="0" y="38297"/>
                </a:cubicBezTo>
                <a:cubicBezTo>
                  <a:pt x="8674" y="58723"/>
                  <a:pt x="8674" y="58723"/>
                  <a:pt x="8674" y="58723"/>
                </a:cubicBezTo>
                <a:cubicBezTo>
                  <a:pt x="0" y="81446"/>
                  <a:pt x="0" y="81446"/>
                  <a:pt x="0" y="81446"/>
                </a:cubicBezTo>
                <a:cubicBezTo>
                  <a:pt x="12771" y="81446"/>
                  <a:pt x="12771" y="81446"/>
                  <a:pt x="12771" y="81446"/>
                </a:cubicBezTo>
                <a:cubicBezTo>
                  <a:pt x="25783" y="67659"/>
                  <a:pt x="25783" y="67659"/>
                  <a:pt x="25783" y="67659"/>
                </a:cubicBezTo>
                <a:cubicBezTo>
                  <a:pt x="46987" y="67659"/>
                  <a:pt x="46987" y="67659"/>
                  <a:pt x="46987" y="67659"/>
                </a:cubicBezTo>
                <a:lnTo>
                  <a:pt x="32048" y="119744"/>
                </a:ln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grpSp>
        <p:nvGrpSpPr>
          <p:cNvPr id="29" name="Shape 5083">
            <a:extLst>
              <a:ext uri="{FF2B5EF4-FFF2-40B4-BE49-F238E27FC236}">
                <a16:creationId xmlns:a16="http://schemas.microsoft.com/office/drawing/2014/main" id="{94995413-E460-4047-8F06-2E0E3CDE7A2D}"/>
              </a:ext>
            </a:extLst>
          </p:cNvPr>
          <p:cNvGrpSpPr/>
          <p:nvPr/>
        </p:nvGrpSpPr>
        <p:grpSpPr>
          <a:xfrm>
            <a:off x="3767746" y="3936269"/>
            <a:ext cx="254833" cy="251008"/>
            <a:chOff x="7197121" y="8332915"/>
            <a:chExt cx="553829" cy="543285"/>
          </a:xfrm>
          <a:solidFill>
            <a:schemeClr val="tx1">
              <a:lumMod val="85000"/>
              <a:lumOff val="15000"/>
            </a:schemeClr>
          </a:solidFill>
        </p:grpSpPr>
        <p:sp>
          <p:nvSpPr>
            <p:cNvPr id="30" name="Shape 5084">
              <a:extLst>
                <a:ext uri="{FF2B5EF4-FFF2-40B4-BE49-F238E27FC236}">
                  <a16:creationId xmlns:a16="http://schemas.microsoft.com/office/drawing/2014/main" id="{C8A015A1-619D-477B-9C1B-1D23F3B46CC2}"/>
                </a:ext>
              </a:extLst>
            </p:cNvPr>
            <p:cNvSpPr/>
            <p:nvPr/>
          </p:nvSpPr>
          <p:spPr>
            <a:xfrm>
              <a:off x="7197121" y="8332915"/>
              <a:ext cx="553829" cy="543285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59999" y="0"/>
                  </a:moveTo>
                  <a:lnTo>
                    <a:pt x="59999" y="0"/>
                  </a:lnTo>
                  <a:cubicBezTo>
                    <a:pt x="27532" y="0"/>
                    <a:pt x="0" y="25960"/>
                    <a:pt x="0" y="58807"/>
                  </a:cubicBezTo>
                  <a:cubicBezTo>
                    <a:pt x="0" y="91655"/>
                    <a:pt x="27532" y="119735"/>
                    <a:pt x="59999" y="119735"/>
                  </a:cubicBezTo>
                  <a:cubicBezTo>
                    <a:pt x="92207" y="119735"/>
                    <a:pt x="119740" y="91655"/>
                    <a:pt x="119740" y="58807"/>
                  </a:cubicBezTo>
                  <a:cubicBezTo>
                    <a:pt x="119740" y="25960"/>
                    <a:pt x="92207" y="0"/>
                    <a:pt x="59999" y="0"/>
                  </a:cubicBezTo>
                  <a:close/>
                  <a:moveTo>
                    <a:pt x="59999" y="105695"/>
                  </a:moveTo>
                  <a:lnTo>
                    <a:pt x="59999" y="105695"/>
                  </a:lnTo>
                  <a:cubicBezTo>
                    <a:pt x="34545" y="105695"/>
                    <a:pt x="13766" y="84503"/>
                    <a:pt x="13766" y="58807"/>
                  </a:cubicBezTo>
                  <a:cubicBezTo>
                    <a:pt x="13766" y="32847"/>
                    <a:pt x="34545" y="11920"/>
                    <a:pt x="59999" y="11920"/>
                  </a:cubicBezTo>
                  <a:cubicBezTo>
                    <a:pt x="85194" y="11920"/>
                    <a:pt x="105974" y="32847"/>
                    <a:pt x="105974" y="58807"/>
                  </a:cubicBezTo>
                  <a:cubicBezTo>
                    <a:pt x="105974" y="84503"/>
                    <a:pt x="85194" y="105695"/>
                    <a:pt x="59999" y="10569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31" name="Shape 5085">
              <a:extLst>
                <a:ext uri="{FF2B5EF4-FFF2-40B4-BE49-F238E27FC236}">
                  <a16:creationId xmlns:a16="http://schemas.microsoft.com/office/drawing/2014/main" id="{7A1D1158-F188-4D3B-AC58-2B827E1286E5}"/>
                </a:ext>
              </a:extLst>
            </p:cNvPr>
            <p:cNvSpPr/>
            <p:nvPr/>
          </p:nvSpPr>
          <p:spPr>
            <a:xfrm>
              <a:off x="7450784" y="8450839"/>
              <a:ext cx="126831" cy="261114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40373" y="0"/>
                  </a:moveTo>
                  <a:lnTo>
                    <a:pt x="0" y="0"/>
                  </a:lnTo>
                  <a:lnTo>
                    <a:pt x="0" y="71891"/>
                  </a:lnTo>
                  <a:lnTo>
                    <a:pt x="99813" y="119459"/>
                  </a:lnTo>
                  <a:lnTo>
                    <a:pt x="118878" y="105405"/>
                  </a:lnTo>
                  <a:lnTo>
                    <a:pt x="40373" y="61621"/>
                  </a:lnTo>
                  <a:lnTo>
                    <a:pt x="40373" y="0"/>
                  </a:lnTo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32" name="Shape 5086">
            <a:extLst>
              <a:ext uri="{FF2B5EF4-FFF2-40B4-BE49-F238E27FC236}">
                <a16:creationId xmlns:a16="http://schemas.microsoft.com/office/drawing/2014/main" id="{29943057-70D1-4300-9E9B-8BEB5C17905D}"/>
              </a:ext>
            </a:extLst>
          </p:cNvPr>
          <p:cNvSpPr/>
          <p:nvPr/>
        </p:nvSpPr>
        <p:spPr>
          <a:xfrm>
            <a:off x="9794250" y="5057048"/>
            <a:ext cx="186748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4023" y="119662"/>
                </a:moveTo>
                <a:lnTo>
                  <a:pt x="44023" y="119662"/>
                </a:lnTo>
                <a:cubicBezTo>
                  <a:pt x="40828" y="119662"/>
                  <a:pt x="37988" y="116629"/>
                  <a:pt x="34792" y="113595"/>
                </a:cubicBezTo>
                <a:cubicBezTo>
                  <a:pt x="3195" y="74831"/>
                  <a:pt x="3195" y="74831"/>
                  <a:pt x="3195" y="74831"/>
                </a:cubicBezTo>
                <a:cubicBezTo>
                  <a:pt x="0" y="68764"/>
                  <a:pt x="0" y="63033"/>
                  <a:pt x="6390" y="60000"/>
                </a:cubicBezTo>
                <a:cubicBezTo>
                  <a:pt x="12781" y="53932"/>
                  <a:pt x="18816" y="56629"/>
                  <a:pt x="22011" y="60000"/>
                </a:cubicBezTo>
                <a:cubicBezTo>
                  <a:pt x="44023" y="86966"/>
                  <a:pt x="44023" y="86966"/>
                  <a:pt x="44023" y="86966"/>
                </a:cubicBezTo>
                <a:cubicBezTo>
                  <a:pt x="94437" y="9101"/>
                  <a:pt x="94437" y="9101"/>
                  <a:pt x="94437" y="9101"/>
                </a:cubicBezTo>
                <a:cubicBezTo>
                  <a:pt x="100828" y="3033"/>
                  <a:pt x="106863" y="0"/>
                  <a:pt x="113254" y="3033"/>
                </a:cubicBezTo>
                <a:cubicBezTo>
                  <a:pt x="119644" y="6067"/>
                  <a:pt x="119644" y="15168"/>
                  <a:pt x="116449" y="20898"/>
                </a:cubicBezTo>
                <a:cubicBezTo>
                  <a:pt x="56804" y="113595"/>
                  <a:pt x="56804" y="113595"/>
                  <a:pt x="56804" y="113595"/>
                </a:cubicBezTo>
                <a:cubicBezTo>
                  <a:pt x="53609" y="116629"/>
                  <a:pt x="50414" y="119662"/>
                  <a:pt x="44023" y="119662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3" name="Shape 5087">
            <a:extLst>
              <a:ext uri="{FF2B5EF4-FFF2-40B4-BE49-F238E27FC236}">
                <a16:creationId xmlns:a16="http://schemas.microsoft.com/office/drawing/2014/main" id="{EC2ADCB8-2297-4FDD-A3E2-FED613BCBAA6}"/>
              </a:ext>
            </a:extLst>
          </p:cNvPr>
          <p:cNvSpPr/>
          <p:nvPr/>
        </p:nvSpPr>
        <p:spPr>
          <a:xfrm>
            <a:off x="8724341" y="3922647"/>
            <a:ext cx="155623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77" y="27766"/>
                </a:moveTo>
                <a:lnTo>
                  <a:pt x="119577" y="27766"/>
                </a:lnTo>
                <a:cubicBezTo>
                  <a:pt x="119577" y="14969"/>
                  <a:pt x="119577" y="14969"/>
                  <a:pt x="119577" y="14969"/>
                </a:cubicBezTo>
                <a:cubicBezTo>
                  <a:pt x="119577" y="8450"/>
                  <a:pt x="93380" y="0"/>
                  <a:pt x="60000" y="0"/>
                </a:cubicBezTo>
                <a:cubicBezTo>
                  <a:pt x="25774" y="0"/>
                  <a:pt x="0" y="8450"/>
                  <a:pt x="0" y="14969"/>
                </a:cubicBezTo>
                <a:cubicBezTo>
                  <a:pt x="0" y="14969"/>
                  <a:pt x="0" y="14969"/>
                  <a:pt x="0" y="27766"/>
                </a:cubicBezTo>
                <a:cubicBezTo>
                  <a:pt x="0" y="40563"/>
                  <a:pt x="40985" y="51428"/>
                  <a:pt x="40985" y="59879"/>
                </a:cubicBezTo>
                <a:cubicBezTo>
                  <a:pt x="40985" y="70503"/>
                  <a:pt x="0" y="79195"/>
                  <a:pt x="0" y="91991"/>
                </a:cubicBezTo>
                <a:cubicBezTo>
                  <a:pt x="0" y="104788"/>
                  <a:pt x="0" y="106961"/>
                  <a:pt x="0" y="106961"/>
                </a:cubicBezTo>
                <a:cubicBezTo>
                  <a:pt x="0" y="111066"/>
                  <a:pt x="25774" y="119758"/>
                  <a:pt x="60000" y="119758"/>
                </a:cubicBezTo>
                <a:cubicBezTo>
                  <a:pt x="93380" y="119758"/>
                  <a:pt x="119577" y="111066"/>
                  <a:pt x="119577" y="106961"/>
                </a:cubicBezTo>
                <a:cubicBezTo>
                  <a:pt x="119577" y="106961"/>
                  <a:pt x="119577" y="104788"/>
                  <a:pt x="119577" y="91991"/>
                </a:cubicBezTo>
                <a:cubicBezTo>
                  <a:pt x="119577" y="79195"/>
                  <a:pt x="78591" y="70503"/>
                  <a:pt x="78591" y="59879"/>
                </a:cubicBezTo>
                <a:cubicBezTo>
                  <a:pt x="78591" y="51428"/>
                  <a:pt x="119577" y="40563"/>
                  <a:pt x="119577" y="27766"/>
                </a:cubicBezTo>
                <a:close/>
                <a:moveTo>
                  <a:pt x="18591" y="14969"/>
                </a:moveTo>
                <a:lnTo>
                  <a:pt x="18591" y="14969"/>
                </a:lnTo>
                <a:cubicBezTo>
                  <a:pt x="25774" y="12796"/>
                  <a:pt x="37183" y="8450"/>
                  <a:pt x="60000" y="8450"/>
                </a:cubicBezTo>
                <a:cubicBezTo>
                  <a:pt x="82394" y="8450"/>
                  <a:pt x="100985" y="14969"/>
                  <a:pt x="100985" y="14969"/>
                </a:cubicBezTo>
                <a:cubicBezTo>
                  <a:pt x="104788" y="14969"/>
                  <a:pt x="108591" y="17142"/>
                  <a:pt x="104788" y="17142"/>
                </a:cubicBezTo>
                <a:cubicBezTo>
                  <a:pt x="97183" y="21247"/>
                  <a:pt x="78591" y="23420"/>
                  <a:pt x="60000" y="23420"/>
                </a:cubicBezTo>
                <a:cubicBezTo>
                  <a:pt x="40985" y="23420"/>
                  <a:pt x="22394" y="21247"/>
                  <a:pt x="14788" y="17142"/>
                </a:cubicBezTo>
                <a:cubicBezTo>
                  <a:pt x="10985" y="17142"/>
                  <a:pt x="18591" y="14969"/>
                  <a:pt x="18591" y="14969"/>
                </a:cubicBezTo>
                <a:close/>
                <a:moveTo>
                  <a:pt x="63802" y="59879"/>
                </a:moveTo>
                <a:lnTo>
                  <a:pt x="63802" y="59879"/>
                </a:lnTo>
                <a:cubicBezTo>
                  <a:pt x="63802" y="68329"/>
                  <a:pt x="74788" y="72676"/>
                  <a:pt x="86197" y="79195"/>
                </a:cubicBezTo>
                <a:cubicBezTo>
                  <a:pt x="93380" y="83299"/>
                  <a:pt x="104788" y="89818"/>
                  <a:pt x="104788" y="91991"/>
                </a:cubicBezTo>
                <a:cubicBezTo>
                  <a:pt x="104788" y="100442"/>
                  <a:pt x="104788" y="100442"/>
                  <a:pt x="104788" y="100442"/>
                </a:cubicBezTo>
                <a:cubicBezTo>
                  <a:pt x="97183" y="98269"/>
                  <a:pt x="63802" y="94164"/>
                  <a:pt x="63802" y="85472"/>
                </a:cubicBezTo>
                <a:cubicBezTo>
                  <a:pt x="63802" y="81368"/>
                  <a:pt x="56197" y="81368"/>
                  <a:pt x="56197" y="85472"/>
                </a:cubicBezTo>
                <a:cubicBezTo>
                  <a:pt x="56197" y="94164"/>
                  <a:pt x="25774" y="98269"/>
                  <a:pt x="14788" y="100442"/>
                </a:cubicBezTo>
                <a:cubicBezTo>
                  <a:pt x="14788" y="91991"/>
                  <a:pt x="14788" y="91991"/>
                  <a:pt x="14788" y="91991"/>
                </a:cubicBezTo>
                <a:cubicBezTo>
                  <a:pt x="14788" y="89818"/>
                  <a:pt x="25774" y="83299"/>
                  <a:pt x="33802" y="79195"/>
                </a:cubicBezTo>
                <a:cubicBezTo>
                  <a:pt x="44788" y="72676"/>
                  <a:pt x="56197" y="68329"/>
                  <a:pt x="56197" y="59879"/>
                </a:cubicBezTo>
                <a:cubicBezTo>
                  <a:pt x="56197" y="53601"/>
                  <a:pt x="44788" y="49014"/>
                  <a:pt x="33802" y="42736"/>
                </a:cubicBezTo>
                <a:cubicBezTo>
                  <a:pt x="25774" y="38390"/>
                  <a:pt x="14788" y="31871"/>
                  <a:pt x="14788" y="27766"/>
                </a:cubicBezTo>
                <a:cubicBezTo>
                  <a:pt x="14788" y="21247"/>
                  <a:pt x="14788" y="21247"/>
                  <a:pt x="14788" y="21247"/>
                </a:cubicBezTo>
                <a:cubicBezTo>
                  <a:pt x="25774" y="25593"/>
                  <a:pt x="40985" y="27766"/>
                  <a:pt x="60000" y="27766"/>
                </a:cubicBezTo>
                <a:cubicBezTo>
                  <a:pt x="78591" y="27766"/>
                  <a:pt x="97183" y="25593"/>
                  <a:pt x="104788" y="21247"/>
                </a:cubicBezTo>
                <a:cubicBezTo>
                  <a:pt x="104788" y="27766"/>
                  <a:pt x="104788" y="27766"/>
                  <a:pt x="104788" y="27766"/>
                </a:cubicBezTo>
                <a:cubicBezTo>
                  <a:pt x="104788" y="31871"/>
                  <a:pt x="93380" y="38390"/>
                  <a:pt x="86197" y="42736"/>
                </a:cubicBezTo>
                <a:cubicBezTo>
                  <a:pt x="74788" y="49014"/>
                  <a:pt x="63802" y="53601"/>
                  <a:pt x="63802" y="5987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4" name="Shape 5088">
            <a:extLst>
              <a:ext uri="{FF2B5EF4-FFF2-40B4-BE49-F238E27FC236}">
                <a16:creationId xmlns:a16="http://schemas.microsoft.com/office/drawing/2014/main" id="{1B0CA01B-A0EE-4A38-8C2B-E0EE86E61516}"/>
              </a:ext>
            </a:extLst>
          </p:cNvPr>
          <p:cNvSpPr/>
          <p:nvPr/>
        </p:nvSpPr>
        <p:spPr>
          <a:xfrm>
            <a:off x="10321423" y="2329043"/>
            <a:ext cx="196474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0" y="40575"/>
                </a:moveTo>
                <a:lnTo>
                  <a:pt x="107830" y="40575"/>
                </a:lnTo>
                <a:cubicBezTo>
                  <a:pt x="92619" y="40575"/>
                  <a:pt x="92619" y="40575"/>
                  <a:pt x="92619" y="40575"/>
                </a:cubicBezTo>
                <a:cubicBezTo>
                  <a:pt x="92619" y="30503"/>
                  <a:pt x="92619" y="30503"/>
                  <a:pt x="92619" y="30503"/>
                </a:cubicBezTo>
                <a:cubicBezTo>
                  <a:pt x="92619" y="10071"/>
                  <a:pt x="80450" y="0"/>
                  <a:pt x="59492" y="0"/>
                </a:cubicBezTo>
                <a:cubicBezTo>
                  <a:pt x="35830" y="0"/>
                  <a:pt x="26704" y="10071"/>
                  <a:pt x="26704" y="30503"/>
                </a:cubicBezTo>
                <a:cubicBezTo>
                  <a:pt x="26704" y="40575"/>
                  <a:pt x="26704" y="40575"/>
                  <a:pt x="26704" y="40575"/>
                </a:cubicBezTo>
                <a:cubicBezTo>
                  <a:pt x="8450" y="40575"/>
                  <a:pt x="8450" y="40575"/>
                  <a:pt x="8450" y="40575"/>
                </a:cubicBezTo>
                <a:cubicBezTo>
                  <a:pt x="5746" y="40575"/>
                  <a:pt x="0" y="45755"/>
                  <a:pt x="0" y="50935"/>
                </a:cubicBezTo>
                <a:cubicBezTo>
                  <a:pt x="0" y="107050"/>
                  <a:pt x="0" y="107050"/>
                  <a:pt x="0" y="107050"/>
                </a:cubicBezTo>
                <a:cubicBezTo>
                  <a:pt x="0" y="109640"/>
                  <a:pt x="5746" y="114532"/>
                  <a:pt x="8450" y="114532"/>
                </a:cubicBezTo>
                <a:cubicBezTo>
                  <a:pt x="17915" y="117122"/>
                  <a:pt x="17915" y="117122"/>
                  <a:pt x="17915" y="117122"/>
                </a:cubicBezTo>
                <a:cubicBezTo>
                  <a:pt x="23661" y="119712"/>
                  <a:pt x="29746" y="119712"/>
                  <a:pt x="35830" y="119712"/>
                </a:cubicBezTo>
                <a:cubicBezTo>
                  <a:pt x="83492" y="119712"/>
                  <a:pt x="83492" y="119712"/>
                  <a:pt x="83492" y="119712"/>
                </a:cubicBezTo>
                <a:cubicBezTo>
                  <a:pt x="89577" y="119712"/>
                  <a:pt x="95661" y="119712"/>
                  <a:pt x="101408" y="117122"/>
                </a:cubicBezTo>
                <a:cubicBezTo>
                  <a:pt x="110535" y="114532"/>
                  <a:pt x="110535" y="114532"/>
                  <a:pt x="110535" y="114532"/>
                </a:cubicBezTo>
                <a:cubicBezTo>
                  <a:pt x="113577" y="114532"/>
                  <a:pt x="119661" y="109640"/>
                  <a:pt x="119661" y="107050"/>
                </a:cubicBezTo>
                <a:cubicBezTo>
                  <a:pt x="119661" y="50935"/>
                  <a:pt x="119661" y="50935"/>
                  <a:pt x="119661" y="50935"/>
                </a:cubicBezTo>
                <a:cubicBezTo>
                  <a:pt x="119661" y="45755"/>
                  <a:pt x="113577" y="40575"/>
                  <a:pt x="107830" y="40575"/>
                </a:cubicBezTo>
                <a:close/>
                <a:moveTo>
                  <a:pt x="41577" y="27913"/>
                </a:moveTo>
                <a:lnTo>
                  <a:pt x="41577" y="27913"/>
                </a:lnTo>
                <a:cubicBezTo>
                  <a:pt x="41577" y="17841"/>
                  <a:pt x="50704" y="12661"/>
                  <a:pt x="59492" y="12661"/>
                </a:cubicBezTo>
                <a:cubicBezTo>
                  <a:pt x="68619" y="12661"/>
                  <a:pt x="77408" y="17841"/>
                  <a:pt x="77408" y="27913"/>
                </a:cubicBezTo>
                <a:cubicBezTo>
                  <a:pt x="77408" y="40575"/>
                  <a:pt x="77408" y="40575"/>
                  <a:pt x="77408" y="40575"/>
                </a:cubicBezTo>
                <a:cubicBezTo>
                  <a:pt x="41577" y="40575"/>
                  <a:pt x="41577" y="40575"/>
                  <a:pt x="41577" y="40575"/>
                </a:cubicBezTo>
                <a:lnTo>
                  <a:pt x="41577" y="27913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5" name="Shape 5089">
            <a:extLst>
              <a:ext uri="{FF2B5EF4-FFF2-40B4-BE49-F238E27FC236}">
                <a16:creationId xmlns:a16="http://schemas.microsoft.com/office/drawing/2014/main" id="{00D8EB73-0A35-4592-A9F5-E65DFA6A15D2}"/>
              </a:ext>
            </a:extLst>
          </p:cNvPr>
          <p:cNvSpPr/>
          <p:nvPr/>
        </p:nvSpPr>
        <p:spPr>
          <a:xfrm>
            <a:off x="9208718" y="4483038"/>
            <a:ext cx="264560" cy="2393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50" y="90275"/>
                </a:moveTo>
                <a:lnTo>
                  <a:pt x="59750" y="90275"/>
                </a:lnTo>
                <a:cubicBezTo>
                  <a:pt x="53250" y="90275"/>
                  <a:pt x="46500" y="97706"/>
                  <a:pt x="46500" y="105137"/>
                </a:cubicBezTo>
                <a:cubicBezTo>
                  <a:pt x="46500" y="112568"/>
                  <a:pt x="53250" y="119724"/>
                  <a:pt x="59750" y="119724"/>
                </a:cubicBezTo>
                <a:cubicBezTo>
                  <a:pt x="66500" y="119724"/>
                  <a:pt x="73000" y="112568"/>
                  <a:pt x="73000" y="105137"/>
                </a:cubicBezTo>
                <a:cubicBezTo>
                  <a:pt x="73000" y="97706"/>
                  <a:pt x="66500" y="90275"/>
                  <a:pt x="59750" y="90275"/>
                </a:cubicBezTo>
                <a:close/>
                <a:moveTo>
                  <a:pt x="33250" y="75688"/>
                </a:moveTo>
                <a:lnTo>
                  <a:pt x="33250" y="75688"/>
                </a:lnTo>
                <a:cubicBezTo>
                  <a:pt x="42000" y="85596"/>
                  <a:pt x="42000" y="85596"/>
                  <a:pt x="42000" y="85596"/>
                </a:cubicBezTo>
                <a:cubicBezTo>
                  <a:pt x="51000" y="75688"/>
                  <a:pt x="66500" y="75688"/>
                  <a:pt x="77500" y="85596"/>
                </a:cubicBezTo>
                <a:cubicBezTo>
                  <a:pt x="86250" y="75688"/>
                  <a:pt x="86250" y="75688"/>
                  <a:pt x="86250" y="75688"/>
                </a:cubicBezTo>
                <a:cubicBezTo>
                  <a:pt x="70750" y="61100"/>
                  <a:pt x="48750" y="61100"/>
                  <a:pt x="33250" y="75688"/>
                </a:cubicBezTo>
                <a:close/>
                <a:moveTo>
                  <a:pt x="15500" y="56146"/>
                </a:moveTo>
                <a:lnTo>
                  <a:pt x="15500" y="56146"/>
                </a:lnTo>
                <a:cubicBezTo>
                  <a:pt x="24500" y="66055"/>
                  <a:pt x="24500" y="66055"/>
                  <a:pt x="24500" y="66055"/>
                </a:cubicBezTo>
                <a:cubicBezTo>
                  <a:pt x="44250" y="46513"/>
                  <a:pt x="75250" y="46513"/>
                  <a:pt x="95250" y="66055"/>
                </a:cubicBezTo>
                <a:cubicBezTo>
                  <a:pt x="104250" y="56146"/>
                  <a:pt x="104250" y="56146"/>
                  <a:pt x="104250" y="56146"/>
                </a:cubicBezTo>
                <a:cubicBezTo>
                  <a:pt x="79750" y="29449"/>
                  <a:pt x="40000" y="29449"/>
                  <a:pt x="15500" y="56146"/>
                </a:cubicBezTo>
                <a:close/>
                <a:moveTo>
                  <a:pt x="0" y="36880"/>
                </a:moveTo>
                <a:lnTo>
                  <a:pt x="0" y="36880"/>
                </a:lnTo>
                <a:cubicBezTo>
                  <a:pt x="6500" y="46513"/>
                  <a:pt x="6500" y="46513"/>
                  <a:pt x="6500" y="46513"/>
                </a:cubicBezTo>
                <a:cubicBezTo>
                  <a:pt x="35500" y="14862"/>
                  <a:pt x="82000" y="14862"/>
                  <a:pt x="110750" y="46513"/>
                </a:cubicBezTo>
                <a:cubicBezTo>
                  <a:pt x="119750" y="36880"/>
                  <a:pt x="119750" y="36880"/>
                  <a:pt x="119750" y="36880"/>
                </a:cubicBezTo>
                <a:cubicBezTo>
                  <a:pt x="86250" y="0"/>
                  <a:pt x="33250" y="0"/>
                  <a:pt x="0" y="3688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6" name="Shape 5090">
            <a:extLst>
              <a:ext uri="{FF2B5EF4-FFF2-40B4-BE49-F238E27FC236}">
                <a16:creationId xmlns:a16="http://schemas.microsoft.com/office/drawing/2014/main" id="{5709F03B-ED52-4166-8E96-C69BEC024786}"/>
              </a:ext>
            </a:extLst>
          </p:cNvPr>
          <p:cNvSpPr/>
          <p:nvPr/>
        </p:nvSpPr>
        <p:spPr>
          <a:xfrm>
            <a:off x="10364219" y="5082342"/>
            <a:ext cx="130335" cy="14788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000" y="95730"/>
                </a:moveTo>
                <a:lnTo>
                  <a:pt x="115000" y="95730"/>
                </a:lnTo>
                <a:cubicBezTo>
                  <a:pt x="80000" y="59775"/>
                  <a:pt x="80000" y="59775"/>
                  <a:pt x="80000" y="59775"/>
                </a:cubicBezTo>
                <a:cubicBezTo>
                  <a:pt x="115000" y="23820"/>
                  <a:pt x="115000" y="23820"/>
                  <a:pt x="115000" y="23820"/>
                </a:cubicBezTo>
                <a:cubicBezTo>
                  <a:pt x="119500" y="19775"/>
                  <a:pt x="119500" y="11685"/>
                  <a:pt x="115000" y="7640"/>
                </a:cubicBezTo>
                <a:cubicBezTo>
                  <a:pt x="111000" y="0"/>
                  <a:pt x="102000" y="0"/>
                  <a:pt x="92500" y="7640"/>
                </a:cubicBezTo>
                <a:cubicBezTo>
                  <a:pt x="62000" y="39550"/>
                  <a:pt x="62000" y="39550"/>
                  <a:pt x="62000" y="39550"/>
                </a:cubicBezTo>
                <a:cubicBezTo>
                  <a:pt x="31000" y="7640"/>
                  <a:pt x="31000" y="7640"/>
                  <a:pt x="31000" y="7640"/>
                </a:cubicBezTo>
                <a:cubicBezTo>
                  <a:pt x="22000" y="0"/>
                  <a:pt x="13000" y="0"/>
                  <a:pt x="9000" y="7640"/>
                </a:cubicBezTo>
                <a:cubicBezTo>
                  <a:pt x="0" y="11685"/>
                  <a:pt x="0" y="19775"/>
                  <a:pt x="9000" y="23820"/>
                </a:cubicBezTo>
                <a:cubicBezTo>
                  <a:pt x="44000" y="59775"/>
                  <a:pt x="44000" y="59775"/>
                  <a:pt x="44000" y="59775"/>
                </a:cubicBezTo>
                <a:cubicBezTo>
                  <a:pt x="9000" y="95730"/>
                  <a:pt x="9000" y="95730"/>
                  <a:pt x="9000" y="95730"/>
                </a:cubicBezTo>
                <a:cubicBezTo>
                  <a:pt x="0" y="99325"/>
                  <a:pt x="0" y="111460"/>
                  <a:pt x="9000" y="115505"/>
                </a:cubicBezTo>
                <a:cubicBezTo>
                  <a:pt x="13000" y="119550"/>
                  <a:pt x="22000" y="119550"/>
                  <a:pt x="31000" y="115505"/>
                </a:cubicBezTo>
                <a:cubicBezTo>
                  <a:pt x="62000" y="79550"/>
                  <a:pt x="62000" y="79550"/>
                  <a:pt x="62000" y="79550"/>
                </a:cubicBezTo>
                <a:cubicBezTo>
                  <a:pt x="92500" y="115505"/>
                  <a:pt x="92500" y="115505"/>
                  <a:pt x="92500" y="115505"/>
                </a:cubicBezTo>
                <a:cubicBezTo>
                  <a:pt x="102000" y="119550"/>
                  <a:pt x="111000" y="119550"/>
                  <a:pt x="115000" y="115505"/>
                </a:cubicBezTo>
                <a:cubicBezTo>
                  <a:pt x="119500" y="111460"/>
                  <a:pt x="119500" y="99325"/>
                  <a:pt x="115000" y="95730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7" name="Shape 5091">
            <a:extLst>
              <a:ext uri="{FF2B5EF4-FFF2-40B4-BE49-F238E27FC236}">
                <a16:creationId xmlns:a16="http://schemas.microsoft.com/office/drawing/2014/main" id="{B81570A6-7B5E-4F68-8AAE-9B2FD873AA28}"/>
              </a:ext>
            </a:extLst>
          </p:cNvPr>
          <p:cNvSpPr/>
          <p:nvPr/>
        </p:nvSpPr>
        <p:spPr>
          <a:xfrm>
            <a:off x="5471819" y="3936269"/>
            <a:ext cx="110881" cy="25100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219" y="117350"/>
                </a:moveTo>
                <a:lnTo>
                  <a:pt x="15219" y="117350"/>
                </a:lnTo>
                <a:cubicBezTo>
                  <a:pt x="9951" y="117350"/>
                  <a:pt x="62048" y="70463"/>
                  <a:pt x="62048" y="70463"/>
                </a:cubicBezTo>
                <a:cubicBezTo>
                  <a:pt x="56780" y="68079"/>
                  <a:pt x="4682" y="61192"/>
                  <a:pt x="4682" y="56158"/>
                </a:cubicBezTo>
                <a:cubicBezTo>
                  <a:pt x="0" y="51920"/>
                  <a:pt x="103609" y="0"/>
                  <a:pt x="108878" y="0"/>
                </a:cubicBezTo>
                <a:cubicBezTo>
                  <a:pt x="108878" y="2384"/>
                  <a:pt x="62048" y="46887"/>
                  <a:pt x="62048" y="49536"/>
                </a:cubicBezTo>
                <a:cubicBezTo>
                  <a:pt x="66731" y="51920"/>
                  <a:pt x="119414" y="58807"/>
                  <a:pt x="119414" y="63576"/>
                </a:cubicBezTo>
                <a:cubicBezTo>
                  <a:pt x="119414" y="65960"/>
                  <a:pt x="20487" y="119735"/>
                  <a:pt x="15219" y="117350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8" name="Shape 5092">
            <a:extLst>
              <a:ext uri="{FF2B5EF4-FFF2-40B4-BE49-F238E27FC236}">
                <a16:creationId xmlns:a16="http://schemas.microsoft.com/office/drawing/2014/main" id="{CAC4401E-2F5D-47C5-BC82-5BFBB5796AB2}"/>
              </a:ext>
            </a:extLst>
          </p:cNvPr>
          <p:cNvSpPr/>
          <p:nvPr/>
        </p:nvSpPr>
        <p:spPr>
          <a:xfrm>
            <a:off x="4862943" y="3936269"/>
            <a:ext cx="245107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7" y="14324"/>
                </a:moveTo>
                <a:lnTo>
                  <a:pt x="107837" y="14324"/>
                </a:lnTo>
                <a:cubicBezTo>
                  <a:pt x="100540" y="14324"/>
                  <a:pt x="100540" y="14324"/>
                  <a:pt x="100540" y="14324"/>
                </a:cubicBezTo>
                <a:cubicBezTo>
                  <a:pt x="100540" y="26486"/>
                  <a:pt x="100540" y="26486"/>
                  <a:pt x="100540" y="26486"/>
                </a:cubicBezTo>
                <a:cubicBezTo>
                  <a:pt x="79189" y="26486"/>
                  <a:pt x="79189" y="26486"/>
                  <a:pt x="79189" y="26486"/>
                </a:cubicBezTo>
                <a:cubicBezTo>
                  <a:pt x="79189" y="14324"/>
                  <a:pt x="79189" y="14324"/>
                  <a:pt x="79189" y="14324"/>
                </a:cubicBezTo>
                <a:cubicBezTo>
                  <a:pt x="40810" y="14324"/>
                  <a:pt x="40810" y="14324"/>
                  <a:pt x="40810" y="14324"/>
                </a:cubicBezTo>
                <a:cubicBezTo>
                  <a:pt x="40810" y="26486"/>
                  <a:pt x="40810" y="26486"/>
                  <a:pt x="40810" y="26486"/>
                </a:cubicBezTo>
                <a:cubicBezTo>
                  <a:pt x="19189" y="26486"/>
                  <a:pt x="19189" y="26486"/>
                  <a:pt x="19189" y="26486"/>
                </a:cubicBezTo>
                <a:cubicBezTo>
                  <a:pt x="19189" y="14324"/>
                  <a:pt x="19189" y="14324"/>
                  <a:pt x="19189" y="14324"/>
                </a:cubicBezTo>
                <a:cubicBezTo>
                  <a:pt x="12162" y="14324"/>
                  <a:pt x="12162" y="14324"/>
                  <a:pt x="12162" y="14324"/>
                </a:cubicBezTo>
                <a:cubicBezTo>
                  <a:pt x="4864" y="14324"/>
                  <a:pt x="0" y="19189"/>
                  <a:pt x="0" y="26486"/>
                </a:cubicBezTo>
                <a:cubicBezTo>
                  <a:pt x="0" y="107837"/>
                  <a:pt x="0" y="107837"/>
                  <a:pt x="0" y="107837"/>
                </a:cubicBezTo>
                <a:cubicBezTo>
                  <a:pt x="0" y="114864"/>
                  <a:pt x="4864" y="119729"/>
                  <a:pt x="12162" y="119729"/>
                </a:cubicBezTo>
                <a:cubicBezTo>
                  <a:pt x="107837" y="119729"/>
                  <a:pt x="107837" y="119729"/>
                  <a:pt x="107837" y="119729"/>
                </a:cubicBezTo>
                <a:cubicBezTo>
                  <a:pt x="114864" y="119729"/>
                  <a:pt x="119729" y="114864"/>
                  <a:pt x="119729" y="107837"/>
                </a:cubicBezTo>
                <a:cubicBezTo>
                  <a:pt x="119729" y="26486"/>
                  <a:pt x="119729" y="26486"/>
                  <a:pt x="119729" y="26486"/>
                </a:cubicBezTo>
                <a:cubicBezTo>
                  <a:pt x="119729" y="19189"/>
                  <a:pt x="114864" y="14324"/>
                  <a:pt x="107837" y="14324"/>
                </a:cubicBezTo>
                <a:close/>
                <a:moveTo>
                  <a:pt x="107837" y="107837"/>
                </a:moveTo>
                <a:lnTo>
                  <a:pt x="107837" y="107837"/>
                </a:lnTo>
                <a:cubicBezTo>
                  <a:pt x="12162" y="107837"/>
                  <a:pt x="12162" y="107837"/>
                  <a:pt x="12162" y="107837"/>
                </a:cubicBezTo>
                <a:cubicBezTo>
                  <a:pt x="12162" y="52972"/>
                  <a:pt x="12162" y="52972"/>
                  <a:pt x="12162" y="52972"/>
                </a:cubicBezTo>
                <a:cubicBezTo>
                  <a:pt x="107837" y="52972"/>
                  <a:pt x="107837" y="52972"/>
                  <a:pt x="107837" y="52972"/>
                </a:cubicBezTo>
                <a:lnTo>
                  <a:pt x="107837" y="107837"/>
                </a:lnTo>
                <a:close/>
                <a:moveTo>
                  <a:pt x="33513" y="0"/>
                </a:moveTo>
                <a:lnTo>
                  <a:pt x="33513" y="0"/>
                </a:lnTo>
                <a:cubicBezTo>
                  <a:pt x="24054" y="0"/>
                  <a:pt x="24054" y="0"/>
                  <a:pt x="24054" y="0"/>
                </a:cubicBezTo>
                <a:cubicBezTo>
                  <a:pt x="24054" y="24054"/>
                  <a:pt x="24054" y="24054"/>
                  <a:pt x="24054" y="24054"/>
                </a:cubicBezTo>
                <a:cubicBezTo>
                  <a:pt x="33513" y="24054"/>
                  <a:pt x="33513" y="24054"/>
                  <a:pt x="33513" y="24054"/>
                </a:cubicBezTo>
                <a:lnTo>
                  <a:pt x="33513" y="0"/>
                </a:lnTo>
                <a:close/>
                <a:moveTo>
                  <a:pt x="95675" y="0"/>
                </a:moveTo>
                <a:lnTo>
                  <a:pt x="95675" y="0"/>
                </a:lnTo>
                <a:cubicBezTo>
                  <a:pt x="86216" y="0"/>
                  <a:pt x="86216" y="0"/>
                  <a:pt x="86216" y="0"/>
                </a:cubicBezTo>
                <a:cubicBezTo>
                  <a:pt x="86216" y="24054"/>
                  <a:pt x="86216" y="24054"/>
                  <a:pt x="86216" y="24054"/>
                </a:cubicBezTo>
                <a:cubicBezTo>
                  <a:pt x="95675" y="24054"/>
                  <a:pt x="95675" y="24054"/>
                  <a:pt x="95675" y="24054"/>
                </a:cubicBezTo>
                <a:lnTo>
                  <a:pt x="95675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grpSp>
        <p:nvGrpSpPr>
          <p:cNvPr id="39" name="Shape 5093">
            <a:extLst>
              <a:ext uri="{FF2B5EF4-FFF2-40B4-BE49-F238E27FC236}">
                <a16:creationId xmlns:a16="http://schemas.microsoft.com/office/drawing/2014/main" id="{690AD2B0-7B7E-47C5-B63E-908C916FBBE6}"/>
              </a:ext>
            </a:extLst>
          </p:cNvPr>
          <p:cNvGrpSpPr/>
          <p:nvPr/>
        </p:nvGrpSpPr>
        <p:grpSpPr>
          <a:xfrm>
            <a:off x="4351333" y="3922649"/>
            <a:ext cx="177021" cy="274357"/>
            <a:chOff x="8527946" y="7535335"/>
            <a:chExt cx="385131" cy="596900"/>
          </a:xfrm>
          <a:solidFill>
            <a:schemeClr val="tx1">
              <a:lumMod val="85000"/>
              <a:lumOff val="15000"/>
            </a:schemeClr>
          </a:solidFill>
        </p:grpSpPr>
        <p:sp>
          <p:nvSpPr>
            <p:cNvPr id="40" name="Shape 5094">
              <a:extLst>
                <a:ext uri="{FF2B5EF4-FFF2-40B4-BE49-F238E27FC236}">
                  <a16:creationId xmlns:a16="http://schemas.microsoft.com/office/drawing/2014/main" id="{76D21381-EF90-4D7B-B779-FF37E35A0310}"/>
                </a:ext>
              </a:extLst>
            </p:cNvPr>
            <p:cNvSpPr/>
            <p:nvPr/>
          </p:nvSpPr>
          <p:spPr>
            <a:xfrm>
              <a:off x="8527946" y="7755467"/>
              <a:ext cx="385131" cy="376767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6625" y="0"/>
                  </a:moveTo>
                  <a:lnTo>
                    <a:pt x="116625" y="0"/>
                  </a:lnTo>
                  <a:cubicBezTo>
                    <a:pt x="109875" y="0"/>
                    <a:pt x="109875" y="0"/>
                    <a:pt x="109875" y="0"/>
                  </a:cubicBezTo>
                  <a:cubicBezTo>
                    <a:pt x="106500" y="0"/>
                    <a:pt x="106500" y="0"/>
                    <a:pt x="106500" y="3461"/>
                  </a:cubicBezTo>
                  <a:cubicBezTo>
                    <a:pt x="106500" y="27692"/>
                    <a:pt x="106500" y="27692"/>
                    <a:pt x="106500" y="27692"/>
                  </a:cubicBezTo>
                  <a:cubicBezTo>
                    <a:pt x="106500" y="41153"/>
                    <a:pt x="96375" y="61538"/>
                    <a:pt x="60000" y="61538"/>
                  </a:cubicBezTo>
                  <a:cubicBezTo>
                    <a:pt x="23625" y="61538"/>
                    <a:pt x="13500" y="41153"/>
                    <a:pt x="13500" y="27692"/>
                  </a:cubicBezTo>
                  <a:cubicBezTo>
                    <a:pt x="13500" y="3461"/>
                    <a:pt x="13500" y="3461"/>
                    <a:pt x="13500" y="3461"/>
                  </a:cubicBezTo>
                  <a:cubicBezTo>
                    <a:pt x="13500" y="0"/>
                    <a:pt x="10500" y="0"/>
                    <a:pt x="10500" y="0"/>
                  </a:cubicBezTo>
                  <a:cubicBezTo>
                    <a:pt x="3375" y="0"/>
                    <a:pt x="3375" y="0"/>
                    <a:pt x="3375" y="0"/>
                  </a:cubicBezTo>
                  <a:cubicBezTo>
                    <a:pt x="3375" y="0"/>
                    <a:pt x="0" y="0"/>
                    <a:pt x="0" y="3461"/>
                  </a:cubicBezTo>
                  <a:cubicBezTo>
                    <a:pt x="0" y="27692"/>
                    <a:pt x="0" y="27692"/>
                    <a:pt x="0" y="27692"/>
                  </a:cubicBezTo>
                  <a:cubicBezTo>
                    <a:pt x="0" y="51538"/>
                    <a:pt x="16500" y="71923"/>
                    <a:pt x="50250" y="75384"/>
                  </a:cubicBezTo>
                  <a:cubicBezTo>
                    <a:pt x="50250" y="102307"/>
                    <a:pt x="50250" y="102307"/>
                    <a:pt x="50250" y="102307"/>
                  </a:cubicBezTo>
                  <a:cubicBezTo>
                    <a:pt x="27000" y="102307"/>
                    <a:pt x="27000" y="102307"/>
                    <a:pt x="27000" y="102307"/>
                  </a:cubicBezTo>
                  <a:cubicBezTo>
                    <a:pt x="23625" y="102307"/>
                    <a:pt x="23625" y="102307"/>
                    <a:pt x="23625" y="105769"/>
                  </a:cubicBezTo>
                  <a:cubicBezTo>
                    <a:pt x="23625" y="116153"/>
                    <a:pt x="23625" y="116153"/>
                    <a:pt x="23625" y="116153"/>
                  </a:cubicBezTo>
                  <a:cubicBezTo>
                    <a:pt x="23625" y="119615"/>
                    <a:pt x="23625" y="119615"/>
                    <a:pt x="27000" y="119615"/>
                  </a:cubicBezTo>
                  <a:cubicBezTo>
                    <a:pt x="93375" y="119615"/>
                    <a:pt x="93375" y="119615"/>
                    <a:pt x="93375" y="119615"/>
                  </a:cubicBezTo>
                  <a:cubicBezTo>
                    <a:pt x="96375" y="119615"/>
                    <a:pt x="96375" y="119615"/>
                    <a:pt x="96375" y="116153"/>
                  </a:cubicBezTo>
                  <a:cubicBezTo>
                    <a:pt x="96375" y="105769"/>
                    <a:pt x="96375" y="105769"/>
                    <a:pt x="96375" y="105769"/>
                  </a:cubicBezTo>
                  <a:cubicBezTo>
                    <a:pt x="96375" y="102307"/>
                    <a:pt x="96375" y="102307"/>
                    <a:pt x="93375" y="102307"/>
                  </a:cubicBezTo>
                  <a:cubicBezTo>
                    <a:pt x="70125" y="102307"/>
                    <a:pt x="70125" y="102307"/>
                    <a:pt x="70125" y="102307"/>
                  </a:cubicBezTo>
                  <a:cubicBezTo>
                    <a:pt x="70125" y="75384"/>
                    <a:pt x="70125" y="75384"/>
                    <a:pt x="70125" y="75384"/>
                  </a:cubicBezTo>
                  <a:cubicBezTo>
                    <a:pt x="103125" y="71923"/>
                    <a:pt x="119625" y="51538"/>
                    <a:pt x="119625" y="27692"/>
                  </a:cubicBezTo>
                  <a:cubicBezTo>
                    <a:pt x="119625" y="3461"/>
                    <a:pt x="119625" y="3461"/>
                    <a:pt x="119625" y="3461"/>
                  </a:cubicBezTo>
                  <a:cubicBezTo>
                    <a:pt x="119625" y="0"/>
                    <a:pt x="116625" y="0"/>
                    <a:pt x="116625" y="0"/>
                  </a:cubicBez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41" name="Shape 5095">
              <a:extLst>
                <a:ext uri="{FF2B5EF4-FFF2-40B4-BE49-F238E27FC236}">
                  <a16:creationId xmlns:a16="http://schemas.microsoft.com/office/drawing/2014/main" id="{D3E21AF8-C9F5-4C8D-A489-2BC27AEF0128}"/>
                </a:ext>
              </a:extLst>
            </p:cNvPr>
            <p:cNvSpPr/>
            <p:nvPr/>
          </p:nvSpPr>
          <p:spPr>
            <a:xfrm>
              <a:off x="8633750" y="7755467"/>
              <a:ext cx="169288" cy="143933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59580" y="118974"/>
                  </a:moveTo>
                  <a:lnTo>
                    <a:pt x="59580" y="118974"/>
                  </a:lnTo>
                  <a:cubicBezTo>
                    <a:pt x="111608" y="118974"/>
                    <a:pt x="119160" y="92307"/>
                    <a:pt x="119160" y="73846"/>
                  </a:cubicBezTo>
                  <a:cubicBezTo>
                    <a:pt x="119160" y="0"/>
                    <a:pt x="119160" y="0"/>
                    <a:pt x="11916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3846"/>
                    <a:pt x="0" y="73846"/>
                    <a:pt x="0" y="73846"/>
                  </a:cubicBezTo>
                  <a:cubicBezTo>
                    <a:pt x="0" y="92307"/>
                    <a:pt x="7552" y="118974"/>
                    <a:pt x="59580" y="118974"/>
                  </a:cubicBez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42" name="Shape 5096">
              <a:extLst>
                <a:ext uri="{FF2B5EF4-FFF2-40B4-BE49-F238E27FC236}">
                  <a16:creationId xmlns:a16="http://schemas.microsoft.com/office/drawing/2014/main" id="{1B6C8116-D786-401B-9976-5DF8E2597E95}"/>
                </a:ext>
              </a:extLst>
            </p:cNvPr>
            <p:cNvSpPr/>
            <p:nvPr/>
          </p:nvSpPr>
          <p:spPr>
            <a:xfrm>
              <a:off x="8633750" y="7535335"/>
              <a:ext cx="169288" cy="17780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9160" y="34966"/>
                  </a:moveTo>
                  <a:lnTo>
                    <a:pt x="119160" y="34966"/>
                  </a:lnTo>
                  <a:cubicBezTo>
                    <a:pt x="119160" y="20662"/>
                    <a:pt x="111608" y="0"/>
                    <a:pt x="59580" y="0"/>
                  </a:cubicBezTo>
                  <a:cubicBezTo>
                    <a:pt x="7552" y="0"/>
                    <a:pt x="0" y="20662"/>
                    <a:pt x="0" y="34966"/>
                  </a:cubicBezTo>
                  <a:cubicBezTo>
                    <a:pt x="0" y="119205"/>
                    <a:pt x="0" y="119205"/>
                    <a:pt x="0" y="119205"/>
                  </a:cubicBezTo>
                  <a:cubicBezTo>
                    <a:pt x="119160" y="119205"/>
                    <a:pt x="119160" y="119205"/>
                    <a:pt x="119160" y="119205"/>
                  </a:cubicBezTo>
                  <a:lnTo>
                    <a:pt x="119160" y="34966"/>
                  </a:ln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43" name="Shape 5097">
            <a:extLst>
              <a:ext uri="{FF2B5EF4-FFF2-40B4-BE49-F238E27FC236}">
                <a16:creationId xmlns:a16="http://schemas.microsoft.com/office/drawing/2014/main" id="{EFF99ACA-70C7-4404-A7A3-3B4D1331CC73}"/>
              </a:ext>
            </a:extLst>
          </p:cNvPr>
          <p:cNvSpPr/>
          <p:nvPr/>
        </p:nvSpPr>
        <p:spPr>
          <a:xfrm>
            <a:off x="10868050" y="2319313"/>
            <a:ext cx="196474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0" y="46887"/>
                </a:moveTo>
                <a:lnTo>
                  <a:pt x="107830" y="46887"/>
                </a:lnTo>
                <a:cubicBezTo>
                  <a:pt x="92957" y="46887"/>
                  <a:pt x="92957" y="46887"/>
                  <a:pt x="92957" y="46887"/>
                </a:cubicBezTo>
                <a:cubicBezTo>
                  <a:pt x="92957" y="30463"/>
                  <a:pt x="92957" y="30463"/>
                  <a:pt x="92957" y="30463"/>
                </a:cubicBezTo>
                <a:cubicBezTo>
                  <a:pt x="92957" y="11655"/>
                  <a:pt x="80450" y="0"/>
                  <a:pt x="59830" y="0"/>
                </a:cubicBezTo>
                <a:cubicBezTo>
                  <a:pt x="35830" y="0"/>
                  <a:pt x="26704" y="11655"/>
                  <a:pt x="26704" y="30463"/>
                </a:cubicBezTo>
                <a:cubicBezTo>
                  <a:pt x="26704" y="32847"/>
                  <a:pt x="26704" y="32847"/>
                  <a:pt x="26704" y="32847"/>
                </a:cubicBezTo>
                <a:cubicBezTo>
                  <a:pt x="41915" y="32847"/>
                  <a:pt x="41915" y="32847"/>
                  <a:pt x="41915" y="32847"/>
                </a:cubicBezTo>
                <a:cubicBezTo>
                  <a:pt x="41915" y="28079"/>
                  <a:pt x="41915" y="28079"/>
                  <a:pt x="41915" y="28079"/>
                </a:cubicBezTo>
                <a:cubicBezTo>
                  <a:pt x="41915" y="18807"/>
                  <a:pt x="50704" y="14039"/>
                  <a:pt x="59830" y="14039"/>
                </a:cubicBezTo>
                <a:cubicBezTo>
                  <a:pt x="68619" y="14039"/>
                  <a:pt x="77746" y="18807"/>
                  <a:pt x="77746" y="28079"/>
                </a:cubicBezTo>
                <a:cubicBezTo>
                  <a:pt x="77746" y="46887"/>
                  <a:pt x="77746" y="46887"/>
                  <a:pt x="77746" y="46887"/>
                </a:cubicBezTo>
                <a:cubicBezTo>
                  <a:pt x="8788" y="46887"/>
                  <a:pt x="8788" y="46887"/>
                  <a:pt x="8788" y="46887"/>
                </a:cubicBezTo>
                <a:cubicBezTo>
                  <a:pt x="5746" y="46887"/>
                  <a:pt x="0" y="51655"/>
                  <a:pt x="0" y="54039"/>
                </a:cubicBezTo>
                <a:cubicBezTo>
                  <a:pt x="0" y="105695"/>
                  <a:pt x="0" y="105695"/>
                  <a:pt x="0" y="105695"/>
                </a:cubicBezTo>
                <a:cubicBezTo>
                  <a:pt x="0" y="108079"/>
                  <a:pt x="5746" y="112582"/>
                  <a:pt x="8788" y="114966"/>
                </a:cubicBezTo>
                <a:cubicBezTo>
                  <a:pt x="17915" y="117350"/>
                  <a:pt x="17915" y="117350"/>
                  <a:pt x="17915" y="117350"/>
                </a:cubicBezTo>
                <a:cubicBezTo>
                  <a:pt x="24000" y="117350"/>
                  <a:pt x="29746" y="119735"/>
                  <a:pt x="35830" y="119735"/>
                </a:cubicBezTo>
                <a:cubicBezTo>
                  <a:pt x="83830" y="119735"/>
                  <a:pt x="83830" y="119735"/>
                  <a:pt x="83830" y="119735"/>
                </a:cubicBezTo>
                <a:cubicBezTo>
                  <a:pt x="89915" y="119735"/>
                  <a:pt x="95661" y="117350"/>
                  <a:pt x="101746" y="117350"/>
                </a:cubicBezTo>
                <a:cubicBezTo>
                  <a:pt x="110873" y="114966"/>
                  <a:pt x="110873" y="114966"/>
                  <a:pt x="110873" y="114966"/>
                </a:cubicBezTo>
                <a:cubicBezTo>
                  <a:pt x="113577" y="112582"/>
                  <a:pt x="119661" y="108079"/>
                  <a:pt x="119661" y="105695"/>
                </a:cubicBezTo>
                <a:cubicBezTo>
                  <a:pt x="119661" y="54039"/>
                  <a:pt x="119661" y="54039"/>
                  <a:pt x="119661" y="54039"/>
                </a:cubicBezTo>
                <a:cubicBezTo>
                  <a:pt x="119661" y="51655"/>
                  <a:pt x="113577" y="46887"/>
                  <a:pt x="107830" y="46887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4" name="Shape 5098">
            <a:extLst>
              <a:ext uri="{FF2B5EF4-FFF2-40B4-BE49-F238E27FC236}">
                <a16:creationId xmlns:a16="http://schemas.microsoft.com/office/drawing/2014/main" id="{B51D57CD-C86C-40CE-933D-BB037DA290AB}"/>
              </a:ext>
            </a:extLst>
          </p:cNvPr>
          <p:cNvSpPr/>
          <p:nvPr/>
        </p:nvSpPr>
        <p:spPr>
          <a:xfrm>
            <a:off x="4331880" y="1770599"/>
            <a:ext cx="215926" cy="21403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8644" y="10741"/>
                </a:moveTo>
                <a:lnTo>
                  <a:pt x="108644" y="10741"/>
                </a:lnTo>
                <a:cubicBezTo>
                  <a:pt x="97902" y="0"/>
                  <a:pt x="89616" y="0"/>
                  <a:pt x="89616" y="0"/>
                </a:cubicBezTo>
                <a:cubicBezTo>
                  <a:pt x="51867" y="40818"/>
                  <a:pt x="51867" y="40818"/>
                  <a:pt x="51867" y="40818"/>
                </a:cubicBezTo>
                <a:cubicBezTo>
                  <a:pt x="7979" y="84398"/>
                  <a:pt x="7979" y="84398"/>
                  <a:pt x="7979" y="84398"/>
                </a:cubicBezTo>
                <a:cubicBezTo>
                  <a:pt x="0" y="119693"/>
                  <a:pt x="0" y="119693"/>
                  <a:pt x="0" y="119693"/>
                </a:cubicBezTo>
                <a:cubicBezTo>
                  <a:pt x="35601" y="111406"/>
                  <a:pt x="35601" y="111406"/>
                  <a:pt x="35601" y="111406"/>
                </a:cubicBezTo>
                <a:cubicBezTo>
                  <a:pt x="81636" y="68132"/>
                  <a:pt x="81636" y="68132"/>
                  <a:pt x="81636" y="68132"/>
                </a:cubicBezTo>
                <a:cubicBezTo>
                  <a:pt x="119693" y="29769"/>
                  <a:pt x="119693" y="29769"/>
                  <a:pt x="119693" y="29769"/>
                </a:cubicBezTo>
                <a:cubicBezTo>
                  <a:pt x="119693" y="29769"/>
                  <a:pt x="119693" y="21790"/>
                  <a:pt x="108644" y="10741"/>
                </a:cubicBezTo>
                <a:close/>
                <a:moveTo>
                  <a:pt x="35601" y="108644"/>
                </a:moveTo>
                <a:lnTo>
                  <a:pt x="35601" y="108644"/>
                </a:lnTo>
                <a:cubicBezTo>
                  <a:pt x="21790" y="111406"/>
                  <a:pt x="21790" y="111406"/>
                  <a:pt x="21790" y="111406"/>
                </a:cubicBezTo>
                <a:cubicBezTo>
                  <a:pt x="21790" y="108644"/>
                  <a:pt x="19335" y="106189"/>
                  <a:pt x="16572" y="103427"/>
                </a:cubicBezTo>
                <a:cubicBezTo>
                  <a:pt x="13503" y="100664"/>
                  <a:pt x="10741" y="100664"/>
                  <a:pt x="10741" y="97902"/>
                </a:cubicBezTo>
                <a:cubicBezTo>
                  <a:pt x="13503" y="87161"/>
                  <a:pt x="13503" y="87161"/>
                  <a:pt x="13503" y="87161"/>
                </a:cubicBezTo>
                <a:cubicBezTo>
                  <a:pt x="16572" y="81636"/>
                  <a:pt x="16572" y="81636"/>
                  <a:pt x="16572" y="81636"/>
                </a:cubicBezTo>
                <a:cubicBezTo>
                  <a:pt x="16572" y="81636"/>
                  <a:pt x="21790" y="81636"/>
                  <a:pt x="30076" y="89616"/>
                </a:cubicBezTo>
                <a:cubicBezTo>
                  <a:pt x="38056" y="97902"/>
                  <a:pt x="38056" y="103427"/>
                  <a:pt x="38056" y="103427"/>
                </a:cubicBezTo>
                <a:lnTo>
                  <a:pt x="35601" y="108644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5" name="Shape 5099">
            <a:extLst>
              <a:ext uri="{FF2B5EF4-FFF2-40B4-BE49-F238E27FC236}">
                <a16:creationId xmlns:a16="http://schemas.microsoft.com/office/drawing/2014/main" id="{037039D3-BFC6-4AB1-BF4B-AC876963E4A8}"/>
              </a:ext>
            </a:extLst>
          </p:cNvPr>
          <p:cNvSpPr/>
          <p:nvPr/>
        </p:nvSpPr>
        <p:spPr>
          <a:xfrm>
            <a:off x="8131028" y="1755032"/>
            <a:ext cx="254834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4490" y="91015"/>
                </a:moveTo>
                <a:lnTo>
                  <a:pt x="94490" y="91015"/>
                </a:lnTo>
                <a:cubicBezTo>
                  <a:pt x="78351" y="83972"/>
                  <a:pt x="73926" y="79097"/>
                  <a:pt x="73926" y="67178"/>
                </a:cubicBezTo>
                <a:cubicBezTo>
                  <a:pt x="73926" y="62302"/>
                  <a:pt x="78351" y="64740"/>
                  <a:pt x="80694" y="52821"/>
                </a:cubicBezTo>
                <a:cubicBezTo>
                  <a:pt x="80694" y="47674"/>
                  <a:pt x="85379" y="52821"/>
                  <a:pt x="85379" y="40902"/>
                </a:cubicBezTo>
                <a:cubicBezTo>
                  <a:pt x="85379" y="35756"/>
                  <a:pt x="83036" y="35756"/>
                  <a:pt x="83036" y="35756"/>
                </a:cubicBezTo>
                <a:cubicBezTo>
                  <a:pt x="83036" y="35756"/>
                  <a:pt x="85379" y="28713"/>
                  <a:pt x="85379" y="23837"/>
                </a:cubicBezTo>
                <a:cubicBezTo>
                  <a:pt x="85379" y="16523"/>
                  <a:pt x="83036" y="0"/>
                  <a:pt x="59869" y="0"/>
                </a:cubicBezTo>
                <a:cubicBezTo>
                  <a:pt x="36702" y="0"/>
                  <a:pt x="34360" y="16523"/>
                  <a:pt x="34360" y="23837"/>
                </a:cubicBezTo>
                <a:cubicBezTo>
                  <a:pt x="34360" y="28713"/>
                  <a:pt x="36702" y="35756"/>
                  <a:pt x="36702" y="35756"/>
                </a:cubicBezTo>
                <a:cubicBezTo>
                  <a:pt x="36702" y="35756"/>
                  <a:pt x="34360" y="35756"/>
                  <a:pt x="34360" y="40902"/>
                </a:cubicBezTo>
                <a:cubicBezTo>
                  <a:pt x="34360" y="52821"/>
                  <a:pt x="39045" y="47674"/>
                  <a:pt x="39045" y="52821"/>
                </a:cubicBezTo>
                <a:cubicBezTo>
                  <a:pt x="41388" y="64740"/>
                  <a:pt x="46073" y="62302"/>
                  <a:pt x="46073" y="67178"/>
                </a:cubicBezTo>
                <a:cubicBezTo>
                  <a:pt x="46073" y="79097"/>
                  <a:pt x="41388" y="83972"/>
                  <a:pt x="25249" y="91015"/>
                </a:cubicBezTo>
                <a:cubicBezTo>
                  <a:pt x="9110" y="95891"/>
                  <a:pt x="0" y="102934"/>
                  <a:pt x="0" y="107810"/>
                </a:cubicBezTo>
                <a:cubicBezTo>
                  <a:pt x="0" y="110248"/>
                  <a:pt x="0" y="119729"/>
                  <a:pt x="0" y="119729"/>
                </a:cubicBezTo>
                <a:cubicBezTo>
                  <a:pt x="59869" y="119729"/>
                  <a:pt x="59869" y="119729"/>
                  <a:pt x="59869" y="119729"/>
                </a:cubicBezTo>
                <a:cubicBezTo>
                  <a:pt x="119739" y="119729"/>
                  <a:pt x="119739" y="119729"/>
                  <a:pt x="119739" y="119729"/>
                </a:cubicBezTo>
                <a:cubicBezTo>
                  <a:pt x="119739" y="119729"/>
                  <a:pt x="119739" y="110248"/>
                  <a:pt x="119739" y="107810"/>
                </a:cubicBezTo>
                <a:cubicBezTo>
                  <a:pt x="119739" y="102934"/>
                  <a:pt x="110629" y="95891"/>
                  <a:pt x="94490" y="91015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6" name="Shape 5100">
            <a:extLst>
              <a:ext uri="{FF2B5EF4-FFF2-40B4-BE49-F238E27FC236}">
                <a16:creationId xmlns:a16="http://schemas.microsoft.com/office/drawing/2014/main" id="{FE328107-2FCD-4353-BE85-804BFC4342D3}"/>
              </a:ext>
            </a:extLst>
          </p:cNvPr>
          <p:cNvSpPr/>
          <p:nvPr/>
        </p:nvSpPr>
        <p:spPr>
          <a:xfrm>
            <a:off x="8667927" y="1760869"/>
            <a:ext cx="272340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59" y="119724"/>
                </a:moveTo>
                <a:lnTo>
                  <a:pt x="119759" y="119724"/>
                </a:lnTo>
                <a:cubicBezTo>
                  <a:pt x="119759" y="119724"/>
                  <a:pt x="119759" y="92965"/>
                  <a:pt x="117349" y="90482"/>
                </a:cubicBezTo>
                <a:cubicBezTo>
                  <a:pt x="115421" y="88000"/>
                  <a:pt x="111325" y="83310"/>
                  <a:pt x="102409" y="80827"/>
                </a:cubicBezTo>
                <a:cubicBezTo>
                  <a:pt x="93975" y="75862"/>
                  <a:pt x="89638" y="70896"/>
                  <a:pt x="89638" y="63724"/>
                </a:cubicBezTo>
                <a:cubicBezTo>
                  <a:pt x="89638" y="58758"/>
                  <a:pt x="93975" y="61241"/>
                  <a:pt x="93975" y="54068"/>
                </a:cubicBezTo>
                <a:cubicBezTo>
                  <a:pt x="93975" y="49103"/>
                  <a:pt x="98313" y="54068"/>
                  <a:pt x="98313" y="43862"/>
                </a:cubicBezTo>
                <a:cubicBezTo>
                  <a:pt x="98313" y="41655"/>
                  <a:pt x="96144" y="41655"/>
                  <a:pt x="96144" y="41655"/>
                </a:cubicBezTo>
                <a:cubicBezTo>
                  <a:pt x="96144" y="41655"/>
                  <a:pt x="98313" y="36689"/>
                  <a:pt x="98313" y="31724"/>
                </a:cubicBezTo>
                <a:cubicBezTo>
                  <a:pt x="98313" y="27034"/>
                  <a:pt x="96144" y="17103"/>
                  <a:pt x="83373" y="17103"/>
                </a:cubicBezTo>
                <a:cubicBezTo>
                  <a:pt x="70602" y="17103"/>
                  <a:pt x="68433" y="27034"/>
                  <a:pt x="68433" y="31724"/>
                </a:cubicBezTo>
                <a:cubicBezTo>
                  <a:pt x="68433" y="36689"/>
                  <a:pt x="70602" y="41655"/>
                  <a:pt x="70602" y="41655"/>
                </a:cubicBezTo>
                <a:cubicBezTo>
                  <a:pt x="70602" y="41655"/>
                  <a:pt x="68433" y="41655"/>
                  <a:pt x="68433" y="43862"/>
                </a:cubicBezTo>
                <a:cubicBezTo>
                  <a:pt x="68433" y="54068"/>
                  <a:pt x="70602" y="49103"/>
                  <a:pt x="72771" y="54068"/>
                </a:cubicBezTo>
                <a:cubicBezTo>
                  <a:pt x="72771" y="61241"/>
                  <a:pt x="74939" y="58758"/>
                  <a:pt x="74939" y="63724"/>
                </a:cubicBezTo>
                <a:cubicBezTo>
                  <a:pt x="74939" y="68689"/>
                  <a:pt x="74939" y="73379"/>
                  <a:pt x="70602" y="75862"/>
                </a:cubicBezTo>
                <a:cubicBezTo>
                  <a:pt x="89638" y="88000"/>
                  <a:pt x="91807" y="88000"/>
                  <a:pt x="91807" y="100413"/>
                </a:cubicBezTo>
                <a:cubicBezTo>
                  <a:pt x="91807" y="119724"/>
                  <a:pt x="91807" y="119724"/>
                  <a:pt x="91807" y="119724"/>
                </a:cubicBezTo>
                <a:lnTo>
                  <a:pt x="119759" y="119724"/>
                </a:lnTo>
                <a:close/>
                <a:moveTo>
                  <a:pt x="62168" y="83310"/>
                </a:moveTo>
                <a:lnTo>
                  <a:pt x="62168" y="83310"/>
                </a:lnTo>
                <a:cubicBezTo>
                  <a:pt x="49156" y="78344"/>
                  <a:pt x="45060" y="73379"/>
                  <a:pt x="45060" y="63724"/>
                </a:cubicBezTo>
                <a:cubicBezTo>
                  <a:pt x="45060" y="56275"/>
                  <a:pt x="49156" y="58758"/>
                  <a:pt x="51325" y="46344"/>
                </a:cubicBezTo>
                <a:cubicBezTo>
                  <a:pt x="51325" y="43862"/>
                  <a:pt x="55662" y="46344"/>
                  <a:pt x="55662" y="36689"/>
                </a:cubicBezTo>
                <a:cubicBezTo>
                  <a:pt x="55662" y="31724"/>
                  <a:pt x="53493" y="31724"/>
                  <a:pt x="53493" y="31724"/>
                </a:cubicBezTo>
                <a:cubicBezTo>
                  <a:pt x="53493" y="31724"/>
                  <a:pt x="53493" y="24551"/>
                  <a:pt x="55662" y="19586"/>
                </a:cubicBezTo>
                <a:cubicBezTo>
                  <a:pt x="55662" y="14620"/>
                  <a:pt x="51325" y="0"/>
                  <a:pt x="36385" y="0"/>
                </a:cubicBezTo>
                <a:cubicBezTo>
                  <a:pt x="19277" y="0"/>
                  <a:pt x="17108" y="14620"/>
                  <a:pt x="17108" y="19586"/>
                </a:cubicBezTo>
                <a:cubicBezTo>
                  <a:pt x="17108" y="24551"/>
                  <a:pt x="17108" y="31724"/>
                  <a:pt x="17108" y="31724"/>
                </a:cubicBezTo>
                <a:cubicBezTo>
                  <a:pt x="17108" y="31724"/>
                  <a:pt x="17108" y="31724"/>
                  <a:pt x="17108" y="36689"/>
                </a:cubicBezTo>
                <a:cubicBezTo>
                  <a:pt x="17108" y="46344"/>
                  <a:pt x="19277" y="43862"/>
                  <a:pt x="21445" y="46344"/>
                </a:cubicBezTo>
                <a:cubicBezTo>
                  <a:pt x="21445" y="58758"/>
                  <a:pt x="25783" y="56275"/>
                  <a:pt x="25783" y="63724"/>
                </a:cubicBezTo>
                <a:cubicBezTo>
                  <a:pt x="25783" y="73379"/>
                  <a:pt x="21445" y="78344"/>
                  <a:pt x="10843" y="83310"/>
                </a:cubicBezTo>
                <a:cubicBezTo>
                  <a:pt x="6506" y="85517"/>
                  <a:pt x="0" y="88000"/>
                  <a:pt x="0" y="95448"/>
                </a:cubicBezTo>
                <a:cubicBezTo>
                  <a:pt x="0" y="119724"/>
                  <a:pt x="0" y="119724"/>
                  <a:pt x="0" y="119724"/>
                </a:cubicBezTo>
                <a:cubicBezTo>
                  <a:pt x="83373" y="119724"/>
                  <a:pt x="83373" y="119724"/>
                  <a:pt x="83373" y="119724"/>
                </a:cubicBezTo>
                <a:cubicBezTo>
                  <a:pt x="83373" y="119724"/>
                  <a:pt x="83373" y="105103"/>
                  <a:pt x="83373" y="100413"/>
                </a:cubicBezTo>
                <a:cubicBezTo>
                  <a:pt x="83373" y="95448"/>
                  <a:pt x="72771" y="90482"/>
                  <a:pt x="62168" y="8331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7" name="Shape 5101">
            <a:extLst>
              <a:ext uri="{FF2B5EF4-FFF2-40B4-BE49-F238E27FC236}">
                <a16:creationId xmlns:a16="http://schemas.microsoft.com/office/drawing/2014/main" id="{F27C3E5F-B0C7-478E-96BD-16D132ABFC38}"/>
              </a:ext>
            </a:extLst>
          </p:cNvPr>
          <p:cNvSpPr/>
          <p:nvPr/>
        </p:nvSpPr>
        <p:spPr>
          <a:xfrm>
            <a:off x="6498932" y="1784220"/>
            <a:ext cx="245107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0" y="119643"/>
                </a:moveTo>
                <a:lnTo>
                  <a:pt x="119730" y="119643"/>
                </a:lnTo>
                <a:cubicBezTo>
                  <a:pt x="119730" y="119643"/>
                  <a:pt x="107595" y="34896"/>
                  <a:pt x="48000" y="34896"/>
                </a:cubicBezTo>
                <a:cubicBezTo>
                  <a:pt x="48000" y="0"/>
                  <a:pt x="48000" y="0"/>
                  <a:pt x="48000" y="0"/>
                </a:cubicBezTo>
                <a:cubicBezTo>
                  <a:pt x="0" y="56617"/>
                  <a:pt x="0" y="56617"/>
                  <a:pt x="0" y="56617"/>
                </a:cubicBezTo>
                <a:cubicBezTo>
                  <a:pt x="48000" y="116439"/>
                  <a:pt x="48000" y="116439"/>
                  <a:pt x="48000" y="116439"/>
                </a:cubicBezTo>
                <a:cubicBezTo>
                  <a:pt x="48000" y="78694"/>
                  <a:pt x="48000" y="78694"/>
                  <a:pt x="48000" y="78694"/>
                </a:cubicBezTo>
                <a:cubicBezTo>
                  <a:pt x="79011" y="78694"/>
                  <a:pt x="102741" y="81899"/>
                  <a:pt x="119730" y="119643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8" name="Shape 5102">
            <a:extLst>
              <a:ext uri="{FF2B5EF4-FFF2-40B4-BE49-F238E27FC236}">
                <a16:creationId xmlns:a16="http://schemas.microsoft.com/office/drawing/2014/main" id="{5C1573CA-4433-4D11-A8A2-C367AD9FB980}"/>
              </a:ext>
            </a:extLst>
          </p:cNvPr>
          <p:cNvSpPr/>
          <p:nvPr/>
        </p:nvSpPr>
        <p:spPr>
          <a:xfrm>
            <a:off x="7590238" y="1784220"/>
            <a:ext cx="245107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1891" y="78694"/>
                </a:moveTo>
                <a:lnTo>
                  <a:pt x="71891" y="78694"/>
                </a:lnTo>
                <a:cubicBezTo>
                  <a:pt x="71891" y="116439"/>
                  <a:pt x="71891" y="116439"/>
                  <a:pt x="71891" y="116439"/>
                </a:cubicBezTo>
                <a:cubicBezTo>
                  <a:pt x="119729" y="56617"/>
                  <a:pt x="119729" y="56617"/>
                  <a:pt x="119729" y="56617"/>
                </a:cubicBezTo>
                <a:cubicBezTo>
                  <a:pt x="71891" y="0"/>
                  <a:pt x="71891" y="0"/>
                  <a:pt x="71891" y="0"/>
                </a:cubicBezTo>
                <a:cubicBezTo>
                  <a:pt x="71891" y="34896"/>
                  <a:pt x="71891" y="34896"/>
                  <a:pt x="71891" y="34896"/>
                </a:cubicBezTo>
                <a:cubicBezTo>
                  <a:pt x="12162" y="34896"/>
                  <a:pt x="0" y="119643"/>
                  <a:pt x="0" y="119643"/>
                </a:cubicBezTo>
                <a:cubicBezTo>
                  <a:pt x="16756" y="81899"/>
                  <a:pt x="40810" y="78694"/>
                  <a:pt x="71891" y="78694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9" name="Shape 5103">
            <a:extLst>
              <a:ext uri="{FF2B5EF4-FFF2-40B4-BE49-F238E27FC236}">
                <a16:creationId xmlns:a16="http://schemas.microsoft.com/office/drawing/2014/main" id="{256E259D-5706-4D66-9E23-A0EA445C6DC3}"/>
              </a:ext>
            </a:extLst>
          </p:cNvPr>
          <p:cNvSpPr/>
          <p:nvPr/>
        </p:nvSpPr>
        <p:spPr>
          <a:xfrm>
            <a:off x="1040452" y="1755032"/>
            <a:ext cx="245107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9459" y="69616"/>
                </a:moveTo>
                <a:lnTo>
                  <a:pt x="69459" y="69616"/>
                </a:lnTo>
                <a:cubicBezTo>
                  <a:pt x="60000" y="79097"/>
                  <a:pt x="47837" y="88577"/>
                  <a:pt x="43243" y="83972"/>
                </a:cubicBezTo>
                <a:cubicBezTo>
                  <a:pt x="35945" y="76659"/>
                  <a:pt x="31081" y="71783"/>
                  <a:pt x="16756" y="83972"/>
                </a:cubicBezTo>
                <a:cubicBezTo>
                  <a:pt x="0" y="95891"/>
                  <a:pt x="11891" y="105372"/>
                  <a:pt x="19189" y="110248"/>
                </a:cubicBezTo>
                <a:cubicBezTo>
                  <a:pt x="26216" y="119729"/>
                  <a:pt x="55135" y="112686"/>
                  <a:pt x="83783" y="83972"/>
                </a:cubicBezTo>
                <a:cubicBezTo>
                  <a:pt x="112432" y="55259"/>
                  <a:pt x="119729" y="26275"/>
                  <a:pt x="112432" y="16523"/>
                </a:cubicBezTo>
                <a:cubicBezTo>
                  <a:pt x="105405" y="9480"/>
                  <a:pt x="98108" y="0"/>
                  <a:pt x="86216" y="14356"/>
                </a:cubicBezTo>
                <a:cubicBezTo>
                  <a:pt x="74324" y="28713"/>
                  <a:pt x="79189" y="33318"/>
                  <a:pt x="86216" y="40902"/>
                </a:cubicBezTo>
                <a:cubicBezTo>
                  <a:pt x="91081" y="45237"/>
                  <a:pt x="81621" y="57426"/>
                  <a:pt x="69459" y="69616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0" name="Shape 5104">
            <a:extLst>
              <a:ext uri="{FF2B5EF4-FFF2-40B4-BE49-F238E27FC236}">
                <a16:creationId xmlns:a16="http://schemas.microsoft.com/office/drawing/2014/main" id="{DDCA9FAE-88A7-47C9-9631-65591C67F881}"/>
              </a:ext>
            </a:extLst>
          </p:cNvPr>
          <p:cNvSpPr/>
          <p:nvPr/>
        </p:nvSpPr>
        <p:spPr>
          <a:xfrm>
            <a:off x="3221119" y="1797840"/>
            <a:ext cx="254834" cy="15760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685" y="11368"/>
                </a:moveTo>
                <a:lnTo>
                  <a:pt x="4685" y="11368"/>
                </a:lnTo>
                <a:cubicBezTo>
                  <a:pt x="9110" y="14736"/>
                  <a:pt x="52841" y="52631"/>
                  <a:pt x="52841" y="52631"/>
                </a:cubicBezTo>
                <a:cubicBezTo>
                  <a:pt x="55184" y="56000"/>
                  <a:pt x="57527" y="56000"/>
                  <a:pt x="60130" y="56000"/>
                </a:cubicBezTo>
                <a:cubicBezTo>
                  <a:pt x="62212" y="56000"/>
                  <a:pt x="64555" y="56000"/>
                  <a:pt x="64555" y="52631"/>
                </a:cubicBezTo>
                <a:cubicBezTo>
                  <a:pt x="66637" y="52631"/>
                  <a:pt x="110629" y="14736"/>
                  <a:pt x="112971" y="11368"/>
                </a:cubicBezTo>
                <a:cubicBezTo>
                  <a:pt x="117657" y="7578"/>
                  <a:pt x="119739" y="0"/>
                  <a:pt x="115314" y="0"/>
                </a:cubicBezTo>
                <a:cubicBezTo>
                  <a:pt x="4685" y="0"/>
                  <a:pt x="4685" y="0"/>
                  <a:pt x="4685" y="0"/>
                </a:cubicBezTo>
                <a:cubicBezTo>
                  <a:pt x="0" y="0"/>
                  <a:pt x="2342" y="7578"/>
                  <a:pt x="4685" y="11368"/>
                </a:cubicBezTo>
                <a:close/>
                <a:moveTo>
                  <a:pt x="115314" y="33684"/>
                </a:moveTo>
                <a:lnTo>
                  <a:pt x="115314" y="33684"/>
                </a:lnTo>
                <a:cubicBezTo>
                  <a:pt x="112971" y="33684"/>
                  <a:pt x="66637" y="71157"/>
                  <a:pt x="64555" y="74947"/>
                </a:cubicBezTo>
                <a:cubicBezTo>
                  <a:pt x="64555" y="74947"/>
                  <a:pt x="62212" y="74947"/>
                  <a:pt x="60130" y="74947"/>
                </a:cubicBezTo>
                <a:cubicBezTo>
                  <a:pt x="57527" y="74947"/>
                  <a:pt x="55184" y="74947"/>
                  <a:pt x="52841" y="74947"/>
                </a:cubicBezTo>
                <a:cubicBezTo>
                  <a:pt x="50498" y="71157"/>
                  <a:pt x="7028" y="33684"/>
                  <a:pt x="4685" y="33684"/>
                </a:cubicBezTo>
                <a:cubicBezTo>
                  <a:pt x="2342" y="30315"/>
                  <a:pt x="2342" y="33684"/>
                  <a:pt x="2342" y="33684"/>
                </a:cubicBezTo>
                <a:cubicBezTo>
                  <a:pt x="2342" y="37052"/>
                  <a:pt x="2342" y="112000"/>
                  <a:pt x="2342" y="112000"/>
                </a:cubicBezTo>
                <a:cubicBezTo>
                  <a:pt x="2342" y="115789"/>
                  <a:pt x="4685" y="119578"/>
                  <a:pt x="9110" y="119578"/>
                </a:cubicBezTo>
                <a:cubicBezTo>
                  <a:pt x="110629" y="119578"/>
                  <a:pt x="110629" y="119578"/>
                  <a:pt x="110629" y="119578"/>
                </a:cubicBezTo>
                <a:cubicBezTo>
                  <a:pt x="115314" y="119578"/>
                  <a:pt x="117657" y="115789"/>
                  <a:pt x="117657" y="112000"/>
                </a:cubicBezTo>
                <a:cubicBezTo>
                  <a:pt x="117657" y="112000"/>
                  <a:pt x="117657" y="37052"/>
                  <a:pt x="117657" y="33684"/>
                </a:cubicBezTo>
                <a:cubicBezTo>
                  <a:pt x="117657" y="33684"/>
                  <a:pt x="117657" y="30315"/>
                  <a:pt x="115314" y="3368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1" name="Shape 5105">
            <a:extLst>
              <a:ext uri="{FF2B5EF4-FFF2-40B4-BE49-F238E27FC236}">
                <a16:creationId xmlns:a16="http://schemas.microsoft.com/office/drawing/2014/main" id="{AD5D056A-9FD2-4D26-B4DA-A11E56056326}"/>
              </a:ext>
            </a:extLst>
          </p:cNvPr>
          <p:cNvSpPr/>
          <p:nvPr/>
        </p:nvSpPr>
        <p:spPr>
          <a:xfrm>
            <a:off x="5394008" y="1741412"/>
            <a:ext cx="264560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3319" y="119759"/>
                </a:moveTo>
                <a:lnTo>
                  <a:pt x="33319" y="119759"/>
                </a:lnTo>
                <a:cubicBezTo>
                  <a:pt x="26555" y="119759"/>
                  <a:pt x="17787" y="115180"/>
                  <a:pt x="13277" y="110843"/>
                </a:cubicBezTo>
                <a:cubicBezTo>
                  <a:pt x="2254" y="100240"/>
                  <a:pt x="0" y="81204"/>
                  <a:pt x="13277" y="68433"/>
                </a:cubicBezTo>
                <a:cubicBezTo>
                  <a:pt x="22296" y="59759"/>
                  <a:pt x="57620" y="25542"/>
                  <a:pt x="75407" y="8433"/>
                </a:cubicBezTo>
                <a:cubicBezTo>
                  <a:pt x="82171" y="2168"/>
                  <a:pt x="90939" y="0"/>
                  <a:pt x="97703" y="2168"/>
                </a:cubicBezTo>
                <a:cubicBezTo>
                  <a:pt x="104217" y="4337"/>
                  <a:pt x="110981" y="10602"/>
                  <a:pt x="113235" y="17108"/>
                </a:cubicBezTo>
                <a:cubicBezTo>
                  <a:pt x="115490" y="23373"/>
                  <a:pt x="113235" y="32048"/>
                  <a:pt x="106471" y="38313"/>
                </a:cubicBezTo>
                <a:cubicBezTo>
                  <a:pt x="48851" y="93975"/>
                  <a:pt x="48851" y="93975"/>
                  <a:pt x="48851" y="93975"/>
                </a:cubicBezTo>
                <a:cubicBezTo>
                  <a:pt x="44342" y="98072"/>
                  <a:pt x="39832" y="100240"/>
                  <a:pt x="37578" y="100240"/>
                </a:cubicBezTo>
                <a:cubicBezTo>
                  <a:pt x="33319" y="100240"/>
                  <a:pt x="28810" y="100240"/>
                  <a:pt x="26555" y="96144"/>
                </a:cubicBezTo>
                <a:cubicBezTo>
                  <a:pt x="22296" y="91807"/>
                  <a:pt x="22296" y="85301"/>
                  <a:pt x="28810" y="76867"/>
                </a:cubicBezTo>
                <a:cubicBezTo>
                  <a:pt x="71148" y="36144"/>
                  <a:pt x="71148" y="36144"/>
                  <a:pt x="71148" y="36144"/>
                </a:cubicBezTo>
                <a:cubicBezTo>
                  <a:pt x="73402" y="36144"/>
                  <a:pt x="75407" y="36144"/>
                  <a:pt x="77411" y="36144"/>
                </a:cubicBezTo>
                <a:cubicBezTo>
                  <a:pt x="77411" y="38313"/>
                  <a:pt x="77411" y="40481"/>
                  <a:pt x="77411" y="42891"/>
                </a:cubicBezTo>
                <a:cubicBezTo>
                  <a:pt x="35574" y="83132"/>
                  <a:pt x="35574" y="83132"/>
                  <a:pt x="35574" y="83132"/>
                </a:cubicBezTo>
                <a:cubicBezTo>
                  <a:pt x="31064" y="85301"/>
                  <a:pt x="31064" y="89638"/>
                  <a:pt x="33319" y="91807"/>
                </a:cubicBezTo>
                <a:lnTo>
                  <a:pt x="35574" y="91807"/>
                </a:lnTo>
                <a:cubicBezTo>
                  <a:pt x="37578" y="91807"/>
                  <a:pt x="39832" y="89638"/>
                  <a:pt x="42087" y="89638"/>
                </a:cubicBezTo>
                <a:cubicBezTo>
                  <a:pt x="99958" y="32048"/>
                  <a:pt x="99958" y="32048"/>
                  <a:pt x="99958" y="32048"/>
                </a:cubicBezTo>
                <a:cubicBezTo>
                  <a:pt x="104217" y="27710"/>
                  <a:pt x="106471" y="23373"/>
                  <a:pt x="104217" y="19277"/>
                </a:cubicBezTo>
                <a:cubicBezTo>
                  <a:pt x="104217" y="14939"/>
                  <a:pt x="99958" y="10602"/>
                  <a:pt x="95448" y="10602"/>
                </a:cubicBezTo>
                <a:cubicBezTo>
                  <a:pt x="90939" y="8433"/>
                  <a:pt x="86680" y="10602"/>
                  <a:pt x="82171" y="14939"/>
                </a:cubicBezTo>
                <a:cubicBezTo>
                  <a:pt x="64133" y="32048"/>
                  <a:pt x="28810" y="66265"/>
                  <a:pt x="20041" y="72530"/>
                </a:cubicBezTo>
                <a:cubicBezTo>
                  <a:pt x="9018" y="85301"/>
                  <a:pt x="11022" y="98072"/>
                  <a:pt x="20041" y="104578"/>
                </a:cubicBezTo>
                <a:cubicBezTo>
                  <a:pt x="26555" y="110843"/>
                  <a:pt x="39832" y="115180"/>
                  <a:pt x="50855" y="102409"/>
                </a:cubicBezTo>
                <a:cubicBezTo>
                  <a:pt x="113235" y="44819"/>
                  <a:pt x="113235" y="44819"/>
                  <a:pt x="113235" y="44819"/>
                </a:cubicBezTo>
                <a:cubicBezTo>
                  <a:pt x="115490" y="42891"/>
                  <a:pt x="117494" y="42891"/>
                  <a:pt x="119749" y="44819"/>
                </a:cubicBezTo>
                <a:lnTo>
                  <a:pt x="119749" y="48915"/>
                </a:lnTo>
                <a:cubicBezTo>
                  <a:pt x="57620" y="108915"/>
                  <a:pt x="57620" y="108915"/>
                  <a:pt x="57620" y="108915"/>
                </a:cubicBezTo>
                <a:cubicBezTo>
                  <a:pt x="50855" y="115180"/>
                  <a:pt x="42087" y="119759"/>
                  <a:pt x="33319" y="119759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2" name="Shape 5106">
            <a:extLst>
              <a:ext uri="{FF2B5EF4-FFF2-40B4-BE49-F238E27FC236}">
                <a16:creationId xmlns:a16="http://schemas.microsoft.com/office/drawing/2014/main" id="{7A25680B-57D0-4D97-A24E-00BC45B318B8}"/>
              </a:ext>
            </a:extLst>
          </p:cNvPr>
          <p:cNvSpPr/>
          <p:nvPr/>
        </p:nvSpPr>
        <p:spPr>
          <a:xfrm>
            <a:off x="7029994" y="1784220"/>
            <a:ext cx="274286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2736" y="24925"/>
                </a:moveTo>
                <a:lnTo>
                  <a:pt x="42736" y="24925"/>
                </a:lnTo>
                <a:cubicBezTo>
                  <a:pt x="42736" y="0"/>
                  <a:pt x="42736" y="0"/>
                  <a:pt x="42736" y="0"/>
                </a:cubicBezTo>
                <a:cubicBezTo>
                  <a:pt x="0" y="56617"/>
                  <a:pt x="0" y="56617"/>
                  <a:pt x="0" y="56617"/>
                </a:cubicBezTo>
                <a:cubicBezTo>
                  <a:pt x="42736" y="116439"/>
                  <a:pt x="42736" y="116439"/>
                  <a:pt x="42736" y="116439"/>
                </a:cubicBezTo>
                <a:cubicBezTo>
                  <a:pt x="42736" y="91513"/>
                  <a:pt x="42736" y="91513"/>
                  <a:pt x="42736" y="91513"/>
                </a:cubicBezTo>
                <a:cubicBezTo>
                  <a:pt x="17142" y="56617"/>
                  <a:pt x="17142" y="56617"/>
                  <a:pt x="17142" y="56617"/>
                </a:cubicBezTo>
                <a:lnTo>
                  <a:pt x="42736" y="24925"/>
                </a:lnTo>
                <a:close/>
                <a:moveTo>
                  <a:pt x="72676" y="34896"/>
                </a:moveTo>
                <a:lnTo>
                  <a:pt x="72676" y="34896"/>
                </a:lnTo>
                <a:cubicBezTo>
                  <a:pt x="72676" y="0"/>
                  <a:pt x="72676" y="0"/>
                  <a:pt x="72676" y="0"/>
                </a:cubicBezTo>
                <a:cubicBezTo>
                  <a:pt x="29939" y="56617"/>
                  <a:pt x="29939" y="56617"/>
                  <a:pt x="29939" y="56617"/>
                </a:cubicBezTo>
                <a:cubicBezTo>
                  <a:pt x="72676" y="116439"/>
                  <a:pt x="72676" y="116439"/>
                  <a:pt x="72676" y="116439"/>
                </a:cubicBezTo>
                <a:cubicBezTo>
                  <a:pt x="72676" y="78694"/>
                  <a:pt x="72676" y="78694"/>
                  <a:pt x="72676" y="78694"/>
                </a:cubicBezTo>
                <a:cubicBezTo>
                  <a:pt x="91991" y="78694"/>
                  <a:pt x="105030" y="81899"/>
                  <a:pt x="119758" y="119643"/>
                </a:cubicBezTo>
                <a:cubicBezTo>
                  <a:pt x="119758" y="119643"/>
                  <a:pt x="117826" y="34896"/>
                  <a:pt x="72676" y="3489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3" name="Shape 5107">
            <a:extLst>
              <a:ext uri="{FF2B5EF4-FFF2-40B4-BE49-F238E27FC236}">
                <a16:creationId xmlns:a16="http://schemas.microsoft.com/office/drawing/2014/main" id="{39223830-E4AF-491C-8058-D4882E45D04C}"/>
              </a:ext>
            </a:extLst>
          </p:cNvPr>
          <p:cNvSpPr/>
          <p:nvPr/>
        </p:nvSpPr>
        <p:spPr>
          <a:xfrm>
            <a:off x="2666713" y="1755032"/>
            <a:ext cx="274285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1187" y="0"/>
                </a:moveTo>
                <a:lnTo>
                  <a:pt x="51187" y="0"/>
                </a:lnTo>
                <a:cubicBezTo>
                  <a:pt x="44909" y="0"/>
                  <a:pt x="44909" y="0"/>
                  <a:pt x="44909" y="0"/>
                </a:cubicBezTo>
                <a:lnTo>
                  <a:pt x="42736" y="2167"/>
                </a:lnTo>
                <a:cubicBezTo>
                  <a:pt x="42736" y="28713"/>
                  <a:pt x="42736" y="28713"/>
                  <a:pt x="42736" y="28713"/>
                </a:cubicBezTo>
                <a:cubicBezTo>
                  <a:pt x="21247" y="28713"/>
                  <a:pt x="21247" y="28713"/>
                  <a:pt x="21247" y="28713"/>
                </a:cubicBezTo>
                <a:lnTo>
                  <a:pt x="19315" y="28713"/>
                </a:lnTo>
                <a:cubicBezTo>
                  <a:pt x="17142" y="28713"/>
                  <a:pt x="17142" y="28713"/>
                  <a:pt x="14969" y="30880"/>
                </a:cubicBezTo>
                <a:cubicBezTo>
                  <a:pt x="0" y="40902"/>
                  <a:pt x="0" y="40902"/>
                  <a:pt x="0" y="40902"/>
                </a:cubicBezTo>
                <a:cubicBezTo>
                  <a:pt x="0" y="43069"/>
                  <a:pt x="0" y="43069"/>
                  <a:pt x="0" y="43069"/>
                </a:cubicBezTo>
                <a:cubicBezTo>
                  <a:pt x="0" y="45237"/>
                  <a:pt x="0" y="45237"/>
                  <a:pt x="0" y="45237"/>
                </a:cubicBezTo>
                <a:cubicBezTo>
                  <a:pt x="14969" y="57426"/>
                  <a:pt x="14969" y="57426"/>
                  <a:pt x="14969" y="57426"/>
                </a:cubicBezTo>
                <a:cubicBezTo>
                  <a:pt x="17142" y="57426"/>
                  <a:pt x="17142" y="57426"/>
                  <a:pt x="19315" y="57426"/>
                </a:cubicBezTo>
                <a:cubicBezTo>
                  <a:pt x="19315" y="59864"/>
                  <a:pt x="21247" y="59864"/>
                  <a:pt x="21247" y="59864"/>
                </a:cubicBezTo>
                <a:cubicBezTo>
                  <a:pt x="42736" y="59864"/>
                  <a:pt x="42736" y="59864"/>
                  <a:pt x="42736" y="59864"/>
                </a:cubicBezTo>
                <a:cubicBezTo>
                  <a:pt x="42736" y="117291"/>
                  <a:pt x="42736" y="117291"/>
                  <a:pt x="42736" y="117291"/>
                </a:cubicBezTo>
                <a:cubicBezTo>
                  <a:pt x="42736" y="119729"/>
                  <a:pt x="44909" y="119729"/>
                  <a:pt x="44909" y="119729"/>
                </a:cubicBezTo>
                <a:cubicBezTo>
                  <a:pt x="51187" y="119729"/>
                  <a:pt x="51187" y="119729"/>
                  <a:pt x="51187" y="119729"/>
                </a:cubicBezTo>
                <a:cubicBezTo>
                  <a:pt x="51187" y="119729"/>
                  <a:pt x="53360" y="119729"/>
                  <a:pt x="53360" y="117291"/>
                </a:cubicBezTo>
                <a:cubicBezTo>
                  <a:pt x="53360" y="2167"/>
                  <a:pt x="53360" y="2167"/>
                  <a:pt x="53360" y="2167"/>
                </a:cubicBezTo>
                <a:lnTo>
                  <a:pt x="51187" y="0"/>
                </a:lnTo>
                <a:close/>
                <a:moveTo>
                  <a:pt x="117585" y="28713"/>
                </a:moveTo>
                <a:lnTo>
                  <a:pt x="117585" y="28713"/>
                </a:lnTo>
                <a:cubicBezTo>
                  <a:pt x="104788" y="16523"/>
                  <a:pt x="104788" y="16523"/>
                  <a:pt x="104788" y="16523"/>
                </a:cubicBezTo>
                <a:cubicBezTo>
                  <a:pt x="102615" y="16523"/>
                  <a:pt x="102615" y="16523"/>
                  <a:pt x="100442" y="14356"/>
                </a:cubicBezTo>
                <a:lnTo>
                  <a:pt x="98269" y="14356"/>
                </a:lnTo>
                <a:cubicBezTo>
                  <a:pt x="57706" y="14356"/>
                  <a:pt x="57706" y="14356"/>
                  <a:pt x="57706" y="14356"/>
                </a:cubicBezTo>
                <a:cubicBezTo>
                  <a:pt x="61810" y="45237"/>
                  <a:pt x="61810" y="45237"/>
                  <a:pt x="61810" y="45237"/>
                </a:cubicBezTo>
                <a:cubicBezTo>
                  <a:pt x="98269" y="45237"/>
                  <a:pt x="98269" y="45237"/>
                  <a:pt x="98269" y="45237"/>
                </a:cubicBezTo>
                <a:lnTo>
                  <a:pt x="100442" y="45237"/>
                </a:lnTo>
                <a:cubicBezTo>
                  <a:pt x="102615" y="45237"/>
                  <a:pt x="102615" y="43069"/>
                  <a:pt x="104788" y="43069"/>
                </a:cubicBezTo>
                <a:cubicBezTo>
                  <a:pt x="117585" y="33318"/>
                  <a:pt x="117585" y="33318"/>
                  <a:pt x="117585" y="33318"/>
                </a:cubicBezTo>
                <a:cubicBezTo>
                  <a:pt x="119758" y="30880"/>
                  <a:pt x="119758" y="30880"/>
                  <a:pt x="119758" y="30880"/>
                </a:cubicBezTo>
                <a:cubicBezTo>
                  <a:pt x="119758" y="28713"/>
                  <a:pt x="119758" y="28713"/>
                  <a:pt x="117585" y="2871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4" name="Shape 5108">
            <a:extLst>
              <a:ext uri="{FF2B5EF4-FFF2-40B4-BE49-F238E27FC236}">
                <a16:creationId xmlns:a16="http://schemas.microsoft.com/office/drawing/2014/main" id="{0FF79780-BFB6-47E3-BA18-EE2ABCFD126E}"/>
              </a:ext>
            </a:extLst>
          </p:cNvPr>
          <p:cNvSpPr/>
          <p:nvPr/>
        </p:nvSpPr>
        <p:spPr>
          <a:xfrm>
            <a:off x="2174555" y="1741412"/>
            <a:ext cx="167295" cy="28214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475" y="84747"/>
                </a:moveTo>
                <a:lnTo>
                  <a:pt x="112475" y="84747"/>
                </a:lnTo>
                <a:cubicBezTo>
                  <a:pt x="87920" y="39221"/>
                  <a:pt x="87920" y="39221"/>
                  <a:pt x="87920" y="39221"/>
                </a:cubicBezTo>
                <a:cubicBezTo>
                  <a:pt x="80792" y="28949"/>
                  <a:pt x="56237" y="20544"/>
                  <a:pt x="35247" y="24747"/>
                </a:cubicBezTo>
                <a:cubicBezTo>
                  <a:pt x="17821" y="2101"/>
                  <a:pt x="17821" y="2101"/>
                  <a:pt x="17821" y="2101"/>
                </a:cubicBezTo>
                <a:cubicBezTo>
                  <a:pt x="14257" y="0"/>
                  <a:pt x="11089" y="0"/>
                  <a:pt x="7524" y="0"/>
                </a:cubicBezTo>
                <a:cubicBezTo>
                  <a:pt x="3960" y="2101"/>
                  <a:pt x="3960" y="4202"/>
                  <a:pt x="3960" y="6303"/>
                </a:cubicBezTo>
                <a:cubicBezTo>
                  <a:pt x="24950" y="28949"/>
                  <a:pt x="24950" y="28949"/>
                  <a:pt x="24950" y="28949"/>
                </a:cubicBezTo>
                <a:cubicBezTo>
                  <a:pt x="11089" y="32918"/>
                  <a:pt x="0" y="45291"/>
                  <a:pt x="7524" y="55797"/>
                </a:cubicBezTo>
                <a:cubicBezTo>
                  <a:pt x="28514" y="101322"/>
                  <a:pt x="28514" y="101322"/>
                  <a:pt x="28514" y="101322"/>
                </a:cubicBezTo>
                <a:cubicBezTo>
                  <a:pt x="32079" y="113696"/>
                  <a:pt x="56237" y="119766"/>
                  <a:pt x="80792" y="116031"/>
                </a:cubicBezTo>
                <a:cubicBezTo>
                  <a:pt x="105742" y="109494"/>
                  <a:pt x="119603" y="95019"/>
                  <a:pt x="112475" y="84747"/>
                </a:cubicBezTo>
                <a:close/>
                <a:moveTo>
                  <a:pt x="49504" y="51828"/>
                </a:moveTo>
                <a:lnTo>
                  <a:pt x="49504" y="51828"/>
                </a:lnTo>
                <a:cubicBezTo>
                  <a:pt x="42376" y="53929"/>
                  <a:pt x="35247" y="51828"/>
                  <a:pt x="32079" y="47392"/>
                </a:cubicBezTo>
                <a:cubicBezTo>
                  <a:pt x="28514" y="43424"/>
                  <a:pt x="32079" y="37120"/>
                  <a:pt x="38811" y="37120"/>
                </a:cubicBezTo>
                <a:cubicBezTo>
                  <a:pt x="49504" y="35019"/>
                  <a:pt x="56237" y="37120"/>
                  <a:pt x="56237" y="41556"/>
                </a:cubicBezTo>
                <a:cubicBezTo>
                  <a:pt x="59801" y="45291"/>
                  <a:pt x="56237" y="51828"/>
                  <a:pt x="49504" y="51828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5" name="Shape 5109">
            <a:extLst>
              <a:ext uri="{FF2B5EF4-FFF2-40B4-BE49-F238E27FC236}">
                <a16:creationId xmlns:a16="http://schemas.microsoft.com/office/drawing/2014/main" id="{8644E197-D122-41CB-B9E2-85BD1F8CB58A}"/>
              </a:ext>
            </a:extLst>
          </p:cNvPr>
          <p:cNvSpPr/>
          <p:nvPr/>
        </p:nvSpPr>
        <p:spPr>
          <a:xfrm>
            <a:off x="10317533" y="3453713"/>
            <a:ext cx="206200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7326" y="90511"/>
                </a:moveTo>
                <a:lnTo>
                  <a:pt x="17326" y="90511"/>
                </a:lnTo>
                <a:cubicBezTo>
                  <a:pt x="79572" y="90511"/>
                  <a:pt x="79572" y="90511"/>
                  <a:pt x="79572" y="90511"/>
                </a:cubicBezTo>
                <a:cubicBezTo>
                  <a:pt x="79572" y="119590"/>
                  <a:pt x="79572" y="119590"/>
                  <a:pt x="79572" y="119590"/>
                </a:cubicBezTo>
                <a:cubicBezTo>
                  <a:pt x="119679" y="76177"/>
                  <a:pt x="119679" y="76177"/>
                  <a:pt x="119679" y="76177"/>
                </a:cubicBezTo>
                <a:cubicBezTo>
                  <a:pt x="79572" y="29078"/>
                  <a:pt x="79572" y="29078"/>
                  <a:pt x="79572" y="29078"/>
                </a:cubicBezTo>
                <a:cubicBezTo>
                  <a:pt x="79572" y="61433"/>
                  <a:pt x="79572" y="61433"/>
                  <a:pt x="79572" y="61433"/>
                </a:cubicBezTo>
                <a:cubicBezTo>
                  <a:pt x="22780" y="61433"/>
                  <a:pt x="22780" y="61433"/>
                  <a:pt x="22780" y="61433"/>
                </a:cubicBezTo>
                <a:cubicBezTo>
                  <a:pt x="22780" y="0"/>
                  <a:pt x="22780" y="0"/>
                  <a:pt x="2278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68805"/>
                  <a:pt x="0" y="68805"/>
                  <a:pt x="0" y="68805"/>
                </a:cubicBezTo>
                <a:cubicBezTo>
                  <a:pt x="0" y="79863"/>
                  <a:pt x="8663" y="90511"/>
                  <a:pt x="17326" y="90511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6" name="Shape 5110">
            <a:extLst>
              <a:ext uri="{FF2B5EF4-FFF2-40B4-BE49-F238E27FC236}">
                <a16:creationId xmlns:a16="http://schemas.microsoft.com/office/drawing/2014/main" id="{54547A42-6506-4E38-8D84-8805A764E58D}"/>
              </a:ext>
            </a:extLst>
          </p:cNvPr>
          <p:cNvSpPr/>
          <p:nvPr/>
        </p:nvSpPr>
        <p:spPr>
          <a:xfrm>
            <a:off x="8695163" y="2856353"/>
            <a:ext cx="213981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3384" y="93594"/>
                </a:moveTo>
                <a:lnTo>
                  <a:pt x="43384" y="93594"/>
                </a:lnTo>
                <a:cubicBezTo>
                  <a:pt x="38153" y="101222"/>
                  <a:pt x="38153" y="101222"/>
                  <a:pt x="38153" y="101222"/>
                </a:cubicBezTo>
                <a:cubicBezTo>
                  <a:pt x="32615" y="106797"/>
                  <a:pt x="24307" y="106797"/>
                  <a:pt x="18769" y="101222"/>
                </a:cubicBezTo>
                <a:cubicBezTo>
                  <a:pt x="16307" y="98581"/>
                  <a:pt x="13538" y="93594"/>
                  <a:pt x="13538" y="91246"/>
                </a:cubicBezTo>
                <a:cubicBezTo>
                  <a:pt x="13538" y="88312"/>
                  <a:pt x="16307" y="85672"/>
                  <a:pt x="18769" y="83031"/>
                </a:cubicBezTo>
                <a:cubicBezTo>
                  <a:pt x="40923" y="59853"/>
                  <a:pt x="40923" y="59853"/>
                  <a:pt x="40923" y="59853"/>
                </a:cubicBezTo>
                <a:cubicBezTo>
                  <a:pt x="46153" y="57212"/>
                  <a:pt x="54461" y="49290"/>
                  <a:pt x="60000" y="54572"/>
                </a:cubicBezTo>
                <a:cubicBezTo>
                  <a:pt x="62769" y="59853"/>
                  <a:pt x="68000" y="59853"/>
                  <a:pt x="70769" y="54572"/>
                </a:cubicBezTo>
                <a:cubicBezTo>
                  <a:pt x="73538" y="51931"/>
                  <a:pt x="73538" y="49290"/>
                  <a:pt x="70769" y="46943"/>
                </a:cubicBezTo>
                <a:cubicBezTo>
                  <a:pt x="60000" y="36381"/>
                  <a:pt x="43384" y="36381"/>
                  <a:pt x="29846" y="49290"/>
                </a:cubicBezTo>
                <a:cubicBezTo>
                  <a:pt x="8000" y="72762"/>
                  <a:pt x="8000" y="72762"/>
                  <a:pt x="8000" y="72762"/>
                </a:cubicBezTo>
                <a:cubicBezTo>
                  <a:pt x="2461" y="78044"/>
                  <a:pt x="0" y="83031"/>
                  <a:pt x="0" y="91246"/>
                </a:cubicBezTo>
                <a:cubicBezTo>
                  <a:pt x="0" y="98581"/>
                  <a:pt x="2461" y="106797"/>
                  <a:pt x="8000" y="111784"/>
                </a:cubicBezTo>
                <a:cubicBezTo>
                  <a:pt x="13538" y="117066"/>
                  <a:pt x="21538" y="119706"/>
                  <a:pt x="27076" y="119706"/>
                </a:cubicBezTo>
                <a:cubicBezTo>
                  <a:pt x="35076" y="119706"/>
                  <a:pt x="43384" y="117066"/>
                  <a:pt x="48923" y="111784"/>
                </a:cubicBezTo>
                <a:cubicBezTo>
                  <a:pt x="54461" y="104156"/>
                  <a:pt x="54461" y="104156"/>
                  <a:pt x="54461" y="104156"/>
                </a:cubicBezTo>
                <a:cubicBezTo>
                  <a:pt x="57230" y="101222"/>
                  <a:pt x="57230" y="96234"/>
                  <a:pt x="54461" y="93594"/>
                </a:cubicBezTo>
                <a:cubicBezTo>
                  <a:pt x="51692" y="91246"/>
                  <a:pt x="46153" y="91246"/>
                  <a:pt x="43384" y="93594"/>
                </a:cubicBezTo>
                <a:close/>
                <a:moveTo>
                  <a:pt x="111692" y="10562"/>
                </a:moveTo>
                <a:lnTo>
                  <a:pt x="111692" y="10562"/>
                </a:lnTo>
                <a:cubicBezTo>
                  <a:pt x="100615" y="0"/>
                  <a:pt x="84307" y="0"/>
                  <a:pt x="73538" y="10562"/>
                </a:cubicBezTo>
                <a:cubicBezTo>
                  <a:pt x="65230" y="15550"/>
                  <a:pt x="65230" y="15550"/>
                  <a:pt x="65230" y="15550"/>
                </a:cubicBezTo>
                <a:cubicBezTo>
                  <a:pt x="62769" y="20831"/>
                  <a:pt x="62769" y="23471"/>
                  <a:pt x="65230" y="26112"/>
                </a:cubicBezTo>
                <a:cubicBezTo>
                  <a:pt x="68000" y="28753"/>
                  <a:pt x="73538" y="28753"/>
                  <a:pt x="76307" y="26112"/>
                </a:cubicBezTo>
                <a:cubicBezTo>
                  <a:pt x="84307" y="20831"/>
                  <a:pt x="84307" y="20831"/>
                  <a:pt x="84307" y="20831"/>
                </a:cubicBezTo>
                <a:cubicBezTo>
                  <a:pt x="89846" y="15550"/>
                  <a:pt x="97846" y="15550"/>
                  <a:pt x="100615" y="20831"/>
                </a:cubicBezTo>
                <a:cubicBezTo>
                  <a:pt x="103384" y="23471"/>
                  <a:pt x="106153" y="26112"/>
                  <a:pt x="106153" y="31393"/>
                </a:cubicBezTo>
                <a:cubicBezTo>
                  <a:pt x="106153" y="33740"/>
                  <a:pt x="103384" y="36381"/>
                  <a:pt x="100615" y="39022"/>
                </a:cubicBezTo>
                <a:cubicBezTo>
                  <a:pt x="79076" y="62493"/>
                  <a:pt x="79076" y="62493"/>
                  <a:pt x="79076" y="62493"/>
                </a:cubicBezTo>
                <a:cubicBezTo>
                  <a:pt x="65230" y="72762"/>
                  <a:pt x="62769" y="67481"/>
                  <a:pt x="60000" y="64841"/>
                </a:cubicBezTo>
                <a:cubicBezTo>
                  <a:pt x="57230" y="62493"/>
                  <a:pt x="51692" y="62493"/>
                  <a:pt x="48923" y="64841"/>
                </a:cubicBezTo>
                <a:cubicBezTo>
                  <a:pt x="46153" y="67481"/>
                  <a:pt x="46153" y="72762"/>
                  <a:pt x="48923" y="75403"/>
                </a:cubicBezTo>
                <a:cubicBezTo>
                  <a:pt x="54461" y="80684"/>
                  <a:pt x="60000" y="83031"/>
                  <a:pt x="65230" y="83031"/>
                </a:cubicBezTo>
                <a:cubicBezTo>
                  <a:pt x="73538" y="83031"/>
                  <a:pt x="81538" y="80684"/>
                  <a:pt x="87076" y="72762"/>
                </a:cubicBezTo>
                <a:cubicBezTo>
                  <a:pt x="111692" y="49290"/>
                  <a:pt x="111692" y="49290"/>
                  <a:pt x="111692" y="49290"/>
                </a:cubicBezTo>
                <a:cubicBezTo>
                  <a:pt x="116923" y="44303"/>
                  <a:pt x="119692" y="36381"/>
                  <a:pt x="119692" y="31393"/>
                </a:cubicBezTo>
                <a:cubicBezTo>
                  <a:pt x="119692" y="23471"/>
                  <a:pt x="116923" y="15550"/>
                  <a:pt x="111692" y="1056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7" name="Shape 5111">
            <a:extLst>
              <a:ext uri="{FF2B5EF4-FFF2-40B4-BE49-F238E27FC236}">
                <a16:creationId xmlns:a16="http://schemas.microsoft.com/office/drawing/2014/main" id="{D80A7795-03A8-486C-8EC4-BDF1EAEC9DAE}"/>
              </a:ext>
            </a:extLst>
          </p:cNvPr>
          <p:cNvSpPr/>
          <p:nvPr/>
        </p:nvSpPr>
        <p:spPr>
          <a:xfrm>
            <a:off x="3787199" y="2875810"/>
            <a:ext cx="212036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53" y="0"/>
                </a:moveTo>
                <a:lnTo>
                  <a:pt x="106153" y="0"/>
                </a:lnTo>
                <a:cubicBezTo>
                  <a:pt x="13538" y="0"/>
                  <a:pt x="13538" y="0"/>
                  <a:pt x="13538" y="0"/>
                </a:cubicBezTo>
                <a:cubicBezTo>
                  <a:pt x="5230" y="0"/>
                  <a:pt x="0" y="5895"/>
                  <a:pt x="0" y="15260"/>
                </a:cubicBezTo>
                <a:cubicBezTo>
                  <a:pt x="0" y="76647"/>
                  <a:pt x="0" y="76647"/>
                  <a:pt x="0" y="76647"/>
                </a:cubicBezTo>
                <a:cubicBezTo>
                  <a:pt x="0" y="85664"/>
                  <a:pt x="5230" y="91907"/>
                  <a:pt x="13538" y="91907"/>
                </a:cubicBezTo>
                <a:cubicBezTo>
                  <a:pt x="43692" y="91907"/>
                  <a:pt x="43692" y="91907"/>
                  <a:pt x="43692" y="91907"/>
                </a:cubicBezTo>
                <a:cubicBezTo>
                  <a:pt x="76307" y="119653"/>
                  <a:pt x="76307" y="119653"/>
                  <a:pt x="76307" y="119653"/>
                </a:cubicBezTo>
                <a:cubicBezTo>
                  <a:pt x="76307" y="91907"/>
                  <a:pt x="76307" y="91907"/>
                  <a:pt x="76307" y="91907"/>
                </a:cubicBezTo>
                <a:cubicBezTo>
                  <a:pt x="106153" y="91907"/>
                  <a:pt x="106153" y="91907"/>
                  <a:pt x="106153" y="91907"/>
                </a:cubicBezTo>
                <a:cubicBezTo>
                  <a:pt x="114461" y="91907"/>
                  <a:pt x="119692" y="85664"/>
                  <a:pt x="119692" y="76647"/>
                </a:cubicBezTo>
                <a:cubicBezTo>
                  <a:pt x="119692" y="15260"/>
                  <a:pt x="119692" y="15260"/>
                  <a:pt x="119692" y="15260"/>
                </a:cubicBezTo>
                <a:cubicBezTo>
                  <a:pt x="119692" y="5895"/>
                  <a:pt x="114461" y="0"/>
                  <a:pt x="106153" y="0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8" name="Shape 5112">
            <a:extLst>
              <a:ext uri="{FF2B5EF4-FFF2-40B4-BE49-F238E27FC236}">
                <a16:creationId xmlns:a16="http://schemas.microsoft.com/office/drawing/2014/main" id="{1671A99D-87EF-43A7-BE0D-355C1CD3A8CF}"/>
              </a:ext>
            </a:extLst>
          </p:cNvPr>
          <p:cNvSpPr/>
          <p:nvPr/>
        </p:nvSpPr>
        <p:spPr>
          <a:xfrm>
            <a:off x="8681545" y="2305693"/>
            <a:ext cx="245107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0"/>
                </a:moveTo>
                <a:lnTo>
                  <a:pt x="76756" y="44137"/>
                </a:lnTo>
                <a:lnTo>
                  <a:pt x="119729" y="44137"/>
                </a:lnTo>
                <a:lnTo>
                  <a:pt x="83783" y="70896"/>
                </a:lnTo>
                <a:lnTo>
                  <a:pt x="95675" y="119724"/>
                </a:lnTo>
                <a:lnTo>
                  <a:pt x="60000" y="90206"/>
                </a:lnTo>
                <a:lnTo>
                  <a:pt x="23783" y="119724"/>
                </a:lnTo>
                <a:lnTo>
                  <a:pt x="35945" y="70896"/>
                </a:lnTo>
                <a:lnTo>
                  <a:pt x="0" y="44137"/>
                </a:lnTo>
                <a:lnTo>
                  <a:pt x="43243" y="44137"/>
                </a:lnTo>
                <a:lnTo>
                  <a:pt x="60000" y="0"/>
                </a:ln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9" name="Shape 5113">
            <a:extLst>
              <a:ext uri="{FF2B5EF4-FFF2-40B4-BE49-F238E27FC236}">
                <a16:creationId xmlns:a16="http://schemas.microsoft.com/office/drawing/2014/main" id="{634077B7-016E-43D8-AC36-A3D5A6C93D2A}"/>
              </a:ext>
            </a:extLst>
          </p:cNvPr>
          <p:cNvSpPr/>
          <p:nvPr/>
        </p:nvSpPr>
        <p:spPr>
          <a:xfrm>
            <a:off x="1594858" y="3401176"/>
            <a:ext cx="231491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9640" y="58417"/>
                </a:moveTo>
                <a:lnTo>
                  <a:pt x="109640" y="58417"/>
                </a:lnTo>
                <a:cubicBezTo>
                  <a:pt x="109640" y="50935"/>
                  <a:pt x="114820" y="45755"/>
                  <a:pt x="119712" y="40575"/>
                </a:cubicBezTo>
                <a:cubicBezTo>
                  <a:pt x="119712" y="37985"/>
                  <a:pt x="117410" y="33093"/>
                  <a:pt x="117410" y="30503"/>
                </a:cubicBezTo>
                <a:cubicBezTo>
                  <a:pt x="107050" y="33093"/>
                  <a:pt x="101870" y="27913"/>
                  <a:pt x="96978" y="22733"/>
                </a:cubicBezTo>
                <a:cubicBezTo>
                  <a:pt x="91798" y="17841"/>
                  <a:pt x="89208" y="12661"/>
                  <a:pt x="91798" y="4892"/>
                </a:cubicBezTo>
                <a:cubicBezTo>
                  <a:pt x="89208" y="2589"/>
                  <a:pt x="84316" y="0"/>
                  <a:pt x="79136" y="0"/>
                </a:cubicBezTo>
                <a:cubicBezTo>
                  <a:pt x="76546" y="4892"/>
                  <a:pt x="69064" y="10071"/>
                  <a:pt x="61294" y="10071"/>
                </a:cubicBezTo>
                <a:cubicBezTo>
                  <a:pt x="53812" y="10071"/>
                  <a:pt x="46043" y="4892"/>
                  <a:pt x="43453" y="0"/>
                </a:cubicBezTo>
                <a:cubicBezTo>
                  <a:pt x="38273" y="0"/>
                  <a:pt x="33381" y="2589"/>
                  <a:pt x="30791" y="4892"/>
                </a:cubicBezTo>
                <a:cubicBezTo>
                  <a:pt x="33381" y="12661"/>
                  <a:pt x="30791" y="17841"/>
                  <a:pt x="25611" y="22733"/>
                </a:cubicBezTo>
                <a:cubicBezTo>
                  <a:pt x="20719" y="27913"/>
                  <a:pt x="12661" y="33093"/>
                  <a:pt x="5179" y="30503"/>
                </a:cubicBezTo>
                <a:cubicBezTo>
                  <a:pt x="5179" y="33093"/>
                  <a:pt x="2589" y="37985"/>
                  <a:pt x="0" y="40575"/>
                </a:cubicBezTo>
                <a:cubicBezTo>
                  <a:pt x="7769" y="45755"/>
                  <a:pt x="12661" y="50935"/>
                  <a:pt x="12661" y="58417"/>
                </a:cubicBezTo>
                <a:cubicBezTo>
                  <a:pt x="12661" y="66187"/>
                  <a:pt x="7769" y="73669"/>
                  <a:pt x="0" y="79136"/>
                </a:cubicBezTo>
                <a:cubicBezTo>
                  <a:pt x="2589" y="81438"/>
                  <a:pt x="5179" y="86618"/>
                  <a:pt x="5179" y="89208"/>
                </a:cubicBezTo>
                <a:cubicBezTo>
                  <a:pt x="12661" y="89208"/>
                  <a:pt x="20719" y="89208"/>
                  <a:pt x="25611" y="94388"/>
                </a:cubicBezTo>
                <a:cubicBezTo>
                  <a:pt x="30791" y="99280"/>
                  <a:pt x="33381" y="107050"/>
                  <a:pt x="30791" y="114532"/>
                </a:cubicBezTo>
                <a:cubicBezTo>
                  <a:pt x="33381" y="117122"/>
                  <a:pt x="38273" y="117122"/>
                  <a:pt x="43453" y="119712"/>
                </a:cubicBezTo>
                <a:cubicBezTo>
                  <a:pt x="46043" y="111942"/>
                  <a:pt x="53812" y="107050"/>
                  <a:pt x="61294" y="107050"/>
                </a:cubicBezTo>
                <a:cubicBezTo>
                  <a:pt x="69064" y="107050"/>
                  <a:pt x="76546" y="111942"/>
                  <a:pt x="79136" y="119712"/>
                </a:cubicBezTo>
                <a:cubicBezTo>
                  <a:pt x="84316" y="117122"/>
                  <a:pt x="89208" y="117122"/>
                  <a:pt x="91798" y="114532"/>
                </a:cubicBezTo>
                <a:cubicBezTo>
                  <a:pt x="89208" y="107050"/>
                  <a:pt x="91798" y="99280"/>
                  <a:pt x="96978" y="94388"/>
                </a:cubicBezTo>
                <a:cubicBezTo>
                  <a:pt x="101870" y="89208"/>
                  <a:pt x="107050" y="86618"/>
                  <a:pt x="117410" y="89208"/>
                </a:cubicBezTo>
                <a:cubicBezTo>
                  <a:pt x="117410" y="84028"/>
                  <a:pt x="119712" y="81438"/>
                  <a:pt x="119712" y="76258"/>
                </a:cubicBezTo>
                <a:cubicBezTo>
                  <a:pt x="114820" y="73669"/>
                  <a:pt x="109640" y="66187"/>
                  <a:pt x="109640" y="58417"/>
                </a:cubicBezTo>
                <a:close/>
                <a:moveTo>
                  <a:pt x="61294" y="84028"/>
                </a:moveTo>
                <a:lnTo>
                  <a:pt x="61294" y="84028"/>
                </a:lnTo>
                <a:cubicBezTo>
                  <a:pt x="46043" y="84028"/>
                  <a:pt x="35971" y="73669"/>
                  <a:pt x="35971" y="58417"/>
                </a:cubicBezTo>
                <a:cubicBezTo>
                  <a:pt x="35971" y="45755"/>
                  <a:pt x="46043" y="33093"/>
                  <a:pt x="61294" y="33093"/>
                </a:cubicBezTo>
                <a:cubicBezTo>
                  <a:pt x="76546" y="33093"/>
                  <a:pt x="86618" y="45755"/>
                  <a:pt x="86618" y="58417"/>
                </a:cubicBezTo>
                <a:cubicBezTo>
                  <a:pt x="86618" y="73669"/>
                  <a:pt x="76546" y="84028"/>
                  <a:pt x="61294" y="84028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0" name="Shape 5114">
            <a:extLst>
              <a:ext uri="{FF2B5EF4-FFF2-40B4-BE49-F238E27FC236}">
                <a16:creationId xmlns:a16="http://schemas.microsoft.com/office/drawing/2014/main" id="{065BEC5E-A253-401D-A005-6BE1C3923A7B}"/>
              </a:ext>
            </a:extLst>
          </p:cNvPr>
          <p:cNvSpPr/>
          <p:nvPr/>
        </p:nvSpPr>
        <p:spPr>
          <a:xfrm>
            <a:off x="7039722" y="2840787"/>
            <a:ext cx="254833" cy="2549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974" y="14025"/>
                </a:moveTo>
                <a:lnTo>
                  <a:pt x="105974" y="14025"/>
                </a:lnTo>
                <a:cubicBezTo>
                  <a:pt x="94285" y="4935"/>
                  <a:pt x="80519" y="0"/>
                  <a:pt x="75844" y="4935"/>
                </a:cubicBezTo>
                <a:cubicBezTo>
                  <a:pt x="59740" y="20779"/>
                  <a:pt x="59740" y="20779"/>
                  <a:pt x="59740" y="20779"/>
                </a:cubicBezTo>
                <a:cubicBezTo>
                  <a:pt x="57402" y="23116"/>
                  <a:pt x="55324" y="32467"/>
                  <a:pt x="55324" y="41558"/>
                </a:cubicBezTo>
                <a:cubicBezTo>
                  <a:pt x="2077" y="94285"/>
                  <a:pt x="2077" y="94285"/>
                  <a:pt x="2077" y="94285"/>
                </a:cubicBezTo>
                <a:cubicBezTo>
                  <a:pt x="0" y="96623"/>
                  <a:pt x="2077" y="105974"/>
                  <a:pt x="9090" y="110649"/>
                </a:cubicBezTo>
                <a:cubicBezTo>
                  <a:pt x="16103" y="117662"/>
                  <a:pt x="23116" y="119740"/>
                  <a:pt x="25454" y="117662"/>
                </a:cubicBezTo>
                <a:cubicBezTo>
                  <a:pt x="78181" y="64415"/>
                  <a:pt x="78181" y="64415"/>
                  <a:pt x="78181" y="64415"/>
                </a:cubicBezTo>
                <a:cubicBezTo>
                  <a:pt x="87272" y="64415"/>
                  <a:pt x="96623" y="62337"/>
                  <a:pt x="98961" y="59999"/>
                </a:cubicBezTo>
                <a:cubicBezTo>
                  <a:pt x="115064" y="43896"/>
                  <a:pt x="115064" y="43896"/>
                  <a:pt x="115064" y="43896"/>
                </a:cubicBezTo>
                <a:cubicBezTo>
                  <a:pt x="119740" y="39220"/>
                  <a:pt x="117402" y="25454"/>
                  <a:pt x="105974" y="14025"/>
                </a:cubicBezTo>
                <a:close/>
                <a:moveTo>
                  <a:pt x="48311" y="66753"/>
                </a:moveTo>
                <a:lnTo>
                  <a:pt x="48311" y="66753"/>
                </a:lnTo>
                <a:cubicBezTo>
                  <a:pt x="45974" y="64415"/>
                  <a:pt x="45974" y="59999"/>
                  <a:pt x="50649" y="57662"/>
                </a:cubicBezTo>
                <a:cubicBezTo>
                  <a:pt x="52987" y="52987"/>
                  <a:pt x="57402" y="52987"/>
                  <a:pt x="59740" y="55324"/>
                </a:cubicBezTo>
                <a:cubicBezTo>
                  <a:pt x="62077" y="57662"/>
                  <a:pt x="62077" y="62337"/>
                  <a:pt x="57402" y="64415"/>
                </a:cubicBezTo>
                <a:cubicBezTo>
                  <a:pt x="55324" y="69090"/>
                  <a:pt x="50649" y="69090"/>
                  <a:pt x="48311" y="66753"/>
                </a:cubicBezTo>
                <a:close/>
                <a:moveTo>
                  <a:pt x="91948" y="30129"/>
                </a:moveTo>
                <a:lnTo>
                  <a:pt x="91948" y="30129"/>
                </a:lnTo>
                <a:cubicBezTo>
                  <a:pt x="82857" y="20779"/>
                  <a:pt x="80519" y="9350"/>
                  <a:pt x="80519" y="9350"/>
                </a:cubicBezTo>
                <a:cubicBezTo>
                  <a:pt x="82857" y="7012"/>
                  <a:pt x="91948" y="11428"/>
                  <a:pt x="101298" y="18701"/>
                </a:cubicBezTo>
                <a:cubicBezTo>
                  <a:pt x="110389" y="27792"/>
                  <a:pt x="112727" y="36883"/>
                  <a:pt x="110389" y="39220"/>
                </a:cubicBezTo>
                <a:cubicBezTo>
                  <a:pt x="110389" y="39220"/>
                  <a:pt x="98961" y="36883"/>
                  <a:pt x="91948" y="3012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1" name="Shape 5115">
            <a:extLst>
              <a:ext uri="{FF2B5EF4-FFF2-40B4-BE49-F238E27FC236}">
                <a16:creationId xmlns:a16="http://schemas.microsoft.com/office/drawing/2014/main" id="{F99F6600-DFB0-44B7-9DE4-2E9CCC98CDAE}"/>
              </a:ext>
            </a:extLst>
          </p:cNvPr>
          <p:cNvSpPr/>
          <p:nvPr/>
        </p:nvSpPr>
        <p:spPr>
          <a:xfrm>
            <a:off x="1044342" y="3338911"/>
            <a:ext cx="250941" cy="29186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966" y="41876"/>
                </a:moveTo>
                <a:lnTo>
                  <a:pt x="114966" y="41876"/>
                </a:lnTo>
                <a:cubicBezTo>
                  <a:pt x="39999" y="67767"/>
                  <a:pt x="70463" y="0"/>
                  <a:pt x="11655" y="36022"/>
                </a:cubicBezTo>
                <a:cubicBezTo>
                  <a:pt x="0" y="40075"/>
                  <a:pt x="0" y="40075"/>
                  <a:pt x="0" y="40075"/>
                </a:cubicBezTo>
                <a:cubicBezTo>
                  <a:pt x="23311" y="119774"/>
                  <a:pt x="23311" y="119774"/>
                  <a:pt x="23311" y="119774"/>
                </a:cubicBezTo>
                <a:cubicBezTo>
                  <a:pt x="37350" y="119774"/>
                  <a:pt x="37350" y="119774"/>
                  <a:pt x="37350" y="119774"/>
                </a:cubicBezTo>
                <a:cubicBezTo>
                  <a:pt x="25695" y="79924"/>
                  <a:pt x="25695" y="79924"/>
                  <a:pt x="25695" y="79924"/>
                </a:cubicBezTo>
                <a:cubicBezTo>
                  <a:pt x="77615" y="43902"/>
                  <a:pt x="56423" y="119774"/>
                  <a:pt x="117350" y="43902"/>
                </a:cubicBezTo>
                <a:cubicBezTo>
                  <a:pt x="119735" y="43902"/>
                  <a:pt x="117350" y="41876"/>
                  <a:pt x="114966" y="41876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2" name="Shape 5116">
            <a:extLst>
              <a:ext uri="{FF2B5EF4-FFF2-40B4-BE49-F238E27FC236}">
                <a16:creationId xmlns:a16="http://schemas.microsoft.com/office/drawing/2014/main" id="{79CEE26E-8738-432D-9037-7D110D327410}"/>
              </a:ext>
            </a:extLst>
          </p:cNvPr>
          <p:cNvSpPr/>
          <p:nvPr/>
        </p:nvSpPr>
        <p:spPr>
          <a:xfrm>
            <a:off x="8140756" y="2846624"/>
            <a:ext cx="235380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112" y="48311"/>
                </a:moveTo>
                <a:lnTo>
                  <a:pt x="92112" y="48311"/>
                </a:lnTo>
                <a:cubicBezTo>
                  <a:pt x="77183" y="16363"/>
                  <a:pt x="67042" y="4675"/>
                  <a:pt x="42253" y="4675"/>
                </a:cubicBezTo>
                <a:cubicBezTo>
                  <a:pt x="32112" y="4675"/>
                  <a:pt x="34647" y="0"/>
                  <a:pt x="27323" y="2597"/>
                </a:cubicBezTo>
                <a:cubicBezTo>
                  <a:pt x="19718" y="4675"/>
                  <a:pt x="27323" y="7012"/>
                  <a:pt x="19718" y="14025"/>
                </a:cubicBezTo>
                <a:cubicBezTo>
                  <a:pt x="0" y="27792"/>
                  <a:pt x="2253" y="43896"/>
                  <a:pt x="9859" y="76103"/>
                </a:cubicBezTo>
                <a:cubicBezTo>
                  <a:pt x="14929" y="89870"/>
                  <a:pt x="2253" y="91948"/>
                  <a:pt x="7323" y="105974"/>
                </a:cubicBezTo>
                <a:cubicBezTo>
                  <a:pt x="9859" y="115324"/>
                  <a:pt x="39718" y="119740"/>
                  <a:pt x="69859" y="108311"/>
                </a:cubicBezTo>
                <a:cubicBezTo>
                  <a:pt x="99718" y="99220"/>
                  <a:pt x="119718" y="78181"/>
                  <a:pt x="114647" y="69090"/>
                </a:cubicBezTo>
                <a:cubicBezTo>
                  <a:pt x="109577" y="55324"/>
                  <a:pt x="99718" y="62077"/>
                  <a:pt x="92112" y="48311"/>
                </a:cubicBezTo>
                <a:close/>
                <a:moveTo>
                  <a:pt x="67042" y="101558"/>
                </a:moveTo>
                <a:lnTo>
                  <a:pt x="67042" y="101558"/>
                </a:lnTo>
                <a:cubicBezTo>
                  <a:pt x="39718" y="110649"/>
                  <a:pt x="17183" y="103636"/>
                  <a:pt x="14929" y="101558"/>
                </a:cubicBezTo>
                <a:cubicBezTo>
                  <a:pt x="14929" y="99220"/>
                  <a:pt x="24788" y="82857"/>
                  <a:pt x="54647" y="73766"/>
                </a:cubicBezTo>
                <a:cubicBezTo>
                  <a:pt x="87323" y="62077"/>
                  <a:pt x="104788" y="66753"/>
                  <a:pt x="104788" y="71428"/>
                </a:cubicBezTo>
                <a:cubicBezTo>
                  <a:pt x="107042" y="73766"/>
                  <a:pt x="94647" y="91948"/>
                  <a:pt x="67042" y="101558"/>
                </a:cubicBezTo>
                <a:close/>
                <a:moveTo>
                  <a:pt x="57183" y="78181"/>
                </a:moveTo>
                <a:lnTo>
                  <a:pt x="57183" y="78181"/>
                </a:lnTo>
                <a:cubicBezTo>
                  <a:pt x="42253" y="82857"/>
                  <a:pt x="34647" y="87532"/>
                  <a:pt x="27323" y="94285"/>
                </a:cubicBezTo>
                <a:cubicBezTo>
                  <a:pt x="32112" y="96883"/>
                  <a:pt x="39718" y="99220"/>
                  <a:pt x="47042" y="94285"/>
                </a:cubicBezTo>
                <a:cubicBezTo>
                  <a:pt x="59718" y="91948"/>
                  <a:pt x="64788" y="82857"/>
                  <a:pt x="62253" y="76103"/>
                </a:cubicBezTo>
                <a:lnTo>
                  <a:pt x="62253" y="76103"/>
                </a:lnTo>
                <a:cubicBezTo>
                  <a:pt x="62253" y="76103"/>
                  <a:pt x="59718" y="78181"/>
                  <a:pt x="57183" y="7818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3" name="Shape 5117">
            <a:extLst>
              <a:ext uri="{FF2B5EF4-FFF2-40B4-BE49-F238E27FC236}">
                <a16:creationId xmlns:a16="http://schemas.microsoft.com/office/drawing/2014/main" id="{6C1AEBAD-8D79-48F5-971B-92C8F3914743}"/>
              </a:ext>
            </a:extLst>
          </p:cNvPr>
          <p:cNvSpPr/>
          <p:nvPr/>
        </p:nvSpPr>
        <p:spPr>
          <a:xfrm>
            <a:off x="7580512" y="2850516"/>
            <a:ext cx="264560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513" y="34647"/>
                </a:moveTo>
                <a:lnTo>
                  <a:pt x="6513" y="34647"/>
                </a:lnTo>
                <a:cubicBezTo>
                  <a:pt x="112985" y="34647"/>
                  <a:pt x="112985" y="34647"/>
                  <a:pt x="112985" y="34647"/>
                </a:cubicBezTo>
                <a:cubicBezTo>
                  <a:pt x="115240" y="34647"/>
                  <a:pt x="115240" y="32394"/>
                  <a:pt x="112985" y="29859"/>
                </a:cubicBezTo>
                <a:cubicBezTo>
                  <a:pt x="112985" y="29859"/>
                  <a:pt x="93194" y="22253"/>
                  <a:pt x="88684" y="22253"/>
                </a:cubicBezTo>
                <a:cubicBezTo>
                  <a:pt x="84175" y="22253"/>
                  <a:pt x="84175" y="22253"/>
                  <a:pt x="84175" y="22253"/>
                </a:cubicBezTo>
                <a:cubicBezTo>
                  <a:pt x="84175" y="0"/>
                  <a:pt x="84175" y="0"/>
                  <a:pt x="84175" y="0"/>
                </a:cubicBezTo>
                <a:cubicBezTo>
                  <a:pt x="35323" y="0"/>
                  <a:pt x="35323" y="0"/>
                  <a:pt x="35323" y="0"/>
                </a:cubicBezTo>
                <a:cubicBezTo>
                  <a:pt x="35323" y="22253"/>
                  <a:pt x="35323" y="22253"/>
                  <a:pt x="35323" y="22253"/>
                </a:cubicBezTo>
                <a:cubicBezTo>
                  <a:pt x="31064" y="22253"/>
                  <a:pt x="31064" y="22253"/>
                  <a:pt x="31064" y="22253"/>
                </a:cubicBezTo>
                <a:cubicBezTo>
                  <a:pt x="26555" y="22253"/>
                  <a:pt x="6513" y="29859"/>
                  <a:pt x="6513" y="29859"/>
                </a:cubicBezTo>
                <a:cubicBezTo>
                  <a:pt x="4258" y="32394"/>
                  <a:pt x="4258" y="34647"/>
                  <a:pt x="6513" y="34647"/>
                </a:cubicBezTo>
                <a:close/>
                <a:moveTo>
                  <a:pt x="112985" y="44788"/>
                </a:moveTo>
                <a:lnTo>
                  <a:pt x="112985" y="44788"/>
                </a:lnTo>
                <a:cubicBezTo>
                  <a:pt x="6513" y="44788"/>
                  <a:pt x="6513" y="44788"/>
                  <a:pt x="6513" y="44788"/>
                </a:cubicBezTo>
                <a:cubicBezTo>
                  <a:pt x="2004" y="44788"/>
                  <a:pt x="0" y="47323"/>
                  <a:pt x="0" y="52112"/>
                </a:cubicBezTo>
                <a:cubicBezTo>
                  <a:pt x="0" y="77183"/>
                  <a:pt x="0" y="77183"/>
                  <a:pt x="0" y="77183"/>
                </a:cubicBezTo>
                <a:cubicBezTo>
                  <a:pt x="0" y="79718"/>
                  <a:pt x="2004" y="84507"/>
                  <a:pt x="6513" y="84507"/>
                </a:cubicBezTo>
                <a:cubicBezTo>
                  <a:pt x="17787" y="84507"/>
                  <a:pt x="17787" y="84507"/>
                  <a:pt x="17787" y="84507"/>
                </a:cubicBezTo>
                <a:cubicBezTo>
                  <a:pt x="13277" y="119718"/>
                  <a:pt x="13277" y="119718"/>
                  <a:pt x="13277" y="119718"/>
                </a:cubicBezTo>
                <a:cubicBezTo>
                  <a:pt x="106471" y="119718"/>
                  <a:pt x="106471" y="119718"/>
                  <a:pt x="106471" y="119718"/>
                </a:cubicBezTo>
                <a:cubicBezTo>
                  <a:pt x="101962" y="84507"/>
                  <a:pt x="101962" y="84507"/>
                  <a:pt x="101962" y="84507"/>
                </a:cubicBezTo>
                <a:cubicBezTo>
                  <a:pt x="112985" y="84507"/>
                  <a:pt x="112985" y="84507"/>
                  <a:pt x="112985" y="84507"/>
                </a:cubicBezTo>
                <a:cubicBezTo>
                  <a:pt x="117494" y="84507"/>
                  <a:pt x="119749" y="79718"/>
                  <a:pt x="119749" y="77183"/>
                </a:cubicBezTo>
                <a:cubicBezTo>
                  <a:pt x="119749" y="52112"/>
                  <a:pt x="119749" y="52112"/>
                  <a:pt x="119749" y="52112"/>
                </a:cubicBezTo>
                <a:cubicBezTo>
                  <a:pt x="119749" y="47323"/>
                  <a:pt x="117494" y="44788"/>
                  <a:pt x="112985" y="44788"/>
                </a:cubicBezTo>
                <a:close/>
                <a:moveTo>
                  <a:pt x="24300" y="104788"/>
                </a:moveTo>
                <a:lnTo>
                  <a:pt x="24300" y="104788"/>
                </a:lnTo>
                <a:cubicBezTo>
                  <a:pt x="33068" y="59718"/>
                  <a:pt x="33068" y="59718"/>
                  <a:pt x="33068" y="59718"/>
                </a:cubicBezTo>
                <a:cubicBezTo>
                  <a:pt x="86430" y="59718"/>
                  <a:pt x="86430" y="59718"/>
                  <a:pt x="86430" y="59718"/>
                </a:cubicBezTo>
                <a:cubicBezTo>
                  <a:pt x="95448" y="104788"/>
                  <a:pt x="95448" y="104788"/>
                  <a:pt x="95448" y="104788"/>
                </a:cubicBezTo>
                <a:lnTo>
                  <a:pt x="24300" y="104788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4" name="Shape 5118">
            <a:extLst>
              <a:ext uri="{FF2B5EF4-FFF2-40B4-BE49-F238E27FC236}">
                <a16:creationId xmlns:a16="http://schemas.microsoft.com/office/drawing/2014/main" id="{910C5ABD-40E0-4457-98B8-02F6D213A6C7}"/>
              </a:ext>
            </a:extLst>
          </p:cNvPr>
          <p:cNvSpPr/>
          <p:nvPr/>
        </p:nvSpPr>
        <p:spPr>
          <a:xfrm>
            <a:off x="3211394" y="2846625"/>
            <a:ext cx="274285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4285" y="74157"/>
                </a:moveTo>
                <a:lnTo>
                  <a:pt x="34285" y="74157"/>
                </a:lnTo>
                <a:cubicBezTo>
                  <a:pt x="34285" y="33707"/>
                  <a:pt x="34285" y="33707"/>
                  <a:pt x="34285" y="33707"/>
                </a:cubicBezTo>
                <a:cubicBezTo>
                  <a:pt x="12796" y="33707"/>
                  <a:pt x="12796" y="33707"/>
                  <a:pt x="12796" y="33707"/>
                </a:cubicBezTo>
                <a:cubicBezTo>
                  <a:pt x="4346" y="33707"/>
                  <a:pt x="0" y="40719"/>
                  <a:pt x="0" y="48000"/>
                </a:cubicBezTo>
                <a:cubicBezTo>
                  <a:pt x="0" y="86022"/>
                  <a:pt x="0" y="86022"/>
                  <a:pt x="0" y="86022"/>
                </a:cubicBezTo>
                <a:cubicBezTo>
                  <a:pt x="0" y="95460"/>
                  <a:pt x="4346" y="100584"/>
                  <a:pt x="12796" y="100584"/>
                </a:cubicBezTo>
                <a:cubicBezTo>
                  <a:pt x="17142" y="100584"/>
                  <a:pt x="17142" y="100584"/>
                  <a:pt x="17142" y="100584"/>
                </a:cubicBezTo>
                <a:cubicBezTo>
                  <a:pt x="17142" y="119730"/>
                  <a:pt x="17142" y="119730"/>
                  <a:pt x="17142" y="119730"/>
                </a:cubicBezTo>
                <a:cubicBezTo>
                  <a:pt x="36458" y="100584"/>
                  <a:pt x="36458" y="100584"/>
                  <a:pt x="36458" y="100584"/>
                </a:cubicBezTo>
                <a:cubicBezTo>
                  <a:pt x="66156" y="100584"/>
                  <a:pt x="66156" y="100584"/>
                  <a:pt x="66156" y="100584"/>
                </a:cubicBezTo>
                <a:cubicBezTo>
                  <a:pt x="72917" y="100584"/>
                  <a:pt x="77022" y="95460"/>
                  <a:pt x="77022" y="86022"/>
                </a:cubicBezTo>
                <a:cubicBezTo>
                  <a:pt x="77022" y="74157"/>
                  <a:pt x="77022" y="74157"/>
                  <a:pt x="77022" y="74157"/>
                </a:cubicBezTo>
                <a:lnTo>
                  <a:pt x="77022" y="74157"/>
                </a:lnTo>
                <a:lnTo>
                  <a:pt x="34285" y="74157"/>
                </a:lnTo>
                <a:close/>
                <a:moveTo>
                  <a:pt x="106961" y="0"/>
                </a:moveTo>
                <a:lnTo>
                  <a:pt x="106961" y="0"/>
                </a:lnTo>
                <a:cubicBezTo>
                  <a:pt x="53360" y="0"/>
                  <a:pt x="53360" y="0"/>
                  <a:pt x="53360" y="0"/>
                </a:cubicBezTo>
                <a:cubicBezTo>
                  <a:pt x="47082" y="0"/>
                  <a:pt x="42736" y="7280"/>
                  <a:pt x="42736" y="14561"/>
                </a:cubicBezTo>
                <a:cubicBezTo>
                  <a:pt x="42736" y="66876"/>
                  <a:pt x="42736" y="66876"/>
                  <a:pt x="42736" y="66876"/>
                </a:cubicBezTo>
                <a:cubicBezTo>
                  <a:pt x="83541" y="66876"/>
                  <a:pt x="83541" y="66876"/>
                  <a:pt x="83541" y="66876"/>
                </a:cubicBezTo>
                <a:cubicBezTo>
                  <a:pt x="102615" y="86022"/>
                  <a:pt x="102615" y="86022"/>
                  <a:pt x="102615" y="86022"/>
                </a:cubicBezTo>
                <a:cubicBezTo>
                  <a:pt x="102615" y="66876"/>
                  <a:pt x="102615" y="66876"/>
                  <a:pt x="102615" y="66876"/>
                </a:cubicBezTo>
                <a:cubicBezTo>
                  <a:pt x="106961" y="66876"/>
                  <a:pt x="106961" y="66876"/>
                  <a:pt x="106961" y="66876"/>
                </a:cubicBezTo>
                <a:cubicBezTo>
                  <a:pt x="113480" y="66876"/>
                  <a:pt x="119758" y="62292"/>
                  <a:pt x="119758" y="52584"/>
                </a:cubicBezTo>
                <a:cubicBezTo>
                  <a:pt x="119758" y="14561"/>
                  <a:pt x="119758" y="14561"/>
                  <a:pt x="119758" y="14561"/>
                </a:cubicBezTo>
                <a:cubicBezTo>
                  <a:pt x="119758" y="7280"/>
                  <a:pt x="113480" y="0"/>
                  <a:pt x="106961" y="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5" name="Shape 5119">
            <a:extLst>
              <a:ext uri="{FF2B5EF4-FFF2-40B4-BE49-F238E27FC236}">
                <a16:creationId xmlns:a16="http://schemas.microsoft.com/office/drawing/2014/main" id="{34467B47-C546-428C-8BF0-E93020B5A018}"/>
              </a:ext>
            </a:extLst>
          </p:cNvPr>
          <p:cNvSpPr/>
          <p:nvPr/>
        </p:nvSpPr>
        <p:spPr>
          <a:xfrm>
            <a:off x="4337715" y="2879702"/>
            <a:ext cx="245107" cy="18290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918" y="0"/>
                </a:moveTo>
                <a:lnTo>
                  <a:pt x="18918" y="0"/>
                </a:lnTo>
                <a:cubicBezTo>
                  <a:pt x="7027" y="0"/>
                  <a:pt x="0" y="12765"/>
                  <a:pt x="0" y="25531"/>
                </a:cubicBezTo>
                <a:cubicBezTo>
                  <a:pt x="0" y="41945"/>
                  <a:pt x="7027" y="54711"/>
                  <a:pt x="18918" y="54711"/>
                </a:cubicBezTo>
                <a:cubicBezTo>
                  <a:pt x="38378" y="54711"/>
                  <a:pt x="26486" y="106139"/>
                  <a:pt x="0" y="106139"/>
                </a:cubicBezTo>
                <a:cubicBezTo>
                  <a:pt x="0" y="119635"/>
                  <a:pt x="0" y="119635"/>
                  <a:pt x="0" y="119635"/>
                </a:cubicBezTo>
                <a:cubicBezTo>
                  <a:pt x="45405" y="119635"/>
                  <a:pt x="64594" y="0"/>
                  <a:pt x="18918" y="0"/>
                </a:cubicBezTo>
                <a:close/>
                <a:moveTo>
                  <a:pt x="74324" y="0"/>
                </a:moveTo>
                <a:lnTo>
                  <a:pt x="74324" y="0"/>
                </a:lnTo>
                <a:cubicBezTo>
                  <a:pt x="64594" y="0"/>
                  <a:pt x="55135" y="12765"/>
                  <a:pt x="55135" y="25531"/>
                </a:cubicBezTo>
                <a:cubicBezTo>
                  <a:pt x="55135" y="41945"/>
                  <a:pt x="64594" y="54711"/>
                  <a:pt x="74324" y="54711"/>
                </a:cubicBezTo>
                <a:cubicBezTo>
                  <a:pt x="95675" y="54711"/>
                  <a:pt x="81351" y="106139"/>
                  <a:pt x="55135" y="106139"/>
                </a:cubicBezTo>
                <a:cubicBezTo>
                  <a:pt x="55135" y="119635"/>
                  <a:pt x="55135" y="119635"/>
                  <a:pt x="55135" y="119635"/>
                </a:cubicBezTo>
                <a:cubicBezTo>
                  <a:pt x="102972" y="119635"/>
                  <a:pt x="119729" y="0"/>
                  <a:pt x="74324" y="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6" name="Shape 5120">
            <a:extLst>
              <a:ext uri="{FF2B5EF4-FFF2-40B4-BE49-F238E27FC236}">
                <a16:creationId xmlns:a16="http://schemas.microsoft.com/office/drawing/2014/main" id="{10162F43-E2E5-4F0B-A926-9E5D5C447E11}"/>
              </a:ext>
            </a:extLst>
          </p:cNvPr>
          <p:cNvSpPr/>
          <p:nvPr/>
        </p:nvSpPr>
        <p:spPr>
          <a:xfrm>
            <a:off x="5967867" y="2860245"/>
            <a:ext cx="215927" cy="2218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89" y="0"/>
                </a:moveTo>
                <a:lnTo>
                  <a:pt x="106189" y="0"/>
                </a:lnTo>
                <a:cubicBezTo>
                  <a:pt x="43580" y="0"/>
                  <a:pt x="43580" y="0"/>
                  <a:pt x="43580" y="0"/>
                </a:cubicBezTo>
                <a:cubicBezTo>
                  <a:pt x="35294" y="0"/>
                  <a:pt x="30076" y="5400"/>
                  <a:pt x="30076" y="13200"/>
                </a:cubicBezTo>
                <a:cubicBezTo>
                  <a:pt x="30076" y="74400"/>
                  <a:pt x="30076" y="74400"/>
                  <a:pt x="30076" y="74400"/>
                </a:cubicBezTo>
                <a:cubicBezTo>
                  <a:pt x="30076" y="82200"/>
                  <a:pt x="35294" y="87600"/>
                  <a:pt x="43580" y="87600"/>
                </a:cubicBezTo>
                <a:cubicBezTo>
                  <a:pt x="106189" y="87600"/>
                  <a:pt x="106189" y="87600"/>
                  <a:pt x="106189" y="87600"/>
                </a:cubicBezTo>
                <a:cubicBezTo>
                  <a:pt x="114168" y="87600"/>
                  <a:pt x="119693" y="82200"/>
                  <a:pt x="119693" y="74400"/>
                </a:cubicBezTo>
                <a:cubicBezTo>
                  <a:pt x="119693" y="13200"/>
                  <a:pt x="119693" y="13200"/>
                  <a:pt x="119693" y="13200"/>
                </a:cubicBezTo>
                <a:cubicBezTo>
                  <a:pt x="119693" y="5400"/>
                  <a:pt x="114168" y="0"/>
                  <a:pt x="106189" y="0"/>
                </a:cubicBezTo>
                <a:close/>
                <a:moveTo>
                  <a:pt x="106189" y="74400"/>
                </a:moveTo>
                <a:lnTo>
                  <a:pt x="106189" y="74400"/>
                </a:lnTo>
                <a:cubicBezTo>
                  <a:pt x="43580" y="74400"/>
                  <a:pt x="43580" y="74400"/>
                  <a:pt x="43580" y="74400"/>
                </a:cubicBezTo>
                <a:cubicBezTo>
                  <a:pt x="43580" y="13200"/>
                  <a:pt x="43580" y="13200"/>
                  <a:pt x="43580" y="13200"/>
                </a:cubicBezTo>
                <a:cubicBezTo>
                  <a:pt x="106189" y="13200"/>
                  <a:pt x="106189" y="13200"/>
                  <a:pt x="106189" y="13200"/>
                </a:cubicBezTo>
                <a:lnTo>
                  <a:pt x="106189" y="74400"/>
                </a:lnTo>
                <a:close/>
                <a:moveTo>
                  <a:pt x="13810" y="58500"/>
                </a:moveTo>
                <a:lnTo>
                  <a:pt x="13810" y="58500"/>
                </a:lnTo>
                <a:cubicBezTo>
                  <a:pt x="0" y="58500"/>
                  <a:pt x="0" y="58500"/>
                  <a:pt x="0" y="58500"/>
                </a:cubicBezTo>
                <a:cubicBezTo>
                  <a:pt x="0" y="103800"/>
                  <a:pt x="0" y="103800"/>
                  <a:pt x="0" y="103800"/>
                </a:cubicBezTo>
                <a:cubicBezTo>
                  <a:pt x="0" y="111600"/>
                  <a:pt x="5524" y="119700"/>
                  <a:pt x="13810" y="119700"/>
                </a:cubicBezTo>
                <a:cubicBezTo>
                  <a:pt x="60153" y="119700"/>
                  <a:pt x="60153" y="119700"/>
                  <a:pt x="60153" y="119700"/>
                </a:cubicBezTo>
                <a:cubicBezTo>
                  <a:pt x="60153" y="103800"/>
                  <a:pt x="60153" y="103800"/>
                  <a:pt x="60153" y="103800"/>
                </a:cubicBezTo>
                <a:cubicBezTo>
                  <a:pt x="13810" y="103800"/>
                  <a:pt x="13810" y="103800"/>
                  <a:pt x="13810" y="103800"/>
                </a:cubicBezTo>
                <a:lnTo>
                  <a:pt x="13810" y="5850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7" name="Shape 5121">
            <a:extLst>
              <a:ext uri="{FF2B5EF4-FFF2-40B4-BE49-F238E27FC236}">
                <a16:creationId xmlns:a16="http://schemas.microsoft.com/office/drawing/2014/main" id="{6149C2D7-8B7A-41A4-89E8-3F4E380CFE33}"/>
              </a:ext>
            </a:extLst>
          </p:cNvPr>
          <p:cNvSpPr/>
          <p:nvPr/>
        </p:nvSpPr>
        <p:spPr>
          <a:xfrm>
            <a:off x="9757289" y="3453713"/>
            <a:ext cx="235380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543" y="21706"/>
                </a:moveTo>
                <a:lnTo>
                  <a:pt x="104543" y="21706"/>
                </a:lnTo>
                <a:cubicBezTo>
                  <a:pt x="30070" y="21706"/>
                  <a:pt x="30070" y="21706"/>
                  <a:pt x="30070" y="21706"/>
                </a:cubicBezTo>
                <a:cubicBezTo>
                  <a:pt x="30070" y="0"/>
                  <a:pt x="30070" y="0"/>
                  <a:pt x="30070" y="0"/>
                </a:cubicBezTo>
                <a:cubicBezTo>
                  <a:pt x="0" y="36450"/>
                  <a:pt x="0" y="36450"/>
                  <a:pt x="0" y="36450"/>
                </a:cubicBezTo>
                <a:cubicBezTo>
                  <a:pt x="30070" y="72491"/>
                  <a:pt x="30070" y="72491"/>
                  <a:pt x="30070" y="72491"/>
                </a:cubicBezTo>
                <a:cubicBezTo>
                  <a:pt x="30070" y="50784"/>
                  <a:pt x="30070" y="50784"/>
                  <a:pt x="30070" y="50784"/>
                </a:cubicBezTo>
                <a:cubicBezTo>
                  <a:pt x="99484" y="50784"/>
                  <a:pt x="99484" y="50784"/>
                  <a:pt x="99484" y="50784"/>
                </a:cubicBezTo>
                <a:cubicBezTo>
                  <a:pt x="99484" y="90511"/>
                  <a:pt x="99484" y="90511"/>
                  <a:pt x="99484" y="90511"/>
                </a:cubicBezTo>
                <a:cubicBezTo>
                  <a:pt x="7587" y="90511"/>
                  <a:pt x="7587" y="90511"/>
                  <a:pt x="7587" y="90511"/>
                </a:cubicBezTo>
                <a:cubicBezTo>
                  <a:pt x="7587" y="119590"/>
                  <a:pt x="7587" y="119590"/>
                  <a:pt x="7587" y="119590"/>
                </a:cubicBezTo>
                <a:cubicBezTo>
                  <a:pt x="104543" y="119590"/>
                  <a:pt x="104543" y="119590"/>
                  <a:pt x="104543" y="119590"/>
                </a:cubicBezTo>
                <a:cubicBezTo>
                  <a:pt x="112131" y="119590"/>
                  <a:pt x="119718" y="112218"/>
                  <a:pt x="119718" y="101569"/>
                </a:cubicBezTo>
                <a:cubicBezTo>
                  <a:pt x="119718" y="39726"/>
                  <a:pt x="119718" y="39726"/>
                  <a:pt x="119718" y="39726"/>
                </a:cubicBezTo>
                <a:cubicBezTo>
                  <a:pt x="119718" y="29078"/>
                  <a:pt x="112131" y="21706"/>
                  <a:pt x="104543" y="21706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8" name="Shape 5122">
            <a:extLst>
              <a:ext uri="{FF2B5EF4-FFF2-40B4-BE49-F238E27FC236}">
                <a16:creationId xmlns:a16="http://schemas.microsoft.com/office/drawing/2014/main" id="{1BFC665D-AF58-43CE-B6D1-5177317E5872}"/>
              </a:ext>
            </a:extLst>
          </p:cNvPr>
          <p:cNvSpPr/>
          <p:nvPr/>
        </p:nvSpPr>
        <p:spPr>
          <a:xfrm>
            <a:off x="5403733" y="2856353"/>
            <a:ext cx="254834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396" y="62493"/>
                </a:moveTo>
                <a:lnTo>
                  <a:pt x="117396" y="62493"/>
                </a:lnTo>
                <a:cubicBezTo>
                  <a:pt x="64295" y="4987"/>
                  <a:pt x="64295" y="4987"/>
                  <a:pt x="64295" y="4987"/>
                </a:cubicBezTo>
                <a:cubicBezTo>
                  <a:pt x="61952" y="0"/>
                  <a:pt x="57527" y="0"/>
                  <a:pt x="55184" y="4987"/>
                </a:cubicBezTo>
                <a:cubicBezTo>
                  <a:pt x="2342" y="62493"/>
                  <a:pt x="2342" y="62493"/>
                  <a:pt x="2342" y="62493"/>
                </a:cubicBezTo>
                <a:cubicBezTo>
                  <a:pt x="0" y="64841"/>
                  <a:pt x="2342" y="67481"/>
                  <a:pt x="4685" y="67481"/>
                </a:cubicBezTo>
                <a:cubicBezTo>
                  <a:pt x="16138" y="67481"/>
                  <a:pt x="16138" y="67481"/>
                  <a:pt x="16138" y="67481"/>
                </a:cubicBezTo>
                <a:cubicBezTo>
                  <a:pt x="16138" y="114425"/>
                  <a:pt x="16138" y="114425"/>
                  <a:pt x="16138" y="114425"/>
                </a:cubicBezTo>
                <a:cubicBezTo>
                  <a:pt x="16138" y="117066"/>
                  <a:pt x="16138" y="119706"/>
                  <a:pt x="20563" y="119706"/>
                </a:cubicBezTo>
                <a:cubicBezTo>
                  <a:pt x="46073" y="119706"/>
                  <a:pt x="46073" y="119706"/>
                  <a:pt x="46073" y="119706"/>
                </a:cubicBezTo>
                <a:cubicBezTo>
                  <a:pt x="46073" y="72762"/>
                  <a:pt x="46073" y="72762"/>
                  <a:pt x="46073" y="72762"/>
                </a:cubicBezTo>
                <a:cubicBezTo>
                  <a:pt x="73665" y="72762"/>
                  <a:pt x="73665" y="72762"/>
                  <a:pt x="73665" y="72762"/>
                </a:cubicBezTo>
                <a:cubicBezTo>
                  <a:pt x="73665" y="119706"/>
                  <a:pt x="73665" y="119706"/>
                  <a:pt x="73665" y="119706"/>
                </a:cubicBezTo>
                <a:cubicBezTo>
                  <a:pt x="99175" y="119706"/>
                  <a:pt x="99175" y="119706"/>
                  <a:pt x="99175" y="119706"/>
                </a:cubicBezTo>
                <a:cubicBezTo>
                  <a:pt x="103600" y="119706"/>
                  <a:pt x="103600" y="117066"/>
                  <a:pt x="103600" y="114425"/>
                </a:cubicBezTo>
                <a:cubicBezTo>
                  <a:pt x="103600" y="67481"/>
                  <a:pt x="103600" y="67481"/>
                  <a:pt x="103600" y="67481"/>
                </a:cubicBezTo>
                <a:cubicBezTo>
                  <a:pt x="115314" y="67481"/>
                  <a:pt x="115314" y="67481"/>
                  <a:pt x="115314" y="67481"/>
                </a:cubicBezTo>
                <a:cubicBezTo>
                  <a:pt x="117396" y="67481"/>
                  <a:pt x="119739" y="64841"/>
                  <a:pt x="117396" y="62493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9" name="Shape 5123">
            <a:extLst>
              <a:ext uri="{FF2B5EF4-FFF2-40B4-BE49-F238E27FC236}">
                <a16:creationId xmlns:a16="http://schemas.microsoft.com/office/drawing/2014/main" id="{DBA2E604-A961-49FD-A90C-9B43A46E355F}"/>
              </a:ext>
            </a:extLst>
          </p:cNvPr>
          <p:cNvSpPr/>
          <p:nvPr/>
        </p:nvSpPr>
        <p:spPr>
          <a:xfrm>
            <a:off x="1575405" y="23154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5400"/>
                  <a:pt x="0" y="13200"/>
                </a:cubicBezTo>
                <a:cubicBezTo>
                  <a:pt x="0" y="103800"/>
                  <a:pt x="0" y="103800"/>
                  <a:pt x="0" y="103800"/>
                </a:cubicBezTo>
                <a:cubicBezTo>
                  <a:pt x="0" y="111900"/>
                  <a:pt x="4104" y="119700"/>
                  <a:pt x="12796" y="119700"/>
                </a:cubicBezTo>
                <a:cubicBezTo>
                  <a:pt x="106961" y="119700"/>
                  <a:pt x="106961" y="119700"/>
                  <a:pt x="106961" y="119700"/>
                </a:cubicBezTo>
                <a:cubicBezTo>
                  <a:pt x="113480" y="119700"/>
                  <a:pt x="119758" y="111900"/>
                  <a:pt x="119758" y="103800"/>
                </a:cubicBezTo>
                <a:cubicBezTo>
                  <a:pt x="119758" y="13200"/>
                  <a:pt x="119758" y="13200"/>
                  <a:pt x="119758" y="13200"/>
                </a:cubicBezTo>
                <a:cubicBezTo>
                  <a:pt x="119758" y="5400"/>
                  <a:pt x="113480" y="0"/>
                  <a:pt x="106961" y="0"/>
                </a:cubicBezTo>
                <a:close/>
                <a:moveTo>
                  <a:pt x="106961" y="103800"/>
                </a:moveTo>
                <a:lnTo>
                  <a:pt x="106961" y="103800"/>
                </a:lnTo>
                <a:cubicBezTo>
                  <a:pt x="12796" y="103800"/>
                  <a:pt x="12796" y="103800"/>
                  <a:pt x="12796" y="103800"/>
                </a:cubicBezTo>
                <a:cubicBezTo>
                  <a:pt x="12796" y="13200"/>
                  <a:pt x="12796" y="13200"/>
                  <a:pt x="12796" y="13200"/>
                </a:cubicBezTo>
                <a:cubicBezTo>
                  <a:pt x="106961" y="13200"/>
                  <a:pt x="106961" y="13200"/>
                  <a:pt x="106961" y="13200"/>
                </a:cubicBezTo>
                <a:lnTo>
                  <a:pt x="106961" y="103800"/>
                </a:lnTo>
                <a:close/>
                <a:moveTo>
                  <a:pt x="53601" y="74700"/>
                </a:moveTo>
                <a:lnTo>
                  <a:pt x="53601" y="74700"/>
                </a:lnTo>
                <a:cubicBezTo>
                  <a:pt x="23420" y="74700"/>
                  <a:pt x="23420" y="74700"/>
                  <a:pt x="23420" y="74700"/>
                </a:cubicBezTo>
                <a:cubicBezTo>
                  <a:pt x="23420" y="87900"/>
                  <a:pt x="23420" y="87900"/>
                  <a:pt x="23420" y="87900"/>
                </a:cubicBezTo>
                <a:cubicBezTo>
                  <a:pt x="53601" y="87900"/>
                  <a:pt x="53601" y="87900"/>
                  <a:pt x="53601" y="87900"/>
                </a:cubicBezTo>
                <a:lnTo>
                  <a:pt x="53601" y="74700"/>
                </a:lnTo>
                <a:close/>
                <a:moveTo>
                  <a:pt x="53601" y="53400"/>
                </a:moveTo>
                <a:lnTo>
                  <a:pt x="53601" y="53400"/>
                </a:lnTo>
                <a:cubicBezTo>
                  <a:pt x="23420" y="53400"/>
                  <a:pt x="23420" y="53400"/>
                  <a:pt x="23420" y="53400"/>
                </a:cubicBezTo>
                <a:cubicBezTo>
                  <a:pt x="23420" y="66600"/>
                  <a:pt x="23420" y="66600"/>
                  <a:pt x="23420" y="66600"/>
                </a:cubicBezTo>
                <a:cubicBezTo>
                  <a:pt x="53601" y="66600"/>
                  <a:pt x="53601" y="66600"/>
                  <a:pt x="53601" y="66600"/>
                </a:cubicBezTo>
                <a:lnTo>
                  <a:pt x="53601" y="53400"/>
                </a:lnTo>
                <a:close/>
                <a:moveTo>
                  <a:pt x="53601" y="29400"/>
                </a:moveTo>
                <a:lnTo>
                  <a:pt x="53601" y="29400"/>
                </a:lnTo>
                <a:cubicBezTo>
                  <a:pt x="23420" y="29400"/>
                  <a:pt x="23420" y="29400"/>
                  <a:pt x="23420" y="29400"/>
                </a:cubicBezTo>
                <a:cubicBezTo>
                  <a:pt x="23420" y="42900"/>
                  <a:pt x="23420" y="42900"/>
                  <a:pt x="23420" y="42900"/>
                </a:cubicBezTo>
                <a:cubicBezTo>
                  <a:pt x="53601" y="42900"/>
                  <a:pt x="53601" y="42900"/>
                  <a:pt x="53601" y="42900"/>
                </a:cubicBezTo>
                <a:lnTo>
                  <a:pt x="53601" y="29400"/>
                </a:lnTo>
                <a:close/>
                <a:moveTo>
                  <a:pt x="93923" y="77100"/>
                </a:moveTo>
                <a:lnTo>
                  <a:pt x="93923" y="77100"/>
                </a:lnTo>
                <a:cubicBezTo>
                  <a:pt x="93923" y="77100"/>
                  <a:pt x="85472" y="74700"/>
                  <a:pt x="85472" y="69300"/>
                </a:cubicBezTo>
                <a:cubicBezTo>
                  <a:pt x="85472" y="61200"/>
                  <a:pt x="91991" y="58800"/>
                  <a:pt x="91991" y="45300"/>
                </a:cubicBezTo>
                <a:cubicBezTo>
                  <a:pt x="91991" y="37500"/>
                  <a:pt x="89818" y="29400"/>
                  <a:pt x="81126" y="29400"/>
                </a:cubicBezTo>
                <a:cubicBezTo>
                  <a:pt x="72676" y="29400"/>
                  <a:pt x="70503" y="37500"/>
                  <a:pt x="70503" y="45300"/>
                </a:cubicBezTo>
                <a:cubicBezTo>
                  <a:pt x="70503" y="58800"/>
                  <a:pt x="77022" y="61200"/>
                  <a:pt x="77022" y="69300"/>
                </a:cubicBezTo>
                <a:cubicBezTo>
                  <a:pt x="77022" y="74700"/>
                  <a:pt x="66398" y="77100"/>
                  <a:pt x="66398" y="77100"/>
                </a:cubicBezTo>
                <a:lnTo>
                  <a:pt x="66398" y="87900"/>
                </a:lnTo>
                <a:cubicBezTo>
                  <a:pt x="96096" y="87900"/>
                  <a:pt x="96096" y="87900"/>
                  <a:pt x="96096" y="87900"/>
                </a:cubicBezTo>
                <a:cubicBezTo>
                  <a:pt x="96096" y="87900"/>
                  <a:pt x="96096" y="77100"/>
                  <a:pt x="93923" y="7710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0" name="Shape 5124">
            <a:extLst>
              <a:ext uri="{FF2B5EF4-FFF2-40B4-BE49-F238E27FC236}">
                <a16:creationId xmlns:a16="http://schemas.microsoft.com/office/drawing/2014/main" id="{389D0FAD-74C7-4D1E-9A06-73EAAD53BE23}"/>
              </a:ext>
            </a:extLst>
          </p:cNvPr>
          <p:cNvSpPr/>
          <p:nvPr/>
        </p:nvSpPr>
        <p:spPr>
          <a:xfrm>
            <a:off x="1633764" y="1745304"/>
            <a:ext cx="155623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0918" y="0"/>
                </a:moveTo>
                <a:lnTo>
                  <a:pt x="100918" y="0"/>
                </a:lnTo>
                <a:cubicBezTo>
                  <a:pt x="18657" y="0"/>
                  <a:pt x="18657" y="0"/>
                  <a:pt x="18657" y="0"/>
                </a:cubicBezTo>
                <a:cubicBezTo>
                  <a:pt x="7208" y="0"/>
                  <a:pt x="0" y="4417"/>
                  <a:pt x="0" y="10797"/>
                </a:cubicBezTo>
                <a:cubicBezTo>
                  <a:pt x="0" y="106503"/>
                  <a:pt x="0" y="106503"/>
                  <a:pt x="0" y="106503"/>
                </a:cubicBezTo>
                <a:cubicBezTo>
                  <a:pt x="0" y="112883"/>
                  <a:pt x="7208" y="119754"/>
                  <a:pt x="18657" y="119754"/>
                </a:cubicBezTo>
                <a:cubicBezTo>
                  <a:pt x="100918" y="119754"/>
                  <a:pt x="100918" y="119754"/>
                  <a:pt x="100918" y="119754"/>
                </a:cubicBezTo>
                <a:cubicBezTo>
                  <a:pt x="112367" y="119754"/>
                  <a:pt x="119575" y="112883"/>
                  <a:pt x="119575" y="106503"/>
                </a:cubicBezTo>
                <a:cubicBezTo>
                  <a:pt x="119575" y="10797"/>
                  <a:pt x="119575" y="10797"/>
                  <a:pt x="119575" y="10797"/>
                </a:cubicBezTo>
                <a:cubicBezTo>
                  <a:pt x="119575" y="4417"/>
                  <a:pt x="112367" y="0"/>
                  <a:pt x="100918" y="0"/>
                </a:cubicBezTo>
                <a:close/>
                <a:moveTo>
                  <a:pt x="59787" y="112883"/>
                </a:moveTo>
                <a:lnTo>
                  <a:pt x="59787" y="112883"/>
                </a:lnTo>
                <a:cubicBezTo>
                  <a:pt x="52155" y="112883"/>
                  <a:pt x="44946" y="110674"/>
                  <a:pt x="44946" y="108711"/>
                </a:cubicBezTo>
                <a:cubicBezTo>
                  <a:pt x="44946" y="104294"/>
                  <a:pt x="52155" y="102085"/>
                  <a:pt x="59787" y="102085"/>
                </a:cubicBezTo>
                <a:cubicBezTo>
                  <a:pt x="67420" y="102085"/>
                  <a:pt x="74628" y="104294"/>
                  <a:pt x="74628" y="108711"/>
                </a:cubicBezTo>
                <a:cubicBezTo>
                  <a:pt x="74628" y="110674"/>
                  <a:pt x="67420" y="112883"/>
                  <a:pt x="59787" y="112883"/>
                </a:cubicBezTo>
                <a:close/>
                <a:moveTo>
                  <a:pt x="104734" y="95705"/>
                </a:moveTo>
                <a:lnTo>
                  <a:pt x="104734" y="95705"/>
                </a:lnTo>
                <a:cubicBezTo>
                  <a:pt x="14840" y="95705"/>
                  <a:pt x="14840" y="95705"/>
                  <a:pt x="14840" y="95705"/>
                </a:cubicBezTo>
                <a:cubicBezTo>
                  <a:pt x="14840" y="15214"/>
                  <a:pt x="14840" y="15214"/>
                  <a:pt x="14840" y="15214"/>
                </a:cubicBezTo>
                <a:cubicBezTo>
                  <a:pt x="104734" y="15214"/>
                  <a:pt x="104734" y="15214"/>
                  <a:pt x="104734" y="15214"/>
                </a:cubicBezTo>
                <a:lnTo>
                  <a:pt x="104734" y="9570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1" name="Shape 5125">
            <a:extLst>
              <a:ext uri="{FF2B5EF4-FFF2-40B4-BE49-F238E27FC236}">
                <a16:creationId xmlns:a16="http://schemas.microsoft.com/office/drawing/2014/main" id="{1EDBF54B-0F1F-4FBD-869F-966FC6D4903C}"/>
              </a:ext>
            </a:extLst>
          </p:cNvPr>
          <p:cNvSpPr/>
          <p:nvPr/>
        </p:nvSpPr>
        <p:spPr>
          <a:xfrm>
            <a:off x="9191212" y="3418688"/>
            <a:ext cx="274285" cy="2315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9818" y="35598"/>
                </a:moveTo>
                <a:lnTo>
                  <a:pt x="89818" y="35598"/>
                </a:lnTo>
                <a:cubicBezTo>
                  <a:pt x="93923" y="35598"/>
                  <a:pt x="93923" y="35598"/>
                  <a:pt x="93923" y="35598"/>
                </a:cubicBezTo>
                <a:cubicBezTo>
                  <a:pt x="93923" y="51100"/>
                  <a:pt x="93923" y="51100"/>
                  <a:pt x="93923" y="51100"/>
                </a:cubicBezTo>
                <a:cubicBezTo>
                  <a:pt x="119758" y="25550"/>
                  <a:pt x="119758" y="25550"/>
                  <a:pt x="119758" y="25550"/>
                </a:cubicBezTo>
                <a:cubicBezTo>
                  <a:pt x="93923" y="0"/>
                  <a:pt x="93923" y="0"/>
                  <a:pt x="93923" y="0"/>
                </a:cubicBezTo>
                <a:cubicBezTo>
                  <a:pt x="93923" y="15215"/>
                  <a:pt x="93923" y="15215"/>
                  <a:pt x="93923" y="15215"/>
                </a:cubicBezTo>
                <a:cubicBezTo>
                  <a:pt x="89818" y="15215"/>
                  <a:pt x="89818" y="15215"/>
                  <a:pt x="89818" y="15215"/>
                </a:cubicBezTo>
                <a:cubicBezTo>
                  <a:pt x="68329" y="15215"/>
                  <a:pt x="55533" y="35598"/>
                  <a:pt x="44909" y="53684"/>
                </a:cubicBezTo>
                <a:cubicBezTo>
                  <a:pt x="34044" y="68899"/>
                  <a:pt x="25593" y="81531"/>
                  <a:pt x="12796" y="81531"/>
                </a:cubicBezTo>
                <a:cubicBezTo>
                  <a:pt x="0" y="81531"/>
                  <a:pt x="0" y="81531"/>
                  <a:pt x="0" y="81531"/>
                </a:cubicBezTo>
                <a:cubicBezTo>
                  <a:pt x="0" y="101913"/>
                  <a:pt x="0" y="101913"/>
                  <a:pt x="0" y="101913"/>
                </a:cubicBezTo>
                <a:cubicBezTo>
                  <a:pt x="12796" y="101913"/>
                  <a:pt x="12796" y="101913"/>
                  <a:pt x="12796" y="101913"/>
                </a:cubicBezTo>
                <a:cubicBezTo>
                  <a:pt x="34044" y="101913"/>
                  <a:pt x="46841" y="81531"/>
                  <a:pt x="57706" y="63732"/>
                </a:cubicBezTo>
                <a:cubicBezTo>
                  <a:pt x="68329" y="48516"/>
                  <a:pt x="77022" y="35598"/>
                  <a:pt x="89818" y="35598"/>
                </a:cubicBezTo>
                <a:close/>
                <a:moveTo>
                  <a:pt x="31871" y="48516"/>
                </a:moveTo>
                <a:lnTo>
                  <a:pt x="31871" y="48516"/>
                </a:lnTo>
                <a:cubicBezTo>
                  <a:pt x="31871" y="45933"/>
                  <a:pt x="34044" y="45933"/>
                  <a:pt x="34044" y="43636"/>
                </a:cubicBezTo>
                <a:cubicBezTo>
                  <a:pt x="36217" y="41052"/>
                  <a:pt x="40321" y="35598"/>
                  <a:pt x="42736" y="33301"/>
                </a:cubicBezTo>
                <a:cubicBezTo>
                  <a:pt x="34044" y="22966"/>
                  <a:pt x="25593" y="18086"/>
                  <a:pt x="12796" y="18086"/>
                </a:cubicBezTo>
                <a:cubicBezTo>
                  <a:pt x="0" y="18086"/>
                  <a:pt x="0" y="18086"/>
                  <a:pt x="0" y="18086"/>
                </a:cubicBezTo>
                <a:cubicBezTo>
                  <a:pt x="0" y="38468"/>
                  <a:pt x="0" y="38468"/>
                  <a:pt x="0" y="38468"/>
                </a:cubicBezTo>
                <a:cubicBezTo>
                  <a:pt x="12796" y="38468"/>
                  <a:pt x="12796" y="38468"/>
                  <a:pt x="12796" y="38468"/>
                </a:cubicBezTo>
                <a:cubicBezTo>
                  <a:pt x="19074" y="38468"/>
                  <a:pt x="25593" y="41052"/>
                  <a:pt x="31871" y="48516"/>
                </a:cubicBezTo>
                <a:close/>
                <a:moveTo>
                  <a:pt x="93923" y="84114"/>
                </a:moveTo>
                <a:lnTo>
                  <a:pt x="93923" y="84114"/>
                </a:lnTo>
                <a:cubicBezTo>
                  <a:pt x="89818" y="84114"/>
                  <a:pt x="89818" y="84114"/>
                  <a:pt x="89818" y="84114"/>
                </a:cubicBezTo>
                <a:cubicBezTo>
                  <a:pt x="81126" y="84114"/>
                  <a:pt x="74849" y="78947"/>
                  <a:pt x="68329" y="71483"/>
                </a:cubicBezTo>
                <a:cubicBezTo>
                  <a:pt x="68329" y="71483"/>
                  <a:pt x="68329" y="71483"/>
                  <a:pt x="68329" y="74066"/>
                </a:cubicBezTo>
                <a:cubicBezTo>
                  <a:pt x="64225" y="76363"/>
                  <a:pt x="62052" y="81531"/>
                  <a:pt x="59879" y="86698"/>
                </a:cubicBezTo>
                <a:cubicBezTo>
                  <a:pt x="66156" y="96746"/>
                  <a:pt x="77022" y="101913"/>
                  <a:pt x="89818" y="101913"/>
                </a:cubicBezTo>
                <a:cubicBezTo>
                  <a:pt x="93923" y="101913"/>
                  <a:pt x="93923" y="101913"/>
                  <a:pt x="93923" y="101913"/>
                </a:cubicBezTo>
                <a:cubicBezTo>
                  <a:pt x="93923" y="119712"/>
                  <a:pt x="93923" y="119712"/>
                  <a:pt x="93923" y="119712"/>
                </a:cubicBezTo>
                <a:cubicBezTo>
                  <a:pt x="119758" y="94162"/>
                  <a:pt x="119758" y="94162"/>
                  <a:pt x="119758" y="94162"/>
                </a:cubicBezTo>
                <a:cubicBezTo>
                  <a:pt x="93923" y="68899"/>
                  <a:pt x="93923" y="68899"/>
                  <a:pt x="93923" y="68899"/>
                </a:cubicBezTo>
                <a:lnTo>
                  <a:pt x="93923" y="84114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2" name="Shape 5126">
            <a:extLst>
              <a:ext uri="{FF2B5EF4-FFF2-40B4-BE49-F238E27FC236}">
                <a16:creationId xmlns:a16="http://schemas.microsoft.com/office/drawing/2014/main" id="{BCF50D01-D0F4-44E6-A1D7-B6FD91CFC96B}"/>
              </a:ext>
            </a:extLst>
          </p:cNvPr>
          <p:cNvSpPr/>
          <p:nvPr/>
        </p:nvSpPr>
        <p:spPr>
          <a:xfrm>
            <a:off x="6514493" y="2860245"/>
            <a:ext cx="217872" cy="2218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586" y="100800"/>
                </a:moveTo>
                <a:lnTo>
                  <a:pt x="114586" y="100800"/>
                </a:lnTo>
                <a:cubicBezTo>
                  <a:pt x="87819" y="71700"/>
                  <a:pt x="87819" y="71700"/>
                  <a:pt x="87819" y="71700"/>
                </a:cubicBezTo>
                <a:cubicBezTo>
                  <a:pt x="90526" y="63600"/>
                  <a:pt x="93233" y="55800"/>
                  <a:pt x="93233" y="47700"/>
                </a:cubicBezTo>
                <a:cubicBezTo>
                  <a:pt x="93233" y="21300"/>
                  <a:pt x="71879" y="0"/>
                  <a:pt x="45413" y="0"/>
                </a:cubicBezTo>
                <a:cubicBezTo>
                  <a:pt x="21052" y="0"/>
                  <a:pt x="0" y="21300"/>
                  <a:pt x="0" y="45300"/>
                </a:cubicBezTo>
                <a:cubicBezTo>
                  <a:pt x="0" y="71700"/>
                  <a:pt x="21052" y="93000"/>
                  <a:pt x="48120" y="93000"/>
                </a:cubicBezTo>
                <a:cubicBezTo>
                  <a:pt x="55939" y="93000"/>
                  <a:pt x="64060" y="90600"/>
                  <a:pt x="69172" y="87600"/>
                </a:cubicBezTo>
                <a:cubicBezTo>
                  <a:pt x="98646" y="117000"/>
                  <a:pt x="98646" y="117000"/>
                  <a:pt x="98646" y="117000"/>
                </a:cubicBezTo>
                <a:cubicBezTo>
                  <a:pt x="101052" y="119700"/>
                  <a:pt x="106466" y="119700"/>
                  <a:pt x="109172" y="117000"/>
                </a:cubicBezTo>
                <a:cubicBezTo>
                  <a:pt x="116992" y="109200"/>
                  <a:pt x="116992" y="109200"/>
                  <a:pt x="116992" y="109200"/>
                </a:cubicBezTo>
                <a:cubicBezTo>
                  <a:pt x="119699" y="106500"/>
                  <a:pt x="116992" y="103800"/>
                  <a:pt x="114586" y="100800"/>
                </a:cubicBezTo>
                <a:close/>
                <a:moveTo>
                  <a:pt x="13233" y="45300"/>
                </a:moveTo>
                <a:lnTo>
                  <a:pt x="13233" y="45300"/>
                </a:lnTo>
                <a:cubicBezTo>
                  <a:pt x="13233" y="29400"/>
                  <a:pt x="29473" y="13200"/>
                  <a:pt x="45413" y="13200"/>
                </a:cubicBezTo>
                <a:cubicBezTo>
                  <a:pt x="64060" y="13200"/>
                  <a:pt x="80000" y="29400"/>
                  <a:pt x="80000" y="47700"/>
                </a:cubicBezTo>
                <a:cubicBezTo>
                  <a:pt x="80000" y="66300"/>
                  <a:pt x="64060" y="79800"/>
                  <a:pt x="48120" y="79800"/>
                </a:cubicBezTo>
                <a:cubicBezTo>
                  <a:pt x="29473" y="79800"/>
                  <a:pt x="13233" y="63600"/>
                  <a:pt x="13233" y="4530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3" name="Shape 5127">
            <a:extLst>
              <a:ext uri="{FF2B5EF4-FFF2-40B4-BE49-F238E27FC236}">
                <a16:creationId xmlns:a16="http://schemas.microsoft.com/office/drawing/2014/main" id="{EB8E63CC-9B6F-4802-9B4A-60A5F51E0857}"/>
              </a:ext>
            </a:extLst>
          </p:cNvPr>
          <p:cNvSpPr/>
          <p:nvPr/>
        </p:nvSpPr>
        <p:spPr>
          <a:xfrm>
            <a:off x="8127138" y="4473309"/>
            <a:ext cx="262614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74" y="0"/>
                </a:moveTo>
                <a:lnTo>
                  <a:pt x="59874" y="0"/>
                </a:lnTo>
                <a:cubicBezTo>
                  <a:pt x="26555" y="0"/>
                  <a:pt x="0" y="26555"/>
                  <a:pt x="0" y="59874"/>
                </a:cubicBezTo>
                <a:cubicBezTo>
                  <a:pt x="0" y="93194"/>
                  <a:pt x="26555" y="119749"/>
                  <a:pt x="59874" y="119749"/>
                </a:cubicBezTo>
                <a:cubicBezTo>
                  <a:pt x="93194" y="119749"/>
                  <a:pt x="119749" y="93194"/>
                  <a:pt x="119749" y="59874"/>
                </a:cubicBezTo>
                <a:cubicBezTo>
                  <a:pt x="119749" y="26555"/>
                  <a:pt x="93194" y="0"/>
                  <a:pt x="59874" y="0"/>
                </a:cubicBezTo>
                <a:close/>
                <a:moveTo>
                  <a:pt x="110981" y="59874"/>
                </a:moveTo>
                <a:lnTo>
                  <a:pt x="110981" y="59874"/>
                </a:lnTo>
                <a:cubicBezTo>
                  <a:pt x="110981" y="73152"/>
                  <a:pt x="106471" y="82171"/>
                  <a:pt x="99958" y="90939"/>
                </a:cubicBezTo>
                <a:cubicBezTo>
                  <a:pt x="97703" y="90939"/>
                  <a:pt x="95448" y="86430"/>
                  <a:pt x="97703" y="82171"/>
                </a:cubicBezTo>
                <a:cubicBezTo>
                  <a:pt x="99958" y="77661"/>
                  <a:pt x="99958" y="68893"/>
                  <a:pt x="99958" y="64384"/>
                </a:cubicBezTo>
                <a:cubicBezTo>
                  <a:pt x="99958" y="59874"/>
                  <a:pt x="97703" y="51106"/>
                  <a:pt x="93194" y="51106"/>
                </a:cubicBezTo>
                <a:cubicBezTo>
                  <a:pt x="86680" y="51106"/>
                  <a:pt x="84425" y="51106"/>
                  <a:pt x="79916" y="44592"/>
                </a:cubicBezTo>
                <a:cubicBezTo>
                  <a:pt x="75407" y="31064"/>
                  <a:pt x="93194" y="28810"/>
                  <a:pt x="86680" y="22045"/>
                </a:cubicBezTo>
                <a:cubicBezTo>
                  <a:pt x="84425" y="20041"/>
                  <a:pt x="75407" y="28810"/>
                  <a:pt x="73402" y="15532"/>
                </a:cubicBezTo>
                <a:lnTo>
                  <a:pt x="75407" y="13277"/>
                </a:lnTo>
                <a:cubicBezTo>
                  <a:pt x="95448" y="20041"/>
                  <a:pt x="110981" y="37578"/>
                  <a:pt x="110981" y="59874"/>
                </a:cubicBezTo>
                <a:close/>
                <a:moveTo>
                  <a:pt x="53110" y="11022"/>
                </a:moveTo>
                <a:lnTo>
                  <a:pt x="53110" y="11022"/>
                </a:lnTo>
                <a:cubicBezTo>
                  <a:pt x="51106" y="13277"/>
                  <a:pt x="48601" y="13277"/>
                  <a:pt x="46597" y="15532"/>
                </a:cubicBezTo>
                <a:cubicBezTo>
                  <a:pt x="42087" y="20041"/>
                  <a:pt x="39832" y="17787"/>
                  <a:pt x="37578" y="22045"/>
                </a:cubicBezTo>
                <a:cubicBezTo>
                  <a:pt x="35323" y="26555"/>
                  <a:pt x="28810" y="31064"/>
                  <a:pt x="28810" y="33319"/>
                </a:cubicBezTo>
                <a:cubicBezTo>
                  <a:pt x="28810" y="35574"/>
                  <a:pt x="33319" y="39832"/>
                  <a:pt x="33319" y="39832"/>
                </a:cubicBezTo>
                <a:cubicBezTo>
                  <a:pt x="35323" y="37578"/>
                  <a:pt x="39832" y="37578"/>
                  <a:pt x="44342" y="39832"/>
                </a:cubicBezTo>
                <a:cubicBezTo>
                  <a:pt x="46597" y="39832"/>
                  <a:pt x="68893" y="42338"/>
                  <a:pt x="62129" y="59874"/>
                </a:cubicBezTo>
                <a:cubicBezTo>
                  <a:pt x="59874" y="66638"/>
                  <a:pt x="48601" y="64384"/>
                  <a:pt x="46597" y="73152"/>
                </a:cubicBezTo>
                <a:cubicBezTo>
                  <a:pt x="46597" y="75407"/>
                  <a:pt x="46597" y="82171"/>
                  <a:pt x="44342" y="84425"/>
                </a:cubicBezTo>
                <a:cubicBezTo>
                  <a:pt x="44342" y="86430"/>
                  <a:pt x="46597" y="97703"/>
                  <a:pt x="44342" y="97703"/>
                </a:cubicBezTo>
                <a:cubicBezTo>
                  <a:pt x="42087" y="97703"/>
                  <a:pt x="33319" y="86430"/>
                  <a:pt x="33319" y="86430"/>
                </a:cubicBezTo>
                <a:cubicBezTo>
                  <a:pt x="33319" y="84425"/>
                  <a:pt x="31064" y="77661"/>
                  <a:pt x="31064" y="71148"/>
                </a:cubicBezTo>
                <a:cubicBezTo>
                  <a:pt x="31064" y="66638"/>
                  <a:pt x="22045" y="66638"/>
                  <a:pt x="22045" y="59874"/>
                </a:cubicBezTo>
                <a:cubicBezTo>
                  <a:pt x="22045" y="53361"/>
                  <a:pt x="26555" y="48851"/>
                  <a:pt x="26555" y="46597"/>
                </a:cubicBezTo>
                <a:cubicBezTo>
                  <a:pt x="24300" y="42338"/>
                  <a:pt x="15532" y="42338"/>
                  <a:pt x="13277" y="42338"/>
                </a:cubicBezTo>
                <a:cubicBezTo>
                  <a:pt x="20041" y="24300"/>
                  <a:pt x="35323" y="13277"/>
                  <a:pt x="53110" y="11022"/>
                </a:cubicBezTo>
                <a:close/>
                <a:moveTo>
                  <a:pt x="44342" y="108726"/>
                </a:moveTo>
                <a:lnTo>
                  <a:pt x="44342" y="108726"/>
                </a:lnTo>
                <a:cubicBezTo>
                  <a:pt x="46597" y="106471"/>
                  <a:pt x="46597" y="104217"/>
                  <a:pt x="51106" y="104217"/>
                </a:cubicBezTo>
                <a:cubicBezTo>
                  <a:pt x="53110" y="104217"/>
                  <a:pt x="55365" y="104217"/>
                  <a:pt x="59874" y="101962"/>
                </a:cubicBezTo>
                <a:cubicBezTo>
                  <a:pt x="62129" y="101962"/>
                  <a:pt x="68893" y="99707"/>
                  <a:pt x="73402" y="97703"/>
                </a:cubicBezTo>
                <a:cubicBezTo>
                  <a:pt x="77661" y="97703"/>
                  <a:pt x="86680" y="99707"/>
                  <a:pt x="88684" y="101962"/>
                </a:cubicBezTo>
                <a:cubicBezTo>
                  <a:pt x="79916" y="108726"/>
                  <a:pt x="71148" y="110981"/>
                  <a:pt x="59874" y="110981"/>
                </a:cubicBezTo>
                <a:cubicBezTo>
                  <a:pt x="55365" y="110981"/>
                  <a:pt x="48601" y="110981"/>
                  <a:pt x="44342" y="10872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4" name="Shape 5128">
            <a:extLst>
              <a:ext uri="{FF2B5EF4-FFF2-40B4-BE49-F238E27FC236}">
                <a16:creationId xmlns:a16="http://schemas.microsoft.com/office/drawing/2014/main" id="{98429440-194C-483B-8FD9-76A593F71ACB}"/>
              </a:ext>
            </a:extLst>
          </p:cNvPr>
          <p:cNvSpPr/>
          <p:nvPr/>
        </p:nvSpPr>
        <p:spPr>
          <a:xfrm>
            <a:off x="8667927" y="4521953"/>
            <a:ext cx="272340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325" y="0"/>
                </a:moveTo>
                <a:lnTo>
                  <a:pt x="111325" y="0"/>
                </a:lnTo>
                <a:cubicBezTo>
                  <a:pt x="8674" y="0"/>
                  <a:pt x="8674" y="0"/>
                  <a:pt x="8674" y="0"/>
                </a:cubicBezTo>
                <a:cubicBezTo>
                  <a:pt x="4337" y="0"/>
                  <a:pt x="0" y="7128"/>
                  <a:pt x="0" y="14257"/>
                </a:cubicBezTo>
                <a:cubicBezTo>
                  <a:pt x="0" y="105346"/>
                  <a:pt x="0" y="105346"/>
                  <a:pt x="0" y="105346"/>
                </a:cubicBezTo>
                <a:cubicBezTo>
                  <a:pt x="0" y="112475"/>
                  <a:pt x="4337" y="119603"/>
                  <a:pt x="8674" y="119603"/>
                </a:cubicBezTo>
                <a:cubicBezTo>
                  <a:pt x="111325" y="119603"/>
                  <a:pt x="111325" y="119603"/>
                  <a:pt x="111325" y="119603"/>
                </a:cubicBezTo>
                <a:cubicBezTo>
                  <a:pt x="115421" y="119603"/>
                  <a:pt x="119759" y="112475"/>
                  <a:pt x="119759" y="105346"/>
                </a:cubicBezTo>
                <a:cubicBezTo>
                  <a:pt x="119759" y="14257"/>
                  <a:pt x="119759" y="14257"/>
                  <a:pt x="119759" y="14257"/>
                </a:cubicBezTo>
                <a:cubicBezTo>
                  <a:pt x="119759" y="7128"/>
                  <a:pt x="115421" y="0"/>
                  <a:pt x="111325" y="0"/>
                </a:cubicBezTo>
                <a:close/>
                <a:moveTo>
                  <a:pt x="66265" y="21386"/>
                </a:moveTo>
                <a:lnTo>
                  <a:pt x="66265" y="21386"/>
                </a:lnTo>
                <a:cubicBezTo>
                  <a:pt x="76867" y="21386"/>
                  <a:pt x="76867" y="21386"/>
                  <a:pt x="76867" y="21386"/>
                </a:cubicBezTo>
                <a:cubicBezTo>
                  <a:pt x="76867" y="42376"/>
                  <a:pt x="76867" y="42376"/>
                  <a:pt x="76867" y="42376"/>
                </a:cubicBezTo>
                <a:cubicBezTo>
                  <a:pt x="66265" y="42376"/>
                  <a:pt x="66265" y="42376"/>
                  <a:pt x="66265" y="42376"/>
                </a:cubicBezTo>
                <a:lnTo>
                  <a:pt x="66265" y="21386"/>
                </a:lnTo>
                <a:close/>
                <a:moveTo>
                  <a:pt x="83373" y="49504"/>
                </a:moveTo>
                <a:lnTo>
                  <a:pt x="83373" y="49504"/>
                </a:lnTo>
                <a:cubicBezTo>
                  <a:pt x="83373" y="70495"/>
                  <a:pt x="83373" y="70495"/>
                  <a:pt x="83373" y="70495"/>
                </a:cubicBezTo>
                <a:cubicBezTo>
                  <a:pt x="72771" y="70495"/>
                  <a:pt x="72771" y="70495"/>
                  <a:pt x="72771" y="70495"/>
                </a:cubicBezTo>
                <a:cubicBezTo>
                  <a:pt x="72771" y="49504"/>
                  <a:pt x="72771" y="49504"/>
                  <a:pt x="72771" y="49504"/>
                </a:cubicBezTo>
                <a:lnTo>
                  <a:pt x="83373" y="49504"/>
                </a:lnTo>
                <a:close/>
                <a:moveTo>
                  <a:pt x="46987" y="21386"/>
                </a:moveTo>
                <a:lnTo>
                  <a:pt x="46987" y="21386"/>
                </a:lnTo>
                <a:cubicBezTo>
                  <a:pt x="60000" y="21386"/>
                  <a:pt x="60000" y="21386"/>
                  <a:pt x="60000" y="21386"/>
                </a:cubicBezTo>
                <a:cubicBezTo>
                  <a:pt x="60000" y="42376"/>
                  <a:pt x="60000" y="42376"/>
                  <a:pt x="60000" y="42376"/>
                </a:cubicBezTo>
                <a:cubicBezTo>
                  <a:pt x="46987" y="42376"/>
                  <a:pt x="46987" y="42376"/>
                  <a:pt x="46987" y="42376"/>
                </a:cubicBezTo>
                <a:lnTo>
                  <a:pt x="46987" y="21386"/>
                </a:lnTo>
                <a:close/>
                <a:moveTo>
                  <a:pt x="66265" y="49504"/>
                </a:moveTo>
                <a:lnTo>
                  <a:pt x="66265" y="49504"/>
                </a:lnTo>
                <a:cubicBezTo>
                  <a:pt x="66265" y="70495"/>
                  <a:pt x="66265" y="70495"/>
                  <a:pt x="66265" y="70495"/>
                </a:cubicBezTo>
                <a:cubicBezTo>
                  <a:pt x="53493" y="70495"/>
                  <a:pt x="53493" y="70495"/>
                  <a:pt x="53493" y="70495"/>
                </a:cubicBezTo>
                <a:cubicBezTo>
                  <a:pt x="53493" y="49504"/>
                  <a:pt x="53493" y="49504"/>
                  <a:pt x="53493" y="49504"/>
                </a:cubicBezTo>
                <a:lnTo>
                  <a:pt x="66265" y="49504"/>
                </a:lnTo>
                <a:close/>
                <a:moveTo>
                  <a:pt x="29879" y="21386"/>
                </a:moveTo>
                <a:lnTo>
                  <a:pt x="29879" y="21386"/>
                </a:lnTo>
                <a:cubicBezTo>
                  <a:pt x="42891" y="21386"/>
                  <a:pt x="42891" y="21386"/>
                  <a:pt x="42891" y="21386"/>
                </a:cubicBezTo>
                <a:cubicBezTo>
                  <a:pt x="42891" y="42376"/>
                  <a:pt x="42891" y="42376"/>
                  <a:pt x="42891" y="42376"/>
                </a:cubicBezTo>
                <a:cubicBezTo>
                  <a:pt x="29879" y="42376"/>
                  <a:pt x="29879" y="42376"/>
                  <a:pt x="29879" y="42376"/>
                </a:cubicBezTo>
                <a:lnTo>
                  <a:pt x="29879" y="21386"/>
                </a:lnTo>
                <a:close/>
                <a:moveTo>
                  <a:pt x="46987" y="49504"/>
                </a:moveTo>
                <a:lnTo>
                  <a:pt x="46987" y="49504"/>
                </a:lnTo>
                <a:cubicBezTo>
                  <a:pt x="46987" y="70495"/>
                  <a:pt x="46987" y="70495"/>
                  <a:pt x="46987" y="70495"/>
                </a:cubicBezTo>
                <a:cubicBezTo>
                  <a:pt x="36385" y="70495"/>
                  <a:pt x="36385" y="70495"/>
                  <a:pt x="36385" y="70495"/>
                </a:cubicBezTo>
                <a:cubicBezTo>
                  <a:pt x="36385" y="49504"/>
                  <a:pt x="36385" y="49504"/>
                  <a:pt x="36385" y="49504"/>
                </a:cubicBezTo>
                <a:lnTo>
                  <a:pt x="46987" y="49504"/>
                </a:lnTo>
                <a:close/>
                <a:moveTo>
                  <a:pt x="13012" y="21386"/>
                </a:moveTo>
                <a:lnTo>
                  <a:pt x="13012" y="21386"/>
                </a:lnTo>
                <a:cubicBezTo>
                  <a:pt x="23614" y="21386"/>
                  <a:pt x="23614" y="21386"/>
                  <a:pt x="23614" y="21386"/>
                </a:cubicBezTo>
                <a:cubicBezTo>
                  <a:pt x="23614" y="42376"/>
                  <a:pt x="23614" y="42376"/>
                  <a:pt x="23614" y="42376"/>
                </a:cubicBezTo>
                <a:cubicBezTo>
                  <a:pt x="13012" y="42376"/>
                  <a:pt x="13012" y="42376"/>
                  <a:pt x="13012" y="42376"/>
                </a:cubicBezTo>
                <a:lnTo>
                  <a:pt x="13012" y="21386"/>
                </a:lnTo>
                <a:close/>
                <a:moveTo>
                  <a:pt x="29879" y="49504"/>
                </a:moveTo>
                <a:lnTo>
                  <a:pt x="29879" y="49504"/>
                </a:lnTo>
                <a:cubicBezTo>
                  <a:pt x="29879" y="70495"/>
                  <a:pt x="29879" y="70495"/>
                  <a:pt x="29879" y="70495"/>
                </a:cubicBezTo>
                <a:cubicBezTo>
                  <a:pt x="17108" y="70495"/>
                  <a:pt x="17108" y="70495"/>
                  <a:pt x="17108" y="70495"/>
                </a:cubicBezTo>
                <a:cubicBezTo>
                  <a:pt x="17108" y="49504"/>
                  <a:pt x="17108" y="49504"/>
                  <a:pt x="17108" y="49504"/>
                </a:cubicBezTo>
                <a:lnTo>
                  <a:pt x="29879" y="49504"/>
                </a:lnTo>
                <a:close/>
                <a:moveTo>
                  <a:pt x="23614" y="98613"/>
                </a:moveTo>
                <a:lnTo>
                  <a:pt x="23614" y="98613"/>
                </a:lnTo>
                <a:cubicBezTo>
                  <a:pt x="13012" y="98613"/>
                  <a:pt x="13012" y="98613"/>
                  <a:pt x="13012" y="98613"/>
                </a:cubicBezTo>
                <a:cubicBezTo>
                  <a:pt x="13012" y="80792"/>
                  <a:pt x="13012" y="80792"/>
                  <a:pt x="13012" y="80792"/>
                </a:cubicBezTo>
                <a:cubicBezTo>
                  <a:pt x="23614" y="80792"/>
                  <a:pt x="23614" y="80792"/>
                  <a:pt x="23614" y="80792"/>
                </a:cubicBezTo>
                <a:lnTo>
                  <a:pt x="23614" y="98613"/>
                </a:lnTo>
                <a:close/>
                <a:moveTo>
                  <a:pt x="89638" y="98613"/>
                </a:moveTo>
                <a:lnTo>
                  <a:pt x="89638" y="98613"/>
                </a:lnTo>
                <a:cubicBezTo>
                  <a:pt x="29879" y="98613"/>
                  <a:pt x="29879" y="98613"/>
                  <a:pt x="29879" y="98613"/>
                </a:cubicBezTo>
                <a:cubicBezTo>
                  <a:pt x="29879" y="80792"/>
                  <a:pt x="29879" y="80792"/>
                  <a:pt x="29879" y="80792"/>
                </a:cubicBezTo>
                <a:cubicBezTo>
                  <a:pt x="89638" y="80792"/>
                  <a:pt x="89638" y="80792"/>
                  <a:pt x="89638" y="80792"/>
                </a:cubicBezTo>
                <a:lnTo>
                  <a:pt x="89638" y="98613"/>
                </a:lnTo>
                <a:close/>
                <a:moveTo>
                  <a:pt x="106746" y="98613"/>
                </a:moveTo>
                <a:lnTo>
                  <a:pt x="106746" y="98613"/>
                </a:lnTo>
                <a:cubicBezTo>
                  <a:pt x="96144" y="98613"/>
                  <a:pt x="96144" y="98613"/>
                  <a:pt x="96144" y="98613"/>
                </a:cubicBezTo>
                <a:cubicBezTo>
                  <a:pt x="96144" y="80792"/>
                  <a:pt x="96144" y="80792"/>
                  <a:pt x="96144" y="80792"/>
                </a:cubicBezTo>
                <a:cubicBezTo>
                  <a:pt x="106746" y="80792"/>
                  <a:pt x="106746" y="80792"/>
                  <a:pt x="106746" y="80792"/>
                </a:cubicBezTo>
                <a:lnTo>
                  <a:pt x="106746" y="98613"/>
                </a:lnTo>
                <a:close/>
                <a:moveTo>
                  <a:pt x="89638" y="70495"/>
                </a:moveTo>
                <a:lnTo>
                  <a:pt x="89638" y="70495"/>
                </a:lnTo>
                <a:cubicBezTo>
                  <a:pt x="89638" y="49504"/>
                  <a:pt x="89638" y="49504"/>
                  <a:pt x="89638" y="49504"/>
                </a:cubicBezTo>
                <a:cubicBezTo>
                  <a:pt x="102409" y="49504"/>
                  <a:pt x="102409" y="49504"/>
                  <a:pt x="102409" y="49504"/>
                </a:cubicBezTo>
                <a:cubicBezTo>
                  <a:pt x="102409" y="70495"/>
                  <a:pt x="102409" y="70495"/>
                  <a:pt x="102409" y="70495"/>
                </a:cubicBezTo>
                <a:lnTo>
                  <a:pt x="89638" y="70495"/>
                </a:lnTo>
                <a:close/>
                <a:moveTo>
                  <a:pt x="106746" y="42376"/>
                </a:moveTo>
                <a:lnTo>
                  <a:pt x="106746" y="42376"/>
                </a:lnTo>
                <a:cubicBezTo>
                  <a:pt x="83373" y="42376"/>
                  <a:pt x="83373" y="42376"/>
                  <a:pt x="83373" y="42376"/>
                </a:cubicBezTo>
                <a:cubicBezTo>
                  <a:pt x="83373" y="21386"/>
                  <a:pt x="83373" y="21386"/>
                  <a:pt x="83373" y="21386"/>
                </a:cubicBezTo>
                <a:cubicBezTo>
                  <a:pt x="106746" y="21386"/>
                  <a:pt x="106746" y="21386"/>
                  <a:pt x="106746" y="21386"/>
                </a:cubicBezTo>
                <a:lnTo>
                  <a:pt x="106746" y="42376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5" name="Shape 5129">
            <a:extLst>
              <a:ext uri="{FF2B5EF4-FFF2-40B4-BE49-F238E27FC236}">
                <a16:creationId xmlns:a16="http://schemas.microsoft.com/office/drawing/2014/main" id="{89C35B4C-F2EA-4695-A146-0C563E3A5463}"/>
              </a:ext>
            </a:extLst>
          </p:cNvPr>
          <p:cNvSpPr/>
          <p:nvPr/>
        </p:nvSpPr>
        <p:spPr>
          <a:xfrm>
            <a:off x="1030724" y="5043425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5685"/>
                  <a:pt x="0" y="13466"/>
                </a:cubicBezTo>
                <a:cubicBezTo>
                  <a:pt x="0" y="103840"/>
                  <a:pt x="0" y="103840"/>
                  <a:pt x="0" y="103840"/>
                </a:cubicBezTo>
                <a:cubicBezTo>
                  <a:pt x="0" y="111620"/>
                  <a:pt x="4104" y="119700"/>
                  <a:pt x="12796" y="119700"/>
                </a:cubicBezTo>
                <a:cubicBezTo>
                  <a:pt x="106720" y="119700"/>
                  <a:pt x="106720" y="119700"/>
                  <a:pt x="106720" y="119700"/>
                </a:cubicBezTo>
                <a:cubicBezTo>
                  <a:pt x="113239" y="119700"/>
                  <a:pt x="119758" y="111620"/>
                  <a:pt x="119758" y="103840"/>
                </a:cubicBezTo>
                <a:cubicBezTo>
                  <a:pt x="119758" y="13466"/>
                  <a:pt x="119758" y="13466"/>
                  <a:pt x="119758" y="13466"/>
                </a:cubicBezTo>
                <a:cubicBezTo>
                  <a:pt x="119758" y="5685"/>
                  <a:pt x="113239" y="0"/>
                  <a:pt x="106720" y="0"/>
                </a:cubicBezTo>
                <a:close/>
                <a:moveTo>
                  <a:pt x="27525" y="13466"/>
                </a:moveTo>
                <a:lnTo>
                  <a:pt x="27525" y="13466"/>
                </a:lnTo>
                <a:cubicBezTo>
                  <a:pt x="29698" y="13466"/>
                  <a:pt x="31871" y="16159"/>
                  <a:pt x="31871" y="18852"/>
                </a:cubicBezTo>
                <a:cubicBezTo>
                  <a:pt x="31871" y="21546"/>
                  <a:pt x="29698" y="23940"/>
                  <a:pt x="27525" y="23940"/>
                </a:cubicBezTo>
                <a:cubicBezTo>
                  <a:pt x="25593" y="23940"/>
                  <a:pt x="23420" y="21546"/>
                  <a:pt x="23420" y="18852"/>
                </a:cubicBezTo>
                <a:cubicBezTo>
                  <a:pt x="23420" y="16159"/>
                  <a:pt x="25593" y="13466"/>
                  <a:pt x="27525" y="13466"/>
                </a:cubicBezTo>
                <a:close/>
                <a:moveTo>
                  <a:pt x="10623" y="18852"/>
                </a:moveTo>
                <a:lnTo>
                  <a:pt x="10623" y="18852"/>
                </a:lnTo>
                <a:cubicBezTo>
                  <a:pt x="10623" y="16159"/>
                  <a:pt x="12796" y="13466"/>
                  <a:pt x="14728" y="13466"/>
                </a:cubicBezTo>
                <a:cubicBezTo>
                  <a:pt x="16901" y="13466"/>
                  <a:pt x="19074" y="16159"/>
                  <a:pt x="19074" y="18852"/>
                </a:cubicBezTo>
                <a:cubicBezTo>
                  <a:pt x="19074" y="21546"/>
                  <a:pt x="16901" y="23940"/>
                  <a:pt x="14728" y="23940"/>
                </a:cubicBezTo>
                <a:cubicBezTo>
                  <a:pt x="12796" y="23940"/>
                  <a:pt x="10623" y="21546"/>
                  <a:pt x="10623" y="18852"/>
                </a:cubicBezTo>
                <a:close/>
                <a:moveTo>
                  <a:pt x="106720" y="103840"/>
                </a:moveTo>
                <a:lnTo>
                  <a:pt x="106720" y="103840"/>
                </a:lnTo>
                <a:cubicBezTo>
                  <a:pt x="10623" y="103840"/>
                  <a:pt x="10623" y="103840"/>
                  <a:pt x="10623" y="103840"/>
                </a:cubicBezTo>
                <a:cubicBezTo>
                  <a:pt x="10623" y="34713"/>
                  <a:pt x="10623" y="34713"/>
                  <a:pt x="10623" y="34713"/>
                </a:cubicBezTo>
                <a:cubicBezTo>
                  <a:pt x="106720" y="34713"/>
                  <a:pt x="106720" y="34713"/>
                  <a:pt x="106720" y="34713"/>
                </a:cubicBezTo>
                <a:lnTo>
                  <a:pt x="106720" y="103840"/>
                </a:lnTo>
                <a:close/>
                <a:moveTo>
                  <a:pt x="106720" y="23940"/>
                </a:moveTo>
                <a:lnTo>
                  <a:pt x="106720" y="23940"/>
                </a:lnTo>
                <a:cubicBezTo>
                  <a:pt x="36217" y="23940"/>
                  <a:pt x="36217" y="23940"/>
                  <a:pt x="36217" y="23940"/>
                </a:cubicBezTo>
                <a:cubicBezTo>
                  <a:pt x="36217" y="13466"/>
                  <a:pt x="36217" y="13466"/>
                  <a:pt x="36217" y="13466"/>
                </a:cubicBezTo>
                <a:cubicBezTo>
                  <a:pt x="106720" y="13466"/>
                  <a:pt x="106720" y="13466"/>
                  <a:pt x="106720" y="13466"/>
                </a:cubicBezTo>
                <a:lnTo>
                  <a:pt x="106720" y="2394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6" name="Shape 5130">
            <a:extLst>
              <a:ext uri="{FF2B5EF4-FFF2-40B4-BE49-F238E27FC236}">
                <a16:creationId xmlns:a16="http://schemas.microsoft.com/office/drawing/2014/main" id="{5115FFB0-5045-416A-887F-ADED560781ED}"/>
              </a:ext>
            </a:extLst>
          </p:cNvPr>
          <p:cNvSpPr/>
          <p:nvPr/>
        </p:nvSpPr>
        <p:spPr>
          <a:xfrm>
            <a:off x="1575405" y="5027860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7027"/>
                  <a:pt x="0" y="14324"/>
                </a:cubicBezTo>
                <a:cubicBezTo>
                  <a:pt x="0" y="93243"/>
                  <a:pt x="0" y="93243"/>
                  <a:pt x="0" y="93243"/>
                </a:cubicBezTo>
                <a:cubicBezTo>
                  <a:pt x="0" y="100810"/>
                  <a:pt x="4104" y="107837"/>
                  <a:pt x="12796" y="107837"/>
                </a:cubicBezTo>
                <a:cubicBezTo>
                  <a:pt x="36458" y="107837"/>
                  <a:pt x="36458" y="107837"/>
                  <a:pt x="36458" y="107837"/>
                </a:cubicBezTo>
                <a:cubicBezTo>
                  <a:pt x="36458" y="93243"/>
                  <a:pt x="36458" y="93243"/>
                  <a:pt x="36458" y="93243"/>
                </a:cubicBezTo>
                <a:cubicBezTo>
                  <a:pt x="10623" y="93243"/>
                  <a:pt x="10623" y="93243"/>
                  <a:pt x="10623" y="93243"/>
                </a:cubicBezTo>
                <a:cubicBezTo>
                  <a:pt x="10623" y="33513"/>
                  <a:pt x="10623" y="33513"/>
                  <a:pt x="10623" y="33513"/>
                </a:cubicBezTo>
                <a:cubicBezTo>
                  <a:pt x="106961" y="33513"/>
                  <a:pt x="106961" y="33513"/>
                  <a:pt x="106961" y="33513"/>
                </a:cubicBezTo>
                <a:cubicBezTo>
                  <a:pt x="106961" y="93243"/>
                  <a:pt x="106961" y="93243"/>
                  <a:pt x="106961" y="93243"/>
                </a:cubicBezTo>
                <a:cubicBezTo>
                  <a:pt x="83299" y="93243"/>
                  <a:pt x="83299" y="93243"/>
                  <a:pt x="83299" y="93243"/>
                </a:cubicBezTo>
                <a:cubicBezTo>
                  <a:pt x="83299" y="107837"/>
                  <a:pt x="83299" y="107837"/>
                  <a:pt x="83299" y="107837"/>
                </a:cubicBezTo>
                <a:cubicBezTo>
                  <a:pt x="106961" y="107837"/>
                  <a:pt x="106961" y="107837"/>
                  <a:pt x="106961" y="107837"/>
                </a:cubicBezTo>
                <a:cubicBezTo>
                  <a:pt x="113480" y="107837"/>
                  <a:pt x="119758" y="100810"/>
                  <a:pt x="119758" y="93243"/>
                </a:cubicBezTo>
                <a:cubicBezTo>
                  <a:pt x="119758" y="14324"/>
                  <a:pt x="119758" y="14324"/>
                  <a:pt x="119758" y="14324"/>
                </a:cubicBezTo>
                <a:cubicBezTo>
                  <a:pt x="119758" y="7027"/>
                  <a:pt x="113480" y="0"/>
                  <a:pt x="106961" y="0"/>
                </a:cubicBezTo>
                <a:close/>
                <a:moveTo>
                  <a:pt x="14969" y="21621"/>
                </a:moveTo>
                <a:lnTo>
                  <a:pt x="14969" y="21621"/>
                </a:lnTo>
                <a:cubicBezTo>
                  <a:pt x="12796" y="21621"/>
                  <a:pt x="10623" y="19189"/>
                  <a:pt x="10623" y="16756"/>
                </a:cubicBezTo>
                <a:cubicBezTo>
                  <a:pt x="10623" y="14324"/>
                  <a:pt x="12796" y="12162"/>
                  <a:pt x="14969" y="12162"/>
                </a:cubicBezTo>
                <a:cubicBezTo>
                  <a:pt x="17142" y="12162"/>
                  <a:pt x="19074" y="14324"/>
                  <a:pt x="19074" y="16756"/>
                </a:cubicBezTo>
                <a:cubicBezTo>
                  <a:pt x="19074" y="19189"/>
                  <a:pt x="17142" y="21621"/>
                  <a:pt x="14969" y="21621"/>
                </a:cubicBezTo>
                <a:close/>
                <a:moveTo>
                  <a:pt x="28008" y="21621"/>
                </a:moveTo>
                <a:lnTo>
                  <a:pt x="28008" y="21621"/>
                </a:lnTo>
                <a:cubicBezTo>
                  <a:pt x="25835" y="21621"/>
                  <a:pt x="23420" y="19189"/>
                  <a:pt x="23420" y="16756"/>
                </a:cubicBezTo>
                <a:cubicBezTo>
                  <a:pt x="23420" y="14324"/>
                  <a:pt x="25835" y="12162"/>
                  <a:pt x="28008" y="12162"/>
                </a:cubicBezTo>
                <a:cubicBezTo>
                  <a:pt x="29939" y="12162"/>
                  <a:pt x="31871" y="14324"/>
                  <a:pt x="31871" y="16756"/>
                </a:cubicBezTo>
                <a:cubicBezTo>
                  <a:pt x="31871" y="19189"/>
                  <a:pt x="29939" y="21621"/>
                  <a:pt x="28008" y="21621"/>
                </a:cubicBezTo>
                <a:close/>
                <a:moveTo>
                  <a:pt x="106961" y="21621"/>
                </a:moveTo>
                <a:lnTo>
                  <a:pt x="106961" y="21621"/>
                </a:lnTo>
                <a:cubicBezTo>
                  <a:pt x="36458" y="21621"/>
                  <a:pt x="36458" y="21621"/>
                  <a:pt x="36458" y="21621"/>
                </a:cubicBezTo>
                <a:cubicBezTo>
                  <a:pt x="36458" y="14324"/>
                  <a:pt x="36458" y="14324"/>
                  <a:pt x="36458" y="14324"/>
                </a:cubicBezTo>
                <a:cubicBezTo>
                  <a:pt x="106961" y="14324"/>
                  <a:pt x="106961" y="14324"/>
                  <a:pt x="106961" y="14324"/>
                </a:cubicBezTo>
                <a:lnTo>
                  <a:pt x="106961" y="21621"/>
                </a:lnTo>
                <a:close/>
                <a:moveTo>
                  <a:pt x="59879" y="47837"/>
                </a:moveTo>
                <a:lnTo>
                  <a:pt x="59879" y="47837"/>
                </a:lnTo>
                <a:cubicBezTo>
                  <a:pt x="29939" y="81351"/>
                  <a:pt x="29939" y="81351"/>
                  <a:pt x="29939" y="81351"/>
                </a:cubicBezTo>
                <a:cubicBezTo>
                  <a:pt x="49255" y="81351"/>
                  <a:pt x="49255" y="81351"/>
                  <a:pt x="49255" y="81351"/>
                </a:cubicBezTo>
                <a:cubicBezTo>
                  <a:pt x="49255" y="119729"/>
                  <a:pt x="49255" y="119729"/>
                  <a:pt x="49255" y="119729"/>
                </a:cubicBezTo>
                <a:cubicBezTo>
                  <a:pt x="70503" y="119729"/>
                  <a:pt x="70503" y="119729"/>
                  <a:pt x="70503" y="119729"/>
                </a:cubicBezTo>
                <a:cubicBezTo>
                  <a:pt x="70503" y="81351"/>
                  <a:pt x="70503" y="81351"/>
                  <a:pt x="70503" y="81351"/>
                </a:cubicBezTo>
                <a:cubicBezTo>
                  <a:pt x="87645" y="81351"/>
                  <a:pt x="87645" y="81351"/>
                  <a:pt x="87645" y="81351"/>
                </a:cubicBezTo>
                <a:lnTo>
                  <a:pt x="59879" y="47837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7" name="Shape 5131">
            <a:extLst>
              <a:ext uri="{FF2B5EF4-FFF2-40B4-BE49-F238E27FC236}">
                <a16:creationId xmlns:a16="http://schemas.microsoft.com/office/drawing/2014/main" id="{037846FE-3C11-49DB-ABDD-D66E17B359AE}"/>
              </a:ext>
            </a:extLst>
          </p:cNvPr>
          <p:cNvSpPr/>
          <p:nvPr/>
        </p:nvSpPr>
        <p:spPr>
          <a:xfrm>
            <a:off x="4341606" y="5057047"/>
            <a:ext cx="196474" cy="19068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662" y="30778"/>
                </a:moveTo>
                <a:lnTo>
                  <a:pt x="59662" y="30778"/>
                </a:lnTo>
                <a:cubicBezTo>
                  <a:pt x="44831" y="30778"/>
                  <a:pt x="33033" y="42881"/>
                  <a:pt x="33033" y="58443"/>
                </a:cubicBezTo>
                <a:cubicBezTo>
                  <a:pt x="33033" y="73659"/>
                  <a:pt x="44831" y="85763"/>
                  <a:pt x="59662" y="85763"/>
                </a:cubicBezTo>
                <a:cubicBezTo>
                  <a:pt x="74494" y="85763"/>
                  <a:pt x="86629" y="73659"/>
                  <a:pt x="86629" y="58443"/>
                </a:cubicBezTo>
                <a:cubicBezTo>
                  <a:pt x="86629" y="42881"/>
                  <a:pt x="74494" y="30778"/>
                  <a:pt x="59662" y="30778"/>
                </a:cubicBezTo>
                <a:close/>
                <a:moveTo>
                  <a:pt x="59662" y="76772"/>
                </a:moveTo>
                <a:lnTo>
                  <a:pt x="59662" y="76772"/>
                </a:lnTo>
                <a:cubicBezTo>
                  <a:pt x="50898" y="76772"/>
                  <a:pt x="41797" y="67435"/>
                  <a:pt x="41797" y="58443"/>
                </a:cubicBezTo>
                <a:cubicBezTo>
                  <a:pt x="41797" y="49106"/>
                  <a:pt x="50898" y="42881"/>
                  <a:pt x="59662" y="42881"/>
                </a:cubicBezTo>
                <a:cubicBezTo>
                  <a:pt x="68764" y="42881"/>
                  <a:pt x="77528" y="49106"/>
                  <a:pt x="77528" y="58443"/>
                </a:cubicBezTo>
                <a:cubicBezTo>
                  <a:pt x="77528" y="67435"/>
                  <a:pt x="68764" y="76772"/>
                  <a:pt x="59662" y="76772"/>
                </a:cubicBezTo>
                <a:close/>
                <a:moveTo>
                  <a:pt x="8764" y="52219"/>
                </a:moveTo>
                <a:lnTo>
                  <a:pt x="8764" y="52219"/>
                </a:lnTo>
                <a:cubicBezTo>
                  <a:pt x="5730" y="52219"/>
                  <a:pt x="0" y="55331"/>
                  <a:pt x="0" y="58443"/>
                </a:cubicBezTo>
                <a:cubicBezTo>
                  <a:pt x="0" y="64322"/>
                  <a:pt x="5730" y="67435"/>
                  <a:pt x="8764" y="67435"/>
                </a:cubicBezTo>
                <a:cubicBezTo>
                  <a:pt x="15168" y="67435"/>
                  <a:pt x="17865" y="64322"/>
                  <a:pt x="17865" y="58443"/>
                </a:cubicBezTo>
                <a:cubicBezTo>
                  <a:pt x="17865" y="55331"/>
                  <a:pt x="15168" y="52219"/>
                  <a:pt x="8764" y="52219"/>
                </a:cubicBezTo>
                <a:close/>
                <a:moveTo>
                  <a:pt x="101460" y="18328"/>
                </a:moveTo>
                <a:lnTo>
                  <a:pt x="101460" y="18328"/>
                </a:lnTo>
                <a:cubicBezTo>
                  <a:pt x="98426" y="15561"/>
                  <a:pt x="92359" y="15561"/>
                  <a:pt x="89662" y="18328"/>
                </a:cubicBezTo>
                <a:cubicBezTo>
                  <a:pt x="86629" y="21786"/>
                  <a:pt x="86629" y="27665"/>
                  <a:pt x="89662" y="30778"/>
                </a:cubicBezTo>
                <a:cubicBezTo>
                  <a:pt x="92359" y="30778"/>
                  <a:pt x="95393" y="30778"/>
                  <a:pt x="98426" y="27665"/>
                </a:cubicBezTo>
                <a:cubicBezTo>
                  <a:pt x="101460" y="24553"/>
                  <a:pt x="104494" y="18328"/>
                  <a:pt x="101460" y="18328"/>
                </a:cubicBezTo>
                <a:close/>
                <a:moveTo>
                  <a:pt x="110561" y="52219"/>
                </a:moveTo>
                <a:lnTo>
                  <a:pt x="110561" y="52219"/>
                </a:lnTo>
                <a:cubicBezTo>
                  <a:pt x="104494" y="52219"/>
                  <a:pt x="101460" y="55331"/>
                  <a:pt x="101460" y="58443"/>
                </a:cubicBezTo>
                <a:cubicBezTo>
                  <a:pt x="101460" y="64322"/>
                  <a:pt x="104494" y="67435"/>
                  <a:pt x="110561" y="67435"/>
                </a:cubicBezTo>
                <a:cubicBezTo>
                  <a:pt x="113258" y="67435"/>
                  <a:pt x="119662" y="64322"/>
                  <a:pt x="119662" y="58443"/>
                </a:cubicBezTo>
                <a:cubicBezTo>
                  <a:pt x="119662" y="55331"/>
                  <a:pt x="113258" y="52219"/>
                  <a:pt x="110561" y="52219"/>
                </a:cubicBezTo>
                <a:close/>
                <a:moveTo>
                  <a:pt x="59662" y="100979"/>
                </a:moveTo>
                <a:lnTo>
                  <a:pt x="59662" y="100979"/>
                </a:lnTo>
                <a:cubicBezTo>
                  <a:pt x="56629" y="100979"/>
                  <a:pt x="53595" y="107550"/>
                  <a:pt x="53595" y="110662"/>
                </a:cubicBezTo>
                <a:cubicBezTo>
                  <a:pt x="53595" y="116541"/>
                  <a:pt x="56629" y="119654"/>
                  <a:pt x="59662" y="119654"/>
                </a:cubicBezTo>
                <a:cubicBezTo>
                  <a:pt x="62696" y="119654"/>
                  <a:pt x="65730" y="116541"/>
                  <a:pt x="65730" y="110662"/>
                </a:cubicBezTo>
                <a:cubicBezTo>
                  <a:pt x="65730" y="107550"/>
                  <a:pt x="62696" y="100979"/>
                  <a:pt x="59662" y="100979"/>
                </a:cubicBezTo>
                <a:close/>
                <a:moveTo>
                  <a:pt x="20561" y="91988"/>
                </a:moveTo>
                <a:lnTo>
                  <a:pt x="20561" y="91988"/>
                </a:lnTo>
                <a:cubicBezTo>
                  <a:pt x="17865" y="95100"/>
                  <a:pt x="15168" y="98213"/>
                  <a:pt x="17865" y="100979"/>
                </a:cubicBezTo>
                <a:cubicBezTo>
                  <a:pt x="20561" y="104092"/>
                  <a:pt x="26966" y="104092"/>
                  <a:pt x="30000" y="100979"/>
                </a:cubicBezTo>
                <a:cubicBezTo>
                  <a:pt x="33033" y="98213"/>
                  <a:pt x="33033" y="91988"/>
                  <a:pt x="30000" y="88876"/>
                </a:cubicBezTo>
                <a:cubicBezTo>
                  <a:pt x="26966" y="85763"/>
                  <a:pt x="23932" y="88876"/>
                  <a:pt x="20561" y="91988"/>
                </a:cubicBezTo>
                <a:close/>
                <a:moveTo>
                  <a:pt x="17865" y="18328"/>
                </a:moveTo>
                <a:lnTo>
                  <a:pt x="17865" y="18328"/>
                </a:lnTo>
                <a:cubicBezTo>
                  <a:pt x="15168" y="21786"/>
                  <a:pt x="15168" y="24553"/>
                  <a:pt x="17865" y="27665"/>
                </a:cubicBezTo>
                <a:cubicBezTo>
                  <a:pt x="23932" y="30778"/>
                  <a:pt x="26966" y="33890"/>
                  <a:pt x="30000" y="30778"/>
                </a:cubicBezTo>
                <a:cubicBezTo>
                  <a:pt x="33033" y="27665"/>
                  <a:pt x="33033" y="21786"/>
                  <a:pt x="30000" y="18328"/>
                </a:cubicBezTo>
                <a:cubicBezTo>
                  <a:pt x="26966" y="15561"/>
                  <a:pt x="20561" y="15561"/>
                  <a:pt x="17865" y="18328"/>
                </a:cubicBezTo>
                <a:close/>
                <a:moveTo>
                  <a:pt x="89662" y="100979"/>
                </a:moveTo>
                <a:lnTo>
                  <a:pt x="89662" y="100979"/>
                </a:lnTo>
                <a:cubicBezTo>
                  <a:pt x="92359" y="104092"/>
                  <a:pt x="98426" y="104092"/>
                  <a:pt x="101460" y="100979"/>
                </a:cubicBezTo>
                <a:cubicBezTo>
                  <a:pt x="104494" y="98213"/>
                  <a:pt x="104494" y="95100"/>
                  <a:pt x="98426" y="91988"/>
                </a:cubicBezTo>
                <a:cubicBezTo>
                  <a:pt x="95393" y="88876"/>
                  <a:pt x="92359" y="85763"/>
                  <a:pt x="89662" y="88876"/>
                </a:cubicBezTo>
                <a:cubicBezTo>
                  <a:pt x="86629" y="91988"/>
                  <a:pt x="86629" y="98213"/>
                  <a:pt x="89662" y="100979"/>
                </a:cubicBezTo>
                <a:close/>
                <a:moveTo>
                  <a:pt x="59662" y="15561"/>
                </a:moveTo>
                <a:lnTo>
                  <a:pt x="59662" y="15561"/>
                </a:lnTo>
                <a:cubicBezTo>
                  <a:pt x="62696" y="15561"/>
                  <a:pt x="65730" y="12449"/>
                  <a:pt x="65730" y="6224"/>
                </a:cubicBezTo>
                <a:cubicBezTo>
                  <a:pt x="65730" y="3112"/>
                  <a:pt x="62696" y="0"/>
                  <a:pt x="59662" y="0"/>
                </a:cubicBezTo>
                <a:cubicBezTo>
                  <a:pt x="56629" y="0"/>
                  <a:pt x="53595" y="3112"/>
                  <a:pt x="53595" y="6224"/>
                </a:cubicBezTo>
                <a:cubicBezTo>
                  <a:pt x="53595" y="12449"/>
                  <a:pt x="56629" y="15561"/>
                  <a:pt x="59662" y="1556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8" name="Shape 5132">
            <a:extLst>
              <a:ext uri="{FF2B5EF4-FFF2-40B4-BE49-F238E27FC236}">
                <a16:creationId xmlns:a16="http://schemas.microsoft.com/office/drawing/2014/main" id="{4F3E67E4-399A-4209-824E-543617D66391}"/>
              </a:ext>
            </a:extLst>
          </p:cNvPr>
          <p:cNvSpPr/>
          <p:nvPr/>
        </p:nvSpPr>
        <p:spPr>
          <a:xfrm>
            <a:off x="4849326" y="5014240"/>
            <a:ext cx="272340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55662"/>
                </a:moveTo>
                <a:lnTo>
                  <a:pt x="113239" y="55662"/>
                </a:lnTo>
                <a:cubicBezTo>
                  <a:pt x="113239" y="55662"/>
                  <a:pt x="108893" y="55662"/>
                  <a:pt x="106961" y="55662"/>
                </a:cubicBezTo>
                <a:cubicBezTo>
                  <a:pt x="104788" y="55662"/>
                  <a:pt x="102615" y="57831"/>
                  <a:pt x="102615" y="60000"/>
                </a:cubicBezTo>
                <a:cubicBezTo>
                  <a:pt x="102615" y="64096"/>
                  <a:pt x="104788" y="66265"/>
                  <a:pt x="106961" y="66265"/>
                </a:cubicBezTo>
                <a:cubicBezTo>
                  <a:pt x="108893" y="66265"/>
                  <a:pt x="113239" y="66265"/>
                  <a:pt x="113239" y="66265"/>
                </a:cubicBezTo>
                <a:cubicBezTo>
                  <a:pt x="117585" y="66265"/>
                  <a:pt x="119758" y="64096"/>
                  <a:pt x="119758" y="60000"/>
                </a:cubicBezTo>
                <a:cubicBezTo>
                  <a:pt x="119758" y="57831"/>
                  <a:pt x="117585" y="55662"/>
                  <a:pt x="113239" y="55662"/>
                </a:cubicBezTo>
                <a:close/>
                <a:moveTo>
                  <a:pt x="59637" y="27951"/>
                </a:moveTo>
                <a:lnTo>
                  <a:pt x="59637" y="27951"/>
                </a:lnTo>
                <a:cubicBezTo>
                  <a:pt x="40563" y="27951"/>
                  <a:pt x="27766" y="42891"/>
                  <a:pt x="27766" y="60000"/>
                </a:cubicBezTo>
                <a:cubicBezTo>
                  <a:pt x="27766" y="79036"/>
                  <a:pt x="40563" y="94216"/>
                  <a:pt x="59637" y="94216"/>
                </a:cubicBezTo>
                <a:cubicBezTo>
                  <a:pt x="78953" y="94216"/>
                  <a:pt x="91750" y="79036"/>
                  <a:pt x="91750" y="60000"/>
                </a:cubicBezTo>
                <a:cubicBezTo>
                  <a:pt x="91750" y="42891"/>
                  <a:pt x="78953" y="27951"/>
                  <a:pt x="59637" y="27951"/>
                </a:cubicBezTo>
                <a:close/>
                <a:moveTo>
                  <a:pt x="59637" y="83373"/>
                </a:moveTo>
                <a:lnTo>
                  <a:pt x="59637" y="83373"/>
                </a:lnTo>
                <a:cubicBezTo>
                  <a:pt x="46841" y="83373"/>
                  <a:pt x="36217" y="72771"/>
                  <a:pt x="36217" y="60000"/>
                </a:cubicBezTo>
                <a:cubicBezTo>
                  <a:pt x="36217" y="47228"/>
                  <a:pt x="46841" y="36385"/>
                  <a:pt x="59637" y="36385"/>
                </a:cubicBezTo>
                <a:cubicBezTo>
                  <a:pt x="72434" y="36385"/>
                  <a:pt x="83299" y="47228"/>
                  <a:pt x="83299" y="60000"/>
                </a:cubicBezTo>
                <a:cubicBezTo>
                  <a:pt x="83299" y="72771"/>
                  <a:pt x="72434" y="83373"/>
                  <a:pt x="59637" y="83373"/>
                </a:cubicBezTo>
                <a:close/>
                <a:moveTo>
                  <a:pt x="17142" y="60000"/>
                </a:moveTo>
                <a:lnTo>
                  <a:pt x="17142" y="60000"/>
                </a:lnTo>
                <a:cubicBezTo>
                  <a:pt x="17142" y="57831"/>
                  <a:pt x="14728" y="55662"/>
                  <a:pt x="12796" y="55662"/>
                </a:cubicBezTo>
                <a:cubicBezTo>
                  <a:pt x="10623" y="55662"/>
                  <a:pt x="6277" y="55662"/>
                  <a:pt x="6277" y="55662"/>
                </a:cubicBezTo>
                <a:cubicBezTo>
                  <a:pt x="1931" y="55662"/>
                  <a:pt x="0" y="57831"/>
                  <a:pt x="0" y="60000"/>
                </a:cubicBezTo>
                <a:cubicBezTo>
                  <a:pt x="0" y="64096"/>
                  <a:pt x="1931" y="66265"/>
                  <a:pt x="6277" y="66265"/>
                </a:cubicBezTo>
                <a:cubicBezTo>
                  <a:pt x="6277" y="66265"/>
                  <a:pt x="10623" y="66265"/>
                  <a:pt x="12796" y="66265"/>
                </a:cubicBezTo>
                <a:cubicBezTo>
                  <a:pt x="14728" y="66265"/>
                  <a:pt x="17142" y="64096"/>
                  <a:pt x="17142" y="60000"/>
                </a:cubicBezTo>
                <a:close/>
                <a:moveTo>
                  <a:pt x="59637" y="19277"/>
                </a:moveTo>
                <a:lnTo>
                  <a:pt x="59637" y="19277"/>
                </a:lnTo>
                <a:cubicBezTo>
                  <a:pt x="61810" y="19277"/>
                  <a:pt x="63983" y="14939"/>
                  <a:pt x="63983" y="12771"/>
                </a:cubicBezTo>
                <a:cubicBezTo>
                  <a:pt x="63983" y="10843"/>
                  <a:pt x="63983" y="8674"/>
                  <a:pt x="63983" y="6506"/>
                </a:cubicBezTo>
                <a:cubicBezTo>
                  <a:pt x="63983" y="4337"/>
                  <a:pt x="61810" y="0"/>
                  <a:pt x="59637" y="0"/>
                </a:cubicBezTo>
                <a:cubicBezTo>
                  <a:pt x="57706" y="0"/>
                  <a:pt x="55533" y="4337"/>
                  <a:pt x="55533" y="6506"/>
                </a:cubicBezTo>
                <a:cubicBezTo>
                  <a:pt x="55533" y="8674"/>
                  <a:pt x="55533" y="10843"/>
                  <a:pt x="55533" y="12771"/>
                </a:cubicBezTo>
                <a:cubicBezTo>
                  <a:pt x="55533" y="14939"/>
                  <a:pt x="57706" y="19277"/>
                  <a:pt x="59637" y="19277"/>
                </a:cubicBezTo>
                <a:close/>
                <a:moveTo>
                  <a:pt x="59637" y="102650"/>
                </a:moveTo>
                <a:lnTo>
                  <a:pt x="59637" y="102650"/>
                </a:lnTo>
                <a:cubicBezTo>
                  <a:pt x="57706" y="102650"/>
                  <a:pt x="55533" y="104819"/>
                  <a:pt x="55533" y="109156"/>
                </a:cubicBezTo>
                <a:lnTo>
                  <a:pt x="55533" y="113253"/>
                </a:lnTo>
                <a:cubicBezTo>
                  <a:pt x="55533" y="117590"/>
                  <a:pt x="57706" y="119759"/>
                  <a:pt x="59637" y="119759"/>
                </a:cubicBezTo>
                <a:cubicBezTo>
                  <a:pt x="61810" y="119759"/>
                  <a:pt x="63983" y="117590"/>
                  <a:pt x="63983" y="113253"/>
                </a:cubicBezTo>
                <a:lnTo>
                  <a:pt x="63983" y="109156"/>
                </a:lnTo>
                <a:cubicBezTo>
                  <a:pt x="63983" y="104819"/>
                  <a:pt x="61810" y="102650"/>
                  <a:pt x="59637" y="102650"/>
                </a:cubicBezTo>
                <a:close/>
                <a:moveTo>
                  <a:pt x="104788" y="23614"/>
                </a:moveTo>
                <a:lnTo>
                  <a:pt x="104788" y="23614"/>
                </a:lnTo>
                <a:cubicBezTo>
                  <a:pt x="106961" y="21445"/>
                  <a:pt x="106961" y="17349"/>
                  <a:pt x="104788" y="14939"/>
                </a:cubicBezTo>
                <a:cubicBezTo>
                  <a:pt x="102615" y="12771"/>
                  <a:pt x="100442" y="14939"/>
                  <a:pt x="96096" y="17349"/>
                </a:cubicBezTo>
                <a:cubicBezTo>
                  <a:pt x="96096" y="17349"/>
                  <a:pt x="94164" y="19277"/>
                  <a:pt x="91750" y="21445"/>
                </a:cubicBezTo>
                <a:cubicBezTo>
                  <a:pt x="89818" y="23614"/>
                  <a:pt x="89818" y="25783"/>
                  <a:pt x="91750" y="27951"/>
                </a:cubicBezTo>
                <a:cubicBezTo>
                  <a:pt x="94164" y="30120"/>
                  <a:pt x="98269" y="30120"/>
                  <a:pt x="100442" y="27951"/>
                </a:cubicBezTo>
                <a:cubicBezTo>
                  <a:pt x="100442" y="25783"/>
                  <a:pt x="102615" y="23614"/>
                  <a:pt x="104788" y="23614"/>
                </a:cubicBezTo>
                <a:close/>
                <a:moveTo>
                  <a:pt x="19074" y="94216"/>
                </a:moveTo>
                <a:lnTo>
                  <a:pt x="19074" y="94216"/>
                </a:lnTo>
                <a:cubicBezTo>
                  <a:pt x="19074" y="94216"/>
                  <a:pt x="17142" y="96385"/>
                  <a:pt x="14728" y="98313"/>
                </a:cubicBezTo>
                <a:cubicBezTo>
                  <a:pt x="12796" y="100481"/>
                  <a:pt x="12796" y="102650"/>
                  <a:pt x="14728" y="104819"/>
                </a:cubicBezTo>
                <a:cubicBezTo>
                  <a:pt x="17142" y="106987"/>
                  <a:pt x="19074" y="106987"/>
                  <a:pt x="23420" y="104819"/>
                </a:cubicBezTo>
                <a:lnTo>
                  <a:pt x="25593" y="100481"/>
                </a:lnTo>
                <a:cubicBezTo>
                  <a:pt x="29939" y="98313"/>
                  <a:pt x="29939" y="94216"/>
                  <a:pt x="27766" y="91807"/>
                </a:cubicBezTo>
                <a:cubicBezTo>
                  <a:pt x="25593" y="91807"/>
                  <a:pt x="21247" y="91807"/>
                  <a:pt x="19074" y="94216"/>
                </a:cubicBezTo>
                <a:close/>
                <a:moveTo>
                  <a:pt x="23420" y="17349"/>
                </a:moveTo>
                <a:lnTo>
                  <a:pt x="23420" y="17349"/>
                </a:lnTo>
                <a:cubicBezTo>
                  <a:pt x="19074" y="14939"/>
                  <a:pt x="17142" y="12771"/>
                  <a:pt x="14728" y="14939"/>
                </a:cubicBezTo>
                <a:cubicBezTo>
                  <a:pt x="12796" y="17349"/>
                  <a:pt x="12796" y="21445"/>
                  <a:pt x="14728" y="23614"/>
                </a:cubicBezTo>
                <a:cubicBezTo>
                  <a:pt x="17142" y="23614"/>
                  <a:pt x="19074" y="25783"/>
                  <a:pt x="19074" y="27951"/>
                </a:cubicBezTo>
                <a:cubicBezTo>
                  <a:pt x="21247" y="30120"/>
                  <a:pt x="25593" y="30120"/>
                  <a:pt x="27766" y="27951"/>
                </a:cubicBezTo>
                <a:cubicBezTo>
                  <a:pt x="29939" y="25783"/>
                  <a:pt x="29939" y="23614"/>
                  <a:pt x="25593" y="21445"/>
                </a:cubicBezTo>
                <a:cubicBezTo>
                  <a:pt x="25593" y="19277"/>
                  <a:pt x="23420" y="17349"/>
                  <a:pt x="23420" y="17349"/>
                </a:cubicBezTo>
                <a:close/>
                <a:moveTo>
                  <a:pt x="91750" y="100481"/>
                </a:moveTo>
                <a:lnTo>
                  <a:pt x="91750" y="100481"/>
                </a:lnTo>
                <a:cubicBezTo>
                  <a:pt x="94164" y="100481"/>
                  <a:pt x="96096" y="104819"/>
                  <a:pt x="96096" y="104819"/>
                </a:cubicBezTo>
                <a:cubicBezTo>
                  <a:pt x="100442" y="106987"/>
                  <a:pt x="102615" y="106987"/>
                  <a:pt x="104788" y="104819"/>
                </a:cubicBezTo>
                <a:cubicBezTo>
                  <a:pt x="106961" y="102650"/>
                  <a:pt x="106961" y="100481"/>
                  <a:pt x="104788" y="98313"/>
                </a:cubicBezTo>
                <a:cubicBezTo>
                  <a:pt x="102615" y="96385"/>
                  <a:pt x="100442" y="94216"/>
                  <a:pt x="100442" y="94216"/>
                </a:cubicBezTo>
                <a:cubicBezTo>
                  <a:pt x="98269" y="91807"/>
                  <a:pt x="94164" y="91807"/>
                  <a:pt x="91750" y="91807"/>
                </a:cubicBezTo>
                <a:cubicBezTo>
                  <a:pt x="89818" y="94216"/>
                  <a:pt x="89818" y="98313"/>
                  <a:pt x="91750" y="10048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9" name="Shape 5133">
            <a:extLst>
              <a:ext uri="{FF2B5EF4-FFF2-40B4-BE49-F238E27FC236}">
                <a16:creationId xmlns:a16="http://schemas.microsoft.com/office/drawing/2014/main" id="{BDA4A9C5-5CBA-4035-B6F9-5B07DAD94C70}"/>
              </a:ext>
            </a:extLst>
          </p:cNvPr>
          <p:cNvSpPr/>
          <p:nvPr/>
        </p:nvSpPr>
        <p:spPr>
          <a:xfrm>
            <a:off x="1044342" y="2850515"/>
            <a:ext cx="245107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29" y="43862"/>
                </a:moveTo>
                <a:lnTo>
                  <a:pt x="76756" y="43862"/>
                </a:lnTo>
                <a:lnTo>
                  <a:pt x="60000" y="0"/>
                </a:lnTo>
                <a:lnTo>
                  <a:pt x="43243" y="43862"/>
                </a:lnTo>
                <a:lnTo>
                  <a:pt x="0" y="43862"/>
                </a:lnTo>
                <a:lnTo>
                  <a:pt x="35945" y="70620"/>
                </a:lnTo>
                <a:lnTo>
                  <a:pt x="23783" y="119724"/>
                </a:lnTo>
                <a:lnTo>
                  <a:pt x="60000" y="90206"/>
                </a:lnTo>
                <a:lnTo>
                  <a:pt x="95675" y="119724"/>
                </a:lnTo>
                <a:lnTo>
                  <a:pt x="83783" y="70620"/>
                </a:lnTo>
                <a:lnTo>
                  <a:pt x="119729" y="43862"/>
                </a:lnTo>
                <a:close/>
                <a:moveTo>
                  <a:pt x="60000" y="78068"/>
                </a:moveTo>
                <a:lnTo>
                  <a:pt x="38108" y="94896"/>
                </a:lnTo>
                <a:lnTo>
                  <a:pt x="47837" y="70620"/>
                </a:lnTo>
                <a:lnTo>
                  <a:pt x="28648" y="53517"/>
                </a:lnTo>
                <a:lnTo>
                  <a:pt x="52702" y="56000"/>
                </a:lnTo>
                <a:lnTo>
                  <a:pt x="60000" y="26758"/>
                </a:lnTo>
                <a:lnTo>
                  <a:pt x="67027" y="56000"/>
                </a:lnTo>
                <a:lnTo>
                  <a:pt x="91081" y="53517"/>
                </a:lnTo>
                <a:lnTo>
                  <a:pt x="71891" y="70620"/>
                </a:lnTo>
                <a:lnTo>
                  <a:pt x="79189" y="94896"/>
                </a:lnTo>
                <a:lnTo>
                  <a:pt x="60000" y="78068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0" name="Shape 5134">
            <a:extLst>
              <a:ext uri="{FF2B5EF4-FFF2-40B4-BE49-F238E27FC236}">
                <a16:creationId xmlns:a16="http://schemas.microsoft.com/office/drawing/2014/main" id="{EE0DD354-56CE-4B8D-8109-61DCE3ABA0CC}"/>
              </a:ext>
            </a:extLst>
          </p:cNvPr>
          <p:cNvSpPr/>
          <p:nvPr/>
        </p:nvSpPr>
        <p:spPr>
          <a:xfrm>
            <a:off x="8136865" y="2325151"/>
            <a:ext cx="241216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10" y="12134"/>
                </a:moveTo>
                <a:lnTo>
                  <a:pt x="107810" y="12134"/>
                </a:lnTo>
                <a:cubicBezTo>
                  <a:pt x="95891" y="0"/>
                  <a:pt x="79097" y="0"/>
                  <a:pt x="66907" y="12134"/>
                </a:cubicBezTo>
                <a:cubicBezTo>
                  <a:pt x="59864" y="20898"/>
                  <a:pt x="59864" y="20898"/>
                  <a:pt x="59864" y="20898"/>
                </a:cubicBezTo>
                <a:cubicBezTo>
                  <a:pt x="52550" y="12134"/>
                  <a:pt x="52550" y="12134"/>
                  <a:pt x="52550" y="12134"/>
                </a:cubicBezTo>
                <a:cubicBezTo>
                  <a:pt x="40632" y="0"/>
                  <a:pt x="23837" y="0"/>
                  <a:pt x="11918" y="12134"/>
                </a:cubicBezTo>
                <a:cubicBezTo>
                  <a:pt x="0" y="26966"/>
                  <a:pt x="0" y="50898"/>
                  <a:pt x="11918" y="62696"/>
                </a:cubicBezTo>
                <a:cubicBezTo>
                  <a:pt x="59864" y="119662"/>
                  <a:pt x="59864" y="119662"/>
                  <a:pt x="59864" y="119662"/>
                </a:cubicBezTo>
                <a:cubicBezTo>
                  <a:pt x="107810" y="62696"/>
                  <a:pt x="107810" y="62696"/>
                  <a:pt x="107810" y="62696"/>
                </a:cubicBezTo>
                <a:cubicBezTo>
                  <a:pt x="119729" y="50898"/>
                  <a:pt x="119729" y="26966"/>
                  <a:pt x="107810" y="12134"/>
                </a:cubicBezTo>
                <a:close/>
                <a:moveTo>
                  <a:pt x="100767" y="53932"/>
                </a:moveTo>
                <a:lnTo>
                  <a:pt x="100767" y="53932"/>
                </a:lnTo>
                <a:cubicBezTo>
                  <a:pt x="59864" y="101460"/>
                  <a:pt x="59864" y="101460"/>
                  <a:pt x="59864" y="101460"/>
                </a:cubicBezTo>
                <a:cubicBezTo>
                  <a:pt x="18961" y="53932"/>
                  <a:pt x="18961" y="53932"/>
                  <a:pt x="18961" y="53932"/>
                </a:cubicBezTo>
                <a:cubicBezTo>
                  <a:pt x="14356" y="50898"/>
                  <a:pt x="11918" y="44831"/>
                  <a:pt x="11918" y="39101"/>
                </a:cubicBezTo>
                <a:cubicBezTo>
                  <a:pt x="11918" y="30000"/>
                  <a:pt x="14356" y="26966"/>
                  <a:pt x="18961" y="20898"/>
                </a:cubicBezTo>
                <a:cubicBezTo>
                  <a:pt x="21399" y="17865"/>
                  <a:pt x="26275" y="15168"/>
                  <a:pt x="31151" y="15168"/>
                </a:cubicBezTo>
                <a:cubicBezTo>
                  <a:pt x="38194" y="15168"/>
                  <a:pt x="43069" y="17865"/>
                  <a:pt x="45507" y="23932"/>
                </a:cubicBezTo>
                <a:cubicBezTo>
                  <a:pt x="59864" y="39101"/>
                  <a:pt x="59864" y="39101"/>
                  <a:pt x="59864" y="39101"/>
                </a:cubicBezTo>
                <a:cubicBezTo>
                  <a:pt x="74492" y="23932"/>
                  <a:pt x="74492" y="23932"/>
                  <a:pt x="74492" y="23932"/>
                </a:cubicBezTo>
                <a:cubicBezTo>
                  <a:pt x="76659" y="17865"/>
                  <a:pt x="81534" y="15168"/>
                  <a:pt x="88848" y="15168"/>
                </a:cubicBezTo>
                <a:cubicBezTo>
                  <a:pt x="93453" y="15168"/>
                  <a:pt x="98329" y="17865"/>
                  <a:pt x="100767" y="20898"/>
                </a:cubicBezTo>
                <a:cubicBezTo>
                  <a:pt x="105372" y="26966"/>
                  <a:pt x="107810" y="30000"/>
                  <a:pt x="107810" y="39101"/>
                </a:cubicBezTo>
                <a:cubicBezTo>
                  <a:pt x="107810" y="44831"/>
                  <a:pt x="105372" y="50898"/>
                  <a:pt x="100767" y="5393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1" name="Shape 5135">
            <a:extLst>
              <a:ext uri="{FF2B5EF4-FFF2-40B4-BE49-F238E27FC236}">
                <a16:creationId xmlns:a16="http://schemas.microsoft.com/office/drawing/2014/main" id="{935C5A41-EDB9-47C4-92E5-10362A7E61C7}"/>
              </a:ext>
            </a:extLst>
          </p:cNvPr>
          <p:cNvSpPr/>
          <p:nvPr/>
        </p:nvSpPr>
        <p:spPr>
          <a:xfrm>
            <a:off x="2131758" y="4483036"/>
            <a:ext cx="252888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870" y="40088"/>
                </a:moveTo>
                <a:lnTo>
                  <a:pt x="29870" y="40088"/>
                </a:lnTo>
                <a:lnTo>
                  <a:pt x="32207" y="40088"/>
                </a:lnTo>
                <a:cubicBezTo>
                  <a:pt x="36883" y="35044"/>
                  <a:pt x="41558" y="30530"/>
                  <a:pt x="48311" y="25752"/>
                </a:cubicBezTo>
                <a:lnTo>
                  <a:pt x="48311" y="23362"/>
                </a:lnTo>
                <a:cubicBezTo>
                  <a:pt x="48311" y="20973"/>
                  <a:pt x="48311" y="20973"/>
                  <a:pt x="48311" y="18584"/>
                </a:cubicBezTo>
                <a:cubicBezTo>
                  <a:pt x="41558" y="14070"/>
                  <a:pt x="34545" y="11681"/>
                  <a:pt x="27792" y="6902"/>
                </a:cubicBezTo>
                <a:cubicBezTo>
                  <a:pt x="23116" y="11681"/>
                  <a:pt x="16103" y="16460"/>
                  <a:pt x="11428" y="23362"/>
                </a:cubicBezTo>
                <a:cubicBezTo>
                  <a:pt x="16103" y="30530"/>
                  <a:pt x="18441" y="35044"/>
                  <a:pt x="23116" y="40088"/>
                </a:cubicBezTo>
                <a:cubicBezTo>
                  <a:pt x="25454" y="40088"/>
                  <a:pt x="27792" y="40088"/>
                  <a:pt x="29870" y="40088"/>
                </a:cubicBezTo>
                <a:close/>
                <a:moveTo>
                  <a:pt x="16103" y="51769"/>
                </a:moveTo>
                <a:lnTo>
                  <a:pt x="16103" y="51769"/>
                </a:lnTo>
                <a:cubicBezTo>
                  <a:pt x="16103" y="49380"/>
                  <a:pt x="16103" y="49380"/>
                  <a:pt x="18441" y="46991"/>
                </a:cubicBezTo>
                <a:cubicBezTo>
                  <a:pt x="14025" y="42477"/>
                  <a:pt x="9090" y="37433"/>
                  <a:pt x="6753" y="32920"/>
                </a:cubicBezTo>
                <a:cubicBezTo>
                  <a:pt x="2337" y="40088"/>
                  <a:pt x="0" y="49380"/>
                  <a:pt x="0" y="58672"/>
                </a:cubicBezTo>
                <a:cubicBezTo>
                  <a:pt x="0" y="70619"/>
                  <a:pt x="2337" y="82300"/>
                  <a:pt x="9090" y="89203"/>
                </a:cubicBezTo>
                <a:cubicBezTo>
                  <a:pt x="11428" y="79911"/>
                  <a:pt x="14025" y="68230"/>
                  <a:pt x="18441" y="58672"/>
                </a:cubicBezTo>
                <a:cubicBezTo>
                  <a:pt x="18441" y="58672"/>
                  <a:pt x="16103" y="54159"/>
                  <a:pt x="16103" y="51769"/>
                </a:cubicBezTo>
                <a:close/>
                <a:moveTo>
                  <a:pt x="59740" y="9292"/>
                </a:moveTo>
                <a:lnTo>
                  <a:pt x="59740" y="9292"/>
                </a:lnTo>
                <a:cubicBezTo>
                  <a:pt x="62077" y="9292"/>
                  <a:pt x="66753" y="11681"/>
                  <a:pt x="69090" y="14070"/>
                </a:cubicBezTo>
                <a:cubicBezTo>
                  <a:pt x="75844" y="9292"/>
                  <a:pt x="82857" y="9292"/>
                  <a:pt x="89870" y="6902"/>
                </a:cubicBezTo>
                <a:cubicBezTo>
                  <a:pt x="80519" y="2123"/>
                  <a:pt x="71428" y="0"/>
                  <a:pt x="59740" y="0"/>
                </a:cubicBezTo>
                <a:cubicBezTo>
                  <a:pt x="52987" y="0"/>
                  <a:pt x="45974" y="0"/>
                  <a:pt x="39220" y="2123"/>
                </a:cubicBezTo>
                <a:cubicBezTo>
                  <a:pt x="43636" y="4513"/>
                  <a:pt x="48311" y="9292"/>
                  <a:pt x="52987" y="11681"/>
                </a:cubicBezTo>
                <a:cubicBezTo>
                  <a:pt x="55324" y="11681"/>
                  <a:pt x="57402" y="9292"/>
                  <a:pt x="59740" y="9292"/>
                </a:cubicBezTo>
                <a:close/>
                <a:moveTo>
                  <a:pt x="78181" y="70619"/>
                </a:moveTo>
                <a:lnTo>
                  <a:pt x="78181" y="70619"/>
                </a:lnTo>
                <a:cubicBezTo>
                  <a:pt x="80519" y="68230"/>
                  <a:pt x="80519" y="68230"/>
                  <a:pt x="82857" y="65840"/>
                </a:cubicBezTo>
                <a:cubicBezTo>
                  <a:pt x="78181" y="54159"/>
                  <a:pt x="71428" y="44601"/>
                  <a:pt x="64415" y="35044"/>
                </a:cubicBezTo>
                <a:cubicBezTo>
                  <a:pt x="64415" y="35044"/>
                  <a:pt x="62077" y="35044"/>
                  <a:pt x="59740" y="35044"/>
                </a:cubicBezTo>
                <a:cubicBezTo>
                  <a:pt x="57402" y="35044"/>
                  <a:pt x="55324" y="35044"/>
                  <a:pt x="52987" y="32920"/>
                </a:cubicBezTo>
                <a:cubicBezTo>
                  <a:pt x="48311" y="37433"/>
                  <a:pt x="43636" y="40088"/>
                  <a:pt x="39220" y="44601"/>
                </a:cubicBezTo>
                <a:cubicBezTo>
                  <a:pt x="41558" y="46991"/>
                  <a:pt x="41558" y="49380"/>
                  <a:pt x="41558" y="51769"/>
                </a:cubicBezTo>
                <a:cubicBezTo>
                  <a:pt x="41558" y="54159"/>
                  <a:pt x="41558" y="54159"/>
                  <a:pt x="41558" y="56548"/>
                </a:cubicBezTo>
                <a:cubicBezTo>
                  <a:pt x="52987" y="63451"/>
                  <a:pt x="64415" y="68230"/>
                  <a:pt x="78181" y="70619"/>
                </a:cubicBezTo>
                <a:close/>
                <a:moveTo>
                  <a:pt x="94285" y="86814"/>
                </a:moveTo>
                <a:lnTo>
                  <a:pt x="94285" y="86814"/>
                </a:lnTo>
                <a:cubicBezTo>
                  <a:pt x="94285" y="89203"/>
                  <a:pt x="94285" y="93982"/>
                  <a:pt x="94285" y="96371"/>
                </a:cubicBezTo>
                <a:cubicBezTo>
                  <a:pt x="94285" y="98761"/>
                  <a:pt x="94285" y="103274"/>
                  <a:pt x="94285" y="108053"/>
                </a:cubicBezTo>
                <a:cubicBezTo>
                  <a:pt x="103636" y="100884"/>
                  <a:pt x="112727" y="89203"/>
                  <a:pt x="115064" y="77522"/>
                </a:cubicBezTo>
                <a:cubicBezTo>
                  <a:pt x="110649" y="79911"/>
                  <a:pt x="105974" y="79911"/>
                  <a:pt x="101298" y="79911"/>
                </a:cubicBezTo>
                <a:cubicBezTo>
                  <a:pt x="101298" y="84690"/>
                  <a:pt x="98961" y="86814"/>
                  <a:pt x="94285" y="86814"/>
                </a:cubicBezTo>
                <a:close/>
                <a:moveTo>
                  <a:pt x="75844" y="79911"/>
                </a:moveTo>
                <a:lnTo>
                  <a:pt x="75844" y="79911"/>
                </a:lnTo>
                <a:cubicBezTo>
                  <a:pt x="62077" y="77522"/>
                  <a:pt x="48311" y="70619"/>
                  <a:pt x="36883" y="63451"/>
                </a:cubicBezTo>
                <a:cubicBezTo>
                  <a:pt x="34545" y="63451"/>
                  <a:pt x="32207" y="65840"/>
                  <a:pt x="29870" y="65840"/>
                </a:cubicBezTo>
                <a:cubicBezTo>
                  <a:pt x="27792" y="65840"/>
                  <a:pt x="27792" y="65840"/>
                  <a:pt x="27792" y="63451"/>
                </a:cubicBezTo>
                <a:cubicBezTo>
                  <a:pt x="20519" y="75132"/>
                  <a:pt x="18441" y="86814"/>
                  <a:pt x="16103" y="100884"/>
                </a:cubicBezTo>
                <a:cubicBezTo>
                  <a:pt x="23116" y="105663"/>
                  <a:pt x="29870" y="112831"/>
                  <a:pt x="36883" y="115221"/>
                </a:cubicBezTo>
                <a:cubicBezTo>
                  <a:pt x="45974" y="100884"/>
                  <a:pt x="59740" y="86814"/>
                  <a:pt x="75844" y="79911"/>
                </a:cubicBezTo>
                <a:close/>
                <a:moveTo>
                  <a:pt x="98961" y="14070"/>
                </a:moveTo>
                <a:lnTo>
                  <a:pt x="98961" y="14070"/>
                </a:lnTo>
                <a:cubicBezTo>
                  <a:pt x="89870" y="16460"/>
                  <a:pt x="80519" y="18584"/>
                  <a:pt x="71428" y="20973"/>
                </a:cubicBezTo>
                <a:lnTo>
                  <a:pt x="73506" y="23362"/>
                </a:lnTo>
                <a:cubicBezTo>
                  <a:pt x="73506" y="25752"/>
                  <a:pt x="71428" y="25752"/>
                  <a:pt x="71428" y="28141"/>
                </a:cubicBezTo>
                <a:cubicBezTo>
                  <a:pt x="80519" y="37433"/>
                  <a:pt x="85194" y="49380"/>
                  <a:pt x="89870" y="63451"/>
                </a:cubicBezTo>
                <a:cubicBezTo>
                  <a:pt x="94285" y="63451"/>
                  <a:pt x="98961" y="65840"/>
                  <a:pt x="101298" y="70619"/>
                </a:cubicBezTo>
                <a:cubicBezTo>
                  <a:pt x="108311" y="70619"/>
                  <a:pt x="112727" y="70619"/>
                  <a:pt x="117402" y="68230"/>
                </a:cubicBezTo>
                <a:cubicBezTo>
                  <a:pt x="119740" y="65840"/>
                  <a:pt x="119740" y="61061"/>
                  <a:pt x="119740" y="58672"/>
                </a:cubicBezTo>
                <a:cubicBezTo>
                  <a:pt x="119740" y="42477"/>
                  <a:pt x="110649" y="25752"/>
                  <a:pt x="98961" y="14070"/>
                </a:cubicBezTo>
                <a:close/>
                <a:moveTo>
                  <a:pt x="82857" y="86814"/>
                </a:moveTo>
                <a:lnTo>
                  <a:pt x="82857" y="86814"/>
                </a:lnTo>
                <a:cubicBezTo>
                  <a:pt x="66753" y="93982"/>
                  <a:pt x="55324" y="103274"/>
                  <a:pt x="45974" y="117610"/>
                </a:cubicBezTo>
                <a:cubicBezTo>
                  <a:pt x="50649" y="119734"/>
                  <a:pt x="55324" y="119734"/>
                  <a:pt x="59740" y="119734"/>
                </a:cubicBezTo>
                <a:cubicBezTo>
                  <a:pt x="69090" y="119734"/>
                  <a:pt x="75844" y="117610"/>
                  <a:pt x="85194" y="115221"/>
                </a:cubicBezTo>
                <a:cubicBezTo>
                  <a:pt x="85194" y="108053"/>
                  <a:pt x="87532" y="100884"/>
                  <a:pt x="87532" y="96371"/>
                </a:cubicBezTo>
                <a:cubicBezTo>
                  <a:pt x="87532" y="93982"/>
                  <a:pt x="87532" y="91592"/>
                  <a:pt x="85194" y="89203"/>
                </a:cubicBezTo>
                <a:cubicBezTo>
                  <a:pt x="85194" y="86814"/>
                  <a:pt x="82857" y="86814"/>
                  <a:pt x="82857" y="8681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2" name="Shape 5136">
            <a:extLst>
              <a:ext uri="{FF2B5EF4-FFF2-40B4-BE49-F238E27FC236}">
                <a16:creationId xmlns:a16="http://schemas.microsoft.com/office/drawing/2014/main" id="{6C2397DA-B795-419A-B7DC-FE17B36DD2C6}"/>
              </a:ext>
            </a:extLst>
          </p:cNvPr>
          <p:cNvSpPr/>
          <p:nvPr/>
        </p:nvSpPr>
        <p:spPr>
          <a:xfrm>
            <a:off x="5938688" y="5066777"/>
            <a:ext cx="274285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4819" y="3564"/>
                </a:moveTo>
                <a:lnTo>
                  <a:pt x="44819" y="3564"/>
                </a:lnTo>
                <a:cubicBezTo>
                  <a:pt x="42891" y="0"/>
                  <a:pt x="40481" y="0"/>
                  <a:pt x="38554" y="3564"/>
                </a:cubicBezTo>
                <a:cubicBezTo>
                  <a:pt x="0" y="59801"/>
                  <a:pt x="0" y="59801"/>
                  <a:pt x="0" y="59801"/>
                </a:cubicBezTo>
                <a:cubicBezTo>
                  <a:pt x="38554" y="116039"/>
                  <a:pt x="38554" y="116039"/>
                  <a:pt x="38554" y="116039"/>
                </a:cubicBezTo>
                <a:cubicBezTo>
                  <a:pt x="40481" y="119603"/>
                  <a:pt x="42891" y="119603"/>
                  <a:pt x="44819" y="116039"/>
                </a:cubicBezTo>
                <a:cubicBezTo>
                  <a:pt x="46987" y="112079"/>
                  <a:pt x="46987" y="108514"/>
                  <a:pt x="44819" y="105346"/>
                </a:cubicBezTo>
                <a:cubicBezTo>
                  <a:pt x="14939" y="59801"/>
                  <a:pt x="14939" y="59801"/>
                  <a:pt x="14939" y="59801"/>
                </a:cubicBezTo>
                <a:cubicBezTo>
                  <a:pt x="44819" y="17821"/>
                  <a:pt x="44819" y="17821"/>
                  <a:pt x="44819" y="17821"/>
                </a:cubicBezTo>
                <a:cubicBezTo>
                  <a:pt x="46987" y="13861"/>
                  <a:pt x="46987" y="7128"/>
                  <a:pt x="44819" y="3564"/>
                </a:cubicBezTo>
                <a:close/>
                <a:moveTo>
                  <a:pt x="81204" y="3564"/>
                </a:moveTo>
                <a:lnTo>
                  <a:pt x="81204" y="3564"/>
                </a:lnTo>
                <a:cubicBezTo>
                  <a:pt x="79036" y="0"/>
                  <a:pt x="76867" y="0"/>
                  <a:pt x="74939" y="3564"/>
                </a:cubicBezTo>
                <a:cubicBezTo>
                  <a:pt x="72771" y="7128"/>
                  <a:pt x="72771" y="13861"/>
                  <a:pt x="74939" y="17821"/>
                </a:cubicBezTo>
                <a:cubicBezTo>
                  <a:pt x="104578" y="59801"/>
                  <a:pt x="104578" y="59801"/>
                  <a:pt x="104578" y="59801"/>
                </a:cubicBezTo>
                <a:cubicBezTo>
                  <a:pt x="74939" y="105346"/>
                  <a:pt x="74939" y="105346"/>
                  <a:pt x="74939" y="105346"/>
                </a:cubicBezTo>
                <a:cubicBezTo>
                  <a:pt x="72771" y="108514"/>
                  <a:pt x="72771" y="112079"/>
                  <a:pt x="74939" y="116039"/>
                </a:cubicBezTo>
                <a:cubicBezTo>
                  <a:pt x="76867" y="119603"/>
                  <a:pt x="79036" y="119603"/>
                  <a:pt x="81204" y="116039"/>
                </a:cubicBezTo>
                <a:cubicBezTo>
                  <a:pt x="119759" y="59801"/>
                  <a:pt x="119759" y="59801"/>
                  <a:pt x="119759" y="59801"/>
                </a:cubicBezTo>
                <a:lnTo>
                  <a:pt x="81204" y="3564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3" name="Shape 5137">
            <a:extLst>
              <a:ext uri="{FF2B5EF4-FFF2-40B4-BE49-F238E27FC236}">
                <a16:creationId xmlns:a16="http://schemas.microsoft.com/office/drawing/2014/main" id="{34C37F28-9838-4FD4-A83F-446283541AA4}"/>
              </a:ext>
            </a:extLst>
          </p:cNvPr>
          <p:cNvSpPr/>
          <p:nvPr/>
        </p:nvSpPr>
        <p:spPr>
          <a:xfrm>
            <a:off x="7039722" y="3936269"/>
            <a:ext cx="254833" cy="25100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40" y="0"/>
                </a:moveTo>
                <a:lnTo>
                  <a:pt x="59740" y="0"/>
                </a:lnTo>
                <a:cubicBezTo>
                  <a:pt x="27532" y="0"/>
                  <a:pt x="0" y="25960"/>
                  <a:pt x="0" y="58807"/>
                </a:cubicBezTo>
                <a:cubicBezTo>
                  <a:pt x="0" y="91655"/>
                  <a:pt x="27532" y="119735"/>
                  <a:pt x="59740" y="119735"/>
                </a:cubicBezTo>
                <a:cubicBezTo>
                  <a:pt x="91948" y="119735"/>
                  <a:pt x="119740" y="91655"/>
                  <a:pt x="119740" y="58807"/>
                </a:cubicBezTo>
                <a:cubicBezTo>
                  <a:pt x="119740" y="25960"/>
                  <a:pt x="91948" y="0"/>
                  <a:pt x="59740" y="0"/>
                </a:cubicBezTo>
                <a:close/>
                <a:moveTo>
                  <a:pt x="59740" y="79999"/>
                </a:moveTo>
                <a:lnTo>
                  <a:pt x="59740" y="79999"/>
                </a:lnTo>
                <a:cubicBezTo>
                  <a:pt x="48311" y="79999"/>
                  <a:pt x="41298" y="70463"/>
                  <a:pt x="41298" y="58807"/>
                </a:cubicBezTo>
                <a:cubicBezTo>
                  <a:pt x="41298" y="49536"/>
                  <a:pt x="48311" y="39999"/>
                  <a:pt x="59740" y="39999"/>
                </a:cubicBezTo>
                <a:cubicBezTo>
                  <a:pt x="71168" y="39999"/>
                  <a:pt x="78181" y="49536"/>
                  <a:pt x="78181" y="58807"/>
                </a:cubicBezTo>
                <a:cubicBezTo>
                  <a:pt x="78181" y="70463"/>
                  <a:pt x="71168" y="79999"/>
                  <a:pt x="59740" y="7999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4" name="Shape 5138">
            <a:extLst>
              <a:ext uri="{FF2B5EF4-FFF2-40B4-BE49-F238E27FC236}">
                <a16:creationId xmlns:a16="http://schemas.microsoft.com/office/drawing/2014/main" id="{FC89EFBD-9638-468F-9F15-DAF5BC1037A2}"/>
              </a:ext>
            </a:extLst>
          </p:cNvPr>
          <p:cNvSpPr/>
          <p:nvPr/>
        </p:nvSpPr>
        <p:spPr>
          <a:xfrm>
            <a:off x="2122032" y="5082342"/>
            <a:ext cx="272340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87" y="0"/>
                </a:moveTo>
                <a:lnTo>
                  <a:pt x="106987" y="0"/>
                </a:lnTo>
                <a:cubicBezTo>
                  <a:pt x="12771" y="0"/>
                  <a:pt x="12771" y="0"/>
                  <a:pt x="12771" y="0"/>
                </a:cubicBezTo>
                <a:cubicBezTo>
                  <a:pt x="4337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37" y="119516"/>
                  <a:pt x="12771" y="119516"/>
                </a:cubicBezTo>
                <a:cubicBezTo>
                  <a:pt x="106987" y="119516"/>
                  <a:pt x="106987" y="119516"/>
                  <a:pt x="106987" y="119516"/>
                </a:cubicBezTo>
                <a:cubicBezTo>
                  <a:pt x="113253" y="119516"/>
                  <a:pt x="119759" y="111290"/>
                  <a:pt x="119759" y="98225"/>
                </a:cubicBezTo>
                <a:cubicBezTo>
                  <a:pt x="119759" y="25645"/>
                  <a:pt x="119759" y="25645"/>
                  <a:pt x="119759" y="25645"/>
                </a:cubicBezTo>
                <a:cubicBezTo>
                  <a:pt x="119759" y="12580"/>
                  <a:pt x="113253" y="0"/>
                  <a:pt x="106987" y="0"/>
                </a:cubicBezTo>
                <a:close/>
                <a:moveTo>
                  <a:pt x="106987" y="98225"/>
                </a:moveTo>
                <a:lnTo>
                  <a:pt x="106987" y="98225"/>
                </a:lnTo>
                <a:cubicBezTo>
                  <a:pt x="12771" y="98225"/>
                  <a:pt x="12771" y="98225"/>
                  <a:pt x="12771" y="98225"/>
                </a:cubicBezTo>
                <a:cubicBezTo>
                  <a:pt x="12771" y="25645"/>
                  <a:pt x="12771" y="25645"/>
                  <a:pt x="12771" y="25645"/>
                </a:cubicBezTo>
                <a:cubicBezTo>
                  <a:pt x="106987" y="25645"/>
                  <a:pt x="106987" y="25645"/>
                  <a:pt x="106987" y="25645"/>
                </a:cubicBezTo>
                <a:lnTo>
                  <a:pt x="106987" y="98225"/>
                </a:lnTo>
                <a:close/>
                <a:moveTo>
                  <a:pt x="102650" y="38225"/>
                </a:moveTo>
                <a:lnTo>
                  <a:pt x="102650" y="38225"/>
                </a:lnTo>
                <a:cubicBezTo>
                  <a:pt x="76867" y="38225"/>
                  <a:pt x="76867" y="38225"/>
                  <a:pt x="76867" y="38225"/>
                </a:cubicBezTo>
                <a:cubicBezTo>
                  <a:pt x="76867" y="85645"/>
                  <a:pt x="76867" y="85645"/>
                  <a:pt x="76867" y="85645"/>
                </a:cubicBezTo>
                <a:cubicBezTo>
                  <a:pt x="102650" y="85645"/>
                  <a:pt x="102650" y="85645"/>
                  <a:pt x="102650" y="85645"/>
                </a:cubicBezTo>
                <a:lnTo>
                  <a:pt x="102650" y="38225"/>
                </a:lnTo>
                <a:close/>
                <a:moveTo>
                  <a:pt x="42891" y="38225"/>
                </a:moveTo>
                <a:lnTo>
                  <a:pt x="42891" y="38225"/>
                </a:lnTo>
                <a:cubicBezTo>
                  <a:pt x="17349" y="38225"/>
                  <a:pt x="17349" y="38225"/>
                  <a:pt x="17349" y="38225"/>
                </a:cubicBezTo>
                <a:cubicBezTo>
                  <a:pt x="17349" y="85645"/>
                  <a:pt x="17349" y="85645"/>
                  <a:pt x="17349" y="85645"/>
                </a:cubicBezTo>
                <a:cubicBezTo>
                  <a:pt x="42891" y="85645"/>
                  <a:pt x="42891" y="85645"/>
                  <a:pt x="42891" y="85645"/>
                </a:cubicBezTo>
                <a:lnTo>
                  <a:pt x="42891" y="38225"/>
                </a:lnTo>
                <a:close/>
                <a:moveTo>
                  <a:pt x="72530" y="38225"/>
                </a:moveTo>
                <a:lnTo>
                  <a:pt x="72530" y="38225"/>
                </a:lnTo>
                <a:cubicBezTo>
                  <a:pt x="46987" y="38225"/>
                  <a:pt x="46987" y="38225"/>
                  <a:pt x="46987" y="38225"/>
                </a:cubicBezTo>
                <a:cubicBezTo>
                  <a:pt x="46987" y="85645"/>
                  <a:pt x="46987" y="85645"/>
                  <a:pt x="46987" y="85645"/>
                </a:cubicBezTo>
                <a:cubicBezTo>
                  <a:pt x="72530" y="85645"/>
                  <a:pt x="72530" y="85645"/>
                  <a:pt x="72530" y="85645"/>
                </a:cubicBezTo>
                <a:lnTo>
                  <a:pt x="72530" y="3822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5" name="Shape 5139">
            <a:extLst>
              <a:ext uri="{FF2B5EF4-FFF2-40B4-BE49-F238E27FC236}">
                <a16:creationId xmlns:a16="http://schemas.microsoft.com/office/drawing/2014/main" id="{9110AA5D-9AE1-4060-8CF6-0E7B1A4BD939}"/>
              </a:ext>
            </a:extLst>
          </p:cNvPr>
          <p:cNvSpPr/>
          <p:nvPr/>
        </p:nvSpPr>
        <p:spPr>
          <a:xfrm>
            <a:off x="2666713" y="5082342"/>
            <a:ext cx="274285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346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46" y="119516"/>
                  <a:pt x="12796" y="119516"/>
                </a:cubicBezTo>
                <a:cubicBezTo>
                  <a:pt x="106961" y="119516"/>
                  <a:pt x="106961" y="119516"/>
                  <a:pt x="106961" y="119516"/>
                </a:cubicBezTo>
                <a:cubicBezTo>
                  <a:pt x="113239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239" y="0"/>
                  <a:pt x="106961" y="0"/>
                </a:cubicBezTo>
                <a:close/>
                <a:moveTo>
                  <a:pt x="106961" y="98225"/>
                </a:moveTo>
                <a:lnTo>
                  <a:pt x="106961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961" y="25645"/>
                  <a:pt x="106961" y="25645"/>
                  <a:pt x="106961" y="25645"/>
                </a:cubicBezTo>
                <a:lnTo>
                  <a:pt x="106961" y="98225"/>
                </a:lnTo>
                <a:close/>
                <a:moveTo>
                  <a:pt x="42736" y="38225"/>
                </a:moveTo>
                <a:lnTo>
                  <a:pt x="42736" y="38225"/>
                </a:lnTo>
                <a:cubicBezTo>
                  <a:pt x="17142" y="38225"/>
                  <a:pt x="17142" y="38225"/>
                  <a:pt x="17142" y="38225"/>
                </a:cubicBezTo>
                <a:cubicBezTo>
                  <a:pt x="17142" y="85645"/>
                  <a:pt x="17142" y="85645"/>
                  <a:pt x="17142" y="85645"/>
                </a:cubicBezTo>
                <a:cubicBezTo>
                  <a:pt x="42736" y="85645"/>
                  <a:pt x="42736" y="85645"/>
                  <a:pt x="42736" y="85645"/>
                </a:cubicBezTo>
                <a:lnTo>
                  <a:pt x="42736" y="38225"/>
                </a:lnTo>
                <a:close/>
                <a:moveTo>
                  <a:pt x="72676" y="38225"/>
                </a:moveTo>
                <a:lnTo>
                  <a:pt x="72676" y="38225"/>
                </a:lnTo>
                <a:cubicBezTo>
                  <a:pt x="47082" y="38225"/>
                  <a:pt x="47082" y="38225"/>
                  <a:pt x="47082" y="38225"/>
                </a:cubicBezTo>
                <a:cubicBezTo>
                  <a:pt x="47082" y="85645"/>
                  <a:pt x="47082" y="85645"/>
                  <a:pt x="47082" y="85645"/>
                </a:cubicBezTo>
                <a:cubicBezTo>
                  <a:pt x="72676" y="85645"/>
                  <a:pt x="72676" y="85645"/>
                  <a:pt x="72676" y="85645"/>
                </a:cubicBezTo>
                <a:lnTo>
                  <a:pt x="72676" y="3822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6" name="Shape 5140">
            <a:extLst>
              <a:ext uri="{FF2B5EF4-FFF2-40B4-BE49-F238E27FC236}">
                <a16:creationId xmlns:a16="http://schemas.microsoft.com/office/drawing/2014/main" id="{A675AC34-37E5-41CC-9ABB-FB440DD38054}"/>
              </a:ext>
            </a:extLst>
          </p:cNvPr>
          <p:cNvSpPr/>
          <p:nvPr/>
        </p:nvSpPr>
        <p:spPr>
          <a:xfrm>
            <a:off x="3211394" y="5082342"/>
            <a:ext cx="274285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346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46" y="119516"/>
                  <a:pt x="12796" y="119516"/>
                </a:cubicBezTo>
                <a:cubicBezTo>
                  <a:pt x="106961" y="119516"/>
                  <a:pt x="106961" y="119516"/>
                  <a:pt x="106961" y="119516"/>
                </a:cubicBezTo>
                <a:cubicBezTo>
                  <a:pt x="113480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480" y="0"/>
                  <a:pt x="106961" y="0"/>
                </a:cubicBezTo>
                <a:close/>
                <a:moveTo>
                  <a:pt x="106961" y="98225"/>
                </a:moveTo>
                <a:lnTo>
                  <a:pt x="106961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961" y="25645"/>
                  <a:pt x="106961" y="25645"/>
                  <a:pt x="106961" y="25645"/>
                </a:cubicBezTo>
                <a:lnTo>
                  <a:pt x="106961" y="98225"/>
                </a:lnTo>
                <a:close/>
                <a:moveTo>
                  <a:pt x="42736" y="38225"/>
                </a:moveTo>
                <a:lnTo>
                  <a:pt x="42736" y="38225"/>
                </a:lnTo>
                <a:cubicBezTo>
                  <a:pt x="17142" y="38225"/>
                  <a:pt x="17142" y="38225"/>
                  <a:pt x="17142" y="38225"/>
                </a:cubicBezTo>
                <a:cubicBezTo>
                  <a:pt x="17142" y="85645"/>
                  <a:pt x="17142" y="85645"/>
                  <a:pt x="17142" y="85645"/>
                </a:cubicBezTo>
                <a:cubicBezTo>
                  <a:pt x="42736" y="85645"/>
                  <a:pt x="42736" y="85645"/>
                  <a:pt x="42736" y="85645"/>
                </a:cubicBezTo>
                <a:lnTo>
                  <a:pt x="42736" y="3822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7" name="Shape 5141">
            <a:extLst>
              <a:ext uri="{FF2B5EF4-FFF2-40B4-BE49-F238E27FC236}">
                <a16:creationId xmlns:a16="http://schemas.microsoft.com/office/drawing/2014/main" id="{5C8E2F9F-8D99-4DBE-BCAA-B63C727A7532}"/>
              </a:ext>
            </a:extLst>
          </p:cNvPr>
          <p:cNvSpPr/>
          <p:nvPr/>
        </p:nvSpPr>
        <p:spPr>
          <a:xfrm>
            <a:off x="3758019" y="5082342"/>
            <a:ext cx="274286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104" y="119516"/>
                  <a:pt x="12796" y="119516"/>
                </a:cubicBezTo>
                <a:cubicBezTo>
                  <a:pt x="106720" y="119516"/>
                  <a:pt x="106720" y="119516"/>
                  <a:pt x="106720" y="119516"/>
                </a:cubicBezTo>
                <a:cubicBezTo>
                  <a:pt x="113480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480" y="0"/>
                  <a:pt x="106720" y="0"/>
                </a:cubicBezTo>
                <a:close/>
                <a:moveTo>
                  <a:pt x="106720" y="98225"/>
                </a:moveTo>
                <a:lnTo>
                  <a:pt x="106720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720" y="25645"/>
                  <a:pt x="106720" y="25645"/>
                  <a:pt x="106720" y="25645"/>
                </a:cubicBezTo>
                <a:lnTo>
                  <a:pt x="106720" y="9822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8" name="Shape 5142">
            <a:extLst>
              <a:ext uri="{FF2B5EF4-FFF2-40B4-BE49-F238E27FC236}">
                <a16:creationId xmlns:a16="http://schemas.microsoft.com/office/drawing/2014/main" id="{9BFE12A6-0DAB-426C-ABE6-4A325194AB56}"/>
              </a:ext>
            </a:extLst>
          </p:cNvPr>
          <p:cNvSpPr/>
          <p:nvPr/>
        </p:nvSpPr>
        <p:spPr>
          <a:xfrm>
            <a:off x="5938688" y="1817297"/>
            <a:ext cx="274285" cy="12453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180" y="48430"/>
                </a:moveTo>
                <a:lnTo>
                  <a:pt x="115180" y="48430"/>
                </a:lnTo>
                <a:cubicBezTo>
                  <a:pt x="113253" y="38744"/>
                  <a:pt x="102409" y="14529"/>
                  <a:pt x="96144" y="4843"/>
                </a:cubicBezTo>
                <a:cubicBezTo>
                  <a:pt x="96144" y="0"/>
                  <a:pt x="93975" y="0"/>
                  <a:pt x="89638" y="0"/>
                </a:cubicBezTo>
                <a:cubicBezTo>
                  <a:pt x="87710" y="0"/>
                  <a:pt x="60000" y="0"/>
                  <a:pt x="60000" y="0"/>
                </a:cubicBezTo>
                <a:cubicBezTo>
                  <a:pt x="60000" y="0"/>
                  <a:pt x="32048" y="0"/>
                  <a:pt x="29879" y="0"/>
                </a:cubicBezTo>
                <a:cubicBezTo>
                  <a:pt x="25542" y="0"/>
                  <a:pt x="23614" y="0"/>
                  <a:pt x="23614" y="4843"/>
                </a:cubicBezTo>
                <a:cubicBezTo>
                  <a:pt x="17108" y="14529"/>
                  <a:pt x="6506" y="38744"/>
                  <a:pt x="4337" y="48430"/>
                </a:cubicBezTo>
                <a:cubicBezTo>
                  <a:pt x="0" y="52735"/>
                  <a:pt x="0" y="57578"/>
                  <a:pt x="0" y="67264"/>
                </a:cubicBezTo>
                <a:cubicBezTo>
                  <a:pt x="4337" y="105470"/>
                  <a:pt x="4337" y="105470"/>
                  <a:pt x="4337" y="105470"/>
                </a:cubicBezTo>
                <a:cubicBezTo>
                  <a:pt x="4337" y="114618"/>
                  <a:pt x="8674" y="119461"/>
                  <a:pt x="10843" y="119461"/>
                </a:cubicBezTo>
                <a:cubicBezTo>
                  <a:pt x="108915" y="119461"/>
                  <a:pt x="108915" y="119461"/>
                  <a:pt x="108915" y="119461"/>
                </a:cubicBezTo>
                <a:cubicBezTo>
                  <a:pt x="111084" y="119461"/>
                  <a:pt x="115180" y="114618"/>
                  <a:pt x="115180" y="105470"/>
                </a:cubicBezTo>
                <a:cubicBezTo>
                  <a:pt x="119759" y="67264"/>
                  <a:pt x="119759" y="67264"/>
                  <a:pt x="119759" y="67264"/>
                </a:cubicBezTo>
                <a:cubicBezTo>
                  <a:pt x="119759" y="57578"/>
                  <a:pt x="119759" y="52735"/>
                  <a:pt x="115180" y="48430"/>
                </a:cubicBezTo>
                <a:close/>
                <a:moveTo>
                  <a:pt x="83373" y="52735"/>
                </a:moveTo>
                <a:lnTo>
                  <a:pt x="83373" y="52735"/>
                </a:lnTo>
                <a:lnTo>
                  <a:pt x="83373" y="57578"/>
                </a:lnTo>
                <a:cubicBezTo>
                  <a:pt x="76867" y="81255"/>
                  <a:pt x="76867" y="81255"/>
                  <a:pt x="76867" y="81255"/>
                </a:cubicBezTo>
                <a:cubicBezTo>
                  <a:pt x="42891" y="81255"/>
                  <a:pt x="42891" y="81255"/>
                  <a:pt x="42891" y="81255"/>
                </a:cubicBezTo>
                <a:cubicBezTo>
                  <a:pt x="36385" y="57578"/>
                  <a:pt x="36385" y="57578"/>
                  <a:pt x="36385" y="57578"/>
                </a:cubicBezTo>
                <a:lnTo>
                  <a:pt x="36385" y="52735"/>
                </a:lnTo>
                <a:cubicBezTo>
                  <a:pt x="14939" y="52735"/>
                  <a:pt x="14939" y="52735"/>
                  <a:pt x="14939" y="52735"/>
                </a:cubicBezTo>
                <a:cubicBezTo>
                  <a:pt x="25542" y="24215"/>
                  <a:pt x="25542" y="24215"/>
                  <a:pt x="25542" y="24215"/>
                </a:cubicBezTo>
                <a:cubicBezTo>
                  <a:pt x="93975" y="24215"/>
                  <a:pt x="93975" y="24215"/>
                  <a:pt x="93975" y="24215"/>
                </a:cubicBezTo>
                <a:cubicBezTo>
                  <a:pt x="104578" y="52735"/>
                  <a:pt x="104578" y="52735"/>
                  <a:pt x="104578" y="52735"/>
                </a:cubicBezTo>
                <a:lnTo>
                  <a:pt x="83373" y="5273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9" name="Shape 5143">
            <a:extLst>
              <a:ext uri="{FF2B5EF4-FFF2-40B4-BE49-F238E27FC236}">
                <a16:creationId xmlns:a16="http://schemas.microsoft.com/office/drawing/2014/main" id="{AF379A52-0DBA-4962-8AEC-3A92C836D439}"/>
              </a:ext>
            </a:extLst>
          </p:cNvPr>
          <p:cNvSpPr/>
          <p:nvPr/>
        </p:nvSpPr>
        <p:spPr>
          <a:xfrm>
            <a:off x="6485314" y="5033698"/>
            <a:ext cx="274286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6277" y="0"/>
                  <a:pt x="0" y="4689"/>
                  <a:pt x="0" y="12137"/>
                </a:cubicBezTo>
                <a:cubicBezTo>
                  <a:pt x="0" y="88000"/>
                  <a:pt x="0" y="88000"/>
                  <a:pt x="0" y="88000"/>
                </a:cubicBezTo>
                <a:cubicBezTo>
                  <a:pt x="0" y="95172"/>
                  <a:pt x="4104" y="102620"/>
                  <a:pt x="10623" y="105103"/>
                </a:cubicBezTo>
                <a:cubicBezTo>
                  <a:pt x="38631" y="110068"/>
                  <a:pt x="38631" y="110068"/>
                  <a:pt x="38631" y="110068"/>
                </a:cubicBezTo>
                <a:cubicBezTo>
                  <a:pt x="38631" y="110068"/>
                  <a:pt x="14969" y="119724"/>
                  <a:pt x="29698" y="119724"/>
                </a:cubicBezTo>
                <a:cubicBezTo>
                  <a:pt x="89818" y="119724"/>
                  <a:pt x="89818" y="119724"/>
                  <a:pt x="89818" y="119724"/>
                </a:cubicBezTo>
                <a:cubicBezTo>
                  <a:pt x="104788" y="119724"/>
                  <a:pt x="81126" y="110068"/>
                  <a:pt x="81126" y="110068"/>
                </a:cubicBezTo>
                <a:cubicBezTo>
                  <a:pt x="108893" y="105103"/>
                  <a:pt x="108893" y="105103"/>
                  <a:pt x="108893" y="105103"/>
                </a:cubicBezTo>
                <a:cubicBezTo>
                  <a:pt x="115653" y="102620"/>
                  <a:pt x="119758" y="95172"/>
                  <a:pt x="119758" y="88000"/>
                </a:cubicBezTo>
                <a:cubicBezTo>
                  <a:pt x="119758" y="12137"/>
                  <a:pt x="119758" y="12137"/>
                  <a:pt x="119758" y="12137"/>
                </a:cubicBezTo>
                <a:cubicBezTo>
                  <a:pt x="119758" y="4689"/>
                  <a:pt x="113480" y="0"/>
                  <a:pt x="106720" y="0"/>
                </a:cubicBezTo>
                <a:close/>
                <a:moveTo>
                  <a:pt x="106720" y="88000"/>
                </a:moveTo>
                <a:lnTo>
                  <a:pt x="106720" y="88000"/>
                </a:lnTo>
                <a:cubicBezTo>
                  <a:pt x="12796" y="88000"/>
                  <a:pt x="12796" y="88000"/>
                  <a:pt x="12796" y="88000"/>
                </a:cubicBezTo>
                <a:cubicBezTo>
                  <a:pt x="12796" y="12137"/>
                  <a:pt x="12796" y="12137"/>
                  <a:pt x="12796" y="12137"/>
                </a:cubicBezTo>
                <a:cubicBezTo>
                  <a:pt x="106720" y="12137"/>
                  <a:pt x="106720" y="12137"/>
                  <a:pt x="106720" y="12137"/>
                </a:cubicBezTo>
                <a:lnTo>
                  <a:pt x="106720" y="8800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0" name="Shape 5144">
            <a:extLst>
              <a:ext uri="{FF2B5EF4-FFF2-40B4-BE49-F238E27FC236}">
                <a16:creationId xmlns:a16="http://schemas.microsoft.com/office/drawing/2014/main" id="{7FC5C0AE-78A4-46C0-9035-DF64B3DCB586}"/>
              </a:ext>
            </a:extLst>
          </p:cNvPr>
          <p:cNvSpPr/>
          <p:nvPr/>
        </p:nvSpPr>
        <p:spPr>
          <a:xfrm>
            <a:off x="7576622" y="3942105"/>
            <a:ext cx="274285" cy="2354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5533" y="65070"/>
                </a:moveTo>
                <a:lnTo>
                  <a:pt x="55533" y="65070"/>
                </a:lnTo>
                <a:cubicBezTo>
                  <a:pt x="66156" y="65070"/>
                  <a:pt x="66156" y="65070"/>
                  <a:pt x="66156" y="65070"/>
                </a:cubicBezTo>
                <a:cubicBezTo>
                  <a:pt x="66156" y="77464"/>
                  <a:pt x="66156" y="77464"/>
                  <a:pt x="66156" y="77464"/>
                </a:cubicBezTo>
                <a:cubicBezTo>
                  <a:pt x="119758" y="77464"/>
                  <a:pt x="119758" y="77464"/>
                  <a:pt x="119758" y="77464"/>
                </a:cubicBezTo>
                <a:cubicBezTo>
                  <a:pt x="119758" y="77464"/>
                  <a:pt x="119758" y="47323"/>
                  <a:pt x="117585" y="37464"/>
                </a:cubicBezTo>
                <a:cubicBezTo>
                  <a:pt x="117585" y="27323"/>
                  <a:pt x="115412" y="22535"/>
                  <a:pt x="106961" y="22535"/>
                </a:cubicBezTo>
                <a:cubicBezTo>
                  <a:pt x="87645" y="22535"/>
                  <a:pt x="87645" y="22535"/>
                  <a:pt x="87645" y="22535"/>
                </a:cubicBezTo>
                <a:cubicBezTo>
                  <a:pt x="83299" y="14929"/>
                  <a:pt x="81368" y="7605"/>
                  <a:pt x="81368" y="7605"/>
                </a:cubicBezTo>
                <a:cubicBezTo>
                  <a:pt x="79195" y="2535"/>
                  <a:pt x="77022" y="0"/>
                  <a:pt x="72434" y="0"/>
                </a:cubicBezTo>
                <a:cubicBezTo>
                  <a:pt x="46841" y="0"/>
                  <a:pt x="46841" y="0"/>
                  <a:pt x="46841" y="0"/>
                </a:cubicBezTo>
                <a:cubicBezTo>
                  <a:pt x="42736" y="0"/>
                  <a:pt x="40563" y="2535"/>
                  <a:pt x="40563" y="7605"/>
                </a:cubicBezTo>
                <a:cubicBezTo>
                  <a:pt x="38390" y="7605"/>
                  <a:pt x="36217" y="14929"/>
                  <a:pt x="32112" y="22535"/>
                </a:cubicBezTo>
                <a:cubicBezTo>
                  <a:pt x="12796" y="22535"/>
                  <a:pt x="12796" y="22535"/>
                  <a:pt x="12796" y="22535"/>
                </a:cubicBezTo>
                <a:cubicBezTo>
                  <a:pt x="4104" y="22535"/>
                  <a:pt x="2173" y="27323"/>
                  <a:pt x="2173" y="37464"/>
                </a:cubicBezTo>
                <a:cubicBezTo>
                  <a:pt x="0" y="47323"/>
                  <a:pt x="0" y="77464"/>
                  <a:pt x="0" y="77464"/>
                </a:cubicBezTo>
                <a:cubicBezTo>
                  <a:pt x="55533" y="77464"/>
                  <a:pt x="55533" y="77464"/>
                  <a:pt x="55533" y="77464"/>
                </a:cubicBezTo>
                <a:lnTo>
                  <a:pt x="55533" y="65070"/>
                </a:lnTo>
                <a:close/>
                <a:moveTo>
                  <a:pt x="44909" y="14929"/>
                </a:moveTo>
                <a:lnTo>
                  <a:pt x="44909" y="14929"/>
                </a:lnTo>
                <a:cubicBezTo>
                  <a:pt x="46841" y="12394"/>
                  <a:pt x="46841" y="10140"/>
                  <a:pt x="51187" y="10140"/>
                </a:cubicBezTo>
                <a:cubicBezTo>
                  <a:pt x="68571" y="10140"/>
                  <a:pt x="68571" y="10140"/>
                  <a:pt x="68571" y="10140"/>
                </a:cubicBezTo>
                <a:cubicBezTo>
                  <a:pt x="72434" y="10140"/>
                  <a:pt x="72434" y="12394"/>
                  <a:pt x="74607" y="14929"/>
                </a:cubicBezTo>
                <a:cubicBezTo>
                  <a:pt x="74607" y="14929"/>
                  <a:pt x="77022" y="20000"/>
                  <a:pt x="77022" y="22535"/>
                </a:cubicBezTo>
                <a:cubicBezTo>
                  <a:pt x="42736" y="22535"/>
                  <a:pt x="42736" y="22535"/>
                  <a:pt x="42736" y="22535"/>
                </a:cubicBezTo>
                <a:cubicBezTo>
                  <a:pt x="44909" y="20000"/>
                  <a:pt x="44909" y="14929"/>
                  <a:pt x="44909" y="14929"/>
                </a:cubicBezTo>
                <a:close/>
                <a:moveTo>
                  <a:pt x="66156" y="100000"/>
                </a:moveTo>
                <a:lnTo>
                  <a:pt x="66156" y="100000"/>
                </a:lnTo>
                <a:cubicBezTo>
                  <a:pt x="55533" y="100000"/>
                  <a:pt x="55533" y="100000"/>
                  <a:pt x="55533" y="100000"/>
                </a:cubicBezTo>
                <a:cubicBezTo>
                  <a:pt x="55533" y="85070"/>
                  <a:pt x="55533" y="85070"/>
                  <a:pt x="55533" y="85070"/>
                </a:cubicBezTo>
                <a:cubicBezTo>
                  <a:pt x="2173" y="85070"/>
                  <a:pt x="2173" y="85070"/>
                  <a:pt x="2173" y="85070"/>
                </a:cubicBezTo>
                <a:cubicBezTo>
                  <a:pt x="2173" y="85070"/>
                  <a:pt x="4104" y="97464"/>
                  <a:pt x="4104" y="107323"/>
                </a:cubicBezTo>
                <a:cubicBezTo>
                  <a:pt x="4104" y="112394"/>
                  <a:pt x="6277" y="119718"/>
                  <a:pt x="14969" y="119718"/>
                </a:cubicBezTo>
                <a:cubicBezTo>
                  <a:pt x="104788" y="119718"/>
                  <a:pt x="104788" y="119718"/>
                  <a:pt x="104788" y="119718"/>
                </a:cubicBezTo>
                <a:cubicBezTo>
                  <a:pt x="113239" y="119718"/>
                  <a:pt x="115412" y="112394"/>
                  <a:pt x="115412" y="107323"/>
                </a:cubicBezTo>
                <a:cubicBezTo>
                  <a:pt x="115412" y="97464"/>
                  <a:pt x="117585" y="85070"/>
                  <a:pt x="117585" y="85070"/>
                </a:cubicBezTo>
                <a:cubicBezTo>
                  <a:pt x="66156" y="85070"/>
                  <a:pt x="66156" y="85070"/>
                  <a:pt x="66156" y="85070"/>
                </a:cubicBezTo>
                <a:lnTo>
                  <a:pt x="66156" y="10000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1" name="Shape 5145">
            <a:extLst>
              <a:ext uri="{FF2B5EF4-FFF2-40B4-BE49-F238E27FC236}">
                <a16:creationId xmlns:a16="http://schemas.microsoft.com/office/drawing/2014/main" id="{5408A825-3226-49E0-A155-1153B3C4A6D3}"/>
              </a:ext>
            </a:extLst>
          </p:cNvPr>
          <p:cNvSpPr/>
          <p:nvPr/>
        </p:nvSpPr>
        <p:spPr>
          <a:xfrm>
            <a:off x="3211394" y="4521953"/>
            <a:ext cx="274285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991" y="59801"/>
                </a:moveTo>
                <a:lnTo>
                  <a:pt x="91991" y="59801"/>
                </a:lnTo>
                <a:cubicBezTo>
                  <a:pt x="91991" y="35643"/>
                  <a:pt x="100684" y="17821"/>
                  <a:pt x="104788" y="17821"/>
                </a:cubicBezTo>
                <a:cubicBezTo>
                  <a:pt x="106961" y="17821"/>
                  <a:pt x="113480" y="17821"/>
                  <a:pt x="113480" y="17821"/>
                </a:cubicBezTo>
                <a:cubicBezTo>
                  <a:pt x="109134" y="7128"/>
                  <a:pt x="106961" y="0"/>
                  <a:pt x="91991" y="0"/>
                </a:cubicBezTo>
                <a:cubicBezTo>
                  <a:pt x="32112" y="0"/>
                  <a:pt x="32112" y="0"/>
                  <a:pt x="32112" y="0"/>
                </a:cubicBezTo>
                <a:cubicBezTo>
                  <a:pt x="8692" y="0"/>
                  <a:pt x="0" y="35643"/>
                  <a:pt x="0" y="59801"/>
                </a:cubicBezTo>
                <a:cubicBezTo>
                  <a:pt x="0" y="84356"/>
                  <a:pt x="8692" y="119603"/>
                  <a:pt x="32112" y="119603"/>
                </a:cubicBezTo>
                <a:cubicBezTo>
                  <a:pt x="91991" y="119603"/>
                  <a:pt x="91991" y="119603"/>
                  <a:pt x="91991" y="119603"/>
                </a:cubicBezTo>
                <a:cubicBezTo>
                  <a:pt x="106961" y="119603"/>
                  <a:pt x="109134" y="112475"/>
                  <a:pt x="113480" y="101782"/>
                </a:cubicBezTo>
                <a:cubicBezTo>
                  <a:pt x="113480" y="101782"/>
                  <a:pt x="111307" y="101782"/>
                  <a:pt x="104788" y="101782"/>
                </a:cubicBezTo>
                <a:cubicBezTo>
                  <a:pt x="100684" y="101782"/>
                  <a:pt x="91991" y="87920"/>
                  <a:pt x="91991" y="59801"/>
                </a:cubicBezTo>
                <a:close/>
                <a:moveTo>
                  <a:pt x="74849" y="77623"/>
                </a:moveTo>
                <a:lnTo>
                  <a:pt x="74849" y="77623"/>
                </a:lnTo>
                <a:cubicBezTo>
                  <a:pt x="74849" y="80792"/>
                  <a:pt x="72917" y="77623"/>
                  <a:pt x="72917" y="77623"/>
                </a:cubicBezTo>
                <a:cubicBezTo>
                  <a:pt x="53360" y="66930"/>
                  <a:pt x="53360" y="66930"/>
                  <a:pt x="53360" y="66930"/>
                </a:cubicBezTo>
                <a:cubicBezTo>
                  <a:pt x="53360" y="66930"/>
                  <a:pt x="53360" y="70495"/>
                  <a:pt x="51187" y="77623"/>
                </a:cubicBezTo>
                <a:cubicBezTo>
                  <a:pt x="49255" y="80792"/>
                  <a:pt x="49255" y="87920"/>
                  <a:pt x="44909" y="80792"/>
                </a:cubicBezTo>
                <a:cubicBezTo>
                  <a:pt x="38390" y="74059"/>
                  <a:pt x="23661" y="49504"/>
                  <a:pt x="23661" y="49504"/>
                </a:cubicBezTo>
                <a:cubicBezTo>
                  <a:pt x="23661" y="49504"/>
                  <a:pt x="21488" y="45940"/>
                  <a:pt x="21488" y="42376"/>
                </a:cubicBezTo>
                <a:cubicBezTo>
                  <a:pt x="23661" y="42376"/>
                  <a:pt x="25593" y="42376"/>
                  <a:pt x="25593" y="42376"/>
                </a:cubicBezTo>
                <a:cubicBezTo>
                  <a:pt x="42736" y="56633"/>
                  <a:pt x="42736" y="56633"/>
                  <a:pt x="42736" y="56633"/>
                </a:cubicBezTo>
                <a:cubicBezTo>
                  <a:pt x="42736" y="56633"/>
                  <a:pt x="44909" y="49504"/>
                  <a:pt x="47082" y="45940"/>
                </a:cubicBezTo>
                <a:cubicBezTo>
                  <a:pt x="47082" y="38811"/>
                  <a:pt x="49255" y="35643"/>
                  <a:pt x="53360" y="42376"/>
                </a:cubicBezTo>
                <a:cubicBezTo>
                  <a:pt x="57706" y="45940"/>
                  <a:pt x="74849" y="74059"/>
                  <a:pt x="74849" y="74059"/>
                </a:cubicBezTo>
                <a:cubicBezTo>
                  <a:pt x="74849" y="74059"/>
                  <a:pt x="77022" y="77623"/>
                  <a:pt x="74849" y="77623"/>
                </a:cubicBezTo>
                <a:close/>
                <a:moveTo>
                  <a:pt x="113480" y="38811"/>
                </a:moveTo>
                <a:lnTo>
                  <a:pt x="113480" y="38811"/>
                </a:lnTo>
                <a:cubicBezTo>
                  <a:pt x="109134" y="38811"/>
                  <a:pt x="109134" y="38811"/>
                  <a:pt x="109134" y="38811"/>
                </a:cubicBezTo>
                <a:cubicBezTo>
                  <a:pt x="104788" y="38811"/>
                  <a:pt x="102615" y="49504"/>
                  <a:pt x="102615" y="59801"/>
                </a:cubicBezTo>
                <a:cubicBezTo>
                  <a:pt x="102615" y="70495"/>
                  <a:pt x="104788" y="80792"/>
                  <a:pt x="109134" y="80792"/>
                </a:cubicBezTo>
                <a:cubicBezTo>
                  <a:pt x="113480" y="80792"/>
                  <a:pt x="113480" y="80792"/>
                  <a:pt x="113480" y="80792"/>
                </a:cubicBezTo>
                <a:cubicBezTo>
                  <a:pt x="115412" y="80792"/>
                  <a:pt x="119758" y="70495"/>
                  <a:pt x="119758" y="59801"/>
                </a:cubicBezTo>
                <a:cubicBezTo>
                  <a:pt x="119758" y="49504"/>
                  <a:pt x="115412" y="38811"/>
                  <a:pt x="113480" y="3881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2" name="Shape 5146">
            <a:extLst>
              <a:ext uri="{FF2B5EF4-FFF2-40B4-BE49-F238E27FC236}">
                <a16:creationId xmlns:a16="http://schemas.microsoft.com/office/drawing/2014/main" id="{C8DA1354-D641-47D9-8ADC-A4D4D254B4AC}"/>
              </a:ext>
            </a:extLst>
          </p:cNvPr>
          <p:cNvSpPr/>
          <p:nvPr/>
        </p:nvSpPr>
        <p:spPr>
          <a:xfrm>
            <a:off x="5938688" y="3971293"/>
            <a:ext cx="274285" cy="17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807" y="33375"/>
                </a:moveTo>
                <a:lnTo>
                  <a:pt x="91807" y="33375"/>
                </a:lnTo>
                <a:cubicBezTo>
                  <a:pt x="89638" y="33375"/>
                  <a:pt x="87710" y="33375"/>
                  <a:pt x="85542" y="33375"/>
                </a:cubicBezTo>
                <a:cubicBezTo>
                  <a:pt x="81204" y="13500"/>
                  <a:pt x="70602" y="0"/>
                  <a:pt x="55662" y="0"/>
                </a:cubicBezTo>
                <a:cubicBezTo>
                  <a:pt x="38554" y="0"/>
                  <a:pt x="23614" y="23250"/>
                  <a:pt x="23614" y="50250"/>
                </a:cubicBezTo>
                <a:cubicBezTo>
                  <a:pt x="23614" y="50250"/>
                  <a:pt x="23614" y="53250"/>
                  <a:pt x="23614" y="56250"/>
                </a:cubicBezTo>
                <a:cubicBezTo>
                  <a:pt x="23614" y="56250"/>
                  <a:pt x="23614" y="56250"/>
                  <a:pt x="21445" y="56250"/>
                </a:cubicBezTo>
                <a:cubicBezTo>
                  <a:pt x="10843" y="56250"/>
                  <a:pt x="0" y="70125"/>
                  <a:pt x="0" y="90000"/>
                </a:cubicBezTo>
                <a:cubicBezTo>
                  <a:pt x="0" y="106500"/>
                  <a:pt x="10843" y="119625"/>
                  <a:pt x="21445" y="119625"/>
                </a:cubicBezTo>
                <a:cubicBezTo>
                  <a:pt x="91807" y="119625"/>
                  <a:pt x="91807" y="119625"/>
                  <a:pt x="91807" y="119625"/>
                </a:cubicBezTo>
                <a:cubicBezTo>
                  <a:pt x="106746" y="119625"/>
                  <a:pt x="119759" y="103125"/>
                  <a:pt x="119759" y="76500"/>
                </a:cubicBezTo>
                <a:cubicBezTo>
                  <a:pt x="119759" y="53250"/>
                  <a:pt x="106746" y="33375"/>
                  <a:pt x="91807" y="33375"/>
                </a:cubicBezTo>
                <a:close/>
                <a:moveTo>
                  <a:pt x="68433" y="73125"/>
                </a:moveTo>
                <a:lnTo>
                  <a:pt x="68433" y="73125"/>
                </a:lnTo>
                <a:cubicBezTo>
                  <a:pt x="64096" y="79875"/>
                  <a:pt x="53493" y="99750"/>
                  <a:pt x="51325" y="103125"/>
                </a:cubicBezTo>
                <a:cubicBezTo>
                  <a:pt x="51325" y="103125"/>
                  <a:pt x="49156" y="106500"/>
                  <a:pt x="46987" y="103125"/>
                </a:cubicBezTo>
                <a:cubicBezTo>
                  <a:pt x="46987" y="103125"/>
                  <a:pt x="46987" y="103125"/>
                  <a:pt x="46987" y="99750"/>
                </a:cubicBezTo>
                <a:lnTo>
                  <a:pt x="46987" y="96375"/>
                </a:lnTo>
                <a:cubicBezTo>
                  <a:pt x="53493" y="76500"/>
                  <a:pt x="53493" y="76500"/>
                  <a:pt x="53493" y="76500"/>
                </a:cubicBezTo>
                <a:cubicBezTo>
                  <a:pt x="53493" y="73125"/>
                  <a:pt x="51325" y="73125"/>
                  <a:pt x="49156" y="73125"/>
                </a:cubicBezTo>
                <a:lnTo>
                  <a:pt x="49156" y="73125"/>
                </a:lnTo>
                <a:cubicBezTo>
                  <a:pt x="46987" y="70125"/>
                  <a:pt x="44819" y="70125"/>
                  <a:pt x="44819" y="66750"/>
                </a:cubicBezTo>
                <a:cubicBezTo>
                  <a:pt x="44819" y="63375"/>
                  <a:pt x="44819" y="63375"/>
                  <a:pt x="46987" y="60000"/>
                </a:cubicBezTo>
                <a:cubicBezTo>
                  <a:pt x="49156" y="53250"/>
                  <a:pt x="62168" y="33375"/>
                  <a:pt x="62168" y="33375"/>
                </a:cubicBezTo>
                <a:cubicBezTo>
                  <a:pt x="64096" y="30000"/>
                  <a:pt x="64096" y="30000"/>
                  <a:pt x="66265" y="30000"/>
                </a:cubicBezTo>
                <a:cubicBezTo>
                  <a:pt x="66265" y="33375"/>
                  <a:pt x="68433" y="33375"/>
                  <a:pt x="68433" y="33375"/>
                </a:cubicBezTo>
                <a:cubicBezTo>
                  <a:pt x="68433" y="36375"/>
                  <a:pt x="66265" y="36375"/>
                  <a:pt x="66265" y="39750"/>
                </a:cubicBezTo>
                <a:cubicBezTo>
                  <a:pt x="60000" y="60000"/>
                  <a:pt x="60000" y="60000"/>
                  <a:pt x="60000" y="60000"/>
                </a:cubicBezTo>
                <a:cubicBezTo>
                  <a:pt x="62168" y="60000"/>
                  <a:pt x="64096" y="63375"/>
                  <a:pt x="66265" y="63375"/>
                </a:cubicBezTo>
                <a:lnTo>
                  <a:pt x="66265" y="63375"/>
                </a:lnTo>
                <a:cubicBezTo>
                  <a:pt x="68433" y="63375"/>
                  <a:pt x="70602" y="66750"/>
                  <a:pt x="70602" y="70125"/>
                </a:cubicBezTo>
                <a:lnTo>
                  <a:pt x="68433" y="7312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3" name="Shape 5147">
            <a:extLst>
              <a:ext uri="{FF2B5EF4-FFF2-40B4-BE49-F238E27FC236}">
                <a16:creationId xmlns:a16="http://schemas.microsoft.com/office/drawing/2014/main" id="{DB77EDDB-A311-4B08-8DA9-AE54ABF9FE9A}"/>
              </a:ext>
            </a:extLst>
          </p:cNvPr>
          <p:cNvSpPr/>
          <p:nvPr/>
        </p:nvSpPr>
        <p:spPr>
          <a:xfrm>
            <a:off x="8121303" y="3410904"/>
            <a:ext cx="274285" cy="21014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9315" y="77905"/>
                </a:moveTo>
                <a:lnTo>
                  <a:pt x="19315" y="77905"/>
                </a:lnTo>
                <a:cubicBezTo>
                  <a:pt x="23420" y="92041"/>
                  <a:pt x="25593" y="97696"/>
                  <a:pt x="38390" y="103036"/>
                </a:cubicBezTo>
                <a:cubicBezTo>
                  <a:pt x="49014" y="111518"/>
                  <a:pt x="55533" y="119685"/>
                  <a:pt x="59879" y="119685"/>
                </a:cubicBezTo>
                <a:cubicBezTo>
                  <a:pt x="64225" y="119685"/>
                  <a:pt x="70744" y="111518"/>
                  <a:pt x="81368" y="105863"/>
                </a:cubicBezTo>
                <a:cubicBezTo>
                  <a:pt x="94164" y="97696"/>
                  <a:pt x="89818" y="97696"/>
                  <a:pt x="94164" y="81047"/>
                </a:cubicBezTo>
                <a:cubicBezTo>
                  <a:pt x="59879" y="103036"/>
                  <a:pt x="59879" y="103036"/>
                  <a:pt x="59879" y="103036"/>
                </a:cubicBezTo>
                <a:lnTo>
                  <a:pt x="19315" y="77905"/>
                </a:lnTo>
                <a:close/>
                <a:moveTo>
                  <a:pt x="117585" y="38952"/>
                </a:moveTo>
                <a:lnTo>
                  <a:pt x="117585" y="38952"/>
                </a:lnTo>
                <a:cubicBezTo>
                  <a:pt x="66156" y="2827"/>
                  <a:pt x="66156" y="2827"/>
                  <a:pt x="66156" y="2827"/>
                </a:cubicBezTo>
                <a:cubicBezTo>
                  <a:pt x="64225" y="0"/>
                  <a:pt x="57706" y="0"/>
                  <a:pt x="53360" y="2827"/>
                </a:cubicBezTo>
                <a:cubicBezTo>
                  <a:pt x="2173" y="38952"/>
                  <a:pt x="2173" y="38952"/>
                  <a:pt x="2173" y="38952"/>
                </a:cubicBezTo>
                <a:cubicBezTo>
                  <a:pt x="0" y="41780"/>
                  <a:pt x="0" y="44607"/>
                  <a:pt x="2173" y="50261"/>
                </a:cubicBezTo>
                <a:cubicBezTo>
                  <a:pt x="53360" y="86387"/>
                  <a:pt x="53360" y="86387"/>
                  <a:pt x="53360" y="86387"/>
                </a:cubicBezTo>
                <a:cubicBezTo>
                  <a:pt x="57706" y="89214"/>
                  <a:pt x="64225" y="89214"/>
                  <a:pt x="66156" y="86387"/>
                </a:cubicBezTo>
                <a:cubicBezTo>
                  <a:pt x="98511" y="61256"/>
                  <a:pt x="98511" y="61256"/>
                  <a:pt x="98511" y="61256"/>
                </a:cubicBezTo>
                <a:cubicBezTo>
                  <a:pt x="64225" y="50261"/>
                  <a:pt x="64225" y="50261"/>
                  <a:pt x="64225" y="50261"/>
                </a:cubicBezTo>
                <a:cubicBezTo>
                  <a:pt x="62052" y="50261"/>
                  <a:pt x="62052" y="52774"/>
                  <a:pt x="59879" y="52774"/>
                </a:cubicBezTo>
                <a:cubicBezTo>
                  <a:pt x="53360" y="52774"/>
                  <a:pt x="49014" y="47434"/>
                  <a:pt x="49014" y="41780"/>
                </a:cubicBezTo>
                <a:cubicBezTo>
                  <a:pt x="49014" y="38952"/>
                  <a:pt x="53360" y="33612"/>
                  <a:pt x="59879" y="33612"/>
                </a:cubicBezTo>
                <a:cubicBezTo>
                  <a:pt x="64225" y="33612"/>
                  <a:pt x="68571" y="36125"/>
                  <a:pt x="70744" y="38952"/>
                </a:cubicBezTo>
                <a:cubicBezTo>
                  <a:pt x="106961" y="55602"/>
                  <a:pt x="106961" y="55602"/>
                  <a:pt x="106961" y="55602"/>
                </a:cubicBezTo>
                <a:cubicBezTo>
                  <a:pt x="117585" y="50261"/>
                  <a:pt x="117585" y="50261"/>
                  <a:pt x="117585" y="50261"/>
                </a:cubicBezTo>
                <a:cubicBezTo>
                  <a:pt x="119758" y="44607"/>
                  <a:pt x="119758" y="41780"/>
                  <a:pt x="117585" y="38952"/>
                </a:cubicBezTo>
                <a:close/>
                <a:moveTo>
                  <a:pt x="102615" y="108691"/>
                </a:moveTo>
                <a:lnTo>
                  <a:pt x="102615" y="108691"/>
                </a:lnTo>
                <a:cubicBezTo>
                  <a:pt x="100442" y="111518"/>
                  <a:pt x="109134" y="114345"/>
                  <a:pt x="111307" y="105863"/>
                </a:cubicBezTo>
                <a:cubicBezTo>
                  <a:pt x="113239" y="66910"/>
                  <a:pt x="106961" y="55602"/>
                  <a:pt x="106961" y="55602"/>
                </a:cubicBezTo>
                <a:cubicBezTo>
                  <a:pt x="98511" y="61256"/>
                  <a:pt x="98511" y="61256"/>
                  <a:pt x="98511" y="61256"/>
                </a:cubicBezTo>
                <a:cubicBezTo>
                  <a:pt x="98511" y="61256"/>
                  <a:pt x="106961" y="69738"/>
                  <a:pt x="102615" y="10869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4" name="Shape 5148">
            <a:extLst>
              <a:ext uri="{FF2B5EF4-FFF2-40B4-BE49-F238E27FC236}">
                <a16:creationId xmlns:a16="http://schemas.microsoft.com/office/drawing/2014/main" id="{3244E17E-DF0E-4760-848B-5E4001BD5C2A}"/>
              </a:ext>
            </a:extLst>
          </p:cNvPr>
          <p:cNvSpPr/>
          <p:nvPr/>
        </p:nvSpPr>
        <p:spPr>
          <a:xfrm>
            <a:off x="2122032" y="3391447"/>
            <a:ext cx="272340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9277" y="40719"/>
                </a:moveTo>
                <a:lnTo>
                  <a:pt x="19277" y="40719"/>
                </a:lnTo>
                <a:cubicBezTo>
                  <a:pt x="23373" y="36134"/>
                  <a:pt x="27951" y="38561"/>
                  <a:pt x="34216" y="45573"/>
                </a:cubicBezTo>
                <a:cubicBezTo>
                  <a:pt x="36385" y="48000"/>
                  <a:pt x="36385" y="45573"/>
                  <a:pt x="36385" y="45573"/>
                </a:cubicBezTo>
                <a:cubicBezTo>
                  <a:pt x="38554" y="45573"/>
                  <a:pt x="44819" y="36134"/>
                  <a:pt x="46987" y="36134"/>
                </a:cubicBezTo>
                <a:cubicBezTo>
                  <a:pt x="46987" y="36134"/>
                  <a:pt x="46987" y="36134"/>
                  <a:pt x="46987" y="33707"/>
                </a:cubicBezTo>
                <a:cubicBezTo>
                  <a:pt x="44819" y="33707"/>
                  <a:pt x="42891" y="31280"/>
                  <a:pt x="42891" y="28853"/>
                </a:cubicBezTo>
                <a:cubicBezTo>
                  <a:pt x="32048" y="12134"/>
                  <a:pt x="72530" y="2696"/>
                  <a:pt x="66265" y="2696"/>
                </a:cubicBezTo>
                <a:cubicBezTo>
                  <a:pt x="61927" y="0"/>
                  <a:pt x="49156" y="0"/>
                  <a:pt x="46987" y="0"/>
                </a:cubicBezTo>
                <a:cubicBezTo>
                  <a:pt x="40722" y="2696"/>
                  <a:pt x="30120" y="9707"/>
                  <a:pt x="25783" y="14561"/>
                </a:cubicBezTo>
                <a:cubicBezTo>
                  <a:pt x="19277" y="19415"/>
                  <a:pt x="17349" y="21842"/>
                  <a:pt x="17349" y="21842"/>
                </a:cubicBezTo>
                <a:cubicBezTo>
                  <a:pt x="14939" y="24000"/>
                  <a:pt x="17349" y="28853"/>
                  <a:pt x="12771" y="31280"/>
                </a:cubicBezTo>
                <a:cubicBezTo>
                  <a:pt x="8674" y="33707"/>
                  <a:pt x="6506" y="31280"/>
                  <a:pt x="4337" y="33707"/>
                </a:cubicBezTo>
                <a:cubicBezTo>
                  <a:pt x="4337" y="36134"/>
                  <a:pt x="2168" y="36134"/>
                  <a:pt x="0" y="38561"/>
                </a:cubicBezTo>
                <a:lnTo>
                  <a:pt x="0" y="40719"/>
                </a:lnTo>
                <a:lnTo>
                  <a:pt x="8674" y="50426"/>
                </a:lnTo>
                <a:cubicBezTo>
                  <a:pt x="8674" y="52853"/>
                  <a:pt x="10602" y="52853"/>
                  <a:pt x="12771" y="52853"/>
                </a:cubicBezTo>
                <a:cubicBezTo>
                  <a:pt x="12771" y="50426"/>
                  <a:pt x="14939" y="48000"/>
                  <a:pt x="17349" y="48000"/>
                </a:cubicBezTo>
                <a:cubicBezTo>
                  <a:pt x="17349" y="48000"/>
                  <a:pt x="17349" y="40719"/>
                  <a:pt x="19277" y="40719"/>
                </a:cubicBezTo>
                <a:close/>
                <a:moveTo>
                  <a:pt x="53493" y="43146"/>
                </a:moveTo>
                <a:lnTo>
                  <a:pt x="53493" y="43146"/>
                </a:lnTo>
                <a:cubicBezTo>
                  <a:pt x="51325" y="43146"/>
                  <a:pt x="51325" y="43146"/>
                  <a:pt x="51325" y="43146"/>
                </a:cubicBezTo>
                <a:cubicBezTo>
                  <a:pt x="42891" y="50426"/>
                  <a:pt x="42891" y="50426"/>
                  <a:pt x="42891" y="50426"/>
                </a:cubicBezTo>
                <a:cubicBezTo>
                  <a:pt x="40722" y="52853"/>
                  <a:pt x="40722" y="52853"/>
                  <a:pt x="40722" y="55011"/>
                </a:cubicBezTo>
                <a:cubicBezTo>
                  <a:pt x="91807" y="117303"/>
                  <a:pt x="91807" y="117303"/>
                  <a:pt x="91807" y="117303"/>
                </a:cubicBezTo>
                <a:cubicBezTo>
                  <a:pt x="91807" y="119730"/>
                  <a:pt x="94216" y="119730"/>
                  <a:pt x="96144" y="117303"/>
                </a:cubicBezTo>
                <a:cubicBezTo>
                  <a:pt x="102650" y="112449"/>
                  <a:pt x="102650" y="112449"/>
                  <a:pt x="102650" y="112449"/>
                </a:cubicBezTo>
                <a:cubicBezTo>
                  <a:pt x="102650" y="110022"/>
                  <a:pt x="102650" y="107865"/>
                  <a:pt x="102650" y="107865"/>
                </a:cubicBezTo>
                <a:lnTo>
                  <a:pt x="53493" y="43146"/>
                </a:lnTo>
                <a:close/>
                <a:moveTo>
                  <a:pt x="119759" y="16988"/>
                </a:moveTo>
                <a:lnTo>
                  <a:pt x="119759" y="16988"/>
                </a:lnTo>
                <a:cubicBezTo>
                  <a:pt x="117590" y="12134"/>
                  <a:pt x="117590" y="14561"/>
                  <a:pt x="115421" y="14561"/>
                </a:cubicBezTo>
                <a:cubicBezTo>
                  <a:pt x="115421" y="16988"/>
                  <a:pt x="111084" y="21842"/>
                  <a:pt x="111084" y="24000"/>
                </a:cubicBezTo>
                <a:cubicBezTo>
                  <a:pt x="108915" y="28853"/>
                  <a:pt x="104819" y="33707"/>
                  <a:pt x="98313" y="28853"/>
                </a:cubicBezTo>
                <a:cubicBezTo>
                  <a:pt x="91807" y="21842"/>
                  <a:pt x="94216" y="19415"/>
                  <a:pt x="96144" y="16988"/>
                </a:cubicBezTo>
                <a:cubicBezTo>
                  <a:pt x="96144" y="14561"/>
                  <a:pt x="100481" y="7550"/>
                  <a:pt x="100481" y="5123"/>
                </a:cubicBezTo>
                <a:cubicBezTo>
                  <a:pt x="102650" y="5123"/>
                  <a:pt x="100481" y="2696"/>
                  <a:pt x="98313" y="2696"/>
                </a:cubicBezTo>
                <a:cubicBezTo>
                  <a:pt x="96144" y="5123"/>
                  <a:pt x="83373" y="9707"/>
                  <a:pt x="81204" y="19415"/>
                </a:cubicBezTo>
                <a:cubicBezTo>
                  <a:pt x="79036" y="26426"/>
                  <a:pt x="83373" y="33707"/>
                  <a:pt x="76867" y="40719"/>
                </a:cubicBezTo>
                <a:cubicBezTo>
                  <a:pt x="68433" y="50426"/>
                  <a:pt x="68433" y="50426"/>
                  <a:pt x="68433" y="50426"/>
                </a:cubicBezTo>
                <a:cubicBezTo>
                  <a:pt x="76867" y="62292"/>
                  <a:pt x="76867" y="62292"/>
                  <a:pt x="76867" y="62292"/>
                </a:cubicBezTo>
                <a:cubicBezTo>
                  <a:pt x="87710" y="50426"/>
                  <a:pt x="87710" y="50426"/>
                  <a:pt x="87710" y="50426"/>
                </a:cubicBezTo>
                <a:cubicBezTo>
                  <a:pt x="89638" y="48000"/>
                  <a:pt x="94216" y="45573"/>
                  <a:pt x="98313" y="48000"/>
                </a:cubicBezTo>
                <a:cubicBezTo>
                  <a:pt x="108915" y="50426"/>
                  <a:pt x="113253" y="45573"/>
                  <a:pt x="117590" y="38561"/>
                </a:cubicBezTo>
                <a:cubicBezTo>
                  <a:pt x="119759" y="31280"/>
                  <a:pt x="119759" y="19415"/>
                  <a:pt x="119759" y="16988"/>
                </a:cubicBezTo>
                <a:close/>
                <a:moveTo>
                  <a:pt x="17349" y="107865"/>
                </a:moveTo>
                <a:lnTo>
                  <a:pt x="17349" y="107865"/>
                </a:lnTo>
                <a:cubicBezTo>
                  <a:pt x="14939" y="110022"/>
                  <a:pt x="14939" y="112449"/>
                  <a:pt x="17349" y="112449"/>
                </a:cubicBezTo>
                <a:cubicBezTo>
                  <a:pt x="21445" y="119730"/>
                  <a:pt x="21445" y="119730"/>
                  <a:pt x="21445" y="119730"/>
                </a:cubicBezTo>
                <a:cubicBezTo>
                  <a:pt x="23373" y="119730"/>
                  <a:pt x="25783" y="119730"/>
                  <a:pt x="25783" y="117303"/>
                </a:cubicBezTo>
                <a:cubicBezTo>
                  <a:pt x="55662" y="86292"/>
                  <a:pt x="55662" y="86292"/>
                  <a:pt x="55662" y="86292"/>
                </a:cubicBezTo>
                <a:cubicBezTo>
                  <a:pt x="46987" y="74157"/>
                  <a:pt x="46987" y="74157"/>
                  <a:pt x="46987" y="74157"/>
                </a:cubicBezTo>
                <a:lnTo>
                  <a:pt x="17349" y="10786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5" name="Shape 5149">
            <a:extLst>
              <a:ext uri="{FF2B5EF4-FFF2-40B4-BE49-F238E27FC236}">
                <a16:creationId xmlns:a16="http://schemas.microsoft.com/office/drawing/2014/main" id="{5AD7F2E2-A4B1-411D-A725-FE7254D57EC1}"/>
              </a:ext>
            </a:extLst>
          </p:cNvPr>
          <p:cNvSpPr/>
          <p:nvPr/>
        </p:nvSpPr>
        <p:spPr>
          <a:xfrm>
            <a:off x="7059175" y="3381717"/>
            <a:ext cx="212036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6344" y="15245"/>
                </a:moveTo>
                <a:lnTo>
                  <a:pt x="36344" y="15245"/>
                </a:lnTo>
                <a:cubicBezTo>
                  <a:pt x="36344" y="87295"/>
                  <a:pt x="36344" y="87295"/>
                  <a:pt x="36344" y="87295"/>
                </a:cubicBezTo>
                <a:cubicBezTo>
                  <a:pt x="30704" y="87295"/>
                  <a:pt x="25065" y="87295"/>
                  <a:pt x="19738" y="89508"/>
                </a:cubicBezTo>
                <a:cubicBezTo>
                  <a:pt x="5639" y="91475"/>
                  <a:pt x="0" y="102540"/>
                  <a:pt x="5639" y="108934"/>
                </a:cubicBezTo>
                <a:cubicBezTo>
                  <a:pt x="8459" y="117540"/>
                  <a:pt x="19738" y="119754"/>
                  <a:pt x="30704" y="115573"/>
                </a:cubicBezTo>
                <a:cubicBezTo>
                  <a:pt x="41671" y="113360"/>
                  <a:pt x="50130" y="106721"/>
                  <a:pt x="50130" y="98114"/>
                </a:cubicBezTo>
                <a:cubicBezTo>
                  <a:pt x="50130" y="98114"/>
                  <a:pt x="50130" y="60983"/>
                  <a:pt x="50130" y="39344"/>
                </a:cubicBezTo>
                <a:cubicBezTo>
                  <a:pt x="105587" y="28278"/>
                  <a:pt x="105587" y="28278"/>
                  <a:pt x="105587" y="28278"/>
                </a:cubicBezTo>
                <a:cubicBezTo>
                  <a:pt x="105587" y="76475"/>
                  <a:pt x="105587" y="76475"/>
                  <a:pt x="105587" y="76475"/>
                </a:cubicBezTo>
                <a:cubicBezTo>
                  <a:pt x="99947" y="74016"/>
                  <a:pt x="94308" y="74016"/>
                  <a:pt x="88981" y="76475"/>
                </a:cubicBezTo>
                <a:cubicBezTo>
                  <a:pt x="74882" y="80655"/>
                  <a:pt x="69556" y="89508"/>
                  <a:pt x="74882" y="98114"/>
                </a:cubicBezTo>
                <a:cubicBezTo>
                  <a:pt x="77702" y="104508"/>
                  <a:pt x="88981" y="106721"/>
                  <a:pt x="99947" y="104508"/>
                </a:cubicBezTo>
                <a:cubicBezTo>
                  <a:pt x="111227" y="100327"/>
                  <a:pt x="119686" y="93688"/>
                  <a:pt x="119686" y="87295"/>
                </a:cubicBezTo>
                <a:cubicBezTo>
                  <a:pt x="119686" y="0"/>
                  <a:pt x="119686" y="0"/>
                  <a:pt x="119686" y="0"/>
                </a:cubicBezTo>
                <a:lnTo>
                  <a:pt x="36344" y="15245"/>
                </a:ln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6" name="Shape 5150">
            <a:extLst>
              <a:ext uri="{FF2B5EF4-FFF2-40B4-BE49-F238E27FC236}">
                <a16:creationId xmlns:a16="http://schemas.microsoft.com/office/drawing/2014/main" id="{D591E8F3-E190-43D8-A5AD-788F09544BE1}"/>
              </a:ext>
            </a:extLst>
          </p:cNvPr>
          <p:cNvSpPr/>
          <p:nvPr/>
        </p:nvSpPr>
        <p:spPr>
          <a:xfrm>
            <a:off x="1030724" y="4512225"/>
            <a:ext cx="274286" cy="18290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9014" y="91513"/>
                </a:moveTo>
                <a:lnTo>
                  <a:pt x="49014" y="91513"/>
                </a:lnTo>
                <a:cubicBezTo>
                  <a:pt x="44909" y="100771"/>
                  <a:pt x="46841" y="110385"/>
                  <a:pt x="53360" y="116439"/>
                </a:cubicBezTo>
                <a:cubicBezTo>
                  <a:pt x="57706" y="119643"/>
                  <a:pt x="64225" y="119643"/>
                  <a:pt x="68329" y="110385"/>
                </a:cubicBezTo>
                <a:cubicBezTo>
                  <a:pt x="72676" y="97566"/>
                  <a:pt x="98269" y="3204"/>
                  <a:pt x="96096" y="3204"/>
                </a:cubicBezTo>
                <a:cubicBezTo>
                  <a:pt x="93923" y="0"/>
                  <a:pt x="53360" y="81899"/>
                  <a:pt x="49014" y="91513"/>
                </a:cubicBezTo>
                <a:close/>
                <a:moveTo>
                  <a:pt x="59879" y="25281"/>
                </a:moveTo>
                <a:lnTo>
                  <a:pt x="59879" y="25281"/>
                </a:lnTo>
                <a:cubicBezTo>
                  <a:pt x="62052" y="25281"/>
                  <a:pt x="64225" y="25281"/>
                  <a:pt x="66156" y="25281"/>
                </a:cubicBezTo>
                <a:cubicBezTo>
                  <a:pt x="70503" y="18872"/>
                  <a:pt x="72676" y="15667"/>
                  <a:pt x="74849" y="9258"/>
                </a:cubicBezTo>
                <a:cubicBezTo>
                  <a:pt x="70503" y="6053"/>
                  <a:pt x="66156" y="6053"/>
                  <a:pt x="59879" y="6053"/>
                </a:cubicBezTo>
                <a:cubicBezTo>
                  <a:pt x="25593" y="6053"/>
                  <a:pt x="0" y="47359"/>
                  <a:pt x="0" y="100771"/>
                </a:cubicBezTo>
                <a:cubicBezTo>
                  <a:pt x="0" y="103976"/>
                  <a:pt x="0" y="107181"/>
                  <a:pt x="0" y="110385"/>
                </a:cubicBezTo>
                <a:cubicBezTo>
                  <a:pt x="0" y="116439"/>
                  <a:pt x="4104" y="119643"/>
                  <a:pt x="6277" y="119643"/>
                </a:cubicBezTo>
                <a:cubicBezTo>
                  <a:pt x="10623" y="119643"/>
                  <a:pt x="12796" y="113590"/>
                  <a:pt x="12796" y="110385"/>
                </a:cubicBezTo>
                <a:cubicBezTo>
                  <a:pt x="12796" y="107181"/>
                  <a:pt x="12796" y="103976"/>
                  <a:pt x="12796" y="100771"/>
                </a:cubicBezTo>
                <a:cubicBezTo>
                  <a:pt x="12796" y="56973"/>
                  <a:pt x="31871" y="25281"/>
                  <a:pt x="59879" y="25281"/>
                </a:cubicBezTo>
                <a:close/>
                <a:moveTo>
                  <a:pt x="102615" y="34896"/>
                </a:moveTo>
                <a:lnTo>
                  <a:pt x="102615" y="34896"/>
                </a:lnTo>
                <a:cubicBezTo>
                  <a:pt x="100442" y="40949"/>
                  <a:pt x="100442" y="47359"/>
                  <a:pt x="98269" y="53768"/>
                </a:cubicBezTo>
                <a:cubicBezTo>
                  <a:pt x="104547" y="66231"/>
                  <a:pt x="106720" y="85103"/>
                  <a:pt x="106720" y="100771"/>
                </a:cubicBezTo>
                <a:cubicBezTo>
                  <a:pt x="106720" y="103976"/>
                  <a:pt x="106720" y="107181"/>
                  <a:pt x="106720" y="110385"/>
                </a:cubicBezTo>
                <a:cubicBezTo>
                  <a:pt x="106720" y="113590"/>
                  <a:pt x="108893" y="119643"/>
                  <a:pt x="113239" y="119643"/>
                </a:cubicBezTo>
                <a:lnTo>
                  <a:pt x="113239" y="119643"/>
                </a:lnTo>
                <a:cubicBezTo>
                  <a:pt x="115412" y="119643"/>
                  <a:pt x="119758" y="116439"/>
                  <a:pt x="119758" y="110385"/>
                </a:cubicBezTo>
                <a:cubicBezTo>
                  <a:pt x="119758" y="107181"/>
                  <a:pt x="119758" y="103976"/>
                  <a:pt x="119758" y="100771"/>
                </a:cubicBezTo>
                <a:cubicBezTo>
                  <a:pt x="119758" y="75845"/>
                  <a:pt x="113239" y="53768"/>
                  <a:pt x="102615" y="3489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7" name="Shape 5151">
            <a:extLst>
              <a:ext uri="{FF2B5EF4-FFF2-40B4-BE49-F238E27FC236}">
                <a16:creationId xmlns:a16="http://schemas.microsoft.com/office/drawing/2014/main" id="{A194F709-C0D1-47E0-BFEE-63B40A79CBCC}"/>
              </a:ext>
            </a:extLst>
          </p:cNvPr>
          <p:cNvSpPr/>
          <p:nvPr/>
        </p:nvSpPr>
        <p:spPr>
          <a:xfrm>
            <a:off x="1575405" y="4502495"/>
            <a:ext cx="278177" cy="21014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731" y="66910"/>
                </a:moveTo>
                <a:lnTo>
                  <a:pt x="115731" y="66910"/>
                </a:lnTo>
                <a:cubicBezTo>
                  <a:pt x="111462" y="53089"/>
                  <a:pt x="102924" y="44607"/>
                  <a:pt x="88221" y="44607"/>
                </a:cubicBezTo>
                <a:cubicBezTo>
                  <a:pt x="88221" y="44607"/>
                  <a:pt x="88221" y="44607"/>
                  <a:pt x="86086" y="44607"/>
                </a:cubicBezTo>
                <a:cubicBezTo>
                  <a:pt x="86086" y="27958"/>
                  <a:pt x="86086" y="27958"/>
                  <a:pt x="86086" y="27958"/>
                </a:cubicBezTo>
                <a:lnTo>
                  <a:pt x="106956" y="25130"/>
                </a:lnTo>
                <a:cubicBezTo>
                  <a:pt x="109328" y="25130"/>
                  <a:pt x="109328" y="22303"/>
                  <a:pt x="109328" y="22303"/>
                </a:cubicBezTo>
                <a:cubicBezTo>
                  <a:pt x="109328" y="22303"/>
                  <a:pt x="106956" y="16649"/>
                  <a:pt x="106956" y="13821"/>
                </a:cubicBezTo>
                <a:cubicBezTo>
                  <a:pt x="106956" y="13821"/>
                  <a:pt x="106956" y="13821"/>
                  <a:pt x="105059" y="13821"/>
                </a:cubicBezTo>
                <a:lnTo>
                  <a:pt x="86086" y="16649"/>
                </a:lnTo>
                <a:cubicBezTo>
                  <a:pt x="86086" y="16649"/>
                  <a:pt x="86086" y="2827"/>
                  <a:pt x="86086" y="0"/>
                </a:cubicBezTo>
                <a:lnTo>
                  <a:pt x="86086" y="0"/>
                </a:lnTo>
                <a:cubicBezTo>
                  <a:pt x="83952" y="0"/>
                  <a:pt x="79683" y="0"/>
                  <a:pt x="79683" y="0"/>
                </a:cubicBezTo>
                <a:lnTo>
                  <a:pt x="77786" y="0"/>
                </a:lnTo>
                <a:cubicBezTo>
                  <a:pt x="77786" y="2827"/>
                  <a:pt x="79683" y="19476"/>
                  <a:pt x="79683" y="19476"/>
                </a:cubicBezTo>
                <a:lnTo>
                  <a:pt x="60948" y="22303"/>
                </a:lnTo>
                <a:lnTo>
                  <a:pt x="58814" y="25130"/>
                </a:lnTo>
                <a:lnTo>
                  <a:pt x="60948" y="33298"/>
                </a:lnTo>
                <a:lnTo>
                  <a:pt x="60948" y="33298"/>
                </a:lnTo>
                <a:cubicBezTo>
                  <a:pt x="63083" y="33298"/>
                  <a:pt x="79683" y="30471"/>
                  <a:pt x="79683" y="30471"/>
                </a:cubicBezTo>
                <a:cubicBezTo>
                  <a:pt x="79683" y="47434"/>
                  <a:pt x="79683" y="47434"/>
                  <a:pt x="79683" y="47434"/>
                </a:cubicBezTo>
                <a:cubicBezTo>
                  <a:pt x="73517" y="47434"/>
                  <a:pt x="69249" y="53089"/>
                  <a:pt x="65217" y="55916"/>
                </a:cubicBezTo>
                <a:cubicBezTo>
                  <a:pt x="60948" y="64083"/>
                  <a:pt x="58814" y="72565"/>
                  <a:pt x="58814" y="80732"/>
                </a:cubicBezTo>
                <a:cubicBezTo>
                  <a:pt x="58814" y="91727"/>
                  <a:pt x="65217" y="100209"/>
                  <a:pt x="73517" y="100209"/>
                </a:cubicBezTo>
                <a:cubicBezTo>
                  <a:pt x="90355" y="103036"/>
                  <a:pt x="102924" y="77905"/>
                  <a:pt x="106956" y="64083"/>
                </a:cubicBezTo>
                <a:cubicBezTo>
                  <a:pt x="113596" y="75078"/>
                  <a:pt x="106956" y="97382"/>
                  <a:pt x="94387" y="111204"/>
                </a:cubicBezTo>
                <a:lnTo>
                  <a:pt x="94387" y="111204"/>
                </a:lnTo>
                <a:lnTo>
                  <a:pt x="96521" y="116858"/>
                </a:lnTo>
                <a:cubicBezTo>
                  <a:pt x="98656" y="119685"/>
                  <a:pt x="98656" y="119685"/>
                  <a:pt x="98656" y="116858"/>
                </a:cubicBezTo>
                <a:cubicBezTo>
                  <a:pt x="113596" y="105863"/>
                  <a:pt x="119762" y="83560"/>
                  <a:pt x="115731" y="66910"/>
                </a:cubicBezTo>
                <a:close/>
                <a:moveTo>
                  <a:pt x="73517" y="91727"/>
                </a:moveTo>
                <a:lnTo>
                  <a:pt x="73517" y="91727"/>
                </a:lnTo>
                <a:cubicBezTo>
                  <a:pt x="67114" y="89214"/>
                  <a:pt x="67114" y="83560"/>
                  <a:pt x="67114" y="80732"/>
                </a:cubicBezTo>
                <a:cubicBezTo>
                  <a:pt x="67114" y="72565"/>
                  <a:pt x="69249" y="66910"/>
                  <a:pt x="71383" y="64083"/>
                </a:cubicBezTo>
                <a:cubicBezTo>
                  <a:pt x="73517" y="61256"/>
                  <a:pt x="75652" y="58429"/>
                  <a:pt x="79683" y="55916"/>
                </a:cubicBezTo>
                <a:cubicBezTo>
                  <a:pt x="79683" y="89214"/>
                  <a:pt x="79683" y="89214"/>
                  <a:pt x="79683" y="89214"/>
                </a:cubicBezTo>
                <a:cubicBezTo>
                  <a:pt x="77786" y="91727"/>
                  <a:pt x="75652" y="91727"/>
                  <a:pt x="73517" y="91727"/>
                </a:cubicBezTo>
                <a:close/>
                <a:moveTo>
                  <a:pt x="86086" y="86387"/>
                </a:moveTo>
                <a:lnTo>
                  <a:pt x="86086" y="86387"/>
                </a:lnTo>
                <a:cubicBezTo>
                  <a:pt x="86086" y="55916"/>
                  <a:pt x="86086" y="55916"/>
                  <a:pt x="86086" y="55916"/>
                </a:cubicBezTo>
                <a:cubicBezTo>
                  <a:pt x="88221" y="55916"/>
                  <a:pt x="88221" y="55916"/>
                  <a:pt x="88221" y="55916"/>
                </a:cubicBezTo>
                <a:cubicBezTo>
                  <a:pt x="92252" y="55916"/>
                  <a:pt x="96521" y="55916"/>
                  <a:pt x="98656" y="58429"/>
                </a:cubicBezTo>
                <a:cubicBezTo>
                  <a:pt x="102924" y="58429"/>
                  <a:pt x="94387" y="77905"/>
                  <a:pt x="86086" y="86387"/>
                </a:cubicBezTo>
                <a:close/>
                <a:moveTo>
                  <a:pt x="33675" y="27958"/>
                </a:moveTo>
                <a:lnTo>
                  <a:pt x="33675" y="27958"/>
                </a:lnTo>
                <a:cubicBezTo>
                  <a:pt x="33675" y="25130"/>
                  <a:pt x="33675" y="25130"/>
                  <a:pt x="33675" y="25130"/>
                </a:cubicBezTo>
                <a:cubicBezTo>
                  <a:pt x="20869" y="25130"/>
                  <a:pt x="20869" y="25130"/>
                  <a:pt x="20869" y="25130"/>
                </a:cubicBezTo>
                <a:cubicBezTo>
                  <a:pt x="20869" y="25130"/>
                  <a:pt x="20869" y="25130"/>
                  <a:pt x="20869" y="27958"/>
                </a:cubicBezTo>
                <a:cubicBezTo>
                  <a:pt x="18735" y="36439"/>
                  <a:pt x="0" y="111204"/>
                  <a:pt x="0" y="114031"/>
                </a:cubicBezTo>
                <a:lnTo>
                  <a:pt x="0" y="114031"/>
                </a:lnTo>
                <a:cubicBezTo>
                  <a:pt x="10434" y="114031"/>
                  <a:pt x="10434" y="114031"/>
                  <a:pt x="10434" y="114031"/>
                </a:cubicBezTo>
                <a:lnTo>
                  <a:pt x="10434" y="114031"/>
                </a:lnTo>
                <a:cubicBezTo>
                  <a:pt x="10434" y="111204"/>
                  <a:pt x="16837" y="86387"/>
                  <a:pt x="16837" y="86387"/>
                </a:cubicBezTo>
                <a:cubicBezTo>
                  <a:pt x="37944" y="86387"/>
                  <a:pt x="37944" y="86387"/>
                  <a:pt x="37944" y="86387"/>
                </a:cubicBezTo>
                <a:cubicBezTo>
                  <a:pt x="37944" y="86387"/>
                  <a:pt x="44110" y="111204"/>
                  <a:pt x="44110" y="114031"/>
                </a:cubicBezTo>
                <a:lnTo>
                  <a:pt x="44110" y="114031"/>
                </a:lnTo>
                <a:cubicBezTo>
                  <a:pt x="54545" y="114031"/>
                  <a:pt x="54545" y="114031"/>
                  <a:pt x="54545" y="114031"/>
                </a:cubicBezTo>
                <a:lnTo>
                  <a:pt x="54545" y="114031"/>
                </a:lnTo>
                <a:cubicBezTo>
                  <a:pt x="54545" y="111204"/>
                  <a:pt x="35810" y="36439"/>
                  <a:pt x="33675" y="27958"/>
                </a:cubicBezTo>
                <a:close/>
                <a:moveTo>
                  <a:pt x="18735" y="75078"/>
                </a:moveTo>
                <a:lnTo>
                  <a:pt x="18735" y="75078"/>
                </a:lnTo>
                <a:cubicBezTo>
                  <a:pt x="27509" y="36439"/>
                  <a:pt x="27509" y="36439"/>
                  <a:pt x="27509" y="36439"/>
                </a:cubicBezTo>
                <a:cubicBezTo>
                  <a:pt x="35810" y="75078"/>
                  <a:pt x="35810" y="75078"/>
                  <a:pt x="35810" y="75078"/>
                </a:cubicBezTo>
                <a:lnTo>
                  <a:pt x="18735" y="75078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8" name="Shape 5152">
            <a:extLst>
              <a:ext uri="{FF2B5EF4-FFF2-40B4-BE49-F238E27FC236}">
                <a16:creationId xmlns:a16="http://schemas.microsoft.com/office/drawing/2014/main" id="{62D24751-66FE-4D96-9F1D-3375DAEFD928}"/>
              </a:ext>
            </a:extLst>
          </p:cNvPr>
          <p:cNvSpPr/>
          <p:nvPr/>
        </p:nvSpPr>
        <p:spPr>
          <a:xfrm>
            <a:off x="4888232" y="1741412"/>
            <a:ext cx="196474" cy="2782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30" y="117865"/>
                </a:moveTo>
                <a:lnTo>
                  <a:pt x="11830" y="117865"/>
                </a:lnTo>
                <a:cubicBezTo>
                  <a:pt x="14873" y="111225"/>
                  <a:pt x="17915" y="102924"/>
                  <a:pt x="23661" y="90355"/>
                </a:cubicBezTo>
                <a:cubicBezTo>
                  <a:pt x="44619" y="88221"/>
                  <a:pt x="56788" y="92490"/>
                  <a:pt x="68619" y="73517"/>
                </a:cubicBezTo>
                <a:cubicBezTo>
                  <a:pt x="56788" y="77786"/>
                  <a:pt x="44619" y="69249"/>
                  <a:pt x="44619" y="67351"/>
                </a:cubicBezTo>
                <a:cubicBezTo>
                  <a:pt x="44619" y="63083"/>
                  <a:pt x="77408" y="69249"/>
                  <a:pt x="98704" y="46007"/>
                </a:cubicBezTo>
                <a:cubicBezTo>
                  <a:pt x="71661" y="50513"/>
                  <a:pt x="62535" y="42213"/>
                  <a:pt x="65577" y="39841"/>
                </a:cubicBezTo>
                <a:cubicBezTo>
                  <a:pt x="74704" y="37707"/>
                  <a:pt x="98704" y="39841"/>
                  <a:pt x="110535" y="31541"/>
                </a:cubicBezTo>
                <a:cubicBezTo>
                  <a:pt x="116619" y="27272"/>
                  <a:pt x="119661" y="14703"/>
                  <a:pt x="116619" y="10434"/>
                </a:cubicBezTo>
                <a:cubicBezTo>
                  <a:pt x="113577" y="6403"/>
                  <a:pt x="95661" y="0"/>
                  <a:pt x="83830" y="0"/>
                </a:cubicBezTo>
                <a:cubicBezTo>
                  <a:pt x="74704" y="2134"/>
                  <a:pt x="56788" y="29407"/>
                  <a:pt x="53746" y="29407"/>
                </a:cubicBezTo>
                <a:cubicBezTo>
                  <a:pt x="47661" y="29407"/>
                  <a:pt x="47661" y="16837"/>
                  <a:pt x="56788" y="4268"/>
                </a:cubicBezTo>
                <a:cubicBezTo>
                  <a:pt x="44619" y="8300"/>
                  <a:pt x="29746" y="16837"/>
                  <a:pt x="23661" y="25138"/>
                </a:cubicBezTo>
                <a:cubicBezTo>
                  <a:pt x="14873" y="37707"/>
                  <a:pt x="26704" y="71383"/>
                  <a:pt x="20619" y="71383"/>
                </a:cubicBezTo>
                <a:cubicBezTo>
                  <a:pt x="17915" y="73517"/>
                  <a:pt x="5746" y="56679"/>
                  <a:pt x="2704" y="50513"/>
                </a:cubicBezTo>
                <a:cubicBezTo>
                  <a:pt x="0" y="60948"/>
                  <a:pt x="0" y="71383"/>
                  <a:pt x="11830" y="86086"/>
                </a:cubicBezTo>
                <a:cubicBezTo>
                  <a:pt x="8788" y="96521"/>
                  <a:pt x="5746" y="107193"/>
                  <a:pt x="2704" y="113359"/>
                </a:cubicBezTo>
                <a:cubicBezTo>
                  <a:pt x="2704" y="117865"/>
                  <a:pt x="11830" y="119762"/>
                  <a:pt x="11830" y="117865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9" name="Shape 5153">
            <a:extLst>
              <a:ext uri="{FF2B5EF4-FFF2-40B4-BE49-F238E27FC236}">
                <a16:creationId xmlns:a16="http://schemas.microsoft.com/office/drawing/2014/main" id="{1BC5DE20-028A-4BAB-A663-64A9BFE18194}"/>
              </a:ext>
            </a:extLst>
          </p:cNvPr>
          <p:cNvSpPr/>
          <p:nvPr/>
        </p:nvSpPr>
        <p:spPr>
          <a:xfrm>
            <a:off x="7029994" y="5092071"/>
            <a:ext cx="274286" cy="12064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6338" y="0"/>
                </a:moveTo>
                <a:lnTo>
                  <a:pt x="96338" y="0"/>
                </a:lnTo>
                <a:cubicBezTo>
                  <a:pt x="83299" y="0"/>
                  <a:pt x="68571" y="14054"/>
                  <a:pt x="59879" y="37837"/>
                </a:cubicBezTo>
                <a:cubicBezTo>
                  <a:pt x="51428" y="14054"/>
                  <a:pt x="36458" y="0"/>
                  <a:pt x="23420" y="0"/>
                </a:cubicBezTo>
                <a:cubicBezTo>
                  <a:pt x="12796" y="0"/>
                  <a:pt x="0" y="14054"/>
                  <a:pt x="0" y="57297"/>
                </a:cubicBezTo>
                <a:cubicBezTo>
                  <a:pt x="0" y="100000"/>
                  <a:pt x="12796" y="119459"/>
                  <a:pt x="23420" y="119459"/>
                </a:cubicBezTo>
                <a:lnTo>
                  <a:pt x="23420" y="119459"/>
                </a:lnTo>
                <a:cubicBezTo>
                  <a:pt x="36458" y="119459"/>
                  <a:pt x="51428" y="100000"/>
                  <a:pt x="59879" y="76216"/>
                </a:cubicBezTo>
                <a:cubicBezTo>
                  <a:pt x="68571" y="100000"/>
                  <a:pt x="83299" y="119459"/>
                  <a:pt x="96338" y="119459"/>
                </a:cubicBezTo>
                <a:cubicBezTo>
                  <a:pt x="106961" y="119459"/>
                  <a:pt x="119758" y="100000"/>
                  <a:pt x="119758" y="57297"/>
                </a:cubicBezTo>
                <a:cubicBezTo>
                  <a:pt x="119758" y="14054"/>
                  <a:pt x="106961" y="0"/>
                  <a:pt x="96338" y="0"/>
                </a:cubicBezTo>
                <a:close/>
                <a:moveTo>
                  <a:pt x="23420" y="95135"/>
                </a:moveTo>
                <a:lnTo>
                  <a:pt x="23420" y="95135"/>
                </a:lnTo>
                <a:cubicBezTo>
                  <a:pt x="14969" y="95135"/>
                  <a:pt x="10623" y="81081"/>
                  <a:pt x="10623" y="57297"/>
                </a:cubicBezTo>
                <a:cubicBezTo>
                  <a:pt x="10623" y="32972"/>
                  <a:pt x="14969" y="23783"/>
                  <a:pt x="23420" y="23783"/>
                </a:cubicBezTo>
                <a:cubicBezTo>
                  <a:pt x="34285" y="23783"/>
                  <a:pt x="47082" y="37837"/>
                  <a:pt x="53601" y="57297"/>
                </a:cubicBezTo>
                <a:cubicBezTo>
                  <a:pt x="47082" y="81081"/>
                  <a:pt x="34285" y="95135"/>
                  <a:pt x="23420" y="95135"/>
                </a:cubicBezTo>
                <a:close/>
                <a:moveTo>
                  <a:pt x="96338" y="95135"/>
                </a:moveTo>
                <a:lnTo>
                  <a:pt x="96338" y="95135"/>
                </a:lnTo>
                <a:cubicBezTo>
                  <a:pt x="85472" y="95135"/>
                  <a:pt x="72676" y="81081"/>
                  <a:pt x="66398" y="57297"/>
                </a:cubicBezTo>
                <a:cubicBezTo>
                  <a:pt x="72676" y="37837"/>
                  <a:pt x="85472" y="23783"/>
                  <a:pt x="96338" y="23783"/>
                </a:cubicBezTo>
                <a:cubicBezTo>
                  <a:pt x="105030" y="23783"/>
                  <a:pt x="109134" y="32972"/>
                  <a:pt x="109134" y="57297"/>
                </a:cubicBezTo>
                <a:cubicBezTo>
                  <a:pt x="109134" y="81081"/>
                  <a:pt x="105030" y="95135"/>
                  <a:pt x="96338" y="95135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0" name="Shape 5154">
            <a:extLst>
              <a:ext uri="{FF2B5EF4-FFF2-40B4-BE49-F238E27FC236}">
                <a16:creationId xmlns:a16="http://schemas.microsoft.com/office/drawing/2014/main" id="{1DBF8D9C-6F27-4216-A804-F31BA4635FED}"/>
              </a:ext>
            </a:extLst>
          </p:cNvPr>
          <p:cNvSpPr/>
          <p:nvPr/>
        </p:nvSpPr>
        <p:spPr>
          <a:xfrm>
            <a:off x="5394008" y="5014240"/>
            <a:ext cx="274285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55662"/>
                </a:moveTo>
                <a:lnTo>
                  <a:pt x="113239" y="55662"/>
                </a:lnTo>
                <a:cubicBezTo>
                  <a:pt x="113239" y="55662"/>
                  <a:pt x="109134" y="55662"/>
                  <a:pt x="106961" y="55662"/>
                </a:cubicBezTo>
                <a:cubicBezTo>
                  <a:pt x="104788" y="55662"/>
                  <a:pt x="102615" y="57831"/>
                  <a:pt x="102615" y="60000"/>
                </a:cubicBezTo>
                <a:cubicBezTo>
                  <a:pt x="102615" y="64096"/>
                  <a:pt x="104788" y="66265"/>
                  <a:pt x="106961" y="66265"/>
                </a:cubicBezTo>
                <a:cubicBezTo>
                  <a:pt x="109134" y="66265"/>
                  <a:pt x="113239" y="66265"/>
                  <a:pt x="113239" y="66265"/>
                </a:cubicBezTo>
                <a:cubicBezTo>
                  <a:pt x="117585" y="66265"/>
                  <a:pt x="119758" y="64096"/>
                  <a:pt x="119758" y="60000"/>
                </a:cubicBezTo>
                <a:cubicBezTo>
                  <a:pt x="119758" y="57831"/>
                  <a:pt x="117585" y="55662"/>
                  <a:pt x="113239" y="55662"/>
                </a:cubicBezTo>
                <a:close/>
                <a:moveTo>
                  <a:pt x="59879" y="27951"/>
                </a:moveTo>
                <a:lnTo>
                  <a:pt x="59879" y="27951"/>
                </a:lnTo>
                <a:cubicBezTo>
                  <a:pt x="40563" y="27951"/>
                  <a:pt x="27766" y="42891"/>
                  <a:pt x="27766" y="60000"/>
                </a:cubicBezTo>
                <a:cubicBezTo>
                  <a:pt x="27766" y="79036"/>
                  <a:pt x="40563" y="94216"/>
                  <a:pt x="59879" y="94216"/>
                </a:cubicBezTo>
                <a:cubicBezTo>
                  <a:pt x="79195" y="94216"/>
                  <a:pt x="91991" y="79036"/>
                  <a:pt x="91991" y="60000"/>
                </a:cubicBezTo>
                <a:cubicBezTo>
                  <a:pt x="91991" y="42891"/>
                  <a:pt x="79195" y="27951"/>
                  <a:pt x="59879" y="27951"/>
                </a:cubicBezTo>
                <a:close/>
                <a:moveTo>
                  <a:pt x="59879" y="83373"/>
                </a:moveTo>
                <a:lnTo>
                  <a:pt x="59879" y="83373"/>
                </a:lnTo>
                <a:cubicBezTo>
                  <a:pt x="47082" y="83373"/>
                  <a:pt x="36217" y="72771"/>
                  <a:pt x="36217" y="60000"/>
                </a:cubicBezTo>
                <a:cubicBezTo>
                  <a:pt x="36217" y="47228"/>
                  <a:pt x="47082" y="36385"/>
                  <a:pt x="59879" y="36385"/>
                </a:cubicBezTo>
                <a:lnTo>
                  <a:pt x="59879" y="83373"/>
                </a:lnTo>
                <a:close/>
                <a:moveTo>
                  <a:pt x="17142" y="60000"/>
                </a:moveTo>
                <a:lnTo>
                  <a:pt x="17142" y="60000"/>
                </a:lnTo>
                <a:cubicBezTo>
                  <a:pt x="17142" y="57831"/>
                  <a:pt x="14969" y="55662"/>
                  <a:pt x="12796" y="55662"/>
                </a:cubicBezTo>
                <a:cubicBezTo>
                  <a:pt x="10623" y="55662"/>
                  <a:pt x="6519" y="55662"/>
                  <a:pt x="6519" y="55662"/>
                </a:cubicBezTo>
                <a:cubicBezTo>
                  <a:pt x="2173" y="55662"/>
                  <a:pt x="0" y="57831"/>
                  <a:pt x="0" y="60000"/>
                </a:cubicBezTo>
                <a:cubicBezTo>
                  <a:pt x="0" y="64096"/>
                  <a:pt x="2173" y="66265"/>
                  <a:pt x="6519" y="66265"/>
                </a:cubicBezTo>
                <a:cubicBezTo>
                  <a:pt x="6519" y="66265"/>
                  <a:pt x="10623" y="66265"/>
                  <a:pt x="12796" y="66265"/>
                </a:cubicBezTo>
                <a:cubicBezTo>
                  <a:pt x="14969" y="66265"/>
                  <a:pt x="17142" y="64096"/>
                  <a:pt x="17142" y="60000"/>
                </a:cubicBezTo>
                <a:close/>
                <a:moveTo>
                  <a:pt x="59879" y="19277"/>
                </a:moveTo>
                <a:lnTo>
                  <a:pt x="59879" y="19277"/>
                </a:lnTo>
                <a:cubicBezTo>
                  <a:pt x="61810" y="19277"/>
                  <a:pt x="63983" y="14939"/>
                  <a:pt x="63983" y="12771"/>
                </a:cubicBezTo>
                <a:cubicBezTo>
                  <a:pt x="63983" y="10843"/>
                  <a:pt x="63983" y="8674"/>
                  <a:pt x="63983" y="6506"/>
                </a:cubicBezTo>
                <a:cubicBezTo>
                  <a:pt x="63983" y="4337"/>
                  <a:pt x="61810" y="0"/>
                  <a:pt x="59879" y="0"/>
                </a:cubicBezTo>
                <a:cubicBezTo>
                  <a:pt x="57706" y="0"/>
                  <a:pt x="55533" y="4337"/>
                  <a:pt x="55533" y="6506"/>
                </a:cubicBezTo>
                <a:cubicBezTo>
                  <a:pt x="55533" y="8674"/>
                  <a:pt x="55533" y="10843"/>
                  <a:pt x="55533" y="12771"/>
                </a:cubicBezTo>
                <a:cubicBezTo>
                  <a:pt x="55533" y="14939"/>
                  <a:pt x="57706" y="19277"/>
                  <a:pt x="59879" y="19277"/>
                </a:cubicBezTo>
                <a:close/>
                <a:moveTo>
                  <a:pt x="59879" y="102650"/>
                </a:moveTo>
                <a:lnTo>
                  <a:pt x="59879" y="102650"/>
                </a:lnTo>
                <a:cubicBezTo>
                  <a:pt x="57706" y="102650"/>
                  <a:pt x="55533" y="104819"/>
                  <a:pt x="55533" y="109156"/>
                </a:cubicBezTo>
                <a:lnTo>
                  <a:pt x="55533" y="113253"/>
                </a:lnTo>
                <a:cubicBezTo>
                  <a:pt x="55533" y="117590"/>
                  <a:pt x="57706" y="119759"/>
                  <a:pt x="59879" y="119759"/>
                </a:cubicBezTo>
                <a:cubicBezTo>
                  <a:pt x="61810" y="119759"/>
                  <a:pt x="63983" y="117590"/>
                  <a:pt x="63983" y="113253"/>
                </a:cubicBezTo>
                <a:lnTo>
                  <a:pt x="63983" y="109156"/>
                </a:lnTo>
                <a:cubicBezTo>
                  <a:pt x="63983" y="104819"/>
                  <a:pt x="61810" y="102650"/>
                  <a:pt x="59879" y="102650"/>
                </a:cubicBezTo>
                <a:close/>
                <a:moveTo>
                  <a:pt x="104788" y="23614"/>
                </a:moveTo>
                <a:lnTo>
                  <a:pt x="104788" y="23614"/>
                </a:lnTo>
                <a:cubicBezTo>
                  <a:pt x="106961" y="21445"/>
                  <a:pt x="106961" y="17349"/>
                  <a:pt x="104788" y="14939"/>
                </a:cubicBezTo>
                <a:cubicBezTo>
                  <a:pt x="102615" y="12771"/>
                  <a:pt x="100442" y="14939"/>
                  <a:pt x="96338" y="17349"/>
                </a:cubicBezTo>
                <a:cubicBezTo>
                  <a:pt x="96338" y="17349"/>
                  <a:pt x="94164" y="19277"/>
                  <a:pt x="91991" y="21445"/>
                </a:cubicBezTo>
                <a:cubicBezTo>
                  <a:pt x="89818" y="23614"/>
                  <a:pt x="89818" y="25783"/>
                  <a:pt x="91991" y="27951"/>
                </a:cubicBezTo>
                <a:cubicBezTo>
                  <a:pt x="94164" y="30120"/>
                  <a:pt x="98511" y="30120"/>
                  <a:pt x="100442" y="27951"/>
                </a:cubicBezTo>
                <a:cubicBezTo>
                  <a:pt x="100442" y="25783"/>
                  <a:pt x="102615" y="23614"/>
                  <a:pt x="104788" y="23614"/>
                </a:cubicBezTo>
                <a:close/>
                <a:moveTo>
                  <a:pt x="19315" y="94216"/>
                </a:moveTo>
                <a:lnTo>
                  <a:pt x="19315" y="94216"/>
                </a:lnTo>
                <a:cubicBezTo>
                  <a:pt x="19315" y="94216"/>
                  <a:pt x="17142" y="96385"/>
                  <a:pt x="14969" y="98313"/>
                </a:cubicBezTo>
                <a:cubicBezTo>
                  <a:pt x="12796" y="100481"/>
                  <a:pt x="12796" y="102650"/>
                  <a:pt x="14969" y="104819"/>
                </a:cubicBezTo>
                <a:cubicBezTo>
                  <a:pt x="17142" y="106987"/>
                  <a:pt x="19315" y="106987"/>
                  <a:pt x="23420" y="104819"/>
                </a:cubicBezTo>
                <a:lnTo>
                  <a:pt x="25593" y="100481"/>
                </a:lnTo>
                <a:cubicBezTo>
                  <a:pt x="29939" y="98313"/>
                  <a:pt x="29939" y="94216"/>
                  <a:pt x="27766" y="91807"/>
                </a:cubicBezTo>
                <a:cubicBezTo>
                  <a:pt x="25593" y="91807"/>
                  <a:pt x="21488" y="91807"/>
                  <a:pt x="19315" y="94216"/>
                </a:cubicBezTo>
                <a:close/>
                <a:moveTo>
                  <a:pt x="23420" y="17349"/>
                </a:moveTo>
                <a:lnTo>
                  <a:pt x="23420" y="17349"/>
                </a:lnTo>
                <a:cubicBezTo>
                  <a:pt x="19315" y="14939"/>
                  <a:pt x="17142" y="12771"/>
                  <a:pt x="14969" y="14939"/>
                </a:cubicBezTo>
                <a:cubicBezTo>
                  <a:pt x="12796" y="17349"/>
                  <a:pt x="12796" y="21445"/>
                  <a:pt x="14969" y="23614"/>
                </a:cubicBezTo>
                <a:cubicBezTo>
                  <a:pt x="17142" y="23614"/>
                  <a:pt x="19315" y="25783"/>
                  <a:pt x="19315" y="27951"/>
                </a:cubicBezTo>
                <a:cubicBezTo>
                  <a:pt x="21488" y="30120"/>
                  <a:pt x="25593" y="30120"/>
                  <a:pt x="27766" y="27951"/>
                </a:cubicBezTo>
                <a:cubicBezTo>
                  <a:pt x="29939" y="25783"/>
                  <a:pt x="29939" y="23614"/>
                  <a:pt x="25593" y="21445"/>
                </a:cubicBezTo>
                <a:cubicBezTo>
                  <a:pt x="25593" y="19277"/>
                  <a:pt x="23420" y="17349"/>
                  <a:pt x="23420" y="17349"/>
                </a:cubicBezTo>
                <a:close/>
                <a:moveTo>
                  <a:pt x="91991" y="100481"/>
                </a:moveTo>
                <a:lnTo>
                  <a:pt x="91991" y="100481"/>
                </a:lnTo>
                <a:cubicBezTo>
                  <a:pt x="94164" y="100481"/>
                  <a:pt x="96338" y="104819"/>
                  <a:pt x="96338" y="104819"/>
                </a:cubicBezTo>
                <a:cubicBezTo>
                  <a:pt x="100442" y="106987"/>
                  <a:pt x="102615" y="106987"/>
                  <a:pt x="104788" y="104819"/>
                </a:cubicBezTo>
                <a:cubicBezTo>
                  <a:pt x="106961" y="102650"/>
                  <a:pt x="106961" y="100481"/>
                  <a:pt x="104788" y="98313"/>
                </a:cubicBezTo>
                <a:cubicBezTo>
                  <a:pt x="102615" y="96385"/>
                  <a:pt x="100442" y="94216"/>
                  <a:pt x="100442" y="94216"/>
                </a:cubicBezTo>
                <a:cubicBezTo>
                  <a:pt x="98511" y="91807"/>
                  <a:pt x="94164" y="91807"/>
                  <a:pt x="91991" y="91807"/>
                </a:cubicBezTo>
                <a:cubicBezTo>
                  <a:pt x="89818" y="94216"/>
                  <a:pt x="89818" y="98313"/>
                  <a:pt x="91991" y="10048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1" name="Shape 5155">
            <a:extLst>
              <a:ext uri="{FF2B5EF4-FFF2-40B4-BE49-F238E27FC236}">
                <a16:creationId xmlns:a16="http://schemas.microsoft.com/office/drawing/2014/main" id="{A072E31D-C0F3-4B65-9E53-AFCD76073882}"/>
              </a:ext>
            </a:extLst>
          </p:cNvPr>
          <p:cNvSpPr/>
          <p:nvPr/>
        </p:nvSpPr>
        <p:spPr>
          <a:xfrm>
            <a:off x="8121303" y="5057047"/>
            <a:ext cx="274285" cy="19068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6519" y="0"/>
                  <a:pt x="0" y="6224"/>
                  <a:pt x="0" y="15561"/>
                </a:cubicBezTo>
                <a:cubicBezTo>
                  <a:pt x="0" y="100979"/>
                  <a:pt x="0" y="100979"/>
                  <a:pt x="0" y="100979"/>
                </a:cubicBezTo>
                <a:cubicBezTo>
                  <a:pt x="0" y="110662"/>
                  <a:pt x="6519" y="119654"/>
                  <a:pt x="12796" y="119654"/>
                </a:cubicBezTo>
                <a:cubicBezTo>
                  <a:pt x="106961" y="119654"/>
                  <a:pt x="106961" y="119654"/>
                  <a:pt x="106961" y="119654"/>
                </a:cubicBezTo>
                <a:cubicBezTo>
                  <a:pt x="115412" y="119654"/>
                  <a:pt x="119758" y="110662"/>
                  <a:pt x="119758" y="100979"/>
                </a:cubicBezTo>
                <a:cubicBezTo>
                  <a:pt x="119758" y="15561"/>
                  <a:pt x="119758" y="15561"/>
                  <a:pt x="119758" y="15561"/>
                </a:cubicBezTo>
                <a:cubicBezTo>
                  <a:pt x="119758" y="6224"/>
                  <a:pt x="115412" y="0"/>
                  <a:pt x="106961" y="0"/>
                </a:cubicBezTo>
                <a:close/>
                <a:moveTo>
                  <a:pt x="106961" y="100979"/>
                </a:moveTo>
                <a:lnTo>
                  <a:pt x="106961" y="100979"/>
                </a:lnTo>
                <a:cubicBezTo>
                  <a:pt x="12796" y="100979"/>
                  <a:pt x="12796" y="100979"/>
                  <a:pt x="12796" y="100979"/>
                </a:cubicBezTo>
                <a:cubicBezTo>
                  <a:pt x="12796" y="49106"/>
                  <a:pt x="12796" y="49106"/>
                  <a:pt x="12796" y="49106"/>
                </a:cubicBezTo>
                <a:cubicBezTo>
                  <a:pt x="106961" y="49106"/>
                  <a:pt x="106961" y="49106"/>
                  <a:pt x="106961" y="49106"/>
                </a:cubicBezTo>
                <a:lnTo>
                  <a:pt x="106961" y="100979"/>
                </a:lnTo>
                <a:close/>
                <a:moveTo>
                  <a:pt x="106961" y="24553"/>
                </a:moveTo>
                <a:lnTo>
                  <a:pt x="106961" y="24553"/>
                </a:lnTo>
                <a:cubicBezTo>
                  <a:pt x="12796" y="24553"/>
                  <a:pt x="12796" y="24553"/>
                  <a:pt x="12796" y="24553"/>
                </a:cubicBezTo>
                <a:cubicBezTo>
                  <a:pt x="12796" y="15561"/>
                  <a:pt x="12796" y="15561"/>
                  <a:pt x="12796" y="15561"/>
                </a:cubicBezTo>
                <a:cubicBezTo>
                  <a:pt x="106961" y="15561"/>
                  <a:pt x="106961" y="15561"/>
                  <a:pt x="106961" y="15561"/>
                </a:cubicBezTo>
                <a:lnTo>
                  <a:pt x="106961" y="24553"/>
                </a:lnTo>
                <a:close/>
                <a:moveTo>
                  <a:pt x="23420" y="67435"/>
                </a:moveTo>
                <a:lnTo>
                  <a:pt x="23420" y="67435"/>
                </a:lnTo>
                <a:cubicBezTo>
                  <a:pt x="23420" y="73659"/>
                  <a:pt x="23420" y="73659"/>
                  <a:pt x="23420" y="73659"/>
                </a:cubicBezTo>
                <a:cubicBezTo>
                  <a:pt x="27766" y="73659"/>
                  <a:pt x="27766" y="73659"/>
                  <a:pt x="27766" y="73659"/>
                </a:cubicBezTo>
                <a:cubicBezTo>
                  <a:pt x="27766" y="67435"/>
                  <a:pt x="27766" y="67435"/>
                  <a:pt x="27766" y="67435"/>
                </a:cubicBezTo>
                <a:lnTo>
                  <a:pt x="23420" y="67435"/>
                </a:lnTo>
                <a:close/>
                <a:moveTo>
                  <a:pt x="44909" y="79884"/>
                </a:moveTo>
                <a:lnTo>
                  <a:pt x="44909" y="79884"/>
                </a:lnTo>
                <a:cubicBezTo>
                  <a:pt x="44909" y="82651"/>
                  <a:pt x="44909" y="82651"/>
                  <a:pt x="44909" y="82651"/>
                </a:cubicBezTo>
                <a:cubicBezTo>
                  <a:pt x="53360" y="82651"/>
                  <a:pt x="53360" y="82651"/>
                  <a:pt x="53360" y="82651"/>
                </a:cubicBezTo>
                <a:cubicBezTo>
                  <a:pt x="53360" y="79884"/>
                  <a:pt x="53360" y="79884"/>
                  <a:pt x="53360" y="79884"/>
                </a:cubicBezTo>
                <a:cubicBezTo>
                  <a:pt x="55533" y="79884"/>
                  <a:pt x="55533" y="79884"/>
                  <a:pt x="55533" y="79884"/>
                </a:cubicBezTo>
                <a:cubicBezTo>
                  <a:pt x="55533" y="73659"/>
                  <a:pt x="55533" y="73659"/>
                  <a:pt x="55533" y="73659"/>
                </a:cubicBezTo>
                <a:cubicBezTo>
                  <a:pt x="59879" y="73659"/>
                  <a:pt x="59879" y="73659"/>
                  <a:pt x="59879" y="73659"/>
                </a:cubicBezTo>
                <a:cubicBezTo>
                  <a:pt x="59879" y="67435"/>
                  <a:pt x="59879" y="67435"/>
                  <a:pt x="59879" y="67435"/>
                </a:cubicBezTo>
                <a:cubicBezTo>
                  <a:pt x="53360" y="67435"/>
                  <a:pt x="53360" y="67435"/>
                  <a:pt x="53360" y="67435"/>
                </a:cubicBezTo>
                <a:cubicBezTo>
                  <a:pt x="53360" y="73659"/>
                  <a:pt x="53360" y="73659"/>
                  <a:pt x="53360" y="73659"/>
                </a:cubicBezTo>
                <a:cubicBezTo>
                  <a:pt x="49014" y="73659"/>
                  <a:pt x="49014" y="73659"/>
                  <a:pt x="49014" y="73659"/>
                </a:cubicBezTo>
                <a:cubicBezTo>
                  <a:pt x="49014" y="79884"/>
                  <a:pt x="49014" y="79884"/>
                  <a:pt x="49014" y="79884"/>
                </a:cubicBezTo>
                <a:lnTo>
                  <a:pt x="44909" y="79884"/>
                </a:lnTo>
                <a:close/>
                <a:moveTo>
                  <a:pt x="59879" y="82651"/>
                </a:moveTo>
                <a:lnTo>
                  <a:pt x="59879" y="82651"/>
                </a:lnTo>
                <a:cubicBezTo>
                  <a:pt x="59879" y="79884"/>
                  <a:pt x="59879" y="79884"/>
                  <a:pt x="59879" y="79884"/>
                </a:cubicBezTo>
                <a:cubicBezTo>
                  <a:pt x="55533" y="79884"/>
                  <a:pt x="55533" y="79884"/>
                  <a:pt x="55533" y="79884"/>
                </a:cubicBezTo>
                <a:cubicBezTo>
                  <a:pt x="55533" y="82651"/>
                  <a:pt x="55533" y="82651"/>
                  <a:pt x="55533" y="82651"/>
                </a:cubicBezTo>
                <a:lnTo>
                  <a:pt x="59879" y="82651"/>
                </a:lnTo>
                <a:close/>
                <a:moveTo>
                  <a:pt x="42736" y="82651"/>
                </a:moveTo>
                <a:lnTo>
                  <a:pt x="42736" y="82651"/>
                </a:lnTo>
                <a:cubicBezTo>
                  <a:pt x="42736" y="79884"/>
                  <a:pt x="42736" y="79884"/>
                  <a:pt x="42736" y="79884"/>
                </a:cubicBezTo>
                <a:cubicBezTo>
                  <a:pt x="34285" y="79884"/>
                  <a:pt x="34285" y="79884"/>
                  <a:pt x="34285" y="79884"/>
                </a:cubicBezTo>
                <a:cubicBezTo>
                  <a:pt x="34285" y="82651"/>
                  <a:pt x="34285" y="82651"/>
                  <a:pt x="34285" y="82651"/>
                </a:cubicBezTo>
                <a:lnTo>
                  <a:pt x="42736" y="82651"/>
                </a:lnTo>
                <a:close/>
                <a:moveTo>
                  <a:pt x="44909" y="73659"/>
                </a:moveTo>
                <a:lnTo>
                  <a:pt x="44909" y="73659"/>
                </a:lnTo>
                <a:cubicBezTo>
                  <a:pt x="49014" y="73659"/>
                  <a:pt x="49014" y="73659"/>
                  <a:pt x="49014" y="73659"/>
                </a:cubicBezTo>
                <a:cubicBezTo>
                  <a:pt x="49014" y="67435"/>
                  <a:pt x="49014" y="67435"/>
                  <a:pt x="49014" y="67435"/>
                </a:cubicBezTo>
                <a:cubicBezTo>
                  <a:pt x="42736" y="67435"/>
                  <a:pt x="42736" y="67435"/>
                  <a:pt x="42736" y="67435"/>
                </a:cubicBezTo>
                <a:cubicBezTo>
                  <a:pt x="42736" y="79884"/>
                  <a:pt x="42736" y="79884"/>
                  <a:pt x="42736" y="79884"/>
                </a:cubicBezTo>
                <a:cubicBezTo>
                  <a:pt x="44909" y="79884"/>
                  <a:pt x="44909" y="79884"/>
                  <a:pt x="44909" y="79884"/>
                </a:cubicBezTo>
                <a:lnTo>
                  <a:pt x="44909" y="73659"/>
                </a:lnTo>
                <a:close/>
                <a:moveTo>
                  <a:pt x="32112" y="79884"/>
                </a:moveTo>
                <a:lnTo>
                  <a:pt x="32112" y="79884"/>
                </a:lnTo>
                <a:cubicBezTo>
                  <a:pt x="34285" y="79884"/>
                  <a:pt x="34285" y="79884"/>
                  <a:pt x="34285" y="79884"/>
                </a:cubicBezTo>
                <a:cubicBezTo>
                  <a:pt x="34285" y="73659"/>
                  <a:pt x="34285" y="73659"/>
                  <a:pt x="34285" y="73659"/>
                </a:cubicBezTo>
                <a:cubicBezTo>
                  <a:pt x="38390" y="73659"/>
                  <a:pt x="38390" y="73659"/>
                  <a:pt x="38390" y="73659"/>
                </a:cubicBezTo>
                <a:cubicBezTo>
                  <a:pt x="38390" y="67435"/>
                  <a:pt x="38390" y="67435"/>
                  <a:pt x="38390" y="67435"/>
                </a:cubicBezTo>
                <a:cubicBezTo>
                  <a:pt x="32112" y="67435"/>
                  <a:pt x="32112" y="67435"/>
                  <a:pt x="32112" y="67435"/>
                </a:cubicBezTo>
                <a:cubicBezTo>
                  <a:pt x="32112" y="73659"/>
                  <a:pt x="32112" y="73659"/>
                  <a:pt x="32112" y="73659"/>
                </a:cubicBezTo>
                <a:cubicBezTo>
                  <a:pt x="27766" y="73659"/>
                  <a:pt x="27766" y="73659"/>
                  <a:pt x="27766" y="73659"/>
                </a:cubicBezTo>
                <a:cubicBezTo>
                  <a:pt x="27766" y="79884"/>
                  <a:pt x="27766" y="79884"/>
                  <a:pt x="27766" y="79884"/>
                </a:cubicBezTo>
                <a:cubicBezTo>
                  <a:pt x="23420" y="79884"/>
                  <a:pt x="23420" y="79884"/>
                  <a:pt x="23420" y="79884"/>
                </a:cubicBezTo>
                <a:cubicBezTo>
                  <a:pt x="23420" y="82651"/>
                  <a:pt x="23420" y="82651"/>
                  <a:pt x="23420" y="82651"/>
                </a:cubicBezTo>
                <a:cubicBezTo>
                  <a:pt x="32112" y="82651"/>
                  <a:pt x="32112" y="82651"/>
                  <a:pt x="32112" y="82651"/>
                </a:cubicBezTo>
                <a:lnTo>
                  <a:pt x="32112" y="79884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2" name="Shape 5156">
            <a:extLst>
              <a:ext uri="{FF2B5EF4-FFF2-40B4-BE49-F238E27FC236}">
                <a16:creationId xmlns:a16="http://schemas.microsoft.com/office/drawing/2014/main" id="{FEBA6AF6-5311-4677-8EE2-9E82D24312C0}"/>
              </a:ext>
            </a:extLst>
          </p:cNvPr>
          <p:cNvSpPr/>
          <p:nvPr/>
        </p:nvSpPr>
        <p:spPr>
          <a:xfrm>
            <a:off x="3767746" y="1774490"/>
            <a:ext cx="254833" cy="2062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324" y="2895"/>
                </a:moveTo>
                <a:lnTo>
                  <a:pt x="115324" y="2895"/>
                </a:lnTo>
                <a:cubicBezTo>
                  <a:pt x="112727" y="2895"/>
                  <a:pt x="4675" y="51474"/>
                  <a:pt x="2337" y="51474"/>
                </a:cubicBezTo>
                <a:cubicBezTo>
                  <a:pt x="0" y="51474"/>
                  <a:pt x="0" y="54369"/>
                  <a:pt x="2337" y="54369"/>
                </a:cubicBezTo>
                <a:cubicBezTo>
                  <a:pt x="4675" y="56943"/>
                  <a:pt x="25454" y="68525"/>
                  <a:pt x="25454" y="68525"/>
                </a:cubicBezTo>
                <a:lnTo>
                  <a:pt x="25454" y="68525"/>
                </a:lnTo>
                <a:cubicBezTo>
                  <a:pt x="41558" y="73994"/>
                  <a:pt x="41558" y="73994"/>
                  <a:pt x="41558" y="73994"/>
                </a:cubicBezTo>
                <a:cubicBezTo>
                  <a:pt x="41558" y="73994"/>
                  <a:pt x="110389" y="11260"/>
                  <a:pt x="112727" y="11260"/>
                </a:cubicBezTo>
                <a:cubicBezTo>
                  <a:pt x="112727" y="8364"/>
                  <a:pt x="112727" y="11260"/>
                  <a:pt x="112727" y="11260"/>
                </a:cubicBezTo>
                <a:lnTo>
                  <a:pt x="62337" y="79785"/>
                </a:lnTo>
                <a:lnTo>
                  <a:pt x="62337" y="79785"/>
                </a:lnTo>
                <a:cubicBezTo>
                  <a:pt x="59999" y="82680"/>
                  <a:pt x="59999" y="82680"/>
                  <a:pt x="59999" y="82680"/>
                </a:cubicBezTo>
                <a:cubicBezTo>
                  <a:pt x="62337" y="85576"/>
                  <a:pt x="62337" y="85576"/>
                  <a:pt x="62337" y="85576"/>
                </a:cubicBezTo>
                <a:lnTo>
                  <a:pt x="62337" y="85576"/>
                </a:lnTo>
                <a:cubicBezTo>
                  <a:pt x="62337" y="85576"/>
                  <a:pt x="94285" y="105522"/>
                  <a:pt x="94285" y="108418"/>
                </a:cubicBezTo>
                <a:cubicBezTo>
                  <a:pt x="96623" y="108418"/>
                  <a:pt x="98961" y="108418"/>
                  <a:pt x="101298" y="105522"/>
                </a:cubicBezTo>
                <a:cubicBezTo>
                  <a:pt x="101298" y="102627"/>
                  <a:pt x="119740" y="8364"/>
                  <a:pt x="119740" y="5790"/>
                </a:cubicBezTo>
                <a:cubicBezTo>
                  <a:pt x="119740" y="2895"/>
                  <a:pt x="117662" y="0"/>
                  <a:pt x="115324" y="2895"/>
                </a:cubicBezTo>
                <a:close/>
                <a:moveTo>
                  <a:pt x="41558" y="116782"/>
                </a:moveTo>
                <a:lnTo>
                  <a:pt x="41558" y="116782"/>
                </a:lnTo>
                <a:cubicBezTo>
                  <a:pt x="41558" y="119678"/>
                  <a:pt x="41558" y="119678"/>
                  <a:pt x="43896" y="119678"/>
                </a:cubicBezTo>
                <a:cubicBezTo>
                  <a:pt x="43896" y="116782"/>
                  <a:pt x="62337" y="99731"/>
                  <a:pt x="62337" y="99731"/>
                </a:cubicBezTo>
                <a:cubicBezTo>
                  <a:pt x="41558" y="85576"/>
                  <a:pt x="41558" y="85576"/>
                  <a:pt x="41558" y="85576"/>
                </a:cubicBezTo>
                <a:lnTo>
                  <a:pt x="41558" y="116782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3" name="Shape 5157">
            <a:extLst>
              <a:ext uri="{FF2B5EF4-FFF2-40B4-BE49-F238E27FC236}">
                <a16:creationId xmlns:a16="http://schemas.microsoft.com/office/drawing/2014/main" id="{575976D6-8089-4592-A37B-C170CFB2BDF0}"/>
              </a:ext>
            </a:extLst>
          </p:cNvPr>
          <p:cNvSpPr/>
          <p:nvPr/>
        </p:nvSpPr>
        <p:spPr>
          <a:xfrm>
            <a:off x="8704889" y="5033698"/>
            <a:ext cx="196474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57" y="78068"/>
                </a:moveTo>
                <a:lnTo>
                  <a:pt x="116957" y="78068"/>
                </a:lnTo>
                <a:cubicBezTo>
                  <a:pt x="110873" y="88000"/>
                  <a:pt x="86873" y="95172"/>
                  <a:pt x="60169" y="95172"/>
                </a:cubicBezTo>
                <a:cubicBezTo>
                  <a:pt x="32788" y="95172"/>
                  <a:pt x="12169" y="88000"/>
                  <a:pt x="3042" y="78068"/>
                </a:cubicBezTo>
                <a:cubicBezTo>
                  <a:pt x="3042" y="75862"/>
                  <a:pt x="0" y="78068"/>
                  <a:pt x="0" y="78068"/>
                </a:cubicBezTo>
                <a:cubicBezTo>
                  <a:pt x="0" y="80551"/>
                  <a:pt x="0" y="92689"/>
                  <a:pt x="0" y="92689"/>
                </a:cubicBezTo>
                <a:cubicBezTo>
                  <a:pt x="0" y="105103"/>
                  <a:pt x="27042" y="119724"/>
                  <a:pt x="60169" y="119724"/>
                </a:cubicBezTo>
                <a:cubicBezTo>
                  <a:pt x="92957" y="119724"/>
                  <a:pt x="119661" y="105103"/>
                  <a:pt x="119661" y="92689"/>
                </a:cubicBezTo>
                <a:cubicBezTo>
                  <a:pt x="119661" y="92689"/>
                  <a:pt x="119661" y="80551"/>
                  <a:pt x="119661" y="78068"/>
                </a:cubicBezTo>
                <a:cubicBezTo>
                  <a:pt x="119661" y="78068"/>
                  <a:pt x="116957" y="75862"/>
                  <a:pt x="116957" y="78068"/>
                </a:cubicBezTo>
                <a:close/>
                <a:moveTo>
                  <a:pt x="116957" y="44137"/>
                </a:moveTo>
                <a:lnTo>
                  <a:pt x="116957" y="44137"/>
                </a:lnTo>
                <a:cubicBezTo>
                  <a:pt x="110873" y="51310"/>
                  <a:pt x="86873" y="58758"/>
                  <a:pt x="60169" y="58758"/>
                </a:cubicBezTo>
                <a:cubicBezTo>
                  <a:pt x="32788" y="58758"/>
                  <a:pt x="12169" y="51310"/>
                  <a:pt x="3042" y="44137"/>
                </a:cubicBezTo>
                <a:cubicBezTo>
                  <a:pt x="3042" y="41655"/>
                  <a:pt x="0" y="44137"/>
                  <a:pt x="0" y="44137"/>
                </a:cubicBezTo>
                <a:lnTo>
                  <a:pt x="0" y="61241"/>
                </a:lnTo>
                <a:cubicBezTo>
                  <a:pt x="0" y="70896"/>
                  <a:pt x="27042" y="80551"/>
                  <a:pt x="60169" y="80551"/>
                </a:cubicBezTo>
                <a:cubicBezTo>
                  <a:pt x="92957" y="80551"/>
                  <a:pt x="119661" y="70896"/>
                  <a:pt x="119661" y="61241"/>
                </a:cubicBezTo>
                <a:lnTo>
                  <a:pt x="119661" y="44137"/>
                </a:lnTo>
                <a:cubicBezTo>
                  <a:pt x="119661" y="44137"/>
                  <a:pt x="116957" y="41655"/>
                  <a:pt x="116957" y="44137"/>
                </a:cubicBezTo>
                <a:close/>
                <a:moveTo>
                  <a:pt x="60169" y="0"/>
                </a:moveTo>
                <a:lnTo>
                  <a:pt x="60169" y="0"/>
                </a:lnTo>
                <a:cubicBezTo>
                  <a:pt x="27042" y="0"/>
                  <a:pt x="0" y="7172"/>
                  <a:pt x="0" y="17103"/>
                </a:cubicBezTo>
                <a:cubicBezTo>
                  <a:pt x="0" y="26758"/>
                  <a:pt x="0" y="26758"/>
                  <a:pt x="0" y="26758"/>
                </a:cubicBezTo>
                <a:cubicBezTo>
                  <a:pt x="0" y="36689"/>
                  <a:pt x="27042" y="44137"/>
                  <a:pt x="60169" y="44137"/>
                </a:cubicBezTo>
                <a:cubicBezTo>
                  <a:pt x="92957" y="44137"/>
                  <a:pt x="119661" y="36689"/>
                  <a:pt x="119661" y="26758"/>
                </a:cubicBezTo>
                <a:cubicBezTo>
                  <a:pt x="119661" y="17103"/>
                  <a:pt x="119661" y="17103"/>
                  <a:pt x="119661" y="17103"/>
                </a:cubicBezTo>
                <a:cubicBezTo>
                  <a:pt x="119661" y="7172"/>
                  <a:pt x="92957" y="0"/>
                  <a:pt x="60169" y="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4" name="Shape 5158">
            <a:extLst>
              <a:ext uri="{FF2B5EF4-FFF2-40B4-BE49-F238E27FC236}">
                <a16:creationId xmlns:a16="http://schemas.microsoft.com/office/drawing/2014/main" id="{5324FF3A-8A70-4DD6-AA66-AA516FB84B0E}"/>
              </a:ext>
            </a:extLst>
          </p:cNvPr>
          <p:cNvSpPr/>
          <p:nvPr/>
        </p:nvSpPr>
        <p:spPr>
          <a:xfrm>
            <a:off x="1059904" y="3936269"/>
            <a:ext cx="21203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53" y="0"/>
                </a:moveTo>
                <a:lnTo>
                  <a:pt x="106153" y="0"/>
                </a:lnTo>
                <a:cubicBezTo>
                  <a:pt x="13538" y="0"/>
                  <a:pt x="13538" y="0"/>
                  <a:pt x="13538" y="0"/>
                </a:cubicBezTo>
                <a:cubicBezTo>
                  <a:pt x="5230" y="0"/>
                  <a:pt x="0" y="7297"/>
                  <a:pt x="0" y="14324"/>
                </a:cubicBezTo>
                <a:cubicBezTo>
                  <a:pt x="0" y="107837"/>
                  <a:pt x="0" y="107837"/>
                  <a:pt x="0" y="107837"/>
                </a:cubicBezTo>
                <a:cubicBezTo>
                  <a:pt x="0" y="114864"/>
                  <a:pt x="5230" y="119729"/>
                  <a:pt x="13538" y="119729"/>
                </a:cubicBezTo>
                <a:cubicBezTo>
                  <a:pt x="106153" y="119729"/>
                  <a:pt x="106153" y="119729"/>
                  <a:pt x="106153" y="119729"/>
                </a:cubicBezTo>
                <a:cubicBezTo>
                  <a:pt x="114461" y="119729"/>
                  <a:pt x="119692" y="114864"/>
                  <a:pt x="119692" y="107837"/>
                </a:cubicBezTo>
                <a:cubicBezTo>
                  <a:pt x="119692" y="14324"/>
                  <a:pt x="119692" y="14324"/>
                  <a:pt x="119692" y="14324"/>
                </a:cubicBezTo>
                <a:cubicBezTo>
                  <a:pt x="119692" y="7297"/>
                  <a:pt x="114461" y="0"/>
                  <a:pt x="106153" y="0"/>
                </a:cubicBezTo>
                <a:close/>
                <a:moveTo>
                  <a:pt x="106153" y="107837"/>
                </a:moveTo>
                <a:lnTo>
                  <a:pt x="106153" y="107837"/>
                </a:lnTo>
                <a:cubicBezTo>
                  <a:pt x="13538" y="107837"/>
                  <a:pt x="13538" y="107837"/>
                  <a:pt x="13538" y="107837"/>
                </a:cubicBezTo>
                <a:cubicBezTo>
                  <a:pt x="13538" y="14324"/>
                  <a:pt x="13538" y="14324"/>
                  <a:pt x="13538" y="14324"/>
                </a:cubicBezTo>
                <a:cubicBezTo>
                  <a:pt x="106153" y="14324"/>
                  <a:pt x="106153" y="14324"/>
                  <a:pt x="106153" y="14324"/>
                </a:cubicBezTo>
                <a:lnTo>
                  <a:pt x="106153" y="107837"/>
                </a:lnTo>
                <a:close/>
                <a:moveTo>
                  <a:pt x="68000" y="74324"/>
                </a:moveTo>
                <a:lnTo>
                  <a:pt x="68000" y="74324"/>
                </a:lnTo>
                <a:cubicBezTo>
                  <a:pt x="29846" y="74324"/>
                  <a:pt x="29846" y="74324"/>
                  <a:pt x="29846" y="74324"/>
                </a:cubicBezTo>
                <a:cubicBezTo>
                  <a:pt x="29846" y="81621"/>
                  <a:pt x="29846" y="81621"/>
                  <a:pt x="29846" y="81621"/>
                </a:cubicBezTo>
                <a:cubicBezTo>
                  <a:pt x="68000" y="81621"/>
                  <a:pt x="68000" y="81621"/>
                  <a:pt x="68000" y="81621"/>
                </a:cubicBezTo>
                <a:lnTo>
                  <a:pt x="68000" y="74324"/>
                </a:lnTo>
                <a:close/>
                <a:moveTo>
                  <a:pt x="89846" y="47837"/>
                </a:moveTo>
                <a:lnTo>
                  <a:pt x="89846" y="47837"/>
                </a:lnTo>
                <a:cubicBezTo>
                  <a:pt x="60000" y="47837"/>
                  <a:pt x="60000" y="47837"/>
                  <a:pt x="60000" y="47837"/>
                </a:cubicBezTo>
                <a:cubicBezTo>
                  <a:pt x="60000" y="52972"/>
                  <a:pt x="60000" y="52972"/>
                  <a:pt x="60000" y="52972"/>
                </a:cubicBezTo>
                <a:cubicBezTo>
                  <a:pt x="89846" y="52972"/>
                  <a:pt x="89846" y="52972"/>
                  <a:pt x="89846" y="52972"/>
                </a:cubicBezTo>
                <a:lnTo>
                  <a:pt x="89846" y="47837"/>
                </a:lnTo>
                <a:close/>
                <a:moveTo>
                  <a:pt x="60000" y="40810"/>
                </a:moveTo>
                <a:lnTo>
                  <a:pt x="60000" y="40810"/>
                </a:lnTo>
                <a:cubicBezTo>
                  <a:pt x="89846" y="40810"/>
                  <a:pt x="89846" y="40810"/>
                  <a:pt x="89846" y="40810"/>
                </a:cubicBezTo>
                <a:cubicBezTo>
                  <a:pt x="89846" y="26486"/>
                  <a:pt x="89846" y="26486"/>
                  <a:pt x="89846" y="26486"/>
                </a:cubicBezTo>
                <a:cubicBezTo>
                  <a:pt x="60000" y="26486"/>
                  <a:pt x="60000" y="26486"/>
                  <a:pt x="60000" y="26486"/>
                </a:cubicBezTo>
                <a:lnTo>
                  <a:pt x="60000" y="40810"/>
                </a:lnTo>
                <a:close/>
                <a:moveTo>
                  <a:pt x="51692" y="26486"/>
                </a:moveTo>
                <a:lnTo>
                  <a:pt x="51692" y="26486"/>
                </a:lnTo>
                <a:cubicBezTo>
                  <a:pt x="29846" y="26486"/>
                  <a:pt x="29846" y="26486"/>
                  <a:pt x="29846" y="26486"/>
                </a:cubicBezTo>
                <a:cubicBezTo>
                  <a:pt x="29846" y="52972"/>
                  <a:pt x="29846" y="52972"/>
                  <a:pt x="29846" y="52972"/>
                </a:cubicBezTo>
                <a:cubicBezTo>
                  <a:pt x="51692" y="52972"/>
                  <a:pt x="51692" y="52972"/>
                  <a:pt x="51692" y="52972"/>
                </a:cubicBezTo>
                <a:lnTo>
                  <a:pt x="51692" y="26486"/>
                </a:lnTo>
                <a:close/>
                <a:moveTo>
                  <a:pt x="43384" y="60000"/>
                </a:moveTo>
                <a:lnTo>
                  <a:pt x="43384" y="60000"/>
                </a:lnTo>
                <a:cubicBezTo>
                  <a:pt x="29846" y="60000"/>
                  <a:pt x="29846" y="60000"/>
                  <a:pt x="29846" y="60000"/>
                </a:cubicBezTo>
                <a:cubicBezTo>
                  <a:pt x="29846" y="67297"/>
                  <a:pt x="29846" y="67297"/>
                  <a:pt x="29846" y="67297"/>
                </a:cubicBezTo>
                <a:cubicBezTo>
                  <a:pt x="43384" y="67297"/>
                  <a:pt x="43384" y="67297"/>
                  <a:pt x="43384" y="67297"/>
                </a:cubicBezTo>
                <a:lnTo>
                  <a:pt x="43384" y="60000"/>
                </a:lnTo>
                <a:close/>
                <a:moveTo>
                  <a:pt x="51692" y="67297"/>
                </a:moveTo>
                <a:lnTo>
                  <a:pt x="51692" y="67297"/>
                </a:lnTo>
                <a:cubicBezTo>
                  <a:pt x="89846" y="67297"/>
                  <a:pt x="89846" y="67297"/>
                  <a:pt x="89846" y="67297"/>
                </a:cubicBezTo>
                <a:cubicBezTo>
                  <a:pt x="89846" y="60000"/>
                  <a:pt x="89846" y="60000"/>
                  <a:pt x="89846" y="60000"/>
                </a:cubicBezTo>
                <a:cubicBezTo>
                  <a:pt x="51692" y="60000"/>
                  <a:pt x="51692" y="60000"/>
                  <a:pt x="51692" y="60000"/>
                </a:cubicBezTo>
                <a:lnTo>
                  <a:pt x="51692" y="67297"/>
                </a:lnTo>
                <a:close/>
                <a:moveTo>
                  <a:pt x="89846" y="86216"/>
                </a:moveTo>
                <a:lnTo>
                  <a:pt x="89846" y="86216"/>
                </a:lnTo>
                <a:cubicBezTo>
                  <a:pt x="29846" y="86216"/>
                  <a:pt x="29846" y="86216"/>
                  <a:pt x="29846" y="86216"/>
                </a:cubicBezTo>
                <a:cubicBezTo>
                  <a:pt x="29846" y="93513"/>
                  <a:pt x="29846" y="93513"/>
                  <a:pt x="29846" y="93513"/>
                </a:cubicBezTo>
                <a:cubicBezTo>
                  <a:pt x="89846" y="93513"/>
                  <a:pt x="89846" y="93513"/>
                  <a:pt x="89846" y="93513"/>
                </a:cubicBezTo>
                <a:lnTo>
                  <a:pt x="89846" y="86216"/>
                </a:lnTo>
                <a:close/>
                <a:moveTo>
                  <a:pt x="76307" y="81621"/>
                </a:moveTo>
                <a:lnTo>
                  <a:pt x="76307" y="81621"/>
                </a:lnTo>
                <a:cubicBezTo>
                  <a:pt x="89846" y="81621"/>
                  <a:pt x="89846" y="81621"/>
                  <a:pt x="89846" y="81621"/>
                </a:cubicBezTo>
                <a:cubicBezTo>
                  <a:pt x="89846" y="74324"/>
                  <a:pt x="89846" y="74324"/>
                  <a:pt x="89846" y="74324"/>
                </a:cubicBezTo>
                <a:cubicBezTo>
                  <a:pt x="76307" y="74324"/>
                  <a:pt x="76307" y="74324"/>
                  <a:pt x="76307" y="74324"/>
                </a:cubicBezTo>
                <a:lnTo>
                  <a:pt x="76307" y="81621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5" name="Shape 5159">
            <a:extLst>
              <a:ext uri="{FF2B5EF4-FFF2-40B4-BE49-F238E27FC236}">
                <a16:creationId xmlns:a16="http://schemas.microsoft.com/office/drawing/2014/main" id="{F5D67E1E-929C-43BD-9AF3-F44476802914}"/>
              </a:ext>
            </a:extLst>
          </p:cNvPr>
          <p:cNvSpPr/>
          <p:nvPr/>
        </p:nvSpPr>
        <p:spPr>
          <a:xfrm>
            <a:off x="7586347" y="3381717"/>
            <a:ext cx="254834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064" y="74016"/>
                </a:moveTo>
                <a:lnTo>
                  <a:pt x="115064" y="74016"/>
                </a:lnTo>
                <a:cubicBezTo>
                  <a:pt x="105974" y="65409"/>
                  <a:pt x="105974" y="65409"/>
                  <a:pt x="105974" y="65409"/>
                </a:cubicBezTo>
                <a:cubicBezTo>
                  <a:pt x="101298" y="60983"/>
                  <a:pt x="101298" y="56557"/>
                  <a:pt x="105974" y="54344"/>
                </a:cubicBezTo>
                <a:cubicBezTo>
                  <a:pt x="115064" y="45737"/>
                  <a:pt x="115064" y="45737"/>
                  <a:pt x="115064" y="45737"/>
                </a:cubicBezTo>
                <a:cubicBezTo>
                  <a:pt x="119740" y="41311"/>
                  <a:pt x="117402" y="39344"/>
                  <a:pt x="115064" y="39344"/>
                </a:cubicBezTo>
                <a:cubicBezTo>
                  <a:pt x="98961" y="37131"/>
                  <a:pt x="98961" y="37131"/>
                  <a:pt x="98961" y="37131"/>
                </a:cubicBezTo>
                <a:cubicBezTo>
                  <a:pt x="94545" y="37131"/>
                  <a:pt x="92207" y="34918"/>
                  <a:pt x="94545" y="30491"/>
                </a:cubicBezTo>
                <a:cubicBezTo>
                  <a:pt x="101298" y="8852"/>
                  <a:pt x="101298" y="8852"/>
                  <a:pt x="101298" y="8852"/>
                </a:cubicBezTo>
                <a:cubicBezTo>
                  <a:pt x="103636" y="6639"/>
                  <a:pt x="101298" y="4180"/>
                  <a:pt x="98961" y="6639"/>
                </a:cubicBezTo>
                <a:cubicBezTo>
                  <a:pt x="80779" y="17459"/>
                  <a:pt x="80779" y="17459"/>
                  <a:pt x="80779" y="17459"/>
                </a:cubicBezTo>
                <a:cubicBezTo>
                  <a:pt x="75844" y="19672"/>
                  <a:pt x="71428" y="17459"/>
                  <a:pt x="69350" y="13032"/>
                </a:cubicBezTo>
                <a:cubicBezTo>
                  <a:pt x="64415" y="4180"/>
                  <a:pt x="64415" y="4180"/>
                  <a:pt x="64415" y="4180"/>
                </a:cubicBezTo>
                <a:cubicBezTo>
                  <a:pt x="62077" y="0"/>
                  <a:pt x="57662" y="0"/>
                  <a:pt x="55324" y="4180"/>
                </a:cubicBezTo>
                <a:cubicBezTo>
                  <a:pt x="50649" y="13032"/>
                  <a:pt x="50649" y="13032"/>
                  <a:pt x="50649" y="13032"/>
                </a:cubicBezTo>
                <a:cubicBezTo>
                  <a:pt x="48311" y="17459"/>
                  <a:pt x="43896" y="17459"/>
                  <a:pt x="39220" y="17459"/>
                </a:cubicBezTo>
                <a:cubicBezTo>
                  <a:pt x="30129" y="13032"/>
                  <a:pt x="30129" y="13032"/>
                  <a:pt x="30129" y="13032"/>
                </a:cubicBezTo>
                <a:cubicBezTo>
                  <a:pt x="25454" y="11065"/>
                  <a:pt x="20779" y="13032"/>
                  <a:pt x="23116" y="17459"/>
                </a:cubicBezTo>
                <a:cubicBezTo>
                  <a:pt x="23116" y="26065"/>
                  <a:pt x="23116" y="26065"/>
                  <a:pt x="23116" y="26065"/>
                </a:cubicBezTo>
                <a:cubicBezTo>
                  <a:pt x="23116" y="30491"/>
                  <a:pt x="20779" y="34918"/>
                  <a:pt x="16363" y="34918"/>
                </a:cubicBezTo>
                <a:cubicBezTo>
                  <a:pt x="4675" y="39344"/>
                  <a:pt x="4675" y="39344"/>
                  <a:pt x="4675" y="39344"/>
                </a:cubicBezTo>
                <a:cubicBezTo>
                  <a:pt x="2337" y="39344"/>
                  <a:pt x="0" y="41311"/>
                  <a:pt x="4675" y="45737"/>
                </a:cubicBezTo>
                <a:cubicBezTo>
                  <a:pt x="16363" y="54344"/>
                  <a:pt x="16363" y="54344"/>
                  <a:pt x="16363" y="54344"/>
                </a:cubicBezTo>
                <a:cubicBezTo>
                  <a:pt x="18441" y="56557"/>
                  <a:pt x="18441" y="60983"/>
                  <a:pt x="16363" y="65409"/>
                </a:cubicBezTo>
                <a:cubicBezTo>
                  <a:pt x="4675" y="74016"/>
                  <a:pt x="4675" y="74016"/>
                  <a:pt x="4675" y="74016"/>
                </a:cubicBezTo>
                <a:cubicBezTo>
                  <a:pt x="0" y="76475"/>
                  <a:pt x="2337" y="78442"/>
                  <a:pt x="7012" y="78442"/>
                </a:cubicBezTo>
                <a:cubicBezTo>
                  <a:pt x="18441" y="80655"/>
                  <a:pt x="18441" y="80655"/>
                  <a:pt x="18441" y="80655"/>
                </a:cubicBezTo>
                <a:cubicBezTo>
                  <a:pt x="23116" y="80655"/>
                  <a:pt x="25454" y="85081"/>
                  <a:pt x="25454" y="89508"/>
                </a:cubicBezTo>
                <a:cubicBezTo>
                  <a:pt x="18441" y="108934"/>
                  <a:pt x="18441" y="108934"/>
                  <a:pt x="18441" y="108934"/>
                </a:cubicBezTo>
                <a:cubicBezTo>
                  <a:pt x="16363" y="113360"/>
                  <a:pt x="18441" y="113360"/>
                  <a:pt x="23116" y="113360"/>
                </a:cubicBezTo>
                <a:cubicBezTo>
                  <a:pt x="36883" y="104508"/>
                  <a:pt x="36883" y="104508"/>
                  <a:pt x="36883" y="104508"/>
                </a:cubicBezTo>
                <a:cubicBezTo>
                  <a:pt x="41558" y="102540"/>
                  <a:pt x="45974" y="102540"/>
                  <a:pt x="48311" y="106721"/>
                </a:cubicBezTo>
                <a:cubicBezTo>
                  <a:pt x="55324" y="115573"/>
                  <a:pt x="55324" y="115573"/>
                  <a:pt x="55324" y="115573"/>
                </a:cubicBezTo>
                <a:cubicBezTo>
                  <a:pt x="57662" y="119754"/>
                  <a:pt x="62077" y="117540"/>
                  <a:pt x="64415" y="115573"/>
                </a:cubicBezTo>
                <a:cubicBezTo>
                  <a:pt x="69350" y="104508"/>
                  <a:pt x="69350" y="104508"/>
                  <a:pt x="69350" y="104508"/>
                </a:cubicBezTo>
                <a:cubicBezTo>
                  <a:pt x="71428" y="100327"/>
                  <a:pt x="75844" y="100327"/>
                  <a:pt x="80779" y="100327"/>
                </a:cubicBezTo>
                <a:cubicBezTo>
                  <a:pt x="92207" y="106721"/>
                  <a:pt x="92207" y="106721"/>
                  <a:pt x="92207" y="106721"/>
                </a:cubicBezTo>
                <a:cubicBezTo>
                  <a:pt x="94545" y="108934"/>
                  <a:pt x="98961" y="106721"/>
                  <a:pt x="96883" y="102540"/>
                </a:cubicBezTo>
                <a:cubicBezTo>
                  <a:pt x="96883" y="91475"/>
                  <a:pt x="96883" y="91475"/>
                  <a:pt x="96883" y="91475"/>
                </a:cubicBezTo>
                <a:cubicBezTo>
                  <a:pt x="96883" y="89508"/>
                  <a:pt x="101298" y="85081"/>
                  <a:pt x="103636" y="82868"/>
                </a:cubicBezTo>
                <a:cubicBezTo>
                  <a:pt x="115064" y="80655"/>
                  <a:pt x="115064" y="80655"/>
                  <a:pt x="115064" y="80655"/>
                </a:cubicBezTo>
                <a:cubicBezTo>
                  <a:pt x="117402" y="78442"/>
                  <a:pt x="119740" y="76475"/>
                  <a:pt x="115064" y="74016"/>
                </a:cubicBezTo>
                <a:close/>
                <a:moveTo>
                  <a:pt x="66753" y="85081"/>
                </a:moveTo>
                <a:lnTo>
                  <a:pt x="66753" y="85081"/>
                </a:lnTo>
                <a:cubicBezTo>
                  <a:pt x="52987" y="85081"/>
                  <a:pt x="52987" y="85081"/>
                  <a:pt x="52987" y="85081"/>
                </a:cubicBezTo>
                <a:cubicBezTo>
                  <a:pt x="52987" y="71803"/>
                  <a:pt x="52987" y="71803"/>
                  <a:pt x="52987" y="71803"/>
                </a:cubicBezTo>
                <a:cubicBezTo>
                  <a:pt x="66753" y="71803"/>
                  <a:pt x="66753" y="71803"/>
                  <a:pt x="66753" y="71803"/>
                </a:cubicBezTo>
                <a:lnTo>
                  <a:pt x="66753" y="85081"/>
                </a:lnTo>
                <a:close/>
                <a:moveTo>
                  <a:pt x="66753" y="65409"/>
                </a:moveTo>
                <a:lnTo>
                  <a:pt x="66753" y="65409"/>
                </a:lnTo>
                <a:cubicBezTo>
                  <a:pt x="52987" y="65409"/>
                  <a:pt x="52987" y="65409"/>
                  <a:pt x="52987" y="65409"/>
                </a:cubicBezTo>
                <a:cubicBezTo>
                  <a:pt x="52987" y="32704"/>
                  <a:pt x="52987" y="32704"/>
                  <a:pt x="52987" y="32704"/>
                </a:cubicBezTo>
                <a:cubicBezTo>
                  <a:pt x="66753" y="32704"/>
                  <a:pt x="66753" y="32704"/>
                  <a:pt x="66753" y="32704"/>
                </a:cubicBezTo>
                <a:lnTo>
                  <a:pt x="66753" y="65409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6" name="Shape 5160">
            <a:extLst>
              <a:ext uri="{FF2B5EF4-FFF2-40B4-BE49-F238E27FC236}">
                <a16:creationId xmlns:a16="http://schemas.microsoft.com/office/drawing/2014/main" id="{48DEA69B-030C-49B8-B139-8A64F7597028}"/>
              </a:ext>
            </a:extLst>
          </p:cNvPr>
          <p:cNvSpPr/>
          <p:nvPr/>
        </p:nvSpPr>
        <p:spPr>
          <a:xfrm>
            <a:off x="2695891" y="4467471"/>
            <a:ext cx="219819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300" y="29879"/>
                </a:moveTo>
                <a:lnTo>
                  <a:pt x="114300" y="29879"/>
                </a:lnTo>
                <a:cubicBezTo>
                  <a:pt x="111600" y="10602"/>
                  <a:pt x="90300" y="0"/>
                  <a:pt x="69300" y="2168"/>
                </a:cubicBezTo>
                <a:cubicBezTo>
                  <a:pt x="47700" y="6506"/>
                  <a:pt x="31800" y="19277"/>
                  <a:pt x="34500" y="36385"/>
                </a:cubicBezTo>
                <a:cubicBezTo>
                  <a:pt x="34500" y="40481"/>
                  <a:pt x="37200" y="46987"/>
                  <a:pt x="39900" y="51325"/>
                </a:cubicBezTo>
                <a:cubicBezTo>
                  <a:pt x="2700" y="98072"/>
                  <a:pt x="2700" y="98072"/>
                  <a:pt x="2700" y="98072"/>
                </a:cubicBezTo>
                <a:cubicBezTo>
                  <a:pt x="0" y="98072"/>
                  <a:pt x="0" y="102409"/>
                  <a:pt x="0" y="104578"/>
                </a:cubicBezTo>
                <a:cubicBezTo>
                  <a:pt x="2700" y="115180"/>
                  <a:pt x="2700" y="115180"/>
                  <a:pt x="2700" y="115180"/>
                </a:cubicBezTo>
                <a:cubicBezTo>
                  <a:pt x="2700" y="117349"/>
                  <a:pt x="5400" y="119759"/>
                  <a:pt x="8100" y="119759"/>
                </a:cubicBezTo>
                <a:cubicBezTo>
                  <a:pt x="18600" y="117349"/>
                  <a:pt x="18600" y="117349"/>
                  <a:pt x="18600" y="117349"/>
                </a:cubicBezTo>
                <a:cubicBezTo>
                  <a:pt x="21300" y="117349"/>
                  <a:pt x="24000" y="115180"/>
                  <a:pt x="26700" y="113253"/>
                </a:cubicBezTo>
                <a:cubicBezTo>
                  <a:pt x="42600" y="93975"/>
                  <a:pt x="42600" y="93975"/>
                  <a:pt x="42600" y="93975"/>
                </a:cubicBezTo>
                <a:lnTo>
                  <a:pt x="42600" y="93975"/>
                </a:lnTo>
                <a:cubicBezTo>
                  <a:pt x="53100" y="91807"/>
                  <a:pt x="53100" y="91807"/>
                  <a:pt x="53100" y="91807"/>
                </a:cubicBezTo>
                <a:cubicBezTo>
                  <a:pt x="69300" y="68433"/>
                  <a:pt x="69300" y="68433"/>
                  <a:pt x="69300" y="68433"/>
                </a:cubicBezTo>
                <a:cubicBezTo>
                  <a:pt x="74400" y="70602"/>
                  <a:pt x="85200" y="68433"/>
                  <a:pt x="87900" y="68433"/>
                </a:cubicBezTo>
                <a:cubicBezTo>
                  <a:pt x="108900" y="66265"/>
                  <a:pt x="119700" y="46987"/>
                  <a:pt x="114300" y="29879"/>
                </a:cubicBezTo>
                <a:close/>
                <a:moveTo>
                  <a:pt x="95700" y="38313"/>
                </a:moveTo>
                <a:lnTo>
                  <a:pt x="95700" y="38313"/>
                </a:lnTo>
                <a:cubicBezTo>
                  <a:pt x="90300" y="45060"/>
                  <a:pt x="85200" y="40481"/>
                  <a:pt x="76800" y="34216"/>
                </a:cubicBezTo>
                <a:cubicBezTo>
                  <a:pt x="69300" y="29879"/>
                  <a:pt x="60900" y="27710"/>
                  <a:pt x="66300" y="19277"/>
                </a:cubicBezTo>
                <a:cubicBezTo>
                  <a:pt x="72000" y="12771"/>
                  <a:pt x="85200" y="10602"/>
                  <a:pt x="93000" y="17108"/>
                </a:cubicBezTo>
                <a:cubicBezTo>
                  <a:pt x="101100" y="21445"/>
                  <a:pt x="103800" y="32048"/>
                  <a:pt x="95700" y="3831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7" name="Shape 5161">
            <a:extLst>
              <a:ext uri="{FF2B5EF4-FFF2-40B4-BE49-F238E27FC236}">
                <a16:creationId xmlns:a16="http://schemas.microsoft.com/office/drawing/2014/main" id="{65FE9D8C-6F8F-433F-B718-D25DC100F6FA}"/>
              </a:ext>
            </a:extLst>
          </p:cNvPr>
          <p:cNvSpPr/>
          <p:nvPr/>
        </p:nvSpPr>
        <p:spPr>
          <a:xfrm>
            <a:off x="4318263" y="3387556"/>
            <a:ext cx="245107" cy="2529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65" y="41298"/>
                </a:moveTo>
                <a:lnTo>
                  <a:pt x="107865" y="41298"/>
                </a:lnTo>
                <a:cubicBezTo>
                  <a:pt x="98157" y="18441"/>
                  <a:pt x="81438" y="0"/>
                  <a:pt x="71730" y="2077"/>
                </a:cubicBezTo>
                <a:cubicBezTo>
                  <a:pt x="57438" y="9350"/>
                  <a:pt x="81438" y="36883"/>
                  <a:pt x="9707" y="64415"/>
                </a:cubicBezTo>
                <a:cubicBezTo>
                  <a:pt x="2426" y="66753"/>
                  <a:pt x="0" y="75844"/>
                  <a:pt x="2426" y="82857"/>
                </a:cubicBezTo>
                <a:cubicBezTo>
                  <a:pt x="4853" y="87532"/>
                  <a:pt x="14292" y="94285"/>
                  <a:pt x="21842" y="92207"/>
                </a:cubicBezTo>
                <a:lnTo>
                  <a:pt x="26426" y="89870"/>
                </a:lnTo>
                <a:cubicBezTo>
                  <a:pt x="31280" y="96623"/>
                  <a:pt x="36134" y="92207"/>
                  <a:pt x="36134" y="96623"/>
                </a:cubicBezTo>
                <a:cubicBezTo>
                  <a:pt x="38561" y="101298"/>
                  <a:pt x="43146" y="110389"/>
                  <a:pt x="43146" y="112727"/>
                </a:cubicBezTo>
                <a:cubicBezTo>
                  <a:pt x="45573" y="115064"/>
                  <a:pt x="48000" y="119740"/>
                  <a:pt x="50426" y="117402"/>
                </a:cubicBezTo>
                <a:cubicBezTo>
                  <a:pt x="52853" y="117402"/>
                  <a:pt x="62292" y="115064"/>
                  <a:pt x="64719" y="112727"/>
                </a:cubicBezTo>
                <a:cubicBezTo>
                  <a:pt x="69303" y="112727"/>
                  <a:pt x="69303" y="110389"/>
                  <a:pt x="67146" y="108051"/>
                </a:cubicBezTo>
                <a:cubicBezTo>
                  <a:pt x="67146" y="105974"/>
                  <a:pt x="62292" y="103636"/>
                  <a:pt x="62292" y="101298"/>
                </a:cubicBezTo>
                <a:cubicBezTo>
                  <a:pt x="59865" y="98961"/>
                  <a:pt x="57438" y="89870"/>
                  <a:pt x="55011" y="87532"/>
                </a:cubicBezTo>
                <a:cubicBezTo>
                  <a:pt x="52853" y="85194"/>
                  <a:pt x="57438" y="80519"/>
                  <a:pt x="62292" y="80519"/>
                </a:cubicBezTo>
                <a:cubicBezTo>
                  <a:pt x="95730" y="78441"/>
                  <a:pt x="100584" y="96623"/>
                  <a:pt x="112449" y="92207"/>
                </a:cubicBezTo>
                <a:cubicBezTo>
                  <a:pt x="119730" y="89870"/>
                  <a:pt x="119730" y="64415"/>
                  <a:pt x="107865" y="41298"/>
                </a:cubicBezTo>
                <a:close/>
                <a:moveTo>
                  <a:pt x="105168" y="80519"/>
                </a:moveTo>
                <a:lnTo>
                  <a:pt x="105168" y="80519"/>
                </a:lnTo>
                <a:cubicBezTo>
                  <a:pt x="102741" y="80519"/>
                  <a:pt x="88449" y="71428"/>
                  <a:pt x="81438" y="52987"/>
                </a:cubicBezTo>
                <a:cubicBezTo>
                  <a:pt x="74157" y="34545"/>
                  <a:pt x="74157" y="16103"/>
                  <a:pt x="76584" y="16103"/>
                </a:cubicBezTo>
                <a:cubicBezTo>
                  <a:pt x="79011" y="16103"/>
                  <a:pt x="90876" y="27532"/>
                  <a:pt x="98157" y="45974"/>
                </a:cubicBezTo>
                <a:cubicBezTo>
                  <a:pt x="107865" y="64415"/>
                  <a:pt x="105168" y="78441"/>
                  <a:pt x="105168" y="8051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8" name="Shape 5162">
            <a:extLst>
              <a:ext uri="{FF2B5EF4-FFF2-40B4-BE49-F238E27FC236}">
                <a16:creationId xmlns:a16="http://schemas.microsoft.com/office/drawing/2014/main" id="{6EC0D823-2E05-4B43-B935-DD1FBC576797}"/>
              </a:ext>
            </a:extLst>
          </p:cNvPr>
          <p:cNvSpPr/>
          <p:nvPr/>
        </p:nvSpPr>
        <p:spPr>
          <a:xfrm>
            <a:off x="3767746" y="4486928"/>
            <a:ext cx="254833" cy="2354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9090" y="0"/>
                </a:moveTo>
                <a:lnTo>
                  <a:pt x="69090" y="0"/>
                </a:lnTo>
                <a:lnTo>
                  <a:pt x="69090" y="0"/>
                </a:lnTo>
                <a:cubicBezTo>
                  <a:pt x="36883" y="0"/>
                  <a:pt x="16103" y="12646"/>
                  <a:pt x="18441" y="22482"/>
                </a:cubicBezTo>
                <a:cubicBezTo>
                  <a:pt x="18441" y="25011"/>
                  <a:pt x="18441" y="32599"/>
                  <a:pt x="20779" y="40187"/>
                </a:cubicBezTo>
                <a:cubicBezTo>
                  <a:pt x="4675" y="47494"/>
                  <a:pt x="0" y="57611"/>
                  <a:pt x="0" y="67447"/>
                </a:cubicBezTo>
                <a:cubicBezTo>
                  <a:pt x="2337" y="77283"/>
                  <a:pt x="9350" y="87400"/>
                  <a:pt x="29870" y="89648"/>
                </a:cubicBezTo>
                <a:cubicBezTo>
                  <a:pt x="39220" y="89648"/>
                  <a:pt x="52987" y="84871"/>
                  <a:pt x="59999" y="74754"/>
                </a:cubicBezTo>
                <a:cubicBezTo>
                  <a:pt x="59999" y="72505"/>
                  <a:pt x="59999" y="69976"/>
                  <a:pt x="59999" y="69976"/>
                </a:cubicBezTo>
                <a:cubicBezTo>
                  <a:pt x="59999" y="62388"/>
                  <a:pt x="64675" y="59859"/>
                  <a:pt x="69090" y="59859"/>
                </a:cubicBezTo>
                <a:cubicBezTo>
                  <a:pt x="73766" y="59859"/>
                  <a:pt x="78441" y="62388"/>
                  <a:pt x="78441" y="69976"/>
                </a:cubicBezTo>
                <a:cubicBezTo>
                  <a:pt x="78441" y="74754"/>
                  <a:pt x="73766" y="79812"/>
                  <a:pt x="69090" y="79812"/>
                </a:cubicBezTo>
                <a:cubicBezTo>
                  <a:pt x="57662" y="92177"/>
                  <a:pt x="43896" y="99765"/>
                  <a:pt x="29870" y="99765"/>
                </a:cubicBezTo>
                <a:cubicBezTo>
                  <a:pt x="29870" y="102295"/>
                  <a:pt x="29870" y="102295"/>
                  <a:pt x="29870" y="104543"/>
                </a:cubicBezTo>
                <a:cubicBezTo>
                  <a:pt x="29870" y="107072"/>
                  <a:pt x="46233" y="119718"/>
                  <a:pt x="69090" y="119718"/>
                </a:cubicBezTo>
                <a:lnTo>
                  <a:pt x="69090" y="119718"/>
                </a:lnTo>
                <a:cubicBezTo>
                  <a:pt x="92207" y="119718"/>
                  <a:pt x="105974" y="107072"/>
                  <a:pt x="105974" y="104543"/>
                </a:cubicBezTo>
                <a:cubicBezTo>
                  <a:pt x="108051" y="99765"/>
                  <a:pt x="117662" y="32599"/>
                  <a:pt x="117662" y="22482"/>
                </a:cubicBezTo>
                <a:cubicBezTo>
                  <a:pt x="119740" y="12646"/>
                  <a:pt x="98961" y="0"/>
                  <a:pt x="69090" y="0"/>
                </a:cubicBezTo>
                <a:close/>
                <a:moveTo>
                  <a:pt x="9350" y="64918"/>
                </a:moveTo>
                <a:lnTo>
                  <a:pt x="9350" y="64918"/>
                </a:lnTo>
                <a:cubicBezTo>
                  <a:pt x="9350" y="62388"/>
                  <a:pt x="13766" y="55081"/>
                  <a:pt x="23116" y="50023"/>
                </a:cubicBezTo>
                <a:cubicBezTo>
                  <a:pt x="23116" y="59859"/>
                  <a:pt x="25454" y="69976"/>
                  <a:pt x="27532" y="79812"/>
                </a:cubicBezTo>
                <a:cubicBezTo>
                  <a:pt x="16103" y="77283"/>
                  <a:pt x="11428" y="72505"/>
                  <a:pt x="9350" y="64918"/>
                </a:cubicBezTo>
                <a:close/>
                <a:moveTo>
                  <a:pt x="69090" y="37377"/>
                </a:moveTo>
                <a:lnTo>
                  <a:pt x="69090" y="37377"/>
                </a:lnTo>
                <a:cubicBezTo>
                  <a:pt x="46233" y="37377"/>
                  <a:pt x="27532" y="27540"/>
                  <a:pt x="27532" y="22482"/>
                </a:cubicBezTo>
                <a:cubicBezTo>
                  <a:pt x="27532" y="19953"/>
                  <a:pt x="46233" y="10117"/>
                  <a:pt x="69090" y="10117"/>
                </a:cubicBezTo>
                <a:cubicBezTo>
                  <a:pt x="92207" y="10117"/>
                  <a:pt x="108051" y="19953"/>
                  <a:pt x="108051" y="22482"/>
                </a:cubicBezTo>
                <a:cubicBezTo>
                  <a:pt x="108051" y="27540"/>
                  <a:pt x="92207" y="37377"/>
                  <a:pt x="69090" y="37377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9" name="Shape 5163">
            <a:extLst>
              <a:ext uri="{FF2B5EF4-FFF2-40B4-BE49-F238E27FC236}">
                <a16:creationId xmlns:a16="http://schemas.microsoft.com/office/drawing/2014/main" id="{EC1B0018-7434-4C2C-BB05-4886EBBCA3AC}"/>
              </a:ext>
            </a:extLst>
          </p:cNvPr>
          <p:cNvSpPr/>
          <p:nvPr/>
        </p:nvSpPr>
        <p:spPr>
          <a:xfrm>
            <a:off x="4327990" y="4486928"/>
            <a:ext cx="225654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5403" y="112293"/>
                </a:moveTo>
                <a:lnTo>
                  <a:pt x="75403" y="112293"/>
                </a:lnTo>
                <a:cubicBezTo>
                  <a:pt x="75403" y="114770"/>
                  <a:pt x="78044" y="117247"/>
                  <a:pt x="80684" y="117247"/>
                </a:cubicBezTo>
                <a:cubicBezTo>
                  <a:pt x="109144" y="119724"/>
                  <a:pt x="109144" y="119724"/>
                  <a:pt x="109144" y="119724"/>
                </a:cubicBezTo>
                <a:cubicBezTo>
                  <a:pt x="112078" y="119724"/>
                  <a:pt x="112078" y="117247"/>
                  <a:pt x="114718" y="114770"/>
                </a:cubicBezTo>
                <a:cubicBezTo>
                  <a:pt x="114718" y="92752"/>
                  <a:pt x="114718" y="92752"/>
                  <a:pt x="114718" y="92752"/>
                </a:cubicBezTo>
                <a:cubicBezTo>
                  <a:pt x="78044" y="90275"/>
                  <a:pt x="78044" y="90275"/>
                  <a:pt x="78044" y="90275"/>
                </a:cubicBezTo>
                <a:lnTo>
                  <a:pt x="75403" y="112293"/>
                </a:lnTo>
                <a:close/>
                <a:moveTo>
                  <a:pt x="5281" y="92752"/>
                </a:moveTo>
                <a:lnTo>
                  <a:pt x="5281" y="92752"/>
                </a:lnTo>
                <a:cubicBezTo>
                  <a:pt x="5281" y="114770"/>
                  <a:pt x="5281" y="114770"/>
                  <a:pt x="5281" y="114770"/>
                </a:cubicBezTo>
                <a:cubicBezTo>
                  <a:pt x="5281" y="117247"/>
                  <a:pt x="7921" y="119724"/>
                  <a:pt x="10268" y="119724"/>
                </a:cubicBezTo>
                <a:cubicBezTo>
                  <a:pt x="39022" y="117247"/>
                  <a:pt x="39022" y="117247"/>
                  <a:pt x="39022" y="117247"/>
                </a:cubicBezTo>
                <a:cubicBezTo>
                  <a:pt x="41662" y="117247"/>
                  <a:pt x="44303" y="114770"/>
                  <a:pt x="44303" y="112293"/>
                </a:cubicBezTo>
                <a:cubicBezTo>
                  <a:pt x="41662" y="90275"/>
                  <a:pt x="41662" y="90275"/>
                  <a:pt x="41662" y="90275"/>
                </a:cubicBezTo>
                <a:lnTo>
                  <a:pt x="5281" y="92752"/>
                </a:lnTo>
                <a:close/>
                <a:moveTo>
                  <a:pt x="0" y="56422"/>
                </a:moveTo>
                <a:lnTo>
                  <a:pt x="0" y="56422"/>
                </a:lnTo>
                <a:cubicBezTo>
                  <a:pt x="2640" y="80642"/>
                  <a:pt x="2640" y="80642"/>
                  <a:pt x="2640" y="80642"/>
                </a:cubicBezTo>
                <a:cubicBezTo>
                  <a:pt x="39022" y="75688"/>
                  <a:pt x="39022" y="75688"/>
                  <a:pt x="39022" y="75688"/>
                </a:cubicBezTo>
                <a:cubicBezTo>
                  <a:pt x="39022" y="53944"/>
                  <a:pt x="39022" y="53944"/>
                  <a:pt x="39022" y="53944"/>
                </a:cubicBezTo>
                <a:lnTo>
                  <a:pt x="39022" y="51467"/>
                </a:lnTo>
                <a:cubicBezTo>
                  <a:pt x="39022" y="41834"/>
                  <a:pt x="46943" y="31926"/>
                  <a:pt x="59853" y="31926"/>
                </a:cubicBezTo>
                <a:cubicBezTo>
                  <a:pt x="72762" y="31926"/>
                  <a:pt x="80684" y="41834"/>
                  <a:pt x="80684" y="51467"/>
                </a:cubicBezTo>
                <a:lnTo>
                  <a:pt x="80684" y="53944"/>
                </a:lnTo>
                <a:cubicBezTo>
                  <a:pt x="78044" y="75688"/>
                  <a:pt x="78044" y="75688"/>
                  <a:pt x="78044" y="75688"/>
                </a:cubicBezTo>
                <a:cubicBezTo>
                  <a:pt x="117066" y="80642"/>
                  <a:pt x="117066" y="80642"/>
                  <a:pt x="117066" y="80642"/>
                </a:cubicBezTo>
                <a:cubicBezTo>
                  <a:pt x="119706" y="56422"/>
                  <a:pt x="119706" y="56422"/>
                  <a:pt x="119706" y="56422"/>
                </a:cubicBezTo>
                <a:cubicBezTo>
                  <a:pt x="119706" y="53944"/>
                  <a:pt x="119706" y="53944"/>
                  <a:pt x="119706" y="51467"/>
                </a:cubicBezTo>
                <a:cubicBezTo>
                  <a:pt x="119706" y="22018"/>
                  <a:pt x="93594" y="0"/>
                  <a:pt x="59853" y="0"/>
                </a:cubicBezTo>
                <a:cubicBezTo>
                  <a:pt x="25819" y="0"/>
                  <a:pt x="0" y="22018"/>
                  <a:pt x="0" y="51467"/>
                </a:cubicBezTo>
                <a:cubicBezTo>
                  <a:pt x="0" y="53944"/>
                  <a:pt x="0" y="53944"/>
                  <a:pt x="0" y="5642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0" name="Shape 5164">
            <a:extLst>
              <a:ext uri="{FF2B5EF4-FFF2-40B4-BE49-F238E27FC236}">
                <a16:creationId xmlns:a16="http://schemas.microsoft.com/office/drawing/2014/main" id="{8B92D2C4-AECC-4B37-B149-E70587CF7176}"/>
              </a:ext>
            </a:extLst>
          </p:cNvPr>
          <p:cNvSpPr/>
          <p:nvPr/>
        </p:nvSpPr>
        <p:spPr>
          <a:xfrm>
            <a:off x="7029994" y="4483038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18918"/>
                </a:moveTo>
                <a:lnTo>
                  <a:pt x="106961" y="18918"/>
                </a:lnTo>
                <a:cubicBezTo>
                  <a:pt x="102857" y="18918"/>
                  <a:pt x="102857" y="18918"/>
                  <a:pt x="102857" y="18918"/>
                </a:cubicBezTo>
                <a:cubicBezTo>
                  <a:pt x="102857" y="119729"/>
                  <a:pt x="102857" y="119729"/>
                  <a:pt x="102857" y="119729"/>
                </a:cubicBezTo>
                <a:cubicBezTo>
                  <a:pt x="106961" y="119729"/>
                  <a:pt x="106961" y="119729"/>
                  <a:pt x="106961" y="119729"/>
                </a:cubicBezTo>
                <a:cubicBezTo>
                  <a:pt x="115653" y="119729"/>
                  <a:pt x="119758" y="114864"/>
                  <a:pt x="119758" y="107567"/>
                </a:cubicBezTo>
                <a:cubicBezTo>
                  <a:pt x="119758" y="33513"/>
                  <a:pt x="119758" y="33513"/>
                  <a:pt x="119758" y="33513"/>
                </a:cubicBezTo>
                <a:cubicBezTo>
                  <a:pt x="119758" y="26216"/>
                  <a:pt x="115653" y="18918"/>
                  <a:pt x="106961" y="18918"/>
                </a:cubicBezTo>
                <a:close/>
                <a:moveTo>
                  <a:pt x="0" y="33513"/>
                </a:moveTo>
                <a:lnTo>
                  <a:pt x="0" y="33513"/>
                </a:lnTo>
                <a:cubicBezTo>
                  <a:pt x="0" y="107567"/>
                  <a:pt x="0" y="107567"/>
                  <a:pt x="0" y="107567"/>
                </a:cubicBezTo>
                <a:cubicBezTo>
                  <a:pt x="0" y="114864"/>
                  <a:pt x="6277" y="119729"/>
                  <a:pt x="12796" y="119729"/>
                </a:cubicBezTo>
                <a:cubicBezTo>
                  <a:pt x="17142" y="119729"/>
                  <a:pt x="17142" y="119729"/>
                  <a:pt x="17142" y="119729"/>
                </a:cubicBezTo>
                <a:cubicBezTo>
                  <a:pt x="17142" y="18918"/>
                  <a:pt x="17142" y="18918"/>
                  <a:pt x="17142" y="18918"/>
                </a:cubicBezTo>
                <a:cubicBezTo>
                  <a:pt x="12796" y="18918"/>
                  <a:pt x="12796" y="18918"/>
                  <a:pt x="12796" y="18918"/>
                </a:cubicBezTo>
                <a:cubicBezTo>
                  <a:pt x="6277" y="18918"/>
                  <a:pt x="0" y="26216"/>
                  <a:pt x="0" y="33513"/>
                </a:cubicBezTo>
                <a:close/>
                <a:moveTo>
                  <a:pt x="81368" y="7027"/>
                </a:moveTo>
                <a:lnTo>
                  <a:pt x="81368" y="7027"/>
                </a:lnTo>
                <a:cubicBezTo>
                  <a:pt x="77022" y="4594"/>
                  <a:pt x="70503" y="0"/>
                  <a:pt x="59879" y="0"/>
                </a:cubicBezTo>
                <a:cubicBezTo>
                  <a:pt x="49255" y="0"/>
                  <a:pt x="42736" y="4594"/>
                  <a:pt x="38631" y="7027"/>
                </a:cubicBezTo>
                <a:cubicBezTo>
                  <a:pt x="38631" y="18918"/>
                  <a:pt x="38631" y="18918"/>
                  <a:pt x="38631" y="18918"/>
                </a:cubicBezTo>
                <a:cubicBezTo>
                  <a:pt x="25835" y="18918"/>
                  <a:pt x="25835" y="18918"/>
                  <a:pt x="25835" y="18918"/>
                </a:cubicBezTo>
                <a:cubicBezTo>
                  <a:pt x="25835" y="119729"/>
                  <a:pt x="25835" y="119729"/>
                  <a:pt x="25835" y="119729"/>
                </a:cubicBezTo>
                <a:cubicBezTo>
                  <a:pt x="94164" y="119729"/>
                  <a:pt x="94164" y="119729"/>
                  <a:pt x="94164" y="119729"/>
                </a:cubicBezTo>
                <a:cubicBezTo>
                  <a:pt x="94164" y="18918"/>
                  <a:pt x="94164" y="18918"/>
                  <a:pt x="94164" y="18918"/>
                </a:cubicBezTo>
                <a:cubicBezTo>
                  <a:pt x="81368" y="18918"/>
                  <a:pt x="81368" y="18918"/>
                  <a:pt x="81368" y="18918"/>
                </a:cubicBezTo>
                <a:lnTo>
                  <a:pt x="81368" y="7027"/>
                </a:lnTo>
                <a:close/>
                <a:moveTo>
                  <a:pt x="72676" y="18918"/>
                </a:moveTo>
                <a:lnTo>
                  <a:pt x="72676" y="18918"/>
                </a:lnTo>
                <a:cubicBezTo>
                  <a:pt x="47082" y="18918"/>
                  <a:pt x="47082" y="18918"/>
                  <a:pt x="47082" y="18918"/>
                </a:cubicBezTo>
                <a:cubicBezTo>
                  <a:pt x="47082" y="11891"/>
                  <a:pt x="47082" y="11891"/>
                  <a:pt x="47082" y="11891"/>
                </a:cubicBezTo>
                <a:cubicBezTo>
                  <a:pt x="49255" y="9459"/>
                  <a:pt x="53601" y="7027"/>
                  <a:pt x="59879" y="7027"/>
                </a:cubicBezTo>
                <a:cubicBezTo>
                  <a:pt x="66398" y="7027"/>
                  <a:pt x="70503" y="9459"/>
                  <a:pt x="72676" y="11891"/>
                </a:cubicBezTo>
                <a:lnTo>
                  <a:pt x="72676" y="18918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1" name="Shape 5165">
            <a:extLst>
              <a:ext uri="{FF2B5EF4-FFF2-40B4-BE49-F238E27FC236}">
                <a16:creationId xmlns:a16="http://schemas.microsoft.com/office/drawing/2014/main" id="{3F331229-4052-4CE7-8B23-8ED31A9331DF}"/>
              </a:ext>
            </a:extLst>
          </p:cNvPr>
          <p:cNvSpPr/>
          <p:nvPr/>
        </p:nvSpPr>
        <p:spPr>
          <a:xfrm>
            <a:off x="6543673" y="3926539"/>
            <a:ext cx="155623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3604" y="2254"/>
                </a:moveTo>
                <a:lnTo>
                  <a:pt x="63604" y="2254"/>
                </a:lnTo>
                <a:cubicBezTo>
                  <a:pt x="63604" y="0"/>
                  <a:pt x="59787" y="0"/>
                  <a:pt x="55971" y="2254"/>
                </a:cubicBezTo>
                <a:cubicBezTo>
                  <a:pt x="48339" y="46346"/>
                  <a:pt x="0" y="55365"/>
                  <a:pt x="0" y="86430"/>
                </a:cubicBezTo>
                <a:cubicBezTo>
                  <a:pt x="0" y="104217"/>
                  <a:pt x="29681" y="119749"/>
                  <a:pt x="59787" y="119749"/>
                </a:cubicBezTo>
                <a:cubicBezTo>
                  <a:pt x="93286" y="119749"/>
                  <a:pt x="119575" y="104217"/>
                  <a:pt x="119575" y="86430"/>
                </a:cubicBezTo>
                <a:cubicBezTo>
                  <a:pt x="119575" y="55365"/>
                  <a:pt x="70812" y="46346"/>
                  <a:pt x="63604" y="2254"/>
                </a:cubicBezTo>
                <a:close/>
                <a:moveTo>
                  <a:pt x="52155" y="51106"/>
                </a:moveTo>
                <a:lnTo>
                  <a:pt x="52155" y="51106"/>
                </a:lnTo>
                <a:cubicBezTo>
                  <a:pt x="52155" y="51106"/>
                  <a:pt x="52155" y="53361"/>
                  <a:pt x="52155" y="55365"/>
                </a:cubicBezTo>
                <a:cubicBezTo>
                  <a:pt x="48339" y="64384"/>
                  <a:pt x="41130" y="73152"/>
                  <a:pt x="41130" y="84175"/>
                </a:cubicBezTo>
                <a:cubicBezTo>
                  <a:pt x="41130" y="90939"/>
                  <a:pt x="37314" y="93194"/>
                  <a:pt x="29681" y="93194"/>
                </a:cubicBezTo>
                <a:cubicBezTo>
                  <a:pt x="22473" y="93194"/>
                  <a:pt x="18657" y="90939"/>
                  <a:pt x="18657" y="86430"/>
                </a:cubicBezTo>
                <a:cubicBezTo>
                  <a:pt x="18657" y="73152"/>
                  <a:pt x="29681" y="64384"/>
                  <a:pt x="37314" y="55365"/>
                </a:cubicBezTo>
                <a:cubicBezTo>
                  <a:pt x="41130" y="53361"/>
                  <a:pt x="44946" y="51106"/>
                  <a:pt x="48339" y="48601"/>
                </a:cubicBezTo>
                <a:lnTo>
                  <a:pt x="52155" y="48601"/>
                </a:lnTo>
                <a:lnTo>
                  <a:pt x="52155" y="51106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2" name="Shape 5166">
            <a:extLst>
              <a:ext uri="{FF2B5EF4-FFF2-40B4-BE49-F238E27FC236}">
                <a16:creationId xmlns:a16="http://schemas.microsoft.com/office/drawing/2014/main" id="{7278CE2B-1D04-4257-8F3F-C6318F641E4C}"/>
              </a:ext>
            </a:extLst>
          </p:cNvPr>
          <p:cNvSpPr/>
          <p:nvPr/>
        </p:nvSpPr>
        <p:spPr>
          <a:xfrm>
            <a:off x="4862943" y="4502495"/>
            <a:ext cx="245107" cy="2062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297" y="68525"/>
                </a:moveTo>
                <a:lnTo>
                  <a:pt x="117297" y="68525"/>
                </a:lnTo>
                <a:cubicBezTo>
                  <a:pt x="95675" y="8686"/>
                  <a:pt x="95675" y="8686"/>
                  <a:pt x="95675" y="8686"/>
                </a:cubicBezTo>
                <a:cubicBezTo>
                  <a:pt x="95675" y="2895"/>
                  <a:pt x="91081" y="0"/>
                  <a:pt x="86216" y="0"/>
                </a:cubicBezTo>
                <a:cubicBezTo>
                  <a:pt x="33513" y="0"/>
                  <a:pt x="33513" y="0"/>
                  <a:pt x="33513" y="0"/>
                </a:cubicBezTo>
                <a:cubicBezTo>
                  <a:pt x="28648" y="0"/>
                  <a:pt x="24054" y="2895"/>
                  <a:pt x="21621" y="8686"/>
                </a:cubicBezTo>
                <a:cubicBezTo>
                  <a:pt x="2432" y="68525"/>
                  <a:pt x="2432" y="68525"/>
                  <a:pt x="2432" y="68525"/>
                </a:cubicBezTo>
                <a:cubicBezTo>
                  <a:pt x="0" y="71420"/>
                  <a:pt x="0" y="79785"/>
                  <a:pt x="0" y="82680"/>
                </a:cubicBezTo>
                <a:cubicBezTo>
                  <a:pt x="4864" y="110991"/>
                  <a:pt x="4864" y="110991"/>
                  <a:pt x="4864" y="110991"/>
                </a:cubicBezTo>
                <a:cubicBezTo>
                  <a:pt x="4864" y="116782"/>
                  <a:pt x="9459" y="119678"/>
                  <a:pt x="12162" y="119678"/>
                </a:cubicBezTo>
                <a:cubicBezTo>
                  <a:pt x="107837" y="119678"/>
                  <a:pt x="107837" y="119678"/>
                  <a:pt x="107837" y="119678"/>
                </a:cubicBezTo>
                <a:cubicBezTo>
                  <a:pt x="110270" y="119678"/>
                  <a:pt x="114864" y="116782"/>
                  <a:pt x="114864" y="110991"/>
                </a:cubicBezTo>
                <a:cubicBezTo>
                  <a:pt x="119729" y="82680"/>
                  <a:pt x="119729" y="82680"/>
                  <a:pt x="119729" y="82680"/>
                </a:cubicBezTo>
                <a:cubicBezTo>
                  <a:pt x="119729" y="79785"/>
                  <a:pt x="119729" y="71420"/>
                  <a:pt x="117297" y="68525"/>
                </a:cubicBezTo>
                <a:close/>
                <a:moveTo>
                  <a:pt x="107837" y="88471"/>
                </a:moveTo>
                <a:lnTo>
                  <a:pt x="107837" y="88471"/>
                </a:lnTo>
                <a:cubicBezTo>
                  <a:pt x="107837" y="99731"/>
                  <a:pt x="107837" y="99731"/>
                  <a:pt x="107837" y="99731"/>
                </a:cubicBezTo>
                <a:cubicBezTo>
                  <a:pt x="107837" y="105522"/>
                  <a:pt x="102972" y="108418"/>
                  <a:pt x="100540" y="108418"/>
                </a:cubicBezTo>
                <a:cubicBezTo>
                  <a:pt x="19189" y="108418"/>
                  <a:pt x="19189" y="108418"/>
                  <a:pt x="19189" y="108418"/>
                </a:cubicBezTo>
                <a:cubicBezTo>
                  <a:pt x="16756" y="108418"/>
                  <a:pt x="12162" y="105522"/>
                  <a:pt x="12162" y="99731"/>
                </a:cubicBezTo>
                <a:cubicBezTo>
                  <a:pt x="9459" y="88471"/>
                  <a:pt x="9459" y="88471"/>
                  <a:pt x="9459" y="88471"/>
                </a:cubicBezTo>
                <a:cubicBezTo>
                  <a:pt x="9459" y="85576"/>
                  <a:pt x="12162" y="79785"/>
                  <a:pt x="16756" y="79785"/>
                </a:cubicBezTo>
                <a:cubicBezTo>
                  <a:pt x="102972" y="79785"/>
                  <a:pt x="102972" y="79785"/>
                  <a:pt x="102972" y="79785"/>
                </a:cubicBezTo>
                <a:cubicBezTo>
                  <a:pt x="107837" y="79785"/>
                  <a:pt x="110270" y="85576"/>
                  <a:pt x="107837" y="8847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3" name="Shape 5167">
            <a:extLst>
              <a:ext uri="{FF2B5EF4-FFF2-40B4-BE49-F238E27FC236}">
                <a16:creationId xmlns:a16="http://schemas.microsoft.com/office/drawing/2014/main" id="{8C51DE88-8B80-413E-AF52-D03B666D733C}"/>
              </a:ext>
            </a:extLst>
          </p:cNvPr>
          <p:cNvSpPr/>
          <p:nvPr/>
        </p:nvSpPr>
        <p:spPr>
          <a:xfrm>
            <a:off x="5954250" y="4473309"/>
            <a:ext cx="248997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3008" y="78181"/>
                </a:moveTo>
                <a:lnTo>
                  <a:pt x="73008" y="78181"/>
                </a:lnTo>
                <a:cubicBezTo>
                  <a:pt x="73008" y="78181"/>
                  <a:pt x="119734" y="43896"/>
                  <a:pt x="115221" y="6753"/>
                </a:cubicBezTo>
                <a:lnTo>
                  <a:pt x="115221" y="4675"/>
                </a:lnTo>
                <a:cubicBezTo>
                  <a:pt x="112831" y="4675"/>
                  <a:pt x="112831" y="4675"/>
                  <a:pt x="112831" y="4675"/>
                </a:cubicBezTo>
                <a:cubicBezTo>
                  <a:pt x="75398" y="0"/>
                  <a:pt x="42212" y="46233"/>
                  <a:pt x="42212" y="46233"/>
                </a:cubicBezTo>
                <a:cubicBezTo>
                  <a:pt x="14070" y="41298"/>
                  <a:pt x="16460" y="48311"/>
                  <a:pt x="2389" y="78181"/>
                </a:cubicBezTo>
                <a:cubicBezTo>
                  <a:pt x="0" y="85194"/>
                  <a:pt x="4778" y="85194"/>
                  <a:pt x="9292" y="85194"/>
                </a:cubicBezTo>
                <a:cubicBezTo>
                  <a:pt x="14070" y="82857"/>
                  <a:pt x="23362" y="80519"/>
                  <a:pt x="23362" y="80519"/>
                </a:cubicBezTo>
                <a:cubicBezTo>
                  <a:pt x="40088" y="96623"/>
                  <a:pt x="40088" y="96623"/>
                  <a:pt x="40088" y="96623"/>
                </a:cubicBezTo>
                <a:cubicBezTo>
                  <a:pt x="40088" y="96623"/>
                  <a:pt x="37433" y="105714"/>
                  <a:pt x="35309" y="110389"/>
                </a:cubicBezTo>
                <a:cubicBezTo>
                  <a:pt x="32920" y="115064"/>
                  <a:pt x="35309" y="119740"/>
                  <a:pt x="40088" y="117402"/>
                </a:cubicBezTo>
                <a:cubicBezTo>
                  <a:pt x="70619" y="103376"/>
                  <a:pt x="77522" y="105714"/>
                  <a:pt x="73008" y="78181"/>
                </a:cubicBezTo>
                <a:close/>
                <a:moveTo>
                  <a:pt x="79911" y="38961"/>
                </a:moveTo>
                <a:lnTo>
                  <a:pt x="79911" y="38961"/>
                </a:lnTo>
                <a:cubicBezTo>
                  <a:pt x="75398" y="34545"/>
                  <a:pt x="75398" y="29870"/>
                  <a:pt x="79911" y="25194"/>
                </a:cubicBezTo>
                <a:cubicBezTo>
                  <a:pt x="84690" y="20779"/>
                  <a:pt x="91592" y="20779"/>
                  <a:pt x="93982" y="25194"/>
                </a:cubicBezTo>
                <a:cubicBezTo>
                  <a:pt x="98761" y="29870"/>
                  <a:pt x="98761" y="34545"/>
                  <a:pt x="93982" y="38961"/>
                </a:cubicBezTo>
                <a:cubicBezTo>
                  <a:pt x="91592" y="43896"/>
                  <a:pt x="84690" y="43896"/>
                  <a:pt x="79911" y="3896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4" name="Shape 5168">
            <a:extLst>
              <a:ext uri="{FF2B5EF4-FFF2-40B4-BE49-F238E27FC236}">
                <a16:creationId xmlns:a16="http://schemas.microsoft.com/office/drawing/2014/main" id="{76504B50-9F59-4212-B233-FBC12479FCFC}"/>
              </a:ext>
            </a:extLst>
          </p:cNvPr>
          <p:cNvSpPr/>
          <p:nvPr/>
        </p:nvSpPr>
        <p:spPr>
          <a:xfrm>
            <a:off x="6479478" y="4467471"/>
            <a:ext cx="284012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407" y="81204"/>
                </a:moveTo>
                <a:lnTo>
                  <a:pt x="18407" y="81204"/>
                </a:lnTo>
                <a:cubicBezTo>
                  <a:pt x="10252" y="89638"/>
                  <a:pt x="16543" y="100240"/>
                  <a:pt x="4194" y="113253"/>
                </a:cubicBezTo>
                <a:cubicBezTo>
                  <a:pt x="0" y="119759"/>
                  <a:pt x="27029" y="117349"/>
                  <a:pt x="39378" y="104578"/>
                </a:cubicBezTo>
                <a:cubicBezTo>
                  <a:pt x="45436" y="98072"/>
                  <a:pt x="43339" y="89638"/>
                  <a:pt x="37281" y="83373"/>
                </a:cubicBezTo>
                <a:cubicBezTo>
                  <a:pt x="30757" y="76867"/>
                  <a:pt x="22601" y="76867"/>
                  <a:pt x="18407" y="81204"/>
                </a:cubicBezTo>
                <a:close/>
                <a:moveTo>
                  <a:pt x="115572" y="4337"/>
                </a:moveTo>
                <a:lnTo>
                  <a:pt x="115572" y="4337"/>
                </a:lnTo>
                <a:cubicBezTo>
                  <a:pt x="111611" y="0"/>
                  <a:pt x="59883" y="40481"/>
                  <a:pt x="45436" y="55662"/>
                </a:cubicBezTo>
                <a:cubicBezTo>
                  <a:pt x="39378" y="64096"/>
                  <a:pt x="37281" y="68433"/>
                  <a:pt x="32854" y="70602"/>
                </a:cubicBezTo>
                <a:cubicBezTo>
                  <a:pt x="32854" y="72530"/>
                  <a:pt x="34951" y="72530"/>
                  <a:pt x="34951" y="72530"/>
                </a:cubicBezTo>
                <a:cubicBezTo>
                  <a:pt x="37281" y="74698"/>
                  <a:pt x="39378" y="74698"/>
                  <a:pt x="43339" y="79036"/>
                </a:cubicBezTo>
                <a:cubicBezTo>
                  <a:pt x="45436" y="81204"/>
                  <a:pt x="47533" y="83373"/>
                  <a:pt x="47533" y="85301"/>
                </a:cubicBezTo>
                <a:cubicBezTo>
                  <a:pt x="47533" y="87469"/>
                  <a:pt x="49631" y="87469"/>
                  <a:pt x="49631" y="87469"/>
                </a:cubicBezTo>
                <a:cubicBezTo>
                  <a:pt x="53592" y="85301"/>
                  <a:pt x="57786" y="81204"/>
                  <a:pt x="64077" y="74698"/>
                </a:cubicBezTo>
                <a:cubicBezTo>
                  <a:pt x="78291" y="59759"/>
                  <a:pt x="119766" y="8433"/>
                  <a:pt x="115572" y="4337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5" name="Shape 5169">
            <a:extLst>
              <a:ext uri="{FF2B5EF4-FFF2-40B4-BE49-F238E27FC236}">
                <a16:creationId xmlns:a16="http://schemas.microsoft.com/office/drawing/2014/main" id="{65A9EECB-9828-4D06-9C6C-2963500062EA}"/>
              </a:ext>
            </a:extLst>
          </p:cNvPr>
          <p:cNvSpPr/>
          <p:nvPr/>
        </p:nvSpPr>
        <p:spPr>
          <a:xfrm>
            <a:off x="7576622" y="4483036"/>
            <a:ext cx="274285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637" y="72743"/>
                </a:moveTo>
                <a:lnTo>
                  <a:pt x="59637" y="72743"/>
                </a:lnTo>
                <a:cubicBezTo>
                  <a:pt x="74607" y="72743"/>
                  <a:pt x="85472" y="68230"/>
                  <a:pt x="87645" y="61061"/>
                </a:cubicBezTo>
                <a:cubicBezTo>
                  <a:pt x="85472" y="54159"/>
                  <a:pt x="83299" y="46991"/>
                  <a:pt x="81368" y="40088"/>
                </a:cubicBezTo>
                <a:cubicBezTo>
                  <a:pt x="79195" y="44601"/>
                  <a:pt x="70503" y="49380"/>
                  <a:pt x="59637" y="49380"/>
                </a:cubicBezTo>
                <a:cubicBezTo>
                  <a:pt x="49014" y="49380"/>
                  <a:pt x="40563" y="44601"/>
                  <a:pt x="40563" y="40088"/>
                </a:cubicBezTo>
                <a:cubicBezTo>
                  <a:pt x="36217" y="46991"/>
                  <a:pt x="34044" y="54159"/>
                  <a:pt x="32112" y="61061"/>
                </a:cubicBezTo>
                <a:cubicBezTo>
                  <a:pt x="34044" y="68230"/>
                  <a:pt x="44909" y="72743"/>
                  <a:pt x="59637" y="72743"/>
                </a:cubicBezTo>
                <a:close/>
                <a:moveTo>
                  <a:pt x="59637" y="28141"/>
                </a:moveTo>
                <a:lnTo>
                  <a:pt x="59637" y="28141"/>
                </a:lnTo>
                <a:cubicBezTo>
                  <a:pt x="66156" y="28141"/>
                  <a:pt x="72434" y="25752"/>
                  <a:pt x="74607" y="23362"/>
                </a:cubicBezTo>
                <a:cubicBezTo>
                  <a:pt x="72434" y="16460"/>
                  <a:pt x="70503" y="9292"/>
                  <a:pt x="68571" y="4513"/>
                </a:cubicBezTo>
                <a:cubicBezTo>
                  <a:pt x="68571" y="2123"/>
                  <a:pt x="63983" y="0"/>
                  <a:pt x="59637" y="0"/>
                </a:cubicBezTo>
                <a:cubicBezTo>
                  <a:pt x="55533" y="0"/>
                  <a:pt x="51187" y="2123"/>
                  <a:pt x="51187" y="4513"/>
                </a:cubicBezTo>
                <a:cubicBezTo>
                  <a:pt x="49014" y="9292"/>
                  <a:pt x="46841" y="16460"/>
                  <a:pt x="44909" y="23362"/>
                </a:cubicBezTo>
                <a:cubicBezTo>
                  <a:pt x="46841" y="25752"/>
                  <a:pt x="53360" y="28141"/>
                  <a:pt x="59637" y="28141"/>
                </a:cubicBezTo>
                <a:close/>
                <a:moveTo>
                  <a:pt x="113239" y="79911"/>
                </a:moveTo>
                <a:lnTo>
                  <a:pt x="113239" y="79911"/>
                </a:lnTo>
                <a:cubicBezTo>
                  <a:pt x="89818" y="70619"/>
                  <a:pt x="89818" y="70619"/>
                  <a:pt x="89818" y="70619"/>
                </a:cubicBezTo>
                <a:cubicBezTo>
                  <a:pt x="91991" y="77522"/>
                  <a:pt x="91991" y="77522"/>
                  <a:pt x="91991" y="77522"/>
                </a:cubicBezTo>
                <a:cubicBezTo>
                  <a:pt x="91991" y="86814"/>
                  <a:pt x="77022" y="91592"/>
                  <a:pt x="59637" y="91592"/>
                </a:cubicBezTo>
                <a:cubicBezTo>
                  <a:pt x="42736" y="91592"/>
                  <a:pt x="27766" y="86814"/>
                  <a:pt x="27766" y="77522"/>
                </a:cubicBezTo>
                <a:cubicBezTo>
                  <a:pt x="29939" y="70619"/>
                  <a:pt x="29939" y="70619"/>
                  <a:pt x="29939" y="70619"/>
                </a:cubicBezTo>
                <a:cubicBezTo>
                  <a:pt x="6277" y="79911"/>
                  <a:pt x="6277" y="79911"/>
                  <a:pt x="6277" y="79911"/>
                </a:cubicBezTo>
                <a:cubicBezTo>
                  <a:pt x="0" y="82300"/>
                  <a:pt x="0" y="86814"/>
                  <a:pt x="6277" y="91592"/>
                </a:cubicBezTo>
                <a:cubicBezTo>
                  <a:pt x="49014" y="115221"/>
                  <a:pt x="49014" y="115221"/>
                  <a:pt x="49014" y="115221"/>
                </a:cubicBezTo>
                <a:cubicBezTo>
                  <a:pt x="55533" y="119734"/>
                  <a:pt x="63983" y="119734"/>
                  <a:pt x="70503" y="115221"/>
                </a:cubicBezTo>
                <a:cubicBezTo>
                  <a:pt x="113239" y="91592"/>
                  <a:pt x="113239" y="91592"/>
                  <a:pt x="113239" y="91592"/>
                </a:cubicBezTo>
                <a:cubicBezTo>
                  <a:pt x="119758" y="86814"/>
                  <a:pt x="119758" y="82300"/>
                  <a:pt x="113239" y="7991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6" name="Shape 5170">
            <a:extLst>
              <a:ext uri="{FF2B5EF4-FFF2-40B4-BE49-F238E27FC236}">
                <a16:creationId xmlns:a16="http://schemas.microsoft.com/office/drawing/2014/main" id="{A0F01752-F52A-4780-B249-04D5214D8CAF}"/>
              </a:ext>
            </a:extLst>
          </p:cNvPr>
          <p:cNvSpPr/>
          <p:nvPr/>
        </p:nvSpPr>
        <p:spPr>
          <a:xfrm>
            <a:off x="7029994" y="23154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0804" y="58800"/>
                </a:moveTo>
                <a:lnTo>
                  <a:pt x="40804" y="58800"/>
                </a:lnTo>
                <a:cubicBezTo>
                  <a:pt x="40804" y="72000"/>
                  <a:pt x="49255" y="82500"/>
                  <a:pt x="59879" y="82500"/>
                </a:cubicBezTo>
                <a:cubicBezTo>
                  <a:pt x="70503" y="82500"/>
                  <a:pt x="79195" y="72000"/>
                  <a:pt x="79195" y="58800"/>
                </a:cubicBezTo>
                <a:cubicBezTo>
                  <a:pt x="79195" y="45300"/>
                  <a:pt x="70503" y="34800"/>
                  <a:pt x="59879" y="34800"/>
                </a:cubicBezTo>
                <a:cubicBezTo>
                  <a:pt x="49255" y="34800"/>
                  <a:pt x="40804" y="45300"/>
                  <a:pt x="40804" y="58800"/>
                </a:cubicBezTo>
                <a:close/>
                <a:moveTo>
                  <a:pt x="28008" y="50700"/>
                </a:moveTo>
                <a:lnTo>
                  <a:pt x="28008" y="50700"/>
                </a:lnTo>
                <a:cubicBezTo>
                  <a:pt x="29939" y="32100"/>
                  <a:pt x="44909" y="18900"/>
                  <a:pt x="59879" y="18900"/>
                </a:cubicBezTo>
                <a:cubicBezTo>
                  <a:pt x="68571" y="18900"/>
                  <a:pt x="77022" y="21300"/>
                  <a:pt x="83299" y="29400"/>
                </a:cubicBezTo>
                <a:cubicBezTo>
                  <a:pt x="85472" y="32100"/>
                  <a:pt x="91991" y="32100"/>
                  <a:pt x="94164" y="29400"/>
                </a:cubicBezTo>
                <a:cubicBezTo>
                  <a:pt x="96338" y="26700"/>
                  <a:pt x="96338" y="21300"/>
                  <a:pt x="94164" y="16200"/>
                </a:cubicBezTo>
                <a:cubicBezTo>
                  <a:pt x="85472" y="5400"/>
                  <a:pt x="72676" y="0"/>
                  <a:pt x="59879" y="0"/>
                </a:cubicBezTo>
                <a:cubicBezTo>
                  <a:pt x="38631" y="0"/>
                  <a:pt x="19315" y="16200"/>
                  <a:pt x="14969" y="42900"/>
                </a:cubicBezTo>
                <a:cubicBezTo>
                  <a:pt x="0" y="42900"/>
                  <a:pt x="0" y="42900"/>
                  <a:pt x="0" y="42900"/>
                </a:cubicBezTo>
                <a:cubicBezTo>
                  <a:pt x="0" y="58800"/>
                  <a:pt x="0" y="58800"/>
                  <a:pt x="0" y="58800"/>
                </a:cubicBezTo>
                <a:cubicBezTo>
                  <a:pt x="19315" y="58800"/>
                  <a:pt x="19315" y="58800"/>
                  <a:pt x="19315" y="58800"/>
                </a:cubicBezTo>
                <a:cubicBezTo>
                  <a:pt x="25835" y="58800"/>
                  <a:pt x="25835" y="53400"/>
                  <a:pt x="28008" y="50700"/>
                </a:cubicBezTo>
                <a:close/>
                <a:moveTo>
                  <a:pt x="100442" y="58800"/>
                </a:moveTo>
                <a:lnTo>
                  <a:pt x="100442" y="58800"/>
                </a:lnTo>
                <a:cubicBezTo>
                  <a:pt x="94164" y="58800"/>
                  <a:pt x="94164" y="66600"/>
                  <a:pt x="91991" y="69300"/>
                </a:cubicBezTo>
                <a:cubicBezTo>
                  <a:pt x="89818" y="87900"/>
                  <a:pt x="77022" y="101100"/>
                  <a:pt x="59879" y="101100"/>
                </a:cubicBezTo>
                <a:cubicBezTo>
                  <a:pt x="51428" y="101100"/>
                  <a:pt x="42736" y="95700"/>
                  <a:pt x="36458" y="87900"/>
                </a:cubicBezTo>
                <a:cubicBezTo>
                  <a:pt x="34285" y="85200"/>
                  <a:pt x="28008" y="85200"/>
                  <a:pt x="25835" y="87900"/>
                </a:cubicBezTo>
                <a:cubicBezTo>
                  <a:pt x="23420" y="93000"/>
                  <a:pt x="23420" y="98400"/>
                  <a:pt x="25835" y="101100"/>
                </a:cubicBezTo>
                <a:cubicBezTo>
                  <a:pt x="34285" y="111900"/>
                  <a:pt x="47082" y="119700"/>
                  <a:pt x="59879" y="119700"/>
                </a:cubicBezTo>
                <a:cubicBezTo>
                  <a:pt x="81368" y="119700"/>
                  <a:pt x="100442" y="101100"/>
                  <a:pt x="105030" y="77100"/>
                </a:cubicBezTo>
                <a:cubicBezTo>
                  <a:pt x="119758" y="77100"/>
                  <a:pt x="119758" y="77100"/>
                  <a:pt x="119758" y="77100"/>
                </a:cubicBezTo>
                <a:cubicBezTo>
                  <a:pt x="119758" y="58800"/>
                  <a:pt x="119758" y="58800"/>
                  <a:pt x="119758" y="58800"/>
                </a:cubicBezTo>
                <a:lnTo>
                  <a:pt x="100442" y="5880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7" name="Shape 5171">
            <a:extLst>
              <a:ext uri="{FF2B5EF4-FFF2-40B4-BE49-F238E27FC236}">
                <a16:creationId xmlns:a16="http://schemas.microsoft.com/office/drawing/2014/main" id="{6E727CBE-11C9-400D-B542-8514EFEA872A}"/>
              </a:ext>
            </a:extLst>
          </p:cNvPr>
          <p:cNvSpPr/>
          <p:nvPr/>
        </p:nvSpPr>
        <p:spPr>
          <a:xfrm>
            <a:off x="5436803" y="4492766"/>
            <a:ext cx="184802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21" y="0"/>
                </a:moveTo>
                <a:lnTo>
                  <a:pt x="59821" y="0"/>
                </a:lnTo>
                <a:cubicBezTo>
                  <a:pt x="22077" y="0"/>
                  <a:pt x="0" y="10562"/>
                  <a:pt x="0" y="18190"/>
                </a:cubicBezTo>
                <a:cubicBezTo>
                  <a:pt x="12462" y="106503"/>
                  <a:pt x="12462" y="106503"/>
                  <a:pt x="12462" y="106503"/>
                </a:cubicBezTo>
                <a:cubicBezTo>
                  <a:pt x="12462" y="109144"/>
                  <a:pt x="31335" y="119706"/>
                  <a:pt x="59821" y="119706"/>
                </a:cubicBezTo>
                <a:cubicBezTo>
                  <a:pt x="88308" y="119706"/>
                  <a:pt x="107181" y="109144"/>
                  <a:pt x="107181" y="106503"/>
                </a:cubicBezTo>
                <a:cubicBezTo>
                  <a:pt x="119643" y="18190"/>
                  <a:pt x="119643" y="18190"/>
                  <a:pt x="119643" y="18190"/>
                </a:cubicBezTo>
                <a:cubicBezTo>
                  <a:pt x="119643" y="10562"/>
                  <a:pt x="97566" y="0"/>
                  <a:pt x="59821" y="0"/>
                </a:cubicBezTo>
                <a:close/>
                <a:moveTo>
                  <a:pt x="59821" y="31393"/>
                </a:moveTo>
                <a:lnTo>
                  <a:pt x="59821" y="31393"/>
                </a:lnTo>
                <a:cubicBezTo>
                  <a:pt x="31335" y="31393"/>
                  <a:pt x="12462" y="23471"/>
                  <a:pt x="12462" y="20831"/>
                </a:cubicBezTo>
                <a:cubicBezTo>
                  <a:pt x="12462" y="18190"/>
                  <a:pt x="31335" y="10562"/>
                  <a:pt x="59821" y="10562"/>
                </a:cubicBezTo>
                <a:cubicBezTo>
                  <a:pt x="88308" y="10562"/>
                  <a:pt x="107181" y="18190"/>
                  <a:pt x="107181" y="20831"/>
                </a:cubicBezTo>
                <a:cubicBezTo>
                  <a:pt x="107181" y="23471"/>
                  <a:pt x="88308" y="31393"/>
                  <a:pt x="59821" y="3139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8" name="Shape 5172">
            <a:extLst>
              <a:ext uri="{FF2B5EF4-FFF2-40B4-BE49-F238E27FC236}">
                <a16:creationId xmlns:a16="http://schemas.microsoft.com/office/drawing/2014/main" id="{17C0AD2F-FC83-4EB8-8414-687AAAF909F4}"/>
              </a:ext>
            </a:extLst>
          </p:cNvPr>
          <p:cNvSpPr/>
          <p:nvPr/>
        </p:nvSpPr>
        <p:spPr>
          <a:xfrm>
            <a:off x="10829145" y="3945999"/>
            <a:ext cx="274285" cy="2626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615" y="40000"/>
                </a:moveTo>
                <a:lnTo>
                  <a:pt x="102615" y="40000"/>
                </a:lnTo>
                <a:cubicBezTo>
                  <a:pt x="89818" y="4500"/>
                  <a:pt x="89818" y="4500"/>
                  <a:pt x="89818" y="4500"/>
                </a:cubicBezTo>
                <a:cubicBezTo>
                  <a:pt x="89818" y="2250"/>
                  <a:pt x="85472" y="0"/>
                  <a:pt x="83541" y="2250"/>
                </a:cubicBezTo>
                <a:cubicBezTo>
                  <a:pt x="2173" y="33500"/>
                  <a:pt x="2173" y="33500"/>
                  <a:pt x="2173" y="33500"/>
                </a:cubicBezTo>
                <a:cubicBezTo>
                  <a:pt x="0" y="33500"/>
                  <a:pt x="0" y="35750"/>
                  <a:pt x="0" y="40000"/>
                </a:cubicBezTo>
                <a:cubicBezTo>
                  <a:pt x="12796" y="75500"/>
                  <a:pt x="12796" y="75500"/>
                  <a:pt x="12796" y="75500"/>
                </a:cubicBezTo>
                <a:cubicBezTo>
                  <a:pt x="12796" y="55500"/>
                  <a:pt x="12796" y="55500"/>
                  <a:pt x="12796" y="55500"/>
                </a:cubicBezTo>
                <a:cubicBezTo>
                  <a:pt x="12796" y="46750"/>
                  <a:pt x="19315" y="40000"/>
                  <a:pt x="27766" y="40000"/>
                </a:cubicBezTo>
                <a:cubicBezTo>
                  <a:pt x="49014" y="40000"/>
                  <a:pt x="49014" y="40000"/>
                  <a:pt x="49014" y="40000"/>
                </a:cubicBezTo>
                <a:cubicBezTo>
                  <a:pt x="74607" y="22250"/>
                  <a:pt x="74607" y="22250"/>
                  <a:pt x="74607" y="22250"/>
                </a:cubicBezTo>
                <a:cubicBezTo>
                  <a:pt x="89818" y="40000"/>
                  <a:pt x="89818" y="40000"/>
                  <a:pt x="89818" y="40000"/>
                </a:cubicBezTo>
                <a:lnTo>
                  <a:pt x="102615" y="40000"/>
                </a:lnTo>
                <a:close/>
                <a:moveTo>
                  <a:pt x="115412" y="51000"/>
                </a:moveTo>
                <a:lnTo>
                  <a:pt x="115412" y="51000"/>
                </a:lnTo>
                <a:cubicBezTo>
                  <a:pt x="27766" y="51000"/>
                  <a:pt x="27766" y="51000"/>
                  <a:pt x="27766" y="51000"/>
                </a:cubicBezTo>
                <a:cubicBezTo>
                  <a:pt x="25593" y="51000"/>
                  <a:pt x="23420" y="53250"/>
                  <a:pt x="23420" y="55500"/>
                </a:cubicBezTo>
                <a:cubicBezTo>
                  <a:pt x="23420" y="115500"/>
                  <a:pt x="23420" y="115500"/>
                  <a:pt x="23420" y="115500"/>
                </a:cubicBezTo>
                <a:cubicBezTo>
                  <a:pt x="23420" y="117500"/>
                  <a:pt x="25593" y="119750"/>
                  <a:pt x="27766" y="119750"/>
                </a:cubicBezTo>
                <a:cubicBezTo>
                  <a:pt x="115412" y="119750"/>
                  <a:pt x="115412" y="119750"/>
                  <a:pt x="115412" y="119750"/>
                </a:cubicBezTo>
                <a:cubicBezTo>
                  <a:pt x="117585" y="119750"/>
                  <a:pt x="119758" y="117500"/>
                  <a:pt x="119758" y="115500"/>
                </a:cubicBezTo>
                <a:cubicBezTo>
                  <a:pt x="119758" y="55500"/>
                  <a:pt x="119758" y="55500"/>
                  <a:pt x="119758" y="55500"/>
                </a:cubicBezTo>
                <a:cubicBezTo>
                  <a:pt x="119758" y="53250"/>
                  <a:pt x="117585" y="51000"/>
                  <a:pt x="115412" y="51000"/>
                </a:cubicBezTo>
                <a:close/>
                <a:moveTo>
                  <a:pt x="109134" y="106500"/>
                </a:moveTo>
                <a:lnTo>
                  <a:pt x="109134" y="106500"/>
                </a:lnTo>
                <a:cubicBezTo>
                  <a:pt x="36217" y="106500"/>
                  <a:pt x="36217" y="106500"/>
                  <a:pt x="36217" y="106500"/>
                </a:cubicBezTo>
                <a:cubicBezTo>
                  <a:pt x="36217" y="97750"/>
                  <a:pt x="36217" y="97750"/>
                  <a:pt x="36217" y="97750"/>
                </a:cubicBezTo>
                <a:cubicBezTo>
                  <a:pt x="47082" y="68750"/>
                  <a:pt x="47082" y="68750"/>
                  <a:pt x="47082" y="68750"/>
                </a:cubicBezTo>
                <a:cubicBezTo>
                  <a:pt x="63983" y="91000"/>
                  <a:pt x="63983" y="91000"/>
                  <a:pt x="63983" y="91000"/>
                </a:cubicBezTo>
                <a:cubicBezTo>
                  <a:pt x="79195" y="75500"/>
                  <a:pt x="79195" y="75500"/>
                  <a:pt x="79195" y="75500"/>
                </a:cubicBezTo>
                <a:cubicBezTo>
                  <a:pt x="100442" y="66500"/>
                  <a:pt x="100442" y="66500"/>
                  <a:pt x="100442" y="66500"/>
                </a:cubicBezTo>
                <a:cubicBezTo>
                  <a:pt x="109134" y="86750"/>
                  <a:pt x="109134" y="86750"/>
                  <a:pt x="109134" y="86750"/>
                </a:cubicBezTo>
                <a:lnTo>
                  <a:pt x="109134" y="10650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9" name="Shape 5173">
            <a:extLst>
              <a:ext uri="{FF2B5EF4-FFF2-40B4-BE49-F238E27FC236}">
                <a16:creationId xmlns:a16="http://schemas.microsoft.com/office/drawing/2014/main" id="{083427E6-9620-488F-B19A-0F21CADBA014}"/>
              </a:ext>
            </a:extLst>
          </p:cNvPr>
          <p:cNvSpPr/>
          <p:nvPr/>
        </p:nvSpPr>
        <p:spPr>
          <a:xfrm>
            <a:off x="9230117" y="3955726"/>
            <a:ext cx="196474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1797" y="0"/>
                </a:moveTo>
                <a:lnTo>
                  <a:pt x="101797" y="0"/>
                </a:lnTo>
                <a:cubicBezTo>
                  <a:pt x="17865" y="0"/>
                  <a:pt x="17865" y="0"/>
                  <a:pt x="17865" y="0"/>
                </a:cubicBezTo>
                <a:cubicBezTo>
                  <a:pt x="9101" y="0"/>
                  <a:pt x="0" y="7152"/>
                  <a:pt x="0" y="14304"/>
                </a:cubicBezTo>
                <a:cubicBezTo>
                  <a:pt x="0" y="105695"/>
                  <a:pt x="0" y="105695"/>
                  <a:pt x="0" y="105695"/>
                </a:cubicBezTo>
                <a:cubicBezTo>
                  <a:pt x="0" y="112847"/>
                  <a:pt x="9101" y="119735"/>
                  <a:pt x="17865" y="119735"/>
                </a:cubicBezTo>
                <a:cubicBezTo>
                  <a:pt x="101797" y="119735"/>
                  <a:pt x="101797" y="119735"/>
                  <a:pt x="101797" y="119735"/>
                </a:cubicBezTo>
                <a:cubicBezTo>
                  <a:pt x="110561" y="119735"/>
                  <a:pt x="119662" y="112847"/>
                  <a:pt x="119662" y="105695"/>
                </a:cubicBezTo>
                <a:cubicBezTo>
                  <a:pt x="119662" y="14304"/>
                  <a:pt x="119662" y="14304"/>
                  <a:pt x="119662" y="14304"/>
                </a:cubicBezTo>
                <a:cubicBezTo>
                  <a:pt x="119662" y="7152"/>
                  <a:pt x="110561" y="0"/>
                  <a:pt x="101797" y="0"/>
                </a:cubicBezTo>
                <a:close/>
                <a:moveTo>
                  <a:pt x="101797" y="105695"/>
                </a:moveTo>
                <a:lnTo>
                  <a:pt x="101797" y="105695"/>
                </a:lnTo>
                <a:cubicBezTo>
                  <a:pt x="17865" y="105695"/>
                  <a:pt x="17865" y="105695"/>
                  <a:pt x="17865" y="105695"/>
                </a:cubicBezTo>
                <a:cubicBezTo>
                  <a:pt x="17865" y="14304"/>
                  <a:pt x="17865" y="14304"/>
                  <a:pt x="17865" y="14304"/>
                </a:cubicBezTo>
                <a:cubicBezTo>
                  <a:pt x="101797" y="14304"/>
                  <a:pt x="101797" y="14304"/>
                  <a:pt x="101797" y="14304"/>
                </a:cubicBezTo>
                <a:lnTo>
                  <a:pt x="101797" y="10569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0" name="Shape 5174">
            <a:extLst>
              <a:ext uri="{FF2B5EF4-FFF2-40B4-BE49-F238E27FC236}">
                <a16:creationId xmlns:a16="http://schemas.microsoft.com/office/drawing/2014/main" id="{B2311661-9F6E-4B9D-A1D4-35EE02E7B0F9}"/>
              </a:ext>
            </a:extLst>
          </p:cNvPr>
          <p:cNvSpPr/>
          <p:nvPr/>
        </p:nvSpPr>
        <p:spPr>
          <a:xfrm>
            <a:off x="10282517" y="3984913"/>
            <a:ext cx="274286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5260"/>
                </a:moveTo>
                <a:lnTo>
                  <a:pt x="0" y="15260"/>
                </a:lnTo>
                <a:cubicBezTo>
                  <a:pt x="0" y="101271"/>
                  <a:pt x="0" y="101271"/>
                  <a:pt x="0" y="101271"/>
                </a:cubicBezTo>
                <a:cubicBezTo>
                  <a:pt x="0" y="110635"/>
                  <a:pt x="4337" y="119653"/>
                  <a:pt x="12771" y="119653"/>
                </a:cubicBezTo>
                <a:cubicBezTo>
                  <a:pt x="106987" y="119653"/>
                  <a:pt x="106987" y="119653"/>
                  <a:pt x="106987" y="119653"/>
                </a:cubicBezTo>
                <a:cubicBezTo>
                  <a:pt x="113253" y="119653"/>
                  <a:pt x="119759" y="110635"/>
                  <a:pt x="119759" y="101271"/>
                </a:cubicBezTo>
                <a:cubicBezTo>
                  <a:pt x="119759" y="15260"/>
                  <a:pt x="119759" y="15260"/>
                  <a:pt x="119759" y="15260"/>
                </a:cubicBezTo>
                <a:cubicBezTo>
                  <a:pt x="119759" y="5895"/>
                  <a:pt x="113253" y="0"/>
                  <a:pt x="106987" y="0"/>
                </a:cubicBezTo>
                <a:cubicBezTo>
                  <a:pt x="12771" y="0"/>
                  <a:pt x="12771" y="0"/>
                  <a:pt x="12771" y="0"/>
                </a:cubicBezTo>
                <a:cubicBezTo>
                  <a:pt x="4337" y="0"/>
                  <a:pt x="0" y="5895"/>
                  <a:pt x="0" y="15260"/>
                </a:cubicBezTo>
                <a:close/>
                <a:moveTo>
                  <a:pt x="106987" y="15260"/>
                </a:moveTo>
                <a:lnTo>
                  <a:pt x="106987" y="15260"/>
                </a:lnTo>
                <a:cubicBezTo>
                  <a:pt x="106987" y="101271"/>
                  <a:pt x="106987" y="101271"/>
                  <a:pt x="106987" y="101271"/>
                </a:cubicBezTo>
                <a:cubicBezTo>
                  <a:pt x="12771" y="101271"/>
                  <a:pt x="12771" y="101271"/>
                  <a:pt x="12771" y="101271"/>
                </a:cubicBezTo>
                <a:cubicBezTo>
                  <a:pt x="12771" y="15260"/>
                  <a:pt x="12771" y="15260"/>
                  <a:pt x="12771" y="15260"/>
                </a:cubicBezTo>
                <a:lnTo>
                  <a:pt x="106987" y="1526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1" name="Shape 5175">
            <a:extLst>
              <a:ext uri="{FF2B5EF4-FFF2-40B4-BE49-F238E27FC236}">
                <a16:creationId xmlns:a16="http://schemas.microsoft.com/office/drawing/2014/main" id="{85256074-F1FB-40BB-8CF8-66B97B49089C}"/>
              </a:ext>
            </a:extLst>
          </p:cNvPr>
          <p:cNvSpPr/>
          <p:nvPr/>
        </p:nvSpPr>
        <p:spPr>
          <a:xfrm>
            <a:off x="9737836" y="3940161"/>
            <a:ext cx="274286" cy="2782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653" y="44110"/>
                </a:moveTo>
                <a:lnTo>
                  <a:pt x="115653" y="44110"/>
                </a:lnTo>
                <a:cubicBezTo>
                  <a:pt x="70503" y="33675"/>
                  <a:pt x="70503" y="33675"/>
                  <a:pt x="70503" y="33675"/>
                </a:cubicBezTo>
                <a:cubicBezTo>
                  <a:pt x="64225" y="4031"/>
                  <a:pt x="64225" y="4031"/>
                  <a:pt x="64225" y="4031"/>
                </a:cubicBezTo>
                <a:cubicBezTo>
                  <a:pt x="62052" y="1897"/>
                  <a:pt x="59879" y="0"/>
                  <a:pt x="57706" y="0"/>
                </a:cubicBezTo>
                <a:cubicBezTo>
                  <a:pt x="4104" y="14466"/>
                  <a:pt x="4104" y="14466"/>
                  <a:pt x="4104" y="14466"/>
                </a:cubicBezTo>
                <a:cubicBezTo>
                  <a:pt x="0" y="16837"/>
                  <a:pt x="0" y="18972"/>
                  <a:pt x="0" y="21106"/>
                </a:cubicBezTo>
                <a:cubicBezTo>
                  <a:pt x="19074" y="92490"/>
                  <a:pt x="19074" y="92490"/>
                  <a:pt x="19074" y="92490"/>
                </a:cubicBezTo>
                <a:cubicBezTo>
                  <a:pt x="19074" y="94624"/>
                  <a:pt x="23420" y="94624"/>
                  <a:pt x="25835" y="94624"/>
                </a:cubicBezTo>
                <a:cubicBezTo>
                  <a:pt x="47082" y="88221"/>
                  <a:pt x="47082" y="88221"/>
                  <a:pt x="47082" y="88221"/>
                </a:cubicBezTo>
                <a:cubicBezTo>
                  <a:pt x="42736" y="100790"/>
                  <a:pt x="42736" y="100790"/>
                  <a:pt x="42736" y="100790"/>
                </a:cubicBezTo>
                <a:cubicBezTo>
                  <a:pt x="42736" y="102924"/>
                  <a:pt x="44909" y="105059"/>
                  <a:pt x="47082" y="105059"/>
                </a:cubicBezTo>
                <a:cubicBezTo>
                  <a:pt x="96096" y="117628"/>
                  <a:pt x="96096" y="117628"/>
                  <a:pt x="96096" y="117628"/>
                </a:cubicBezTo>
                <a:cubicBezTo>
                  <a:pt x="98269" y="119762"/>
                  <a:pt x="100442" y="117628"/>
                  <a:pt x="102857" y="115494"/>
                </a:cubicBezTo>
                <a:cubicBezTo>
                  <a:pt x="119758" y="50276"/>
                  <a:pt x="119758" y="50276"/>
                  <a:pt x="119758" y="50276"/>
                </a:cubicBezTo>
                <a:cubicBezTo>
                  <a:pt x="119758" y="48379"/>
                  <a:pt x="117826" y="44110"/>
                  <a:pt x="115653" y="44110"/>
                </a:cubicBezTo>
                <a:close/>
                <a:moveTo>
                  <a:pt x="8450" y="23003"/>
                </a:moveTo>
                <a:lnTo>
                  <a:pt x="8450" y="23003"/>
                </a:lnTo>
                <a:cubicBezTo>
                  <a:pt x="55533" y="10434"/>
                  <a:pt x="55533" y="10434"/>
                  <a:pt x="55533" y="10434"/>
                </a:cubicBezTo>
                <a:cubicBezTo>
                  <a:pt x="74849" y="73517"/>
                  <a:pt x="74849" y="73517"/>
                  <a:pt x="74849" y="73517"/>
                </a:cubicBezTo>
                <a:cubicBezTo>
                  <a:pt x="28008" y="86324"/>
                  <a:pt x="28008" y="86324"/>
                  <a:pt x="28008" y="86324"/>
                </a:cubicBezTo>
                <a:lnTo>
                  <a:pt x="8450" y="23003"/>
                </a:lnTo>
                <a:close/>
                <a:moveTo>
                  <a:pt x="93923" y="109328"/>
                </a:moveTo>
                <a:lnTo>
                  <a:pt x="93923" y="109328"/>
                </a:lnTo>
                <a:cubicBezTo>
                  <a:pt x="53601" y="98893"/>
                  <a:pt x="53601" y="98893"/>
                  <a:pt x="53601" y="98893"/>
                </a:cubicBezTo>
                <a:cubicBezTo>
                  <a:pt x="55533" y="86324"/>
                  <a:pt x="55533" y="86324"/>
                  <a:pt x="55533" y="86324"/>
                </a:cubicBezTo>
                <a:cubicBezTo>
                  <a:pt x="79195" y="79683"/>
                  <a:pt x="79195" y="79683"/>
                  <a:pt x="79195" y="79683"/>
                </a:cubicBezTo>
                <a:cubicBezTo>
                  <a:pt x="81126" y="79683"/>
                  <a:pt x="83299" y="77549"/>
                  <a:pt x="83299" y="75652"/>
                </a:cubicBezTo>
                <a:cubicBezTo>
                  <a:pt x="74849" y="41976"/>
                  <a:pt x="74849" y="41976"/>
                  <a:pt x="74849" y="41976"/>
                </a:cubicBezTo>
                <a:cubicBezTo>
                  <a:pt x="108893" y="50276"/>
                  <a:pt x="108893" y="50276"/>
                  <a:pt x="108893" y="50276"/>
                </a:cubicBezTo>
                <a:lnTo>
                  <a:pt x="93923" y="109328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2" name="Shape 5176">
            <a:extLst>
              <a:ext uri="{FF2B5EF4-FFF2-40B4-BE49-F238E27FC236}">
                <a16:creationId xmlns:a16="http://schemas.microsoft.com/office/drawing/2014/main" id="{3FC33958-2202-4DAE-ACFF-0A040084888D}"/>
              </a:ext>
            </a:extLst>
          </p:cNvPr>
          <p:cNvSpPr/>
          <p:nvPr/>
        </p:nvSpPr>
        <p:spPr>
          <a:xfrm>
            <a:off x="10842761" y="1788111"/>
            <a:ext cx="245107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135" y="0"/>
                </a:moveTo>
                <a:lnTo>
                  <a:pt x="115135" y="0"/>
                </a:lnTo>
                <a:cubicBezTo>
                  <a:pt x="2432" y="0"/>
                  <a:pt x="2432" y="0"/>
                  <a:pt x="2432" y="0"/>
                </a:cubicBezTo>
                <a:cubicBezTo>
                  <a:pt x="0" y="0"/>
                  <a:pt x="0" y="2406"/>
                  <a:pt x="0" y="5112"/>
                </a:cubicBezTo>
                <a:cubicBezTo>
                  <a:pt x="0" y="21052"/>
                  <a:pt x="0" y="21052"/>
                  <a:pt x="0" y="21052"/>
                </a:cubicBezTo>
                <a:cubicBezTo>
                  <a:pt x="119729" y="21052"/>
                  <a:pt x="119729" y="21052"/>
                  <a:pt x="119729" y="21052"/>
                </a:cubicBezTo>
                <a:cubicBezTo>
                  <a:pt x="119729" y="5112"/>
                  <a:pt x="119729" y="5112"/>
                  <a:pt x="119729" y="5112"/>
                </a:cubicBezTo>
                <a:cubicBezTo>
                  <a:pt x="119729" y="2406"/>
                  <a:pt x="117297" y="0"/>
                  <a:pt x="115135" y="0"/>
                </a:cubicBezTo>
                <a:close/>
                <a:moveTo>
                  <a:pt x="7297" y="109172"/>
                </a:moveTo>
                <a:lnTo>
                  <a:pt x="7297" y="109172"/>
                </a:lnTo>
                <a:cubicBezTo>
                  <a:pt x="7297" y="114285"/>
                  <a:pt x="9729" y="119699"/>
                  <a:pt x="14594" y="119699"/>
                </a:cubicBezTo>
                <a:cubicBezTo>
                  <a:pt x="102972" y="119699"/>
                  <a:pt x="102972" y="119699"/>
                  <a:pt x="102972" y="119699"/>
                </a:cubicBezTo>
                <a:cubicBezTo>
                  <a:pt x="110270" y="119699"/>
                  <a:pt x="112702" y="114285"/>
                  <a:pt x="112702" y="109172"/>
                </a:cubicBezTo>
                <a:cubicBezTo>
                  <a:pt x="112702" y="29172"/>
                  <a:pt x="112702" y="29172"/>
                  <a:pt x="112702" y="29172"/>
                </a:cubicBezTo>
                <a:cubicBezTo>
                  <a:pt x="7297" y="29172"/>
                  <a:pt x="7297" y="29172"/>
                  <a:pt x="7297" y="29172"/>
                </a:cubicBezTo>
                <a:lnTo>
                  <a:pt x="7297" y="109172"/>
                </a:lnTo>
                <a:close/>
                <a:moveTo>
                  <a:pt x="40810" y="45112"/>
                </a:moveTo>
                <a:lnTo>
                  <a:pt x="40810" y="45112"/>
                </a:lnTo>
                <a:cubicBezTo>
                  <a:pt x="79189" y="45112"/>
                  <a:pt x="79189" y="45112"/>
                  <a:pt x="79189" y="45112"/>
                </a:cubicBezTo>
                <a:cubicBezTo>
                  <a:pt x="79189" y="58345"/>
                  <a:pt x="79189" y="58345"/>
                  <a:pt x="79189" y="58345"/>
                </a:cubicBezTo>
                <a:cubicBezTo>
                  <a:pt x="40810" y="58345"/>
                  <a:pt x="40810" y="58345"/>
                  <a:pt x="40810" y="58345"/>
                </a:cubicBezTo>
                <a:lnTo>
                  <a:pt x="40810" y="45112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3" name="Shape 5177">
            <a:extLst>
              <a:ext uri="{FF2B5EF4-FFF2-40B4-BE49-F238E27FC236}">
                <a16:creationId xmlns:a16="http://schemas.microsoft.com/office/drawing/2014/main" id="{64A137AE-6CA6-40C6-B5D4-3F89375A7ECA}"/>
              </a:ext>
            </a:extLst>
          </p:cNvPr>
          <p:cNvSpPr/>
          <p:nvPr/>
        </p:nvSpPr>
        <p:spPr>
          <a:xfrm>
            <a:off x="10298080" y="1772545"/>
            <a:ext cx="245107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918" y="107865"/>
                </a:moveTo>
                <a:lnTo>
                  <a:pt x="18918" y="107865"/>
                </a:lnTo>
                <a:cubicBezTo>
                  <a:pt x="18918" y="114876"/>
                  <a:pt x="26486" y="119730"/>
                  <a:pt x="33513" y="119730"/>
                </a:cubicBezTo>
                <a:cubicBezTo>
                  <a:pt x="40810" y="119730"/>
                  <a:pt x="45405" y="114876"/>
                  <a:pt x="45405" y="107865"/>
                </a:cubicBezTo>
                <a:cubicBezTo>
                  <a:pt x="45405" y="100584"/>
                  <a:pt x="40810" y="93303"/>
                  <a:pt x="33513" y="93303"/>
                </a:cubicBezTo>
                <a:cubicBezTo>
                  <a:pt x="26486" y="93303"/>
                  <a:pt x="18918" y="100584"/>
                  <a:pt x="18918" y="107865"/>
                </a:cubicBezTo>
                <a:close/>
                <a:moveTo>
                  <a:pt x="86216" y="107865"/>
                </a:moveTo>
                <a:lnTo>
                  <a:pt x="86216" y="107865"/>
                </a:lnTo>
                <a:cubicBezTo>
                  <a:pt x="86216" y="114876"/>
                  <a:pt x="93243" y="119730"/>
                  <a:pt x="100540" y="119730"/>
                </a:cubicBezTo>
                <a:cubicBezTo>
                  <a:pt x="107837" y="119730"/>
                  <a:pt x="112702" y="114876"/>
                  <a:pt x="112702" y="107865"/>
                </a:cubicBezTo>
                <a:cubicBezTo>
                  <a:pt x="112702" y="100584"/>
                  <a:pt x="107837" y="93303"/>
                  <a:pt x="100540" y="93303"/>
                </a:cubicBezTo>
                <a:cubicBezTo>
                  <a:pt x="93243" y="93303"/>
                  <a:pt x="86216" y="100584"/>
                  <a:pt x="86216" y="107865"/>
                </a:cubicBezTo>
                <a:close/>
                <a:moveTo>
                  <a:pt x="42972" y="76584"/>
                </a:moveTo>
                <a:lnTo>
                  <a:pt x="42972" y="76584"/>
                </a:lnTo>
                <a:cubicBezTo>
                  <a:pt x="117297" y="55011"/>
                  <a:pt x="117297" y="55011"/>
                  <a:pt x="117297" y="55011"/>
                </a:cubicBezTo>
                <a:cubicBezTo>
                  <a:pt x="119729" y="55011"/>
                  <a:pt x="119729" y="52584"/>
                  <a:pt x="119729" y="50426"/>
                </a:cubicBezTo>
                <a:cubicBezTo>
                  <a:pt x="119729" y="14561"/>
                  <a:pt x="119729" y="14561"/>
                  <a:pt x="119729" y="14561"/>
                </a:cubicBezTo>
                <a:cubicBezTo>
                  <a:pt x="26486" y="14561"/>
                  <a:pt x="26486" y="14561"/>
                  <a:pt x="26486" y="14561"/>
                </a:cubicBezTo>
                <a:cubicBezTo>
                  <a:pt x="26486" y="2696"/>
                  <a:pt x="26486" y="2696"/>
                  <a:pt x="26486" y="2696"/>
                </a:cubicBezTo>
                <a:lnTo>
                  <a:pt x="24054" y="0"/>
                </a:lnTo>
                <a:cubicBezTo>
                  <a:pt x="2432" y="0"/>
                  <a:pt x="2432" y="0"/>
                  <a:pt x="2432" y="0"/>
                </a:cubicBezTo>
                <a:cubicBezTo>
                  <a:pt x="0" y="0"/>
                  <a:pt x="0" y="2696"/>
                  <a:pt x="0" y="2696"/>
                </a:cubicBezTo>
                <a:cubicBezTo>
                  <a:pt x="0" y="14561"/>
                  <a:pt x="0" y="14561"/>
                  <a:pt x="0" y="14561"/>
                </a:cubicBezTo>
                <a:cubicBezTo>
                  <a:pt x="12162" y="14561"/>
                  <a:pt x="12162" y="14561"/>
                  <a:pt x="12162" y="14561"/>
                </a:cubicBezTo>
                <a:cubicBezTo>
                  <a:pt x="26486" y="74157"/>
                  <a:pt x="26486" y="74157"/>
                  <a:pt x="26486" y="74157"/>
                </a:cubicBezTo>
                <a:cubicBezTo>
                  <a:pt x="26486" y="81438"/>
                  <a:pt x="26486" y="81438"/>
                  <a:pt x="26486" y="81438"/>
                </a:cubicBezTo>
                <a:cubicBezTo>
                  <a:pt x="26486" y="91146"/>
                  <a:pt x="26486" y="91146"/>
                  <a:pt x="26486" y="91146"/>
                </a:cubicBezTo>
                <a:cubicBezTo>
                  <a:pt x="26486" y="93303"/>
                  <a:pt x="28648" y="93303"/>
                  <a:pt x="28648" y="93303"/>
                </a:cubicBezTo>
                <a:cubicBezTo>
                  <a:pt x="33513" y="93303"/>
                  <a:pt x="33513" y="93303"/>
                  <a:pt x="33513" y="93303"/>
                </a:cubicBezTo>
                <a:cubicBezTo>
                  <a:pt x="100540" y="93303"/>
                  <a:pt x="100540" y="93303"/>
                  <a:pt x="100540" y="93303"/>
                </a:cubicBezTo>
                <a:cubicBezTo>
                  <a:pt x="117297" y="93303"/>
                  <a:pt x="117297" y="93303"/>
                  <a:pt x="117297" y="93303"/>
                </a:cubicBezTo>
                <a:cubicBezTo>
                  <a:pt x="119729" y="93303"/>
                  <a:pt x="119729" y="93303"/>
                  <a:pt x="119729" y="91146"/>
                </a:cubicBezTo>
                <a:cubicBezTo>
                  <a:pt x="119729" y="81438"/>
                  <a:pt x="119729" y="81438"/>
                  <a:pt x="119729" y="81438"/>
                </a:cubicBezTo>
                <a:cubicBezTo>
                  <a:pt x="45405" y="81438"/>
                  <a:pt x="45405" y="81438"/>
                  <a:pt x="45405" y="81438"/>
                </a:cubicBezTo>
                <a:cubicBezTo>
                  <a:pt x="35945" y="81438"/>
                  <a:pt x="35945" y="76584"/>
                  <a:pt x="42972" y="7658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4" name="Shape 5178">
            <a:extLst>
              <a:ext uri="{FF2B5EF4-FFF2-40B4-BE49-F238E27FC236}">
                <a16:creationId xmlns:a16="http://schemas.microsoft.com/office/drawing/2014/main" id="{9F99AB40-43D3-444B-AC2C-7C9CEB0BC1C8}"/>
              </a:ext>
            </a:extLst>
          </p:cNvPr>
          <p:cNvSpPr/>
          <p:nvPr/>
        </p:nvSpPr>
        <p:spPr>
          <a:xfrm>
            <a:off x="9776742" y="1758923"/>
            <a:ext cx="196474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191" y="13038"/>
                </a:moveTo>
                <a:lnTo>
                  <a:pt x="107191" y="13038"/>
                </a:lnTo>
                <a:cubicBezTo>
                  <a:pt x="95393" y="29939"/>
                  <a:pt x="95393" y="29939"/>
                  <a:pt x="95393" y="29939"/>
                </a:cubicBezTo>
                <a:cubicBezTo>
                  <a:pt x="23932" y="29939"/>
                  <a:pt x="23932" y="29939"/>
                  <a:pt x="23932" y="29939"/>
                </a:cubicBezTo>
                <a:cubicBezTo>
                  <a:pt x="12134" y="13038"/>
                  <a:pt x="12134" y="13038"/>
                  <a:pt x="12134" y="13038"/>
                </a:cubicBezTo>
                <a:cubicBezTo>
                  <a:pt x="5730" y="13038"/>
                  <a:pt x="0" y="17142"/>
                  <a:pt x="0" y="21488"/>
                </a:cubicBezTo>
                <a:cubicBezTo>
                  <a:pt x="0" y="111307"/>
                  <a:pt x="0" y="111307"/>
                  <a:pt x="0" y="111307"/>
                </a:cubicBezTo>
                <a:cubicBezTo>
                  <a:pt x="0" y="117585"/>
                  <a:pt x="5730" y="119758"/>
                  <a:pt x="12134" y="119758"/>
                </a:cubicBezTo>
                <a:cubicBezTo>
                  <a:pt x="107191" y="119758"/>
                  <a:pt x="107191" y="119758"/>
                  <a:pt x="107191" y="119758"/>
                </a:cubicBezTo>
                <a:cubicBezTo>
                  <a:pt x="113258" y="119758"/>
                  <a:pt x="119662" y="117585"/>
                  <a:pt x="119662" y="111307"/>
                </a:cubicBezTo>
                <a:cubicBezTo>
                  <a:pt x="119662" y="21488"/>
                  <a:pt x="119662" y="21488"/>
                  <a:pt x="119662" y="21488"/>
                </a:cubicBezTo>
                <a:cubicBezTo>
                  <a:pt x="119662" y="17142"/>
                  <a:pt x="113258" y="13038"/>
                  <a:pt x="107191" y="13038"/>
                </a:cubicBezTo>
                <a:close/>
                <a:moveTo>
                  <a:pt x="89325" y="23661"/>
                </a:moveTo>
                <a:lnTo>
                  <a:pt x="89325" y="23661"/>
                </a:lnTo>
                <a:cubicBezTo>
                  <a:pt x="98426" y="13038"/>
                  <a:pt x="98426" y="13038"/>
                  <a:pt x="98426" y="13038"/>
                </a:cubicBezTo>
                <a:cubicBezTo>
                  <a:pt x="77528" y="13038"/>
                  <a:pt x="77528" y="13038"/>
                  <a:pt x="77528" y="13038"/>
                </a:cubicBezTo>
                <a:cubicBezTo>
                  <a:pt x="71460" y="0"/>
                  <a:pt x="71460" y="0"/>
                  <a:pt x="71460" y="0"/>
                </a:cubicBezTo>
                <a:cubicBezTo>
                  <a:pt x="44831" y="0"/>
                  <a:pt x="44831" y="0"/>
                  <a:pt x="44831" y="0"/>
                </a:cubicBezTo>
                <a:cubicBezTo>
                  <a:pt x="38764" y="13038"/>
                  <a:pt x="38764" y="13038"/>
                  <a:pt x="38764" y="13038"/>
                </a:cubicBezTo>
                <a:cubicBezTo>
                  <a:pt x="20561" y="13038"/>
                  <a:pt x="20561" y="13038"/>
                  <a:pt x="20561" y="13038"/>
                </a:cubicBezTo>
                <a:cubicBezTo>
                  <a:pt x="30000" y="23661"/>
                  <a:pt x="30000" y="23661"/>
                  <a:pt x="30000" y="23661"/>
                </a:cubicBezTo>
                <a:lnTo>
                  <a:pt x="89325" y="23661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5" name="Shape 5179">
            <a:extLst>
              <a:ext uri="{FF2B5EF4-FFF2-40B4-BE49-F238E27FC236}">
                <a16:creationId xmlns:a16="http://schemas.microsoft.com/office/drawing/2014/main" id="{6455206E-DB5A-4FF6-AF64-EFD1146593CD}"/>
              </a:ext>
            </a:extLst>
          </p:cNvPr>
          <p:cNvSpPr/>
          <p:nvPr/>
        </p:nvSpPr>
        <p:spPr>
          <a:xfrm>
            <a:off x="7615526" y="5014240"/>
            <a:ext cx="200364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4945" y="115421"/>
                </a:moveTo>
                <a:lnTo>
                  <a:pt x="34945" y="115421"/>
                </a:lnTo>
                <a:cubicBezTo>
                  <a:pt x="40549" y="117590"/>
                  <a:pt x="49450" y="119759"/>
                  <a:pt x="58021" y="119759"/>
                </a:cubicBezTo>
                <a:cubicBezTo>
                  <a:pt x="66923" y="119759"/>
                  <a:pt x="75494" y="117590"/>
                  <a:pt x="81758" y="115421"/>
                </a:cubicBezTo>
                <a:cubicBezTo>
                  <a:pt x="81758" y="102650"/>
                  <a:pt x="81758" y="102650"/>
                  <a:pt x="81758" y="102650"/>
                </a:cubicBezTo>
                <a:cubicBezTo>
                  <a:pt x="34945" y="102650"/>
                  <a:pt x="34945" y="102650"/>
                  <a:pt x="34945" y="102650"/>
                </a:cubicBezTo>
                <a:lnTo>
                  <a:pt x="34945" y="115421"/>
                </a:lnTo>
                <a:close/>
                <a:moveTo>
                  <a:pt x="81758" y="96385"/>
                </a:moveTo>
                <a:lnTo>
                  <a:pt x="81758" y="96385"/>
                </a:lnTo>
                <a:cubicBezTo>
                  <a:pt x="81758" y="70602"/>
                  <a:pt x="119670" y="62168"/>
                  <a:pt x="116703" y="36385"/>
                </a:cubicBezTo>
                <a:cubicBezTo>
                  <a:pt x="113736" y="19277"/>
                  <a:pt x="99230" y="0"/>
                  <a:pt x="58021" y="0"/>
                </a:cubicBezTo>
                <a:cubicBezTo>
                  <a:pt x="17472" y="0"/>
                  <a:pt x="2967" y="19277"/>
                  <a:pt x="0" y="36385"/>
                </a:cubicBezTo>
                <a:cubicBezTo>
                  <a:pt x="0" y="62168"/>
                  <a:pt x="34945" y="70602"/>
                  <a:pt x="34945" y="96385"/>
                </a:cubicBezTo>
                <a:lnTo>
                  <a:pt x="81758" y="96385"/>
                </a:lnTo>
                <a:close/>
                <a:moveTo>
                  <a:pt x="17472" y="36385"/>
                </a:moveTo>
                <a:lnTo>
                  <a:pt x="17472" y="36385"/>
                </a:lnTo>
                <a:cubicBezTo>
                  <a:pt x="20439" y="21445"/>
                  <a:pt x="34945" y="12771"/>
                  <a:pt x="58021" y="12771"/>
                </a:cubicBezTo>
                <a:cubicBezTo>
                  <a:pt x="81758" y="12771"/>
                  <a:pt x="96263" y="21445"/>
                  <a:pt x="99230" y="36385"/>
                </a:cubicBezTo>
                <a:cubicBezTo>
                  <a:pt x="99230" y="45060"/>
                  <a:pt x="93296" y="51325"/>
                  <a:pt x="84725" y="60000"/>
                </a:cubicBezTo>
                <a:cubicBezTo>
                  <a:pt x="75494" y="66265"/>
                  <a:pt x="70219" y="74939"/>
                  <a:pt x="63956" y="85542"/>
                </a:cubicBezTo>
                <a:cubicBezTo>
                  <a:pt x="52417" y="85542"/>
                  <a:pt x="52417" y="85542"/>
                  <a:pt x="52417" y="85542"/>
                </a:cubicBezTo>
                <a:cubicBezTo>
                  <a:pt x="46483" y="74939"/>
                  <a:pt x="40549" y="66265"/>
                  <a:pt x="31978" y="60000"/>
                </a:cubicBezTo>
                <a:cubicBezTo>
                  <a:pt x="23076" y="51325"/>
                  <a:pt x="17472" y="45060"/>
                  <a:pt x="17472" y="36385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6" name="Shape 5180">
            <a:extLst>
              <a:ext uri="{FF2B5EF4-FFF2-40B4-BE49-F238E27FC236}">
                <a16:creationId xmlns:a16="http://schemas.microsoft.com/office/drawing/2014/main" id="{C276C374-2AE0-40F5-ABA4-C92996EBE975}"/>
              </a:ext>
            </a:extLst>
          </p:cNvPr>
          <p:cNvSpPr/>
          <p:nvPr/>
        </p:nvSpPr>
        <p:spPr>
          <a:xfrm>
            <a:off x="10829145" y="3453713"/>
            <a:ext cx="274285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939" y="90511"/>
                </a:moveTo>
                <a:lnTo>
                  <a:pt x="29939" y="90511"/>
                </a:lnTo>
                <a:cubicBezTo>
                  <a:pt x="29939" y="39726"/>
                  <a:pt x="29939" y="39726"/>
                  <a:pt x="29939" y="39726"/>
                </a:cubicBezTo>
                <a:cubicBezTo>
                  <a:pt x="42736" y="39726"/>
                  <a:pt x="42736" y="39726"/>
                  <a:pt x="42736" y="39726"/>
                </a:cubicBezTo>
                <a:cubicBezTo>
                  <a:pt x="21247" y="0"/>
                  <a:pt x="21247" y="0"/>
                  <a:pt x="21247" y="0"/>
                </a:cubicBezTo>
                <a:cubicBezTo>
                  <a:pt x="0" y="39726"/>
                  <a:pt x="0" y="39726"/>
                  <a:pt x="0" y="39726"/>
                </a:cubicBezTo>
                <a:cubicBezTo>
                  <a:pt x="12796" y="39726"/>
                  <a:pt x="12796" y="39726"/>
                  <a:pt x="12796" y="39726"/>
                </a:cubicBezTo>
                <a:cubicBezTo>
                  <a:pt x="12796" y="101569"/>
                  <a:pt x="12796" y="101569"/>
                  <a:pt x="12796" y="101569"/>
                </a:cubicBezTo>
                <a:cubicBezTo>
                  <a:pt x="12796" y="112218"/>
                  <a:pt x="17142" y="119590"/>
                  <a:pt x="23420" y="119590"/>
                </a:cubicBezTo>
                <a:cubicBezTo>
                  <a:pt x="77022" y="119590"/>
                  <a:pt x="77022" y="119590"/>
                  <a:pt x="77022" y="119590"/>
                </a:cubicBezTo>
                <a:cubicBezTo>
                  <a:pt x="61810" y="90511"/>
                  <a:pt x="61810" y="90511"/>
                  <a:pt x="61810" y="90511"/>
                </a:cubicBezTo>
                <a:lnTo>
                  <a:pt x="29939" y="90511"/>
                </a:lnTo>
                <a:close/>
                <a:moveTo>
                  <a:pt x="106961" y="79863"/>
                </a:moveTo>
                <a:lnTo>
                  <a:pt x="106961" y="79863"/>
                </a:lnTo>
                <a:cubicBezTo>
                  <a:pt x="106961" y="18020"/>
                  <a:pt x="106961" y="18020"/>
                  <a:pt x="106961" y="18020"/>
                </a:cubicBezTo>
                <a:cubicBezTo>
                  <a:pt x="106961" y="6962"/>
                  <a:pt x="102615" y="0"/>
                  <a:pt x="96338" y="0"/>
                </a:cubicBezTo>
                <a:cubicBezTo>
                  <a:pt x="42736" y="0"/>
                  <a:pt x="42736" y="0"/>
                  <a:pt x="42736" y="0"/>
                </a:cubicBezTo>
                <a:cubicBezTo>
                  <a:pt x="57706" y="24982"/>
                  <a:pt x="57706" y="24982"/>
                  <a:pt x="57706" y="24982"/>
                </a:cubicBezTo>
                <a:cubicBezTo>
                  <a:pt x="89818" y="24982"/>
                  <a:pt x="89818" y="24982"/>
                  <a:pt x="89818" y="24982"/>
                </a:cubicBezTo>
                <a:cubicBezTo>
                  <a:pt x="89818" y="79863"/>
                  <a:pt x="89818" y="79863"/>
                  <a:pt x="89818" y="79863"/>
                </a:cubicBezTo>
                <a:cubicBezTo>
                  <a:pt x="77022" y="79863"/>
                  <a:pt x="77022" y="79863"/>
                  <a:pt x="77022" y="79863"/>
                </a:cubicBezTo>
                <a:cubicBezTo>
                  <a:pt x="98269" y="119590"/>
                  <a:pt x="98269" y="119590"/>
                  <a:pt x="98269" y="119590"/>
                </a:cubicBezTo>
                <a:cubicBezTo>
                  <a:pt x="119758" y="79863"/>
                  <a:pt x="119758" y="79863"/>
                  <a:pt x="119758" y="79863"/>
                </a:cubicBezTo>
                <a:lnTo>
                  <a:pt x="106961" y="79863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7" name="Shape 5181">
            <a:extLst>
              <a:ext uri="{FF2B5EF4-FFF2-40B4-BE49-F238E27FC236}">
                <a16:creationId xmlns:a16="http://schemas.microsoft.com/office/drawing/2014/main" id="{7F1465A5-37B7-476D-B5F3-2AD9D5ED7C00}"/>
              </a:ext>
            </a:extLst>
          </p:cNvPr>
          <p:cNvSpPr/>
          <p:nvPr/>
        </p:nvSpPr>
        <p:spPr>
          <a:xfrm>
            <a:off x="8704889" y="3377825"/>
            <a:ext cx="196474" cy="2665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57" y="32525"/>
                </a:moveTo>
                <a:lnTo>
                  <a:pt x="116957" y="32525"/>
                </a:lnTo>
                <a:cubicBezTo>
                  <a:pt x="39211" y="4188"/>
                  <a:pt x="39211" y="4188"/>
                  <a:pt x="39211" y="4188"/>
                </a:cubicBezTo>
                <a:cubicBezTo>
                  <a:pt x="30084" y="0"/>
                  <a:pt x="9126" y="6160"/>
                  <a:pt x="3042" y="13059"/>
                </a:cubicBezTo>
                <a:cubicBezTo>
                  <a:pt x="0" y="17248"/>
                  <a:pt x="0" y="19466"/>
                  <a:pt x="0" y="19466"/>
                </a:cubicBezTo>
                <a:cubicBezTo>
                  <a:pt x="3042" y="85010"/>
                  <a:pt x="3042" y="85010"/>
                  <a:pt x="3042" y="85010"/>
                </a:cubicBezTo>
                <a:cubicBezTo>
                  <a:pt x="3042" y="85010"/>
                  <a:pt x="6084" y="87227"/>
                  <a:pt x="6084" y="89445"/>
                </a:cubicBezTo>
                <a:cubicBezTo>
                  <a:pt x="12169" y="89445"/>
                  <a:pt x="75042" y="119753"/>
                  <a:pt x="75042" y="119753"/>
                </a:cubicBezTo>
                <a:cubicBezTo>
                  <a:pt x="78084" y="119753"/>
                  <a:pt x="78084" y="119753"/>
                  <a:pt x="78084" y="119753"/>
                </a:cubicBezTo>
                <a:cubicBezTo>
                  <a:pt x="81126" y="119753"/>
                  <a:pt x="81126" y="119753"/>
                  <a:pt x="81126" y="119753"/>
                </a:cubicBezTo>
                <a:cubicBezTo>
                  <a:pt x="83830" y="119753"/>
                  <a:pt x="83830" y="117782"/>
                  <a:pt x="83830" y="117782"/>
                </a:cubicBezTo>
                <a:cubicBezTo>
                  <a:pt x="83830" y="50020"/>
                  <a:pt x="83830" y="50020"/>
                  <a:pt x="83830" y="50020"/>
                </a:cubicBezTo>
                <a:cubicBezTo>
                  <a:pt x="83830" y="47802"/>
                  <a:pt x="83830" y="47802"/>
                  <a:pt x="81126" y="45585"/>
                </a:cubicBezTo>
                <a:cubicBezTo>
                  <a:pt x="14873" y="17248"/>
                  <a:pt x="14873" y="17248"/>
                  <a:pt x="14873" y="17248"/>
                </a:cubicBezTo>
                <a:cubicBezTo>
                  <a:pt x="14873" y="17248"/>
                  <a:pt x="17915" y="15030"/>
                  <a:pt x="24000" y="13059"/>
                </a:cubicBezTo>
                <a:cubicBezTo>
                  <a:pt x="30084" y="10841"/>
                  <a:pt x="32788" y="10841"/>
                  <a:pt x="36169" y="10841"/>
                </a:cubicBezTo>
                <a:cubicBezTo>
                  <a:pt x="36169" y="10841"/>
                  <a:pt x="99042" y="36960"/>
                  <a:pt x="101746" y="36960"/>
                </a:cubicBezTo>
                <a:cubicBezTo>
                  <a:pt x="104788" y="39178"/>
                  <a:pt x="104788" y="39178"/>
                  <a:pt x="104788" y="39178"/>
                </a:cubicBezTo>
                <a:cubicBezTo>
                  <a:pt x="104788" y="41396"/>
                  <a:pt x="104788" y="104722"/>
                  <a:pt x="104788" y="104722"/>
                </a:cubicBezTo>
                <a:cubicBezTo>
                  <a:pt x="104788" y="106694"/>
                  <a:pt x="107830" y="108911"/>
                  <a:pt x="110873" y="108911"/>
                </a:cubicBezTo>
                <a:cubicBezTo>
                  <a:pt x="113915" y="108911"/>
                  <a:pt x="119661" y="106694"/>
                  <a:pt x="119661" y="104722"/>
                </a:cubicBezTo>
                <a:cubicBezTo>
                  <a:pt x="119661" y="34743"/>
                  <a:pt x="119661" y="34743"/>
                  <a:pt x="119661" y="34743"/>
                </a:cubicBezTo>
                <a:lnTo>
                  <a:pt x="116957" y="32525"/>
                </a:ln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8" name="Shape 5182">
            <a:extLst>
              <a:ext uri="{FF2B5EF4-FFF2-40B4-BE49-F238E27FC236}">
                <a16:creationId xmlns:a16="http://schemas.microsoft.com/office/drawing/2014/main" id="{B51DB4C1-1B0C-4B16-A487-918861C09449}"/>
              </a:ext>
            </a:extLst>
          </p:cNvPr>
          <p:cNvSpPr/>
          <p:nvPr/>
        </p:nvSpPr>
        <p:spPr>
          <a:xfrm>
            <a:off x="10305861" y="4473309"/>
            <a:ext cx="252888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0563" y="2173"/>
                </a:moveTo>
                <a:lnTo>
                  <a:pt x="20563" y="2173"/>
                </a:lnTo>
                <a:cubicBezTo>
                  <a:pt x="20563" y="0"/>
                  <a:pt x="18481" y="0"/>
                  <a:pt x="18481" y="2173"/>
                </a:cubicBezTo>
                <a:cubicBezTo>
                  <a:pt x="16138" y="25835"/>
                  <a:pt x="0" y="29939"/>
                  <a:pt x="0" y="47082"/>
                </a:cubicBezTo>
                <a:cubicBezTo>
                  <a:pt x="0" y="57706"/>
                  <a:pt x="9110" y="66156"/>
                  <a:pt x="20563" y="66156"/>
                </a:cubicBezTo>
                <a:cubicBezTo>
                  <a:pt x="32277" y="66156"/>
                  <a:pt x="41388" y="57706"/>
                  <a:pt x="41388" y="47082"/>
                </a:cubicBezTo>
                <a:cubicBezTo>
                  <a:pt x="41388" y="29939"/>
                  <a:pt x="22906" y="25835"/>
                  <a:pt x="20563" y="2173"/>
                </a:cubicBezTo>
                <a:close/>
                <a:moveTo>
                  <a:pt x="101518" y="2173"/>
                </a:moveTo>
                <a:lnTo>
                  <a:pt x="101518" y="2173"/>
                </a:lnTo>
                <a:cubicBezTo>
                  <a:pt x="101518" y="0"/>
                  <a:pt x="99175" y="0"/>
                  <a:pt x="99175" y="2173"/>
                </a:cubicBezTo>
                <a:cubicBezTo>
                  <a:pt x="94490" y="25835"/>
                  <a:pt x="78351" y="29939"/>
                  <a:pt x="78351" y="47082"/>
                </a:cubicBezTo>
                <a:cubicBezTo>
                  <a:pt x="78351" y="57706"/>
                  <a:pt x="87462" y="66156"/>
                  <a:pt x="99175" y="66156"/>
                </a:cubicBezTo>
                <a:cubicBezTo>
                  <a:pt x="110629" y="66156"/>
                  <a:pt x="119739" y="57706"/>
                  <a:pt x="119739" y="47082"/>
                </a:cubicBezTo>
                <a:cubicBezTo>
                  <a:pt x="119739" y="29939"/>
                  <a:pt x="103600" y="25835"/>
                  <a:pt x="101518" y="2173"/>
                </a:cubicBezTo>
                <a:close/>
                <a:moveTo>
                  <a:pt x="59869" y="53360"/>
                </a:moveTo>
                <a:lnTo>
                  <a:pt x="59869" y="53360"/>
                </a:lnTo>
                <a:cubicBezTo>
                  <a:pt x="55184" y="79195"/>
                  <a:pt x="39045" y="83299"/>
                  <a:pt x="39045" y="100684"/>
                </a:cubicBezTo>
                <a:cubicBezTo>
                  <a:pt x="39045" y="111307"/>
                  <a:pt x="48156" y="119758"/>
                  <a:pt x="59869" y="119758"/>
                </a:cubicBezTo>
                <a:cubicBezTo>
                  <a:pt x="71583" y="119758"/>
                  <a:pt x="80694" y="111307"/>
                  <a:pt x="80694" y="100684"/>
                </a:cubicBezTo>
                <a:cubicBezTo>
                  <a:pt x="80694" y="83299"/>
                  <a:pt x="64295" y="79195"/>
                  <a:pt x="59869" y="5336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9" name="Shape 5183">
            <a:extLst>
              <a:ext uri="{FF2B5EF4-FFF2-40B4-BE49-F238E27FC236}">
                <a16:creationId xmlns:a16="http://schemas.microsoft.com/office/drawing/2014/main" id="{D1701179-6F69-445A-8A01-A0227CB5F861}"/>
              </a:ext>
            </a:extLst>
          </p:cNvPr>
          <p:cNvSpPr/>
          <p:nvPr/>
        </p:nvSpPr>
        <p:spPr>
          <a:xfrm>
            <a:off x="9813703" y="4473309"/>
            <a:ext cx="143952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7518" y="59879"/>
                </a:moveTo>
                <a:lnTo>
                  <a:pt x="87518" y="59879"/>
                </a:lnTo>
                <a:cubicBezTo>
                  <a:pt x="87518" y="6277"/>
                  <a:pt x="87518" y="6277"/>
                  <a:pt x="87518" y="6277"/>
                </a:cubicBezTo>
                <a:cubicBezTo>
                  <a:pt x="87518" y="4104"/>
                  <a:pt x="83458" y="0"/>
                  <a:pt x="75789" y="0"/>
                </a:cubicBezTo>
                <a:cubicBezTo>
                  <a:pt x="39699" y="0"/>
                  <a:pt x="39699" y="0"/>
                  <a:pt x="39699" y="0"/>
                </a:cubicBezTo>
                <a:cubicBezTo>
                  <a:pt x="32030" y="0"/>
                  <a:pt x="32030" y="4104"/>
                  <a:pt x="32030" y="6277"/>
                </a:cubicBezTo>
                <a:cubicBezTo>
                  <a:pt x="32030" y="59879"/>
                  <a:pt x="32030" y="59879"/>
                  <a:pt x="32030" y="59879"/>
                </a:cubicBezTo>
                <a:cubicBezTo>
                  <a:pt x="11729" y="64225"/>
                  <a:pt x="0" y="74849"/>
                  <a:pt x="0" y="87887"/>
                </a:cubicBezTo>
                <a:cubicBezTo>
                  <a:pt x="0" y="106961"/>
                  <a:pt x="27969" y="119758"/>
                  <a:pt x="59548" y="119758"/>
                </a:cubicBezTo>
                <a:cubicBezTo>
                  <a:pt x="92030" y="119758"/>
                  <a:pt x="119548" y="106961"/>
                  <a:pt x="119548" y="87887"/>
                </a:cubicBezTo>
                <a:cubicBezTo>
                  <a:pt x="119548" y="74849"/>
                  <a:pt x="107819" y="64225"/>
                  <a:pt x="87518" y="59879"/>
                </a:cubicBezTo>
                <a:close/>
                <a:moveTo>
                  <a:pt x="59548" y="109134"/>
                </a:moveTo>
                <a:lnTo>
                  <a:pt x="59548" y="109134"/>
                </a:lnTo>
                <a:cubicBezTo>
                  <a:pt x="39699" y="109134"/>
                  <a:pt x="19849" y="98511"/>
                  <a:pt x="19849" y="87887"/>
                </a:cubicBezTo>
                <a:cubicBezTo>
                  <a:pt x="19849" y="79195"/>
                  <a:pt x="32030" y="70503"/>
                  <a:pt x="47819" y="68329"/>
                </a:cubicBezTo>
                <a:cubicBezTo>
                  <a:pt x="47819" y="23661"/>
                  <a:pt x="47819" y="23661"/>
                  <a:pt x="47819" y="23661"/>
                </a:cubicBezTo>
                <a:cubicBezTo>
                  <a:pt x="71729" y="23661"/>
                  <a:pt x="71729" y="23661"/>
                  <a:pt x="71729" y="23661"/>
                </a:cubicBezTo>
                <a:cubicBezTo>
                  <a:pt x="71729" y="68329"/>
                  <a:pt x="71729" y="68329"/>
                  <a:pt x="71729" y="68329"/>
                </a:cubicBezTo>
                <a:cubicBezTo>
                  <a:pt x="87518" y="70503"/>
                  <a:pt x="95639" y="79195"/>
                  <a:pt x="95639" y="87887"/>
                </a:cubicBezTo>
                <a:cubicBezTo>
                  <a:pt x="95639" y="98511"/>
                  <a:pt x="79849" y="109134"/>
                  <a:pt x="59548" y="10913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0" name="Shape 5184">
            <a:extLst>
              <a:ext uri="{FF2B5EF4-FFF2-40B4-BE49-F238E27FC236}">
                <a16:creationId xmlns:a16="http://schemas.microsoft.com/office/drawing/2014/main" id="{078AA5B8-4C22-4F03-AC26-FD6D5647EB22}"/>
              </a:ext>
            </a:extLst>
          </p:cNvPr>
          <p:cNvSpPr/>
          <p:nvPr/>
        </p:nvSpPr>
        <p:spPr>
          <a:xfrm>
            <a:off x="9191212" y="1830919"/>
            <a:ext cx="274285" cy="12842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750" y="0"/>
                </a:moveTo>
                <a:lnTo>
                  <a:pt x="91750" y="0"/>
                </a:lnTo>
                <a:cubicBezTo>
                  <a:pt x="77022" y="0"/>
                  <a:pt x="64225" y="27413"/>
                  <a:pt x="64225" y="59482"/>
                </a:cubicBezTo>
                <a:cubicBezTo>
                  <a:pt x="64225" y="72931"/>
                  <a:pt x="66156" y="86896"/>
                  <a:pt x="68329" y="96206"/>
                </a:cubicBezTo>
                <a:cubicBezTo>
                  <a:pt x="49014" y="96206"/>
                  <a:pt x="49014" y="96206"/>
                  <a:pt x="49014" y="96206"/>
                </a:cubicBezTo>
                <a:cubicBezTo>
                  <a:pt x="53360" y="86896"/>
                  <a:pt x="55533" y="72931"/>
                  <a:pt x="55533" y="59482"/>
                </a:cubicBezTo>
                <a:cubicBezTo>
                  <a:pt x="55533" y="27413"/>
                  <a:pt x="42736" y="0"/>
                  <a:pt x="27525" y="0"/>
                </a:cubicBezTo>
                <a:cubicBezTo>
                  <a:pt x="12796" y="0"/>
                  <a:pt x="0" y="27413"/>
                  <a:pt x="0" y="59482"/>
                </a:cubicBezTo>
                <a:cubicBezTo>
                  <a:pt x="0" y="91551"/>
                  <a:pt x="12796" y="119482"/>
                  <a:pt x="27525" y="119482"/>
                </a:cubicBezTo>
                <a:cubicBezTo>
                  <a:pt x="91750" y="119482"/>
                  <a:pt x="91750" y="119482"/>
                  <a:pt x="91750" y="119482"/>
                </a:cubicBezTo>
                <a:cubicBezTo>
                  <a:pt x="106720" y="119482"/>
                  <a:pt x="119758" y="91551"/>
                  <a:pt x="119758" y="59482"/>
                </a:cubicBezTo>
                <a:cubicBezTo>
                  <a:pt x="119758" y="27413"/>
                  <a:pt x="106720" y="0"/>
                  <a:pt x="91750" y="0"/>
                </a:cubicBezTo>
                <a:close/>
                <a:moveTo>
                  <a:pt x="12796" y="59482"/>
                </a:moveTo>
                <a:lnTo>
                  <a:pt x="12796" y="59482"/>
                </a:lnTo>
                <a:cubicBezTo>
                  <a:pt x="12796" y="41379"/>
                  <a:pt x="19074" y="27413"/>
                  <a:pt x="27525" y="27413"/>
                </a:cubicBezTo>
                <a:cubicBezTo>
                  <a:pt x="36217" y="27413"/>
                  <a:pt x="42736" y="41379"/>
                  <a:pt x="42736" y="59482"/>
                </a:cubicBezTo>
                <a:cubicBezTo>
                  <a:pt x="42736" y="77586"/>
                  <a:pt x="36217" y="96206"/>
                  <a:pt x="27525" y="96206"/>
                </a:cubicBezTo>
                <a:cubicBezTo>
                  <a:pt x="19074" y="96206"/>
                  <a:pt x="12796" y="77586"/>
                  <a:pt x="12796" y="59482"/>
                </a:cubicBezTo>
                <a:close/>
                <a:moveTo>
                  <a:pt x="91750" y="96206"/>
                </a:moveTo>
                <a:lnTo>
                  <a:pt x="91750" y="96206"/>
                </a:lnTo>
                <a:cubicBezTo>
                  <a:pt x="83299" y="96206"/>
                  <a:pt x="77022" y="77586"/>
                  <a:pt x="77022" y="59482"/>
                </a:cubicBezTo>
                <a:cubicBezTo>
                  <a:pt x="77022" y="41379"/>
                  <a:pt x="83299" y="27413"/>
                  <a:pt x="91750" y="27413"/>
                </a:cubicBezTo>
                <a:cubicBezTo>
                  <a:pt x="100442" y="27413"/>
                  <a:pt x="106720" y="41379"/>
                  <a:pt x="106720" y="59482"/>
                </a:cubicBezTo>
                <a:cubicBezTo>
                  <a:pt x="106720" y="77586"/>
                  <a:pt x="100442" y="96206"/>
                  <a:pt x="91750" y="9620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1" name="Shape 5185">
            <a:extLst>
              <a:ext uri="{FF2B5EF4-FFF2-40B4-BE49-F238E27FC236}">
                <a16:creationId xmlns:a16="http://schemas.microsoft.com/office/drawing/2014/main" id="{CA113EFE-378B-4118-89AD-175F682F17A5}"/>
              </a:ext>
            </a:extLst>
          </p:cNvPr>
          <p:cNvSpPr/>
          <p:nvPr/>
        </p:nvSpPr>
        <p:spPr>
          <a:xfrm>
            <a:off x="10829145" y="2893324"/>
            <a:ext cx="274285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51187" y="0"/>
                  <a:pt x="51187" y="0"/>
                  <a:pt x="51187" y="0"/>
                </a:cubicBezTo>
                <a:cubicBezTo>
                  <a:pt x="47082" y="0"/>
                  <a:pt x="44909" y="0"/>
                  <a:pt x="42736" y="2774"/>
                </a:cubicBezTo>
                <a:cubicBezTo>
                  <a:pt x="2173" y="55144"/>
                  <a:pt x="2173" y="55144"/>
                  <a:pt x="2173" y="55144"/>
                </a:cubicBezTo>
                <a:cubicBezTo>
                  <a:pt x="0" y="58265"/>
                  <a:pt x="0" y="61387"/>
                  <a:pt x="2173" y="64508"/>
                </a:cubicBezTo>
                <a:cubicBezTo>
                  <a:pt x="42736" y="113410"/>
                  <a:pt x="42736" y="113410"/>
                  <a:pt x="42736" y="113410"/>
                </a:cubicBezTo>
                <a:cubicBezTo>
                  <a:pt x="44909" y="116531"/>
                  <a:pt x="47082" y="119653"/>
                  <a:pt x="51187" y="119653"/>
                </a:cubicBezTo>
                <a:cubicBezTo>
                  <a:pt x="106961" y="119653"/>
                  <a:pt x="106961" y="119653"/>
                  <a:pt x="106961" y="119653"/>
                </a:cubicBezTo>
                <a:cubicBezTo>
                  <a:pt x="113239" y="119653"/>
                  <a:pt x="119758" y="110635"/>
                  <a:pt x="119758" y="101271"/>
                </a:cubicBezTo>
                <a:cubicBezTo>
                  <a:pt x="119758" y="15260"/>
                  <a:pt x="119758" y="15260"/>
                  <a:pt x="119758" y="15260"/>
                </a:cubicBezTo>
                <a:cubicBezTo>
                  <a:pt x="119758" y="5895"/>
                  <a:pt x="113239" y="0"/>
                  <a:pt x="106961" y="0"/>
                </a:cubicBezTo>
                <a:close/>
                <a:moveTo>
                  <a:pt x="89818" y="95028"/>
                </a:moveTo>
                <a:lnTo>
                  <a:pt x="89818" y="95028"/>
                </a:lnTo>
                <a:cubicBezTo>
                  <a:pt x="74607" y="70751"/>
                  <a:pt x="74607" y="70751"/>
                  <a:pt x="74607" y="70751"/>
                </a:cubicBezTo>
                <a:cubicBezTo>
                  <a:pt x="59879" y="95028"/>
                  <a:pt x="59879" y="95028"/>
                  <a:pt x="59879" y="95028"/>
                </a:cubicBezTo>
                <a:cubicBezTo>
                  <a:pt x="51187" y="79768"/>
                  <a:pt x="51187" y="79768"/>
                  <a:pt x="51187" y="79768"/>
                </a:cubicBezTo>
                <a:cubicBezTo>
                  <a:pt x="66156" y="58265"/>
                  <a:pt x="66156" y="58265"/>
                  <a:pt x="66156" y="58265"/>
                </a:cubicBezTo>
                <a:cubicBezTo>
                  <a:pt x="51187" y="36763"/>
                  <a:pt x="51187" y="36763"/>
                  <a:pt x="51187" y="36763"/>
                </a:cubicBezTo>
                <a:cubicBezTo>
                  <a:pt x="59879" y="24277"/>
                  <a:pt x="59879" y="24277"/>
                  <a:pt x="59879" y="24277"/>
                </a:cubicBezTo>
                <a:cubicBezTo>
                  <a:pt x="74607" y="46127"/>
                  <a:pt x="74607" y="46127"/>
                  <a:pt x="74607" y="46127"/>
                </a:cubicBezTo>
                <a:cubicBezTo>
                  <a:pt x="89818" y="24277"/>
                  <a:pt x="89818" y="24277"/>
                  <a:pt x="89818" y="24277"/>
                </a:cubicBezTo>
                <a:cubicBezTo>
                  <a:pt x="100442" y="36763"/>
                  <a:pt x="100442" y="36763"/>
                  <a:pt x="100442" y="36763"/>
                </a:cubicBezTo>
                <a:cubicBezTo>
                  <a:pt x="83541" y="58265"/>
                  <a:pt x="83541" y="58265"/>
                  <a:pt x="83541" y="58265"/>
                </a:cubicBezTo>
                <a:cubicBezTo>
                  <a:pt x="100442" y="79768"/>
                  <a:pt x="100442" y="79768"/>
                  <a:pt x="100442" y="79768"/>
                </a:cubicBezTo>
                <a:lnTo>
                  <a:pt x="89818" y="95028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2" name="Shape 5186">
            <a:extLst>
              <a:ext uri="{FF2B5EF4-FFF2-40B4-BE49-F238E27FC236}">
                <a16:creationId xmlns:a16="http://schemas.microsoft.com/office/drawing/2014/main" id="{338C9BD8-47D4-40D1-99B9-5DECFB188A04}"/>
              </a:ext>
            </a:extLst>
          </p:cNvPr>
          <p:cNvSpPr/>
          <p:nvPr/>
        </p:nvSpPr>
        <p:spPr>
          <a:xfrm>
            <a:off x="8131028" y="3942106"/>
            <a:ext cx="254834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53" y="37200"/>
                </a:moveTo>
                <a:lnTo>
                  <a:pt x="11453" y="37200"/>
                </a:lnTo>
                <a:cubicBezTo>
                  <a:pt x="22906" y="26700"/>
                  <a:pt x="32277" y="18600"/>
                  <a:pt x="57527" y="31800"/>
                </a:cubicBezTo>
                <a:cubicBezTo>
                  <a:pt x="69240" y="39900"/>
                  <a:pt x="78351" y="42600"/>
                  <a:pt x="85379" y="42600"/>
                </a:cubicBezTo>
                <a:cubicBezTo>
                  <a:pt x="99175" y="42600"/>
                  <a:pt x="108286" y="34500"/>
                  <a:pt x="115314" y="26700"/>
                </a:cubicBezTo>
                <a:cubicBezTo>
                  <a:pt x="117396" y="24000"/>
                  <a:pt x="119739" y="18600"/>
                  <a:pt x="117396" y="15900"/>
                </a:cubicBezTo>
                <a:cubicBezTo>
                  <a:pt x="115314" y="13200"/>
                  <a:pt x="110629" y="13200"/>
                  <a:pt x="108286" y="15900"/>
                </a:cubicBezTo>
                <a:cubicBezTo>
                  <a:pt x="96832" y="26700"/>
                  <a:pt x="87722" y="34500"/>
                  <a:pt x="62212" y="18600"/>
                </a:cubicBezTo>
                <a:cubicBezTo>
                  <a:pt x="32277" y="0"/>
                  <a:pt x="16138" y="13200"/>
                  <a:pt x="4685" y="26700"/>
                </a:cubicBezTo>
                <a:cubicBezTo>
                  <a:pt x="2342" y="29100"/>
                  <a:pt x="0" y="34500"/>
                  <a:pt x="2342" y="37200"/>
                </a:cubicBezTo>
                <a:cubicBezTo>
                  <a:pt x="4685" y="39900"/>
                  <a:pt x="9110" y="39900"/>
                  <a:pt x="11453" y="37200"/>
                </a:cubicBezTo>
                <a:close/>
                <a:moveTo>
                  <a:pt x="108286" y="53400"/>
                </a:moveTo>
                <a:lnTo>
                  <a:pt x="108286" y="53400"/>
                </a:lnTo>
                <a:cubicBezTo>
                  <a:pt x="96832" y="63900"/>
                  <a:pt x="87722" y="74400"/>
                  <a:pt x="62212" y="58500"/>
                </a:cubicBezTo>
                <a:cubicBezTo>
                  <a:pt x="32277" y="37200"/>
                  <a:pt x="16138" y="53400"/>
                  <a:pt x="4685" y="63900"/>
                </a:cubicBezTo>
                <a:cubicBezTo>
                  <a:pt x="2342" y="66600"/>
                  <a:pt x="0" y="72000"/>
                  <a:pt x="2342" y="74400"/>
                </a:cubicBezTo>
                <a:cubicBezTo>
                  <a:pt x="4685" y="77100"/>
                  <a:pt x="9110" y="77100"/>
                  <a:pt x="11453" y="74400"/>
                </a:cubicBezTo>
                <a:cubicBezTo>
                  <a:pt x="22906" y="63900"/>
                  <a:pt x="32277" y="56100"/>
                  <a:pt x="57527" y="72000"/>
                </a:cubicBezTo>
                <a:cubicBezTo>
                  <a:pt x="69240" y="79800"/>
                  <a:pt x="78351" y="82500"/>
                  <a:pt x="85379" y="82500"/>
                </a:cubicBezTo>
                <a:cubicBezTo>
                  <a:pt x="99175" y="82500"/>
                  <a:pt x="108286" y="72000"/>
                  <a:pt x="115314" y="66600"/>
                </a:cubicBezTo>
                <a:cubicBezTo>
                  <a:pt x="117396" y="63900"/>
                  <a:pt x="119739" y="58500"/>
                  <a:pt x="117396" y="56100"/>
                </a:cubicBezTo>
                <a:cubicBezTo>
                  <a:pt x="115314" y="50400"/>
                  <a:pt x="110629" y="50400"/>
                  <a:pt x="108286" y="53400"/>
                </a:cubicBezTo>
                <a:close/>
                <a:moveTo>
                  <a:pt x="108286" y="90600"/>
                </a:moveTo>
                <a:lnTo>
                  <a:pt x="108286" y="90600"/>
                </a:lnTo>
                <a:cubicBezTo>
                  <a:pt x="96832" y="103800"/>
                  <a:pt x="87722" y="111600"/>
                  <a:pt x="62212" y="95700"/>
                </a:cubicBezTo>
                <a:cubicBezTo>
                  <a:pt x="32277" y="74400"/>
                  <a:pt x="16138" y="90600"/>
                  <a:pt x="4685" y="101100"/>
                </a:cubicBezTo>
                <a:cubicBezTo>
                  <a:pt x="2342" y="103800"/>
                  <a:pt x="0" y="108900"/>
                  <a:pt x="2342" y="111600"/>
                </a:cubicBezTo>
                <a:cubicBezTo>
                  <a:pt x="4685" y="117000"/>
                  <a:pt x="9110" y="117000"/>
                  <a:pt x="11453" y="114300"/>
                </a:cubicBezTo>
                <a:cubicBezTo>
                  <a:pt x="22906" y="101100"/>
                  <a:pt x="32277" y="93000"/>
                  <a:pt x="57527" y="108900"/>
                </a:cubicBezTo>
                <a:cubicBezTo>
                  <a:pt x="69240" y="117000"/>
                  <a:pt x="78351" y="119700"/>
                  <a:pt x="85379" y="119700"/>
                </a:cubicBezTo>
                <a:cubicBezTo>
                  <a:pt x="99175" y="119700"/>
                  <a:pt x="108286" y="111600"/>
                  <a:pt x="115314" y="103800"/>
                </a:cubicBezTo>
                <a:cubicBezTo>
                  <a:pt x="117396" y="101100"/>
                  <a:pt x="119739" y="95700"/>
                  <a:pt x="117396" y="93000"/>
                </a:cubicBezTo>
                <a:cubicBezTo>
                  <a:pt x="115314" y="90600"/>
                  <a:pt x="110629" y="87900"/>
                  <a:pt x="108286" y="9060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3" name="Shape 5187">
            <a:extLst>
              <a:ext uri="{FF2B5EF4-FFF2-40B4-BE49-F238E27FC236}">
                <a16:creationId xmlns:a16="http://schemas.microsoft.com/office/drawing/2014/main" id="{DFBD59AA-F7CC-4392-BA45-7E1414D6E107}"/>
              </a:ext>
            </a:extLst>
          </p:cNvPr>
          <p:cNvSpPr/>
          <p:nvPr/>
        </p:nvSpPr>
        <p:spPr>
          <a:xfrm>
            <a:off x="5995101" y="2255103"/>
            <a:ext cx="264560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49" y="112230"/>
                </a:moveTo>
                <a:lnTo>
                  <a:pt x="119749" y="112230"/>
                </a:lnTo>
                <a:cubicBezTo>
                  <a:pt x="64384" y="0"/>
                  <a:pt x="64384" y="0"/>
                  <a:pt x="64384" y="0"/>
                </a:cubicBezTo>
                <a:cubicBezTo>
                  <a:pt x="62129" y="0"/>
                  <a:pt x="62129" y="0"/>
                  <a:pt x="59874" y="0"/>
                </a:cubicBezTo>
                <a:cubicBezTo>
                  <a:pt x="57620" y="0"/>
                  <a:pt x="57620" y="0"/>
                  <a:pt x="55365" y="0"/>
                </a:cubicBezTo>
                <a:cubicBezTo>
                  <a:pt x="0" y="112230"/>
                  <a:pt x="0" y="112230"/>
                  <a:pt x="0" y="112230"/>
                </a:cubicBezTo>
                <a:cubicBezTo>
                  <a:pt x="0" y="114820"/>
                  <a:pt x="0" y="117410"/>
                  <a:pt x="0" y="117410"/>
                </a:cubicBezTo>
                <a:cubicBezTo>
                  <a:pt x="2004" y="119712"/>
                  <a:pt x="2004" y="119712"/>
                  <a:pt x="4258" y="119712"/>
                </a:cubicBezTo>
                <a:cubicBezTo>
                  <a:pt x="115490" y="119712"/>
                  <a:pt x="115490" y="119712"/>
                  <a:pt x="115490" y="119712"/>
                </a:cubicBezTo>
                <a:cubicBezTo>
                  <a:pt x="117745" y="119712"/>
                  <a:pt x="117745" y="119712"/>
                  <a:pt x="119749" y="117410"/>
                </a:cubicBezTo>
                <a:cubicBezTo>
                  <a:pt x="119749" y="117410"/>
                  <a:pt x="119749" y="114820"/>
                  <a:pt x="119749" y="112230"/>
                </a:cubicBezTo>
                <a:close/>
                <a:moveTo>
                  <a:pt x="66388" y="107050"/>
                </a:moveTo>
                <a:lnTo>
                  <a:pt x="66388" y="107050"/>
                </a:lnTo>
                <a:cubicBezTo>
                  <a:pt x="53110" y="107050"/>
                  <a:pt x="53110" y="107050"/>
                  <a:pt x="53110" y="107050"/>
                </a:cubicBezTo>
                <a:cubicBezTo>
                  <a:pt x="53110" y="91798"/>
                  <a:pt x="53110" y="91798"/>
                  <a:pt x="53110" y="91798"/>
                </a:cubicBezTo>
                <a:cubicBezTo>
                  <a:pt x="66388" y="91798"/>
                  <a:pt x="66388" y="91798"/>
                  <a:pt x="66388" y="91798"/>
                </a:cubicBezTo>
                <a:lnTo>
                  <a:pt x="66388" y="107050"/>
                </a:lnTo>
                <a:close/>
                <a:moveTo>
                  <a:pt x="66388" y="81726"/>
                </a:moveTo>
                <a:lnTo>
                  <a:pt x="66388" y="81726"/>
                </a:lnTo>
                <a:cubicBezTo>
                  <a:pt x="53110" y="81726"/>
                  <a:pt x="53110" y="81726"/>
                  <a:pt x="53110" y="81726"/>
                </a:cubicBezTo>
                <a:cubicBezTo>
                  <a:pt x="53110" y="38561"/>
                  <a:pt x="53110" y="38561"/>
                  <a:pt x="53110" y="38561"/>
                </a:cubicBezTo>
                <a:cubicBezTo>
                  <a:pt x="66388" y="38561"/>
                  <a:pt x="66388" y="38561"/>
                  <a:pt x="66388" y="38561"/>
                </a:cubicBezTo>
                <a:lnTo>
                  <a:pt x="66388" y="81726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4" name="Shape 5188">
            <a:extLst>
              <a:ext uri="{FF2B5EF4-FFF2-40B4-BE49-F238E27FC236}">
                <a16:creationId xmlns:a16="http://schemas.microsoft.com/office/drawing/2014/main" id="{49D483D8-BFE1-437F-927D-D26EA24EB3D2}"/>
              </a:ext>
            </a:extLst>
          </p:cNvPr>
          <p:cNvSpPr/>
          <p:nvPr/>
        </p:nvSpPr>
        <p:spPr>
          <a:xfrm>
            <a:off x="10850542" y="4990891"/>
            <a:ext cx="213981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153" y="0"/>
                </a:moveTo>
                <a:lnTo>
                  <a:pt x="114153" y="0"/>
                </a:lnTo>
                <a:cubicBezTo>
                  <a:pt x="95384" y="0"/>
                  <a:pt x="95384" y="0"/>
                  <a:pt x="95384" y="0"/>
                </a:cubicBezTo>
                <a:cubicBezTo>
                  <a:pt x="92615" y="0"/>
                  <a:pt x="89846" y="2696"/>
                  <a:pt x="89846" y="7550"/>
                </a:cubicBezTo>
                <a:cubicBezTo>
                  <a:pt x="89846" y="119730"/>
                  <a:pt x="89846" y="119730"/>
                  <a:pt x="89846" y="119730"/>
                </a:cubicBezTo>
                <a:cubicBezTo>
                  <a:pt x="119692" y="119730"/>
                  <a:pt x="119692" y="119730"/>
                  <a:pt x="119692" y="119730"/>
                </a:cubicBezTo>
                <a:cubicBezTo>
                  <a:pt x="119692" y="7550"/>
                  <a:pt x="119692" y="7550"/>
                  <a:pt x="119692" y="7550"/>
                </a:cubicBezTo>
                <a:cubicBezTo>
                  <a:pt x="119692" y="2696"/>
                  <a:pt x="116923" y="0"/>
                  <a:pt x="114153" y="0"/>
                </a:cubicBezTo>
                <a:close/>
                <a:moveTo>
                  <a:pt x="68000" y="40719"/>
                </a:moveTo>
                <a:lnTo>
                  <a:pt x="68000" y="40719"/>
                </a:lnTo>
                <a:cubicBezTo>
                  <a:pt x="51692" y="40719"/>
                  <a:pt x="51692" y="40719"/>
                  <a:pt x="51692" y="40719"/>
                </a:cubicBezTo>
                <a:cubicBezTo>
                  <a:pt x="46153" y="40719"/>
                  <a:pt x="43384" y="43146"/>
                  <a:pt x="43384" y="48000"/>
                </a:cubicBezTo>
                <a:cubicBezTo>
                  <a:pt x="43384" y="119730"/>
                  <a:pt x="43384" y="119730"/>
                  <a:pt x="43384" y="119730"/>
                </a:cubicBezTo>
                <a:cubicBezTo>
                  <a:pt x="76307" y="119730"/>
                  <a:pt x="76307" y="119730"/>
                  <a:pt x="76307" y="119730"/>
                </a:cubicBezTo>
                <a:cubicBezTo>
                  <a:pt x="76307" y="48000"/>
                  <a:pt x="76307" y="48000"/>
                  <a:pt x="76307" y="48000"/>
                </a:cubicBezTo>
                <a:cubicBezTo>
                  <a:pt x="76307" y="43146"/>
                  <a:pt x="70769" y="40719"/>
                  <a:pt x="68000" y="40719"/>
                </a:cubicBezTo>
                <a:close/>
                <a:moveTo>
                  <a:pt x="21538" y="81438"/>
                </a:moveTo>
                <a:lnTo>
                  <a:pt x="21538" y="81438"/>
                </a:lnTo>
                <a:cubicBezTo>
                  <a:pt x="5230" y="81438"/>
                  <a:pt x="5230" y="81438"/>
                  <a:pt x="5230" y="81438"/>
                </a:cubicBezTo>
                <a:cubicBezTo>
                  <a:pt x="0" y="81438"/>
                  <a:pt x="0" y="83595"/>
                  <a:pt x="0" y="86022"/>
                </a:cubicBezTo>
                <a:cubicBezTo>
                  <a:pt x="0" y="119730"/>
                  <a:pt x="0" y="119730"/>
                  <a:pt x="0" y="119730"/>
                </a:cubicBezTo>
                <a:cubicBezTo>
                  <a:pt x="29846" y="119730"/>
                  <a:pt x="29846" y="119730"/>
                  <a:pt x="29846" y="119730"/>
                </a:cubicBezTo>
                <a:cubicBezTo>
                  <a:pt x="29846" y="86022"/>
                  <a:pt x="29846" y="86022"/>
                  <a:pt x="29846" y="86022"/>
                </a:cubicBezTo>
                <a:cubicBezTo>
                  <a:pt x="29846" y="83595"/>
                  <a:pt x="27076" y="81438"/>
                  <a:pt x="21538" y="81438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5" name="Shape 5189">
            <a:extLst>
              <a:ext uri="{FF2B5EF4-FFF2-40B4-BE49-F238E27FC236}">
                <a16:creationId xmlns:a16="http://schemas.microsoft.com/office/drawing/2014/main" id="{6E32E3D8-F960-4687-B4D1-80B9EBAE741B}"/>
              </a:ext>
            </a:extLst>
          </p:cNvPr>
          <p:cNvSpPr/>
          <p:nvPr/>
        </p:nvSpPr>
        <p:spPr>
          <a:xfrm>
            <a:off x="9243733" y="5113476"/>
            <a:ext cx="229543" cy="2315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0813" y="0"/>
                </a:moveTo>
                <a:lnTo>
                  <a:pt x="50813" y="0"/>
                </a:lnTo>
                <a:cubicBezTo>
                  <a:pt x="22966" y="2589"/>
                  <a:pt x="2583" y="25323"/>
                  <a:pt x="0" y="50647"/>
                </a:cubicBezTo>
                <a:cubicBezTo>
                  <a:pt x="50813" y="50647"/>
                  <a:pt x="50813" y="50647"/>
                  <a:pt x="50813" y="50647"/>
                </a:cubicBezTo>
                <a:lnTo>
                  <a:pt x="50813" y="0"/>
                </a:lnTo>
                <a:close/>
                <a:moveTo>
                  <a:pt x="66028" y="0"/>
                </a:moveTo>
                <a:lnTo>
                  <a:pt x="66028" y="0"/>
                </a:lnTo>
                <a:cubicBezTo>
                  <a:pt x="66028" y="58417"/>
                  <a:pt x="66028" y="58417"/>
                  <a:pt x="66028" y="58417"/>
                </a:cubicBezTo>
                <a:cubicBezTo>
                  <a:pt x="66028" y="63597"/>
                  <a:pt x="63732" y="65899"/>
                  <a:pt x="58564" y="65899"/>
                </a:cubicBezTo>
                <a:cubicBezTo>
                  <a:pt x="0" y="65899"/>
                  <a:pt x="0" y="65899"/>
                  <a:pt x="0" y="65899"/>
                </a:cubicBezTo>
                <a:cubicBezTo>
                  <a:pt x="2583" y="96690"/>
                  <a:pt x="28133" y="119712"/>
                  <a:pt x="58564" y="119712"/>
                </a:cubicBezTo>
                <a:cubicBezTo>
                  <a:pt x="91578" y="119712"/>
                  <a:pt x="119712" y="91798"/>
                  <a:pt x="119712" y="58417"/>
                </a:cubicBezTo>
                <a:cubicBezTo>
                  <a:pt x="119712" y="27913"/>
                  <a:pt x="96746" y="2589"/>
                  <a:pt x="66028" y="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6" name="Shape 5190">
            <a:extLst>
              <a:ext uri="{FF2B5EF4-FFF2-40B4-BE49-F238E27FC236}">
                <a16:creationId xmlns:a16="http://schemas.microsoft.com/office/drawing/2014/main" id="{D9EEA6C7-BF04-4C21-A969-AE0E44743730}"/>
              </a:ext>
            </a:extLst>
          </p:cNvPr>
          <p:cNvSpPr/>
          <p:nvPr/>
        </p:nvSpPr>
        <p:spPr>
          <a:xfrm>
            <a:off x="10790238" y="4512225"/>
            <a:ext cx="274285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104" y="69577"/>
                </a:moveTo>
                <a:lnTo>
                  <a:pt x="4104" y="69577"/>
                </a:lnTo>
                <a:cubicBezTo>
                  <a:pt x="12796" y="72112"/>
                  <a:pt x="12796" y="72112"/>
                  <a:pt x="12796" y="72112"/>
                </a:cubicBezTo>
                <a:cubicBezTo>
                  <a:pt x="19315" y="59718"/>
                  <a:pt x="19315" y="59718"/>
                  <a:pt x="19315" y="59718"/>
                </a:cubicBezTo>
                <a:cubicBezTo>
                  <a:pt x="6277" y="57183"/>
                  <a:pt x="6277" y="57183"/>
                  <a:pt x="6277" y="57183"/>
                </a:cubicBezTo>
                <a:cubicBezTo>
                  <a:pt x="4104" y="57183"/>
                  <a:pt x="0" y="59718"/>
                  <a:pt x="0" y="62253"/>
                </a:cubicBezTo>
                <a:cubicBezTo>
                  <a:pt x="0" y="64788"/>
                  <a:pt x="2173" y="69577"/>
                  <a:pt x="4104" y="69577"/>
                </a:cubicBezTo>
                <a:close/>
                <a:moveTo>
                  <a:pt x="111066" y="72112"/>
                </a:moveTo>
                <a:lnTo>
                  <a:pt x="111066" y="72112"/>
                </a:lnTo>
                <a:cubicBezTo>
                  <a:pt x="83299" y="99718"/>
                  <a:pt x="83299" y="99718"/>
                  <a:pt x="83299" y="99718"/>
                </a:cubicBezTo>
                <a:cubicBezTo>
                  <a:pt x="53360" y="72112"/>
                  <a:pt x="53360" y="72112"/>
                  <a:pt x="53360" y="72112"/>
                </a:cubicBezTo>
                <a:cubicBezTo>
                  <a:pt x="51187" y="69577"/>
                  <a:pt x="51187" y="69577"/>
                  <a:pt x="51187" y="69577"/>
                </a:cubicBezTo>
                <a:cubicBezTo>
                  <a:pt x="46841" y="69577"/>
                  <a:pt x="46841" y="69577"/>
                  <a:pt x="46841" y="69577"/>
                </a:cubicBezTo>
                <a:cubicBezTo>
                  <a:pt x="40563" y="79718"/>
                  <a:pt x="40563" y="79718"/>
                  <a:pt x="40563" y="79718"/>
                </a:cubicBezTo>
                <a:cubicBezTo>
                  <a:pt x="46841" y="82253"/>
                  <a:pt x="46841" y="82253"/>
                  <a:pt x="46841" y="82253"/>
                </a:cubicBezTo>
                <a:cubicBezTo>
                  <a:pt x="81368" y="112112"/>
                  <a:pt x="81368" y="112112"/>
                  <a:pt x="81368" y="112112"/>
                </a:cubicBezTo>
                <a:cubicBezTo>
                  <a:pt x="81368" y="114647"/>
                  <a:pt x="83299" y="114647"/>
                  <a:pt x="83299" y="114647"/>
                </a:cubicBezTo>
                <a:cubicBezTo>
                  <a:pt x="85472" y="114647"/>
                  <a:pt x="87645" y="114647"/>
                  <a:pt x="87645" y="112112"/>
                </a:cubicBezTo>
                <a:cubicBezTo>
                  <a:pt x="117585" y="82253"/>
                  <a:pt x="117585" y="82253"/>
                  <a:pt x="117585" y="82253"/>
                </a:cubicBezTo>
                <a:cubicBezTo>
                  <a:pt x="119758" y="79718"/>
                  <a:pt x="119758" y="74647"/>
                  <a:pt x="117585" y="72112"/>
                </a:cubicBezTo>
                <a:cubicBezTo>
                  <a:pt x="115412" y="69577"/>
                  <a:pt x="113239" y="69577"/>
                  <a:pt x="111066" y="72112"/>
                </a:cubicBezTo>
                <a:close/>
                <a:moveTo>
                  <a:pt x="51187" y="39718"/>
                </a:moveTo>
                <a:lnTo>
                  <a:pt x="51187" y="39718"/>
                </a:lnTo>
                <a:cubicBezTo>
                  <a:pt x="81368" y="62253"/>
                  <a:pt x="81368" y="62253"/>
                  <a:pt x="81368" y="62253"/>
                </a:cubicBezTo>
                <a:cubicBezTo>
                  <a:pt x="83299" y="64788"/>
                  <a:pt x="87645" y="64788"/>
                  <a:pt x="89818" y="59718"/>
                </a:cubicBezTo>
                <a:cubicBezTo>
                  <a:pt x="119758" y="9859"/>
                  <a:pt x="119758" y="9859"/>
                  <a:pt x="119758" y="9859"/>
                </a:cubicBezTo>
                <a:cubicBezTo>
                  <a:pt x="119758" y="7323"/>
                  <a:pt x="119758" y="2535"/>
                  <a:pt x="117585" y="2535"/>
                </a:cubicBezTo>
                <a:cubicBezTo>
                  <a:pt x="115412" y="0"/>
                  <a:pt x="111066" y="0"/>
                  <a:pt x="109134" y="2535"/>
                </a:cubicBezTo>
                <a:cubicBezTo>
                  <a:pt x="83299" y="49859"/>
                  <a:pt x="83299" y="49859"/>
                  <a:pt x="83299" y="49859"/>
                </a:cubicBezTo>
                <a:cubicBezTo>
                  <a:pt x="53360" y="27323"/>
                  <a:pt x="53360" y="27323"/>
                  <a:pt x="53360" y="27323"/>
                </a:cubicBezTo>
                <a:cubicBezTo>
                  <a:pt x="51187" y="24788"/>
                  <a:pt x="51187" y="24788"/>
                  <a:pt x="49014" y="24788"/>
                </a:cubicBezTo>
                <a:cubicBezTo>
                  <a:pt x="46841" y="27323"/>
                  <a:pt x="46841" y="27323"/>
                  <a:pt x="44909" y="29859"/>
                </a:cubicBezTo>
                <a:cubicBezTo>
                  <a:pt x="0" y="109859"/>
                  <a:pt x="0" y="109859"/>
                  <a:pt x="0" y="109859"/>
                </a:cubicBezTo>
                <a:cubicBezTo>
                  <a:pt x="0" y="114647"/>
                  <a:pt x="0" y="117183"/>
                  <a:pt x="2173" y="119718"/>
                </a:cubicBezTo>
                <a:cubicBezTo>
                  <a:pt x="4104" y="119718"/>
                  <a:pt x="4104" y="119718"/>
                  <a:pt x="6277" y="119718"/>
                </a:cubicBezTo>
                <a:cubicBezTo>
                  <a:pt x="6277" y="119718"/>
                  <a:pt x="8450" y="119718"/>
                  <a:pt x="10623" y="117183"/>
                </a:cubicBezTo>
                <a:lnTo>
                  <a:pt x="51187" y="39718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7" name="Shape 5191">
            <a:extLst>
              <a:ext uri="{FF2B5EF4-FFF2-40B4-BE49-F238E27FC236}">
                <a16:creationId xmlns:a16="http://schemas.microsoft.com/office/drawing/2014/main" id="{6130BBE6-39B6-4408-A2DE-DC4C9F645AEE}"/>
              </a:ext>
            </a:extLst>
          </p:cNvPr>
          <p:cNvSpPr/>
          <p:nvPr/>
        </p:nvSpPr>
        <p:spPr>
          <a:xfrm>
            <a:off x="9191211" y="2332935"/>
            <a:ext cx="268450" cy="21403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782" y="2769"/>
                </a:moveTo>
                <a:lnTo>
                  <a:pt x="117782" y="2769"/>
                </a:lnTo>
                <a:cubicBezTo>
                  <a:pt x="91663" y="60000"/>
                  <a:pt x="91663" y="60000"/>
                  <a:pt x="91663" y="60000"/>
                </a:cubicBezTo>
                <a:cubicBezTo>
                  <a:pt x="89445" y="62769"/>
                  <a:pt x="87227" y="62769"/>
                  <a:pt x="85010" y="60000"/>
                </a:cubicBezTo>
                <a:cubicBezTo>
                  <a:pt x="71950" y="46153"/>
                  <a:pt x="71950" y="46153"/>
                  <a:pt x="71950" y="46153"/>
                </a:cubicBezTo>
                <a:cubicBezTo>
                  <a:pt x="69733" y="43384"/>
                  <a:pt x="69733" y="43384"/>
                  <a:pt x="67515" y="46153"/>
                </a:cubicBezTo>
                <a:cubicBezTo>
                  <a:pt x="47802" y="81846"/>
                  <a:pt x="47802" y="81846"/>
                  <a:pt x="47802" y="81846"/>
                </a:cubicBezTo>
                <a:cubicBezTo>
                  <a:pt x="47802" y="84615"/>
                  <a:pt x="45831" y="84615"/>
                  <a:pt x="43613" y="81846"/>
                </a:cubicBezTo>
                <a:cubicBezTo>
                  <a:pt x="34743" y="73538"/>
                  <a:pt x="34743" y="73538"/>
                  <a:pt x="34743" y="73538"/>
                </a:cubicBezTo>
                <a:cubicBezTo>
                  <a:pt x="32525" y="70769"/>
                  <a:pt x="30308" y="70769"/>
                  <a:pt x="30308" y="73538"/>
                </a:cubicBezTo>
                <a:cubicBezTo>
                  <a:pt x="1971" y="117230"/>
                  <a:pt x="1971" y="117230"/>
                  <a:pt x="1971" y="117230"/>
                </a:cubicBezTo>
                <a:cubicBezTo>
                  <a:pt x="0" y="119692"/>
                  <a:pt x="0" y="119692"/>
                  <a:pt x="1971" y="119692"/>
                </a:cubicBezTo>
                <a:cubicBezTo>
                  <a:pt x="119753" y="119692"/>
                  <a:pt x="119753" y="119692"/>
                  <a:pt x="119753" y="119692"/>
                </a:cubicBezTo>
                <a:cubicBezTo>
                  <a:pt x="119753" y="2769"/>
                  <a:pt x="119753" y="2769"/>
                  <a:pt x="119753" y="2769"/>
                </a:cubicBezTo>
                <a:cubicBezTo>
                  <a:pt x="119753" y="0"/>
                  <a:pt x="119753" y="0"/>
                  <a:pt x="117782" y="2769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8" name="Shape 5192">
            <a:extLst>
              <a:ext uri="{FF2B5EF4-FFF2-40B4-BE49-F238E27FC236}">
                <a16:creationId xmlns:a16="http://schemas.microsoft.com/office/drawing/2014/main" id="{B3B6EFA7-5775-49D0-81CE-985DF901C312}"/>
              </a:ext>
            </a:extLst>
          </p:cNvPr>
          <p:cNvSpPr/>
          <p:nvPr/>
        </p:nvSpPr>
        <p:spPr>
          <a:xfrm>
            <a:off x="1604585" y="2836895"/>
            <a:ext cx="215926" cy="2549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6854" y="46133"/>
                </a:moveTo>
                <a:lnTo>
                  <a:pt x="86854" y="46133"/>
                </a:lnTo>
                <a:cubicBezTo>
                  <a:pt x="86854" y="43801"/>
                  <a:pt x="114475" y="23066"/>
                  <a:pt x="97902" y="4665"/>
                </a:cubicBezTo>
                <a:cubicBezTo>
                  <a:pt x="95140" y="0"/>
                  <a:pt x="81636" y="25399"/>
                  <a:pt x="62608" y="34730"/>
                </a:cubicBezTo>
                <a:cubicBezTo>
                  <a:pt x="51867" y="41468"/>
                  <a:pt x="30076" y="52872"/>
                  <a:pt x="30076" y="59870"/>
                </a:cubicBezTo>
                <a:cubicBezTo>
                  <a:pt x="30076" y="103671"/>
                  <a:pt x="30076" y="103671"/>
                  <a:pt x="30076" y="103671"/>
                </a:cubicBezTo>
                <a:cubicBezTo>
                  <a:pt x="30076" y="112742"/>
                  <a:pt x="65370" y="119740"/>
                  <a:pt x="95140" y="119740"/>
                </a:cubicBezTo>
                <a:cubicBezTo>
                  <a:pt x="105882" y="119740"/>
                  <a:pt x="119693" y="64535"/>
                  <a:pt x="119693" y="57537"/>
                </a:cubicBezTo>
                <a:cubicBezTo>
                  <a:pt x="119693" y="48466"/>
                  <a:pt x="89616" y="48466"/>
                  <a:pt x="86854" y="46133"/>
                </a:cubicBezTo>
                <a:close/>
                <a:moveTo>
                  <a:pt x="21790" y="46133"/>
                </a:moveTo>
                <a:lnTo>
                  <a:pt x="21790" y="46133"/>
                </a:lnTo>
                <a:cubicBezTo>
                  <a:pt x="16572" y="46133"/>
                  <a:pt x="0" y="48466"/>
                  <a:pt x="0" y="66609"/>
                </a:cubicBezTo>
                <a:cubicBezTo>
                  <a:pt x="0" y="96414"/>
                  <a:pt x="0" y="96414"/>
                  <a:pt x="0" y="96414"/>
                </a:cubicBezTo>
                <a:cubicBezTo>
                  <a:pt x="0" y="115075"/>
                  <a:pt x="16572" y="117408"/>
                  <a:pt x="21790" y="117408"/>
                </a:cubicBezTo>
                <a:cubicBezTo>
                  <a:pt x="27314" y="117408"/>
                  <a:pt x="13503" y="112742"/>
                  <a:pt x="13503" y="103671"/>
                </a:cubicBezTo>
                <a:cubicBezTo>
                  <a:pt x="13503" y="62203"/>
                  <a:pt x="13503" y="62203"/>
                  <a:pt x="13503" y="62203"/>
                </a:cubicBezTo>
                <a:cubicBezTo>
                  <a:pt x="13503" y="50799"/>
                  <a:pt x="27314" y="46133"/>
                  <a:pt x="21790" y="4613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9" name="Shape 5193">
            <a:extLst>
              <a:ext uri="{FF2B5EF4-FFF2-40B4-BE49-F238E27FC236}">
                <a16:creationId xmlns:a16="http://schemas.microsoft.com/office/drawing/2014/main" id="{06F699F7-48A5-4FF3-8933-2D16CEB6A8F8}"/>
              </a:ext>
            </a:extLst>
          </p:cNvPr>
          <p:cNvSpPr/>
          <p:nvPr/>
        </p:nvSpPr>
        <p:spPr>
          <a:xfrm>
            <a:off x="2151212" y="2846624"/>
            <a:ext cx="213981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2755" y="76103"/>
                </a:moveTo>
                <a:lnTo>
                  <a:pt x="32755" y="76103"/>
                </a:lnTo>
                <a:cubicBezTo>
                  <a:pt x="32755" y="78181"/>
                  <a:pt x="5816" y="99220"/>
                  <a:pt x="22040" y="115324"/>
                </a:cubicBezTo>
                <a:cubicBezTo>
                  <a:pt x="24489" y="119740"/>
                  <a:pt x="38265" y="96883"/>
                  <a:pt x="56938" y="85454"/>
                </a:cubicBezTo>
                <a:cubicBezTo>
                  <a:pt x="65204" y="80519"/>
                  <a:pt x="89693" y="66753"/>
                  <a:pt x="89693" y="62077"/>
                </a:cubicBezTo>
                <a:cubicBezTo>
                  <a:pt x="89693" y="16363"/>
                  <a:pt x="89693" y="16363"/>
                  <a:pt x="89693" y="16363"/>
                </a:cubicBezTo>
                <a:cubicBezTo>
                  <a:pt x="89693" y="9090"/>
                  <a:pt x="51734" y="0"/>
                  <a:pt x="24489" y="0"/>
                </a:cubicBezTo>
                <a:cubicBezTo>
                  <a:pt x="13469" y="0"/>
                  <a:pt x="0" y="55324"/>
                  <a:pt x="0" y="64415"/>
                </a:cubicBezTo>
                <a:cubicBezTo>
                  <a:pt x="0" y="73766"/>
                  <a:pt x="29999" y="73766"/>
                  <a:pt x="32755" y="76103"/>
                </a:cubicBezTo>
                <a:close/>
                <a:moveTo>
                  <a:pt x="97653" y="73766"/>
                </a:moveTo>
                <a:lnTo>
                  <a:pt x="97653" y="73766"/>
                </a:lnTo>
                <a:cubicBezTo>
                  <a:pt x="103469" y="73766"/>
                  <a:pt x="119693" y="71428"/>
                  <a:pt x="119693" y="55324"/>
                </a:cubicBezTo>
                <a:cubicBezTo>
                  <a:pt x="119693" y="23116"/>
                  <a:pt x="119693" y="23116"/>
                  <a:pt x="119693" y="23116"/>
                </a:cubicBezTo>
                <a:cubicBezTo>
                  <a:pt x="119693" y="4675"/>
                  <a:pt x="103469" y="4675"/>
                  <a:pt x="97653" y="4675"/>
                </a:cubicBezTo>
                <a:cubicBezTo>
                  <a:pt x="92448" y="4675"/>
                  <a:pt x="105918" y="7012"/>
                  <a:pt x="105918" y="18441"/>
                </a:cubicBezTo>
                <a:cubicBezTo>
                  <a:pt x="105918" y="59999"/>
                  <a:pt x="105918" y="59999"/>
                  <a:pt x="105918" y="59999"/>
                </a:cubicBezTo>
                <a:cubicBezTo>
                  <a:pt x="105918" y="71428"/>
                  <a:pt x="92448" y="73766"/>
                  <a:pt x="97653" y="7376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  <p:extLst>
      <p:ext uri="{BB962C8B-B14F-4D97-AF65-F5344CB8AC3E}">
        <p14:creationId xmlns:p14="http://schemas.microsoft.com/office/powerpoint/2010/main" val="17528016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DDF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>
            <a:extLst>
              <a:ext uri="{FF2B5EF4-FFF2-40B4-BE49-F238E27FC236}">
                <a16:creationId xmlns:a16="http://schemas.microsoft.com/office/drawing/2014/main" id="{384D43A7-8A12-4ACD-BA1C-FD127CFC4401}"/>
              </a:ext>
            </a:extLst>
          </p:cNvPr>
          <p:cNvSpPr/>
          <p:nvPr/>
        </p:nvSpPr>
        <p:spPr>
          <a:xfrm>
            <a:off x="6212114" y="1828800"/>
            <a:ext cx="4847772" cy="434067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B1A8B5A-2189-4A7D-9A02-8F8902D09472}"/>
              </a:ext>
            </a:extLst>
          </p:cNvPr>
          <p:cNvSpPr txBox="1"/>
          <p:nvPr/>
        </p:nvSpPr>
        <p:spPr>
          <a:xfrm>
            <a:off x="6703975" y="4091295"/>
            <a:ext cx="3789854" cy="167776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 hidden in the middle of text. All the Lorem Ipsum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0BCC1794-72CC-46DF-94BE-9123C8B71DD5}"/>
              </a:ext>
            </a:extLst>
          </p:cNvPr>
          <p:cNvSpPr/>
          <p:nvPr/>
        </p:nvSpPr>
        <p:spPr>
          <a:xfrm>
            <a:off x="6703975" y="2310592"/>
            <a:ext cx="3457650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INTRO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EA25EAE-AA95-4808-A6A5-2EEC2D1B82E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324982117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4747">
            <a:extLst>
              <a:ext uri="{FF2B5EF4-FFF2-40B4-BE49-F238E27FC236}">
                <a16:creationId xmlns:a16="http://schemas.microsoft.com/office/drawing/2014/main" id="{987EDEBF-7993-4CC3-B13B-BF8B4F31B1B5}"/>
              </a:ext>
            </a:extLst>
          </p:cNvPr>
          <p:cNvSpPr/>
          <p:nvPr/>
        </p:nvSpPr>
        <p:spPr>
          <a:xfrm>
            <a:off x="10623479" y="3815654"/>
            <a:ext cx="298373" cy="931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459" y="26250"/>
                </a:moveTo>
                <a:lnTo>
                  <a:pt x="118459" y="26250"/>
                </a:lnTo>
                <a:cubicBezTo>
                  <a:pt x="115762" y="26250"/>
                  <a:pt x="113065" y="52500"/>
                  <a:pt x="104783" y="52500"/>
                </a:cubicBezTo>
                <a:cubicBezTo>
                  <a:pt x="95345" y="52500"/>
                  <a:pt x="91107" y="0"/>
                  <a:pt x="76276" y="0"/>
                </a:cubicBezTo>
                <a:cubicBezTo>
                  <a:pt x="65296" y="0"/>
                  <a:pt x="61252" y="30625"/>
                  <a:pt x="59903" y="30625"/>
                </a:cubicBezTo>
                <a:cubicBezTo>
                  <a:pt x="59903" y="30625"/>
                  <a:pt x="55858" y="0"/>
                  <a:pt x="43531" y="0"/>
                </a:cubicBezTo>
                <a:cubicBezTo>
                  <a:pt x="28507" y="0"/>
                  <a:pt x="24462" y="52500"/>
                  <a:pt x="15024" y="52500"/>
                </a:cubicBezTo>
                <a:cubicBezTo>
                  <a:pt x="8089" y="52500"/>
                  <a:pt x="4044" y="26250"/>
                  <a:pt x="2696" y="26250"/>
                </a:cubicBezTo>
                <a:cubicBezTo>
                  <a:pt x="0" y="30625"/>
                  <a:pt x="6741" y="119375"/>
                  <a:pt x="32552" y="119375"/>
                </a:cubicBezTo>
                <a:cubicBezTo>
                  <a:pt x="48924" y="119375"/>
                  <a:pt x="58555" y="75000"/>
                  <a:pt x="59903" y="75000"/>
                </a:cubicBezTo>
                <a:cubicBezTo>
                  <a:pt x="61252" y="75000"/>
                  <a:pt x="72231" y="119375"/>
                  <a:pt x="88410" y="119375"/>
                </a:cubicBezTo>
                <a:cubicBezTo>
                  <a:pt x="114414" y="119375"/>
                  <a:pt x="119807" y="30625"/>
                  <a:pt x="118459" y="26250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" name="Shape 4748">
            <a:extLst>
              <a:ext uri="{FF2B5EF4-FFF2-40B4-BE49-F238E27FC236}">
                <a16:creationId xmlns:a16="http://schemas.microsoft.com/office/drawing/2014/main" id="{AADD5D49-9891-4091-AF28-CC96170AF16D}"/>
              </a:ext>
            </a:extLst>
          </p:cNvPr>
          <p:cNvSpPr/>
          <p:nvPr/>
        </p:nvSpPr>
        <p:spPr>
          <a:xfrm>
            <a:off x="10119844" y="3775438"/>
            <a:ext cx="292024" cy="1735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68144"/>
                </a:moveTo>
                <a:lnTo>
                  <a:pt x="114088" y="68144"/>
                </a:lnTo>
                <a:cubicBezTo>
                  <a:pt x="39014" y="68144"/>
                  <a:pt x="39014" y="68144"/>
                  <a:pt x="39014" y="68144"/>
                </a:cubicBezTo>
                <a:cubicBezTo>
                  <a:pt x="36256" y="68144"/>
                  <a:pt x="33300" y="65817"/>
                  <a:pt x="33300" y="58504"/>
                </a:cubicBezTo>
                <a:cubicBezTo>
                  <a:pt x="33300" y="53850"/>
                  <a:pt x="36256" y="49196"/>
                  <a:pt x="39014" y="49196"/>
                </a:cubicBezTo>
                <a:cubicBezTo>
                  <a:pt x="114088" y="49196"/>
                  <a:pt x="114088" y="49196"/>
                  <a:pt x="114088" y="49196"/>
                </a:cubicBezTo>
                <a:cubicBezTo>
                  <a:pt x="117044" y="49196"/>
                  <a:pt x="119802" y="53850"/>
                  <a:pt x="119802" y="58504"/>
                </a:cubicBezTo>
                <a:cubicBezTo>
                  <a:pt x="119802" y="65817"/>
                  <a:pt x="117044" y="68144"/>
                  <a:pt x="114088" y="68144"/>
                </a:cubicBezTo>
                <a:close/>
                <a:moveTo>
                  <a:pt x="114088" y="18614"/>
                </a:moveTo>
                <a:lnTo>
                  <a:pt x="114088" y="18614"/>
                </a:lnTo>
                <a:cubicBezTo>
                  <a:pt x="39014" y="18614"/>
                  <a:pt x="39014" y="18614"/>
                  <a:pt x="39014" y="18614"/>
                </a:cubicBezTo>
                <a:cubicBezTo>
                  <a:pt x="36256" y="18614"/>
                  <a:pt x="33300" y="13961"/>
                  <a:pt x="33300" y="9307"/>
                </a:cubicBezTo>
                <a:cubicBezTo>
                  <a:pt x="33300" y="4653"/>
                  <a:pt x="36256" y="0"/>
                  <a:pt x="39014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4653"/>
                  <a:pt x="119802" y="9307"/>
                </a:cubicBezTo>
                <a:cubicBezTo>
                  <a:pt x="119802" y="13961"/>
                  <a:pt x="117044" y="18614"/>
                  <a:pt x="114088" y="18614"/>
                </a:cubicBezTo>
                <a:close/>
                <a:moveTo>
                  <a:pt x="16748" y="119667"/>
                </a:moveTo>
                <a:lnTo>
                  <a:pt x="16748" y="119667"/>
                </a:lnTo>
                <a:cubicBezTo>
                  <a:pt x="5517" y="119667"/>
                  <a:pt x="5517" y="119667"/>
                  <a:pt x="5517" y="119667"/>
                </a:cubicBezTo>
                <a:cubicBezTo>
                  <a:pt x="2758" y="119667"/>
                  <a:pt x="0" y="115013"/>
                  <a:pt x="0" y="110360"/>
                </a:cubicBezTo>
                <a:cubicBezTo>
                  <a:pt x="0" y="103379"/>
                  <a:pt x="2758" y="101052"/>
                  <a:pt x="5517" y="101052"/>
                </a:cubicBezTo>
                <a:cubicBezTo>
                  <a:pt x="16748" y="101052"/>
                  <a:pt x="16748" y="101052"/>
                  <a:pt x="16748" y="101052"/>
                </a:cubicBezTo>
                <a:cubicBezTo>
                  <a:pt x="20886" y="101052"/>
                  <a:pt x="22266" y="103379"/>
                  <a:pt x="22266" y="110360"/>
                </a:cubicBezTo>
                <a:cubicBezTo>
                  <a:pt x="22266" y="115013"/>
                  <a:pt x="20886" y="119667"/>
                  <a:pt x="16748" y="119667"/>
                </a:cubicBezTo>
                <a:close/>
                <a:moveTo>
                  <a:pt x="16748" y="68144"/>
                </a:moveTo>
                <a:lnTo>
                  <a:pt x="16748" y="68144"/>
                </a:lnTo>
                <a:cubicBezTo>
                  <a:pt x="5517" y="68144"/>
                  <a:pt x="5517" y="68144"/>
                  <a:pt x="5517" y="68144"/>
                </a:cubicBezTo>
                <a:cubicBezTo>
                  <a:pt x="2758" y="68144"/>
                  <a:pt x="0" y="65817"/>
                  <a:pt x="0" y="58504"/>
                </a:cubicBezTo>
                <a:cubicBezTo>
                  <a:pt x="0" y="53850"/>
                  <a:pt x="2758" y="49196"/>
                  <a:pt x="5517" y="49196"/>
                </a:cubicBezTo>
                <a:cubicBezTo>
                  <a:pt x="16748" y="49196"/>
                  <a:pt x="16748" y="49196"/>
                  <a:pt x="16748" y="49196"/>
                </a:cubicBezTo>
                <a:cubicBezTo>
                  <a:pt x="20886" y="49196"/>
                  <a:pt x="22266" y="53850"/>
                  <a:pt x="22266" y="58504"/>
                </a:cubicBezTo>
                <a:cubicBezTo>
                  <a:pt x="22266" y="65817"/>
                  <a:pt x="20886" y="68144"/>
                  <a:pt x="16748" y="68144"/>
                </a:cubicBezTo>
                <a:close/>
                <a:moveTo>
                  <a:pt x="16748" y="18614"/>
                </a:moveTo>
                <a:lnTo>
                  <a:pt x="16748" y="18614"/>
                </a:lnTo>
                <a:cubicBezTo>
                  <a:pt x="5517" y="18614"/>
                  <a:pt x="5517" y="18614"/>
                  <a:pt x="5517" y="18614"/>
                </a:cubicBezTo>
                <a:cubicBezTo>
                  <a:pt x="2758" y="18614"/>
                  <a:pt x="0" y="13961"/>
                  <a:pt x="0" y="9307"/>
                </a:cubicBezTo>
                <a:cubicBezTo>
                  <a:pt x="0" y="4653"/>
                  <a:pt x="2758" y="0"/>
                  <a:pt x="5517" y="0"/>
                </a:cubicBezTo>
                <a:cubicBezTo>
                  <a:pt x="16748" y="0"/>
                  <a:pt x="16748" y="0"/>
                  <a:pt x="16748" y="0"/>
                </a:cubicBezTo>
                <a:cubicBezTo>
                  <a:pt x="20886" y="0"/>
                  <a:pt x="22266" y="4653"/>
                  <a:pt x="22266" y="9307"/>
                </a:cubicBezTo>
                <a:cubicBezTo>
                  <a:pt x="22266" y="13961"/>
                  <a:pt x="20886" y="18614"/>
                  <a:pt x="16748" y="18614"/>
                </a:cubicBezTo>
                <a:close/>
                <a:moveTo>
                  <a:pt x="39014" y="119667"/>
                </a:moveTo>
                <a:lnTo>
                  <a:pt x="39014" y="119667"/>
                </a:lnTo>
                <a:cubicBezTo>
                  <a:pt x="36256" y="119667"/>
                  <a:pt x="33300" y="115013"/>
                  <a:pt x="33300" y="110360"/>
                </a:cubicBezTo>
                <a:cubicBezTo>
                  <a:pt x="33300" y="103379"/>
                  <a:pt x="36256" y="101052"/>
                  <a:pt x="39014" y="101052"/>
                </a:cubicBezTo>
                <a:cubicBezTo>
                  <a:pt x="114088" y="101052"/>
                  <a:pt x="114088" y="101052"/>
                  <a:pt x="114088" y="101052"/>
                </a:cubicBezTo>
                <a:cubicBezTo>
                  <a:pt x="117044" y="101052"/>
                  <a:pt x="119802" y="103379"/>
                  <a:pt x="119802" y="110360"/>
                </a:cubicBezTo>
                <a:cubicBezTo>
                  <a:pt x="119802" y="115013"/>
                  <a:pt x="117044" y="119667"/>
                  <a:pt x="114088" y="119667"/>
                </a:cubicBezTo>
                <a:cubicBezTo>
                  <a:pt x="39014" y="119667"/>
                  <a:pt x="39014" y="119667"/>
                  <a:pt x="39014" y="119667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" name="Shape 4749">
            <a:extLst>
              <a:ext uri="{FF2B5EF4-FFF2-40B4-BE49-F238E27FC236}">
                <a16:creationId xmlns:a16="http://schemas.microsoft.com/office/drawing/2014/main" id="{12BBDA8E-B001-4356-A966-FDD72D8BB920}"/>
              </a:ext>
            </a:extLst>
          </p:cNvPr>
          <p:cNvSpPr/>
          <p:nvPr/>
        </p:nvSpPr>
        <p:spPr>
          <a:xfrm>
            <a:off x="10194048" y="4800070"/>
            <a:ext cx="289909" cy="1735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68144"/>
                </a:moveTo>
                <a:lnTo>
                  <a:pt x="114019" y="68144"/>
                </a:lnTo>
                <a:cubicBezTo>
                  <a:pt x="5581" y="68144"/>
                  <a:pt x="5581" y="68144"/>
                  <a:pt x="5581" y="68144"/>
                </a:cubicBezTo>
                <a:cubicBezTo>
                  <a:pt x="2790" y="68144"/>
                  <a:pt x="0" y="65817"/>
                  <a:pt x="0" y="58504"/>
                </a:cubicBezTo>
                <a:cubicBezTo>
                  <a:pt x="0" y="53850"/>
                  <a:pt x="2790" y="49196"/>
                  <a:pt x="5581" y="49196"/>
                </a:cubicBezTo>
                <a:cubicBezTo>
                  <a:pt x="114019" y="49196"/>
                  <a:pt x="114019" y="49196"/>
                  <a:pt x="114019" y="49196"/>
                </a:cubicBezTo>
                <a:cubicBezTo>
                  <a:pt x="118405" y="49196"/>
                  <a:pt x="119800" y="53850"/>
                  <a:pt x="119800" y="58504"/>
                </a:cubicBezTo>
                <a:cubicBezTo>
                  <a:pt x="119800" y="65817"/>
                  <a:pt x="118405" y="68144"/>
                  <a:pt x="114019" y="68144"/>
                </a:cubicBezTo>
                <a:close/>
                <a:moveTo>
                  <a:pt x="114019" y="18614"/>
                </a:moveTo>
                <a:lnTo>
                  <a:pt x="114019" y="18614"/>
                </a:lnTo>
                <a:cubicBezTo>
                  <a:pt x="5581" y="18614"/>
                  <a:pt x="5581" y="18614"/>
                  <a:pt x="5581" y="18614"/>
                </a:cubicBezTo>
                <a:cubicBezTo>
                  <a:pt x="2790" y="18614"/>
                  <a:pt x="0" y="13961"/>
                  <a:pt x="0" y="9307"/>
                </a:cubicBezTo>
                <a:cubicBezTo>
                  <a:pt x="0" y="4653"/>
                  <a:pt x="2790" y="0"/>
                  <a:pt x="5581" y="0"/>
                </a:cubicBezTo>
                <a:cubicBezTo>
                  <a:pt x="114019" y="0"/>
                  <a:pt x="114019" y="0"/>
                  <a:pt x="114019" y="0"/>
                </a:cubicBezTo>
                <a:cubicBezTo>
                  <a:pt x="118405" y="0"/>
                  <a:pt x="119800" y="4653"/>
                  <a:pt x="119800" y="9307"/>
                </a:cubicBezTo>
                <a:cubicBezTo>
                  <a:pt x="119800" y="13961"/>
                  <a:pt x="118405" y="18614"/>
                  <a:pt x="114019" y="18614"/>
                </a:cubicBezTo>
                <a:close/>
                <a:moveTo>
                  <a:pt x="5581" y="101052"/>
                </a:moveTo>
                <a:lnTo>
                  <a:pt x="5581" y="101052"/>
                </a:lnTo>
                <a:cubicBezTo>
                  <a:pt x="114019" y="101052"/>
                  <a:pt x="114019" y="101052"/>
                  <a:pt x="114019" y="101052"/>
                </a:cubicBezTo>
                <a:cubicBezTo>
                  <a:pt x="118405" y="101052"/>
                  <a:pt x="119800" y="103379"/>
                  <a:pt x="119800" y="110360"/>
                </a:cubicBezTo>
                <a:cubicBezTo>
                  <a:pt x="119800" y="115013"/>
                  <a:pt x="118405" y="119667"/>
                  <a:pt x="114019" y="119667"/>
                </a:cubicBezTo>
                <a:cubicBezTo>
                  <a:pt x="5581" y="119667"/>
                  <a:pt x="5581" y="119667"/>
                  <a:pt x="5581" y="119667"/>
                </a:cubicBezTo>
                <a:cubicBezTo>
                  <a:pt x="2790" y="119667"/>
                  <a:pt x="0" y="115013"/>
                  <a:pt x="0" y="110360"/>
                </a:cubicBezTo>
                <a:cubicBezTo>
                  <a:pt x="0" y="103379"/>
                  <a:pt x="2790" y="101052"/>
                  <a:pt x="5581" y="10105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" name="Shape 4750">
            <a:extLst>
              <a:ext uri="{FF2B5EF4-FFF2-40B4-BE49-F238E27FC236}">
                <a16:creationId xmlns:a16="http://schemas.microsoft.com/office/drawing/2014/main" id="{6154A10F-B809-45B1-8841-5E77084D2B37}"/>
              </a:ext>
            </a:extLst>
          </p:cNvPr>
          <p:cNvSpPr/>
          <p:nvPr/>
        </p:nvSpPr>
        <p:spPr>
          <a:xfrm>
            <a:off x="10675465" y="4411735"/>
            <a:ext cx="228541" cy="550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347" y="118947"/>
                </a:moveTo>
                <a:lnTo>
                  <a:pt x="105347" y="118947"/>
                </a:lnTo>
                <a:cubicBezTo>
                  <a:pt x="96505" y="118947"/>
                  <a:pt x="91200" y="96842"/>
                  <a:pt x="91200" y="58947"/>
                </a:cubicBezTo>
                <a:cubicBezTo>
                  <a:pt x="91200" y="29473"/>
                  <a:pt x="96505" y="0"/>
                  <a:pt x="105347" y="0"/>
                </a:cubicBezTo>
                <a:cubicBezTo>
                  <a:pt x="112673" y="0"/>
                  <a:pt x="119747" y="29473"/>
                  <a:pt x="119747" y="58947"/>
                </a:cubicBezTo>
                <a:cubicBezTo>
                  <a:pt x="119747" y="96842"/>
                  <a:pt x="112673" y="118947"/>
                  <a:pt x="105347" y="118947"/>
                </a:cubicBezTo>
                <a:close/>
                <a:moveTo>
                  <a:pt x="59115" y="118947"/>
                </a:moveTo>
                <a:lnTo>
                  <a:pt x="59115" y="118947"/>
                </a:lnTo>
                <a:cubicBezTo>
                  <a:pt x="51789" y="118947"/>
                  <a:pt x="44715" y="96842"/>
                  <a:pt x="44715" y="58947"/>
                </a:cubicBezTo>
                <a:cubicBezTo>
                  <a:pt x="44715" y="29473"/>
                  <a:pt x="51789" y="0"/>
                  <a:pt x="59115" y="0"/>
                </a:cubicBezTo>
                <a:cubicBezTo>
                  <a:pt x="67957" y="0"/>
                  <a:pt x="73263" y="29473"/>
                  <a:pt x="73263" y="58947"/>
                </a:cubicBezTo>
                <a:cubicBezTo>
                  <a:pt x="73263" y="96842"/>
                  <a:pt x="67957" y="118947"/>
                  <a:pt x="59115" y="118947"/>
                </a:cubicBezTo>
                <a:close/>
                <a:moveTo>
                  <a:pt x="14400" y="118947"/>
                </a:moveTo>
                <a:lnTo>
                  <a:pt x="14400" y="118947"/>
                </a:lnTo>
                <a:cubicBezTo>
                  <a:pt x="7326" y="118947"/>
                  <a:pt x="0" y="96842"/>
                  <a:pt x="0" y="58947"/>
                </a:cubicBezTo>
                <a:cubicBezTo>
                  <a:pt x="0" y="29473"/>
                  <a:pt x="7326" y="0"/>
                  <a:pt x="14400" y="0"/>
                </a:cubicBezTo>
                <a:cubicBezTo>
                  <a:pt x="21473" y="0"/>
                  <a:pt x="28547" y="29473"/>
                  <a:pt x="28547" y="58947"/>
                </a:cubicBezTo>
                <a:cubicBezTo>
                  <a:pt x="28547" y="96842"/>
                  <a:pt x="21473" y="118947"/>
                  <a:pt x="14400" y="118947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" name="Shape 4751">
            <a:extLst>
              <a:ext uri="{FF2B5EF4-FFF2-40B4-BE49-F238E27FC236}">
                <a16:creationId xmlns:a16="http://schemas.microsoft.com/office/drawing/2014/main" id="{A160FDD4-F12B-4F8C-8F43-CD78AF89C620}"/>
              </a:ext>
            </a:extLst>
          </p:cNvPr>
          <p:cNvSpPr/>
          <p:nvPr/>
        </p:nvSpPr>
        <p:spPr>
          <a:xfrm>
            <a:off x="10228964" y="4344002"/>
            <a:ext cx="110038" cy="1905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684" y="14848"/>
                </a:moveTo>
                <a:lnTo>
                  <a:pt x="3684" y="14848"/>
                </a:lnTo>
                <a:cubicBezTo>
                  <a:pt x="82105" y="59696"/>
                  <a:pt x="82105" y="59696"/>
                  <a:pt x="82105" y="59696"/>
                </a:cubicBezTo>
                <a:cubicBezTo>
                  <a:pt x="3684" y="106969"/>
                  <a:pt x="3684" y="106969"/>
                  <a:pt x="3684" y="106969"/>
                </a:cubicBezTo>
                <a:cubicBezTo>
                  <a:pt x="0" y="106969"/>
                  <a:pt x="0" y="109090"/>
                  <a:pt x="0" y="111212"/>
                </a:cubicBezTo>
                <a:cubicBezTo>
                  <a:pt x="0" y="117575"/>
                  <a:pt x="7894" y="119696"/>
                  <a:pt x="15263" y="119696"/>
                </a:cubicBezTo>
                <a:cubicBezTo>
                  <a:pt x="18947" y="119696"/>
                  <a:pt x="22631" y="119696"/>
                  <a:pt x="26315" y="117575"/>
                </a:cubicBezTo>
                <a:cubicBezTo>
                  <a:pt x="115789" y="66363"/>
                  <a:pt x="115789" y="66363"/>
                  <a:pt x="115789" y="66363"/>
                </a:cubicBezTo>
                <a:cubicBezTo>
                  <a:pt x="119473" y="64242"/>
                  <a:pt x="119473" y="62121"/>
                  <a:pt x="119473" y="59696"/>
                </a:cubicBezTo>
                <a:cubicBezTo>
                  <a:pt x="119473" y="57575"/>
                  <a:pt x="119473" y="55454"/>
                  <a:pt x="115789" y="53333"/>
                </a:cubicBezTo>
                <a:cubicBezTo>
                  <a:pt x="26315" y="2121"/>
                  <a:pt x="26315" y="2121"/>
                  <a:pt x="26315" y="2121"/>
                </a:cubicBezTo>
                <a:cubicBezTo>
                  <a:pt x="22631" y="2121"/>
                  <a:pt x="18947" y="0"/>
                  <a:pt x="15263" y="0"/>
                </a:cubicBezTo>
                <a:cubicBezTo>
                  <a:pt x="7894" y="0"/>
                  <a:pt x="0" y="4242"/>
                  <a:pt x="0" y="8484"/>
                </a:cubicBezTo>
                <a:cubicBezTo>
                  <a:pt x="0" y="12727"/>
                  <a:pt x="3684" y="14848"/>
                  <a:pt x="3684" y="14848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" name="Shape 4752">
            <a:extLst>
              <a:ext uri="{FF2B5EF4-FFF2-40B4-BE49-F238E27FC236}">
                <a16:creationId xmlns:a16="http://schemas.microsoft.com/office/drawing/2014/main" id="{31E4293A-97BE-4A9F-B9B3-59212220D832}"/>
              </a:ext>
            </a:extLst>
          </p:cNvPr>
          <p:cNvSpPr/>
          <p:nvPr/>
        </p:nvSpPr>
        <p:spPr>
          <a:xfrm>
            <a:off x="10670033" y="3266620"/>
            <a:ext cx="110038" cy="1905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578" y="14848"/>
                </a:moveTo>
                <a:lnTo>
                  <a:pt x="111578" y="14848"/>
                </a:lnTo>
                <a:cubicBezTo>
                  <a:pt x="33684" y="59696"/>
                  <a:pt x="33684" y="59696"/>
                  <a:pt x="33684" y="59696"/>
                </a:cubicBezTo>
                <a:cubicBezTo>
                  <a:pt x="115789" y="106969"/>
                  <a:pt x="115789" y="106969"/>
                  <a:pt x="115789" y="106969"/>
                </a:cubicBezTo>
                <a:cubicBezTo>
                  <a:pt x="115789" y="106969"/>
                  <a:pt x="119473" y="109090"/>
                  <a:pt x="119473" y="111212"/>
                </a:cubicBezTo>
                <a:cubicBezTo>
                  <a:pt x="119473" y="117575"/>
                  <a:pt x="111578" y="119696"/>
                  <a:pt x="104210" y="119696"/>
                </a:cubicBezTo>
                <a:cubicBezTo>
                  <a:pt x="100526" y="119696"/>
                  <a:pt x="96842" y="119696"/>
                  <a:pt x="93157" y="117575"/>
                </a:cubicBezTo>
                <a:cubicBezTo>
                  <a:pt x="3684" y="66363"/>
                  <a:pt x="3684" y="66363"/>
                  <a:pt x="3684" y="66363"/>
                </a:cubicBezTo>
                <a:cubicBezTo>
                  <a:pt x="0" y="64242"/>
                  <a:pt x="0" y="62121"/>
                  <a:pt x="0" y="59696"/>
                </a:cubicBezTo>
                <a:cubicBezTo>
                  <a:pt x="0" y="57575"/>
                  <a:pt x="0" y="55454"/>
                  <a:pt x="3684" y="53333"/>
                </a:cubicBezTo>
                <a:cubicBezTo>
                  <a:pt x="93157" y="2121"/>
                  <a:pt x="93157" y="2121"/>
                  <a:pt x="93157" y="2121"/>
                </a:cubicBezTo>
                <a:cubicBezTo>
                  <a:pt x="96842" y="2121"/>
                  <a:pt x="100526" y="0"/>
                  <a:pt x="104210" y="0"/>
                </a:cubicBezTo>
                <a:cubicBezTo>
                  <a:pt x="111578" y="0"/>
                  <a:pt x="119473" y="4242"/>
                  <a:pt x="119473" y="8484"/>
                </a:cubicBezTo>
                <a:cubicBezTo>
                  <a:pt x="119473" y="12727"/>
                  <a:pt x="115789" y="14848"/>
                  <a:pt x="111578" y="14848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" name="Shape 4753">
            <a:extLst>
              <a:ext uri="{FF2B5EF4-FFF2-40B4-BE49-F238E27FC236}">
                <a16:creationId xmlns:a16="http://schemas.microsoft.com/office/drawing/2014/main" id="{46675C35-EC3D-4EE0-945B-F932EE00158D}"/>
              </a:ext>
            </a:extLst>
          </p:cNvPr>
          <p:cNvSpPr/>
          <p:nvPr/>
        </p:nvSpPr>
        <p:spPr>
          <a:xfrm>
            <a:off x="10119844" y="3306838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115789"/>
                </a:moveTo>
                <a:lnTo>
                  <a:pt x="15113" y="115789"/>
                </a:lnTo>
                <a:cubicBezTo>
                  <a:pt x="59848" y="37368"/>
                  <a:pt x="59848" y="37368"/>
                  <a:pt x="59848" y="37368"/>
                </a:cubicBezTo>
                <a:cubicBezTo>
                  <a:pt x="107002" y="115789"/>
                  <a:pt x="107002" y="115789"/>
                  <a:pt x="107002" y="115789"/>
                </a:cubicBezTo>
                <a:cubicBezTo>
                  <a:pt x="107002" y="119473"/>
                  <a:pt x="109118" y="119473"/>
                  <a:pt x="111234" y="119473"/>
                </a:cubicBezTo>
                <a:cubicBezTo>
                  <a:pt x="117581" y="119473"/>
                  <a:pt x="119697" y="115789"/>
                  <a:pt x="119697" y="104210"/>
                </a:cubicBezTo>
                <a:cubicBezTo>
                  <a:pt x="119697" y="100526"/>
                  <a:pt x="119697" y="96842"/>
                  <a:pt x="117581" y="96842"/>
                </a:cubicBezTo>
                <a:cubicBezTo>
                  <a:pt x="66498" y="7894"/>
                  <a:pt x="66498" y="7894"/>
                  <a:pt x="66498" y="7894"/>
                </a:cubicBezTo>
                <a:cubicBezTo>
                  <a:pt x="64382" y="4210"/>
                  <a:pt x="61964" y="0"/>
                  <a:pt x="59848" y="0"/>
                </a:cubicBezTo>
                <a:cubicBezTo>
                  <a:pt x="57732" y="0"/>
                  <a:pt x="55617" y="4210"/>
                  <a:pt x="53501" y="7894"/>
                </a:cubicBezTo>
                <a:cubicBezTo>
                  <a:pt x="2418" y="96842"/>
                  <a:pt x="2418" y="96842"/>
                  <a:pt x="2418" y="96842"/>
                </a:cubicBezTo>
                <a:cubicBezTo>
                  <a:pt x="2418" y="96842"/>
                  <a:pt x="0" y="100526"/>
                  <a:pt x="0" y="104210"/>
                </a:cubicBezTo>
                <a:cubicBezTo>
                  <a:pt x="0" y="115789"/>
                  <a:pt x="4534" y="119473"/>
                  <a:pt x="8765" y="119473"/>
                </a:cubicBezTo>
                <a:cubicBezTo>
                  <a:pt x="12997" y="119473"/>
                  <a:pt x="15113" y="119473"/>
                  <a:pt x="15113" y="115789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" name="Shape 4754">
            <a:extLst>
              <a:ext uri="{FF2B5EF4-FFF2-40B4-BE49-F238E27FC236}">
                <a16:creationId xmlns:a16="http://schemas.microsoft.com/office/drawing/2014/main" id="{9F30B32F-9106-4907-B840-35736328480A}"/>
              </a:ext>
            </a:extLst>
          </p:cNvPr>
          <p:cNvSpPr/>
          <p:nvPr/>
        </p:nvSpPr>
        <p:spPr>
          <a:xfrm>
            <a:off x="9616208" y="3306838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7894"/>
                </a:moveTo>
                <a:lnTo>
                  <a:pt x="15113" y="7894"/>
                </a:lnTo>
                <a:cubicBezTo>
                  <a:pt x="59848" y="85789"/>
                  <a:pt x="59848" y="85789"/>
                  <a:pt x="59848" y="85789"/>
                </a:cubicBezTo>
                <a:cubicBezTo>
                  <a:pt x="104886" y="4210"/>
                  <a:pt x="104886" y="4210"/>
                  <a:pt x="104886" y="4210"/>
                </a:cubicBezTo>
                <a:cubicBezTo>
                  <a:pt x="107002" y="4210"/>
                  <a:pt x="109118" y="0"/>
                  <a:pt x="111234" y="0"/>
                </a:cubicBezTo>
                <a:cubicBezTo>
                  <a:pt x="115465" y="0"/>
                  <a:pt x="119697" y="7894"/>
                  <a:pt x="119697" y="15263"/>
                </a:cubicBezTo>
                <a:cubicBezTo>
                  <a:pt x="119697" y="18947"/>
                  <a:pt x="119697" y="22631"/>
                  <a:pt x="117581" y="26315"/>
                </a:cubicBezTo>
                <a:cubicBezTo>
                  <a:pt x="66498" y="115789"/>
                  <a:pt x="66498" y="115789"/>
                  <a:pt x="66498" y="115789"/>
                </a:cubicBezTo>
                <a:cubicBezTo>
                  <a:pt x="64080" y="119473"/>
                  <a:pt x="61964" y="119473"/>
                  <a:pt x="59848" y="119473"/>
                </a:cubicBezTo>
                <a:cubicBezTo>
                  <a:pt x="57732" y="119473"/>
                  <a:pt x="55617" y="119473"/>
                  <a:pt x="53501" y="115789"/>
                </a:cubicBezTo>
                <a:cubicBezTo>
                  <a:pt x="2115" y="26315"/>
                  <a:pt x="2115" y="26315"/>
                  <a:pt x="2115" y="26315"/>
                </a:cubicBezTo>
                <a:cubicBezTo>
                  <a:pt x="0" y="22631"/>
                  <a:pt x="0" y="18947"/>
                  <a:pt x="0" y="15263"/>
                </a:cubicBezTo>
                <a:cubicBezTo>
                  <a:pt x="0" y="7894"/>
                  <a:pt x="4534" y="0"/>
                  <a:pt x="8765" y="0"/>
                </a:cubicBezTo>
                <a:cubicBezTo>
                  <a:pt x="10881" y="0"/>
                  <a:pt x="12997" y="4210"/>
                  <a:pt x="15113" y="7894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" name="Shape 4755">
            <a:extLst>
              <a:ext uri="{FF2B5EF4-FFF2-40B4-BE49-F238E27FC236}">
                <a16:creationId xmlns:a16="http://schemas.microsoft.com/office/drawing/2014/main" id="{E71AC5E3-AEF3-493D-99B3-361621A3CA2D}"/>
              </a:ext>
            </a:extLst>
          </p:cNvPr>
          <p:cNvSpPr/>
          <p:nvPr/>
        </p:nvSpPr>
        <p:spPr>
          <a:xfrm>
            <a:off x="9127385" y="3287787"/>
            <a:ext cx="152361" cy="152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90" y="15799"/>
                </a:moveTo>
                <a:lnTo>
                  <a:pt x="116990" y="15799"/>
                </a:lnTo>
                <a:cubicBezTo>
                  <a:pt x="74482" y="58307"/>
                  <a:pt x="74482" y="58307"/>
                  <a:pt x="74482" y="58307"/>
                </a:cubicBezTo>
                <a:cubicBezTo>
                  <a:pt x="116990" y="101191"/>
                  <a:pt x="116990" y="101191"/>
                  <a:pt x="116990" y="101191"/>
                </a:cubicBezTo>
                <a:cubicBezTo>
                  <a:pt x="119623" y="103824"/>
                  <a:pt x="119623" y="106457"/>
                  <a:pt x="119623" y="109090"/>
                </a:cubicBezTo>
                <a:cubicBezTo>
                  <a:pt x="119623" y="114357"/>
                  <a:pt x="116990" y="119623"/>
                  <a:pt x="108714" y="119623"/>
                </a:cubicBezTo>
                <a:cubicBezTo>
                  <a:pt x="106081" y="119623"/>
                  <a:pt x="103448" y="119623"/>
                  <a:pt x="103448" y="116990"/>
                </a:cubicBezTo>
                <a:cubicBezTo>
                  <a:pt x="60940" y="74482"/>
                  <a:pt x="60940" y="74482"/>
                  <a:pt x="60940" y="74482"/>
                </a:cubicBezTo>
                <a:cubicBezTo>
                  <a:pt x="18432" y="116990"/>
                  <a:pt x="18432" y="116990"/>
                  <a:pt x="18432" y="116990"/>
                </a:cubicBezTo>
                <a:cubicBezTo>
                  <a:pt x="15799" y="119623"/>
                  <a:pt x="13166" y="119623"/>
                  <a:pt x="10532" y="119623"/>
                </a:cubicBezTo>
                <a:cubicBezTo>
                  <a:pt x="5266" y="119623"/>
                  <a:pt x="0" y="114357"/>
                  <a:pt x="0" y="109090"/>
                </a:cubicBezTo>
                <a:cubicBezTo>
                  <a:pt x="0" y="106457"/>
                  <a:pt x="0" y="103824"/>
                  <a:pt x="2633" y="101191"/>
                </a:cubicBezTo>
                <a:cubicBezTo>
                  <a:pt x="45141" y="58307"/>
                  <a:pt x="45141" y="58307"/>
                  <a:pt x="45141" y="58307"/>
                </a:cubicBezTo>
                <a:cubicBezTo>
                  <a:pt x="2633" y="15799"/>
                  <a:pt x="2633" y="15799"/>
                  <a:pt x="2633" y="15799"/>
                </a:cubicBezTo>
                <a:cubicBezTo>
                  <a:pt x="0" y="15799"/>
                  <a:pt x="0" y="13166"/>
                  <a:pt x="0" y="10532"/>
                </a:cubicBezTo>
                <a:cubicBezTo>
                  <a:pt x="0" y="2633"/>
                  <a:pt x="5266" y="0"/>
                  <a:pt x="10532" y="0"/>
                </a:cubicBezTo>
                <a:cubicBezTo>
                  <a:pt x="13166" y="0"/>
                  <a:pt x="15799" y="0"/>
                  <a:pt x="18432" y="2633"/>
                </a:cubicBezTo>
                <a:cubicBezTo>
                  <a:pt x="60940" y="45141"/>
                  <a:pt x="60940" y="45141"/>
                  <a:pt x="60940" y="45141"/>
                </a:cubicBezTo>
                <a:cubicBezTo>
                  <a:pt x="103448" y="2633"/>
                  <a:pt x="103448" y="2633"/>
                  <a:pt x="103448" y="2633"/>
                </a:cubicBezTo>
                <a:cubicBezTo>
                  <a:pt x="103448" y="0"/>
                  <a:pt x="106081" y="0"/>
                  <a:pt x="108714" y="0"/>
                </a:cubicBezTo>
                <a:cubicBezTo>
                  <a:pt x="116990" y="0"/>
                  <a:pt x="119623" y="2633"/>
                  <a:pt x="119623" y="10532"/>
                </a:cubicBezTo>
                <a:cubicBezTo>
                  <a:pt x="119623" y="13166"/>
                  <a:pt x="119623" y="15799"/>
                  <a:pt x="116990" y="15799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" name="Shape 4756">
            <a:extLst>
              <a:ext uri="{FF2B5EF4-FFF2-40B4-BE49-F238E27FC236}">
                <a16:creationId xmlns:a16="http://schemas.microsoft.com/office/drawing/2014/main" id="{9F586E4C-3974-4DCF-B4FB-0D3789B8F832}"/>
              </a:ext>
            </a:extLst>
          </p:cNvPr>
          <p:cNvSpPr/>
          <p:nvPr/>
        </p:nvSpPr>
        <p:spPr>
          <a:xfrm>
            <a:off x="8600473" y="3300487"/>
            <a:ext cx="190450" cy="12911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581" y="19111"/>
                </a:moveTo>
                <a:lnTo>
                  <a:pt x="117581" y="19111"/>
                </a:lnTo>
                <a:cubicBezTo>
                  <a:pt x="51385" y="116444"/>
                  <a:pt x="51385" y="116444"/>
                  <a:pt x="51385" y="116444"/>
                </a:cubicBezTo>
                <a:cubicBezTo>
                  <a:pt x="51385" y="119555"/>
                  <a:pt x="49269" y="119555"/>
                  <a:pt x="47153" y="119555"/>
                </a:cubicBezTo>
                <a:cubicBezTo>
                  <a:pt x="45037" y="119555"/>
                  <a:pt x="42619" y="119555"/>
                  <a:pt x="40503" y="116444"/>
                </a:cubicBezTo>
                <a:cubicBezTo>
                  <a:pt x="4231" y="63111"/>
                  <a:pt x="4231" y="63111"/>
                  <a:pt x="4231" y="63111"/>
                </a:cubicBezTo>
                <a:cubicBezTo>
                  <a:pt x="2115" y="60000"/>
                  <a:pt x="0" y="56444"/>
                  <a:pt x="0" y="53333"/>
                </a:cubicBezTo>
                <a:cubicBezTo>
                  <a:pt x="0" y="47111"/>
                  <a:pt x="4231" y="40888"/>
                  <a:pt x="8463" y="40888"/>
                </a:cubicBezTo>
                <a:cubicBezTo>
                  <a:pt x="10881" y="40888"/>
                  <a:pt x="12997" y="40888"/>
                  <a:pt x="15113" y="44000"/>
                </a:cubicBezTo>
                <a:cubicBezTo>
                  <a:pt x="47153" y="91111"/>
                  <a:pt x="47153" y="91111"/>
                  <a:pt x="47153" y="91111"/>
                </a:cubicBezTo>
                <a:cubicBezTo>
                  <a:pt x="107002" y="3111"/>
                  <a:pt x="107002" y="3111"/>
                  <a:pt x="107002" y="3111"/>
                </a:cubicBezTo>
                <a:cubicBezTo>
                  <a:pt x="107002" y="0"/>
                  <a:pt x="109118" y="0"/>
                  <a:pt x="111234" y="0"/>
                </a:cubicBezTo>
                <a:cubicBezTo>
                  <a:pt x="117581" y="0"/>
                  <a:pt x="119697" y="3111"/>
                  <a:pt x="119697" y="12888"/>
                </a:cubicBezTo>
                <a:cubicBezTo>
                  <a:pt x="119697" y="16000"/>
                  <a:pt x="119697" y="19111"/>
                  <a:pt x="117581" y="19111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" name="Shape 4757">
            <a:extLst>
              <a:ext uri="{FF2B5EF4-FFF2-40B4-BE49-F238E27FC236}">
                <a16:creationId xmlns:a16="http://schemas.microsoft.com/office/drawing/2014/main" id="{9CC53929-59CB-4D92-BB5C-AA46E8CB096C}"/>
              </a:ext>
            </a:extLst>
          </p:cNvPr>
          <p:cNvSpPr/>
          <p:nvPr/>
        </p:nvSpPr>
        <p:spPr>
          <a:xfrm>
            <a:off x="8086257" y="3347054"/>
            <a:ext cx="211611" cy="27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072" y="117931"/>
                </a:moveTo>
                <a:lnTo>
                  <a:pt x="112072" y="117931"/>
                </a:lnTo>
                <a:cubicBezTo>
                  <a:pt x="67517" y="117931"/>
                  <a:pt x="67517" y="117931"/>
                  <a:pt x="67517" y="117931"/>
                </a:cubicBezTo>
                <a:cubicBezTo>
                  <a:pt x="52209" y="117931"/>
                  <a:pt x="52209" y="117931"/>
                  <a:pt x="52209" y="117931"/>
                </a:cubicBezTo>
                <a:cubicBezTo>
                  <a:pt x="7653" y="117931"/>
                  <a:pt x="7653" y="117931"/>
                  <a:pt x="7653" y="117931"/>
                </a:cubicBezTo>
                <a:cubicBezTo>
                  <a:pt x="3826" y="117931"/>
                  <a:pt x="0" y="103448"/>
                  <a:pt x="0" y="57931"/>
                </a:cubicBezTo>
                <a:cubicBezTo>
                  <a:pt x="0" y="28965"/>
                  <a:pt x="3826" y="0"/>
                  <a:pt x="7653" y="0"/>
                </a:cubicBezTo>
                <a:cubicBezTo>
                  <a:pt x="52209" y="0"/>
                  <a:pt x="52209" y="0"/>
                  <a:pt x="52209" y="0"/>
                </a:cubicBezTo>
                <a:cubicBezTo>
                  <a:pt x="67517" y="0"/>
                  <a:pt x="67517" y="0"/>
                  <a:pt x="67517" y="0"/>
                </a:cubicBezTo>
                <a:cubicBezTo>
                  <a:pt x="112072" y="0"/>
                  <a:pt x="112072" y="0"/>
                  <a:pt x="112072" y="0"/>
                </a:cubicBezTo>
                <a:cubicBezTo>
                  <a:pt x="115899" y="0"/>
                  <a:pt x="119726" y="28965"/>
                  <a:pt x="119726" y="57931"/>
                </a:cubicBezTo>
                <a:cubicBezTo>
                  <a:pt x="119726" y="103448"/>
                  <a:pt x="115899" y="117931"/>
                  <a:pt x="112072" y="117931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" name="Shape 4758">
            <a:extLst>
              <a:ext uri="{FF2B5EF4-FFF2-40B4-BE49-F238E27FC236}">
                <a16:creationId xmlns:a16="http://schemas.microsoft.com/office/drawing/2014/main" id="{0FF8ED0D-05E8-40FD-B3DC-E81E9CF3A317}"/>
              </a:ext>
            </a:extLst>
          </p:cNvPr>
          <p:cNvSpPr/>
          <p:nvPr/>
        </p:nvSpPr>
        <p:spPr>
          <a:xfrm>
            <a:off x="7580506" y="3260271"/>
            <a:ext cx="207380" cy="2074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944" y="66666"/>
                </a:moveTo>
                <a:lnTo>
                  <a:pt x="111944" y="66666"/>
                </a:lnTo>
                <a:cubicBezTo>
                  <a:pt x="68611" y="66666"/>
                  <a:pt x="68611" y="66666"/>
                  <a:pt x="68611" y="66666"/>
                </a:cubicBezTo>
                <a:cubicBezTo>
                  <a:pt x="68611" y="111666"/>
                  <a:pt x="68611" y="111666"/>
                  <a:pt x="68611" y="111666"/>
                </a:cubicBezTo>
                <a:cubicBezTo>
                  <a:pt x="68611" y="115833"/>
                  <a:pt x="64722" y="119722"/>
                  <a:pt x="60833" y="119722"/>
                </a:cubicBezTo>
                <a:cubicBezTo>
                  <a:pt x="55000" y="119722"/>
                  <a:pt x="53055" y="115833"/>
                  <a:pt x="53055" y="111666"/>
                </a:cubicBezTo>
                <a:cubicBezTo>
                  <a:pt x="53055" y="66666"/>
                  <a:pt x="53055" y="66666"/>
                  <a:pt x="53055" y="66666"/>
                </a:cubicBezTo>
                <a:cubicBezTo>
                  <a:pt x="7777" y="66666"/>
                  <a:pt x="7777" y="66666"/>
                  <a:pt x="7777" y="66666"/>
                </a:cubicBezTo>
                <a:cubicBezTo>
                  <a:pt x="3888" y="66666"/>
                  <a:pt x="0" y="64722"/>
                  <a:pt x="0" y="58611"/>
                </a:cubicBezTo>
                <a:cubicBezTo>
                  <a:pt x="0" y="54722"/>
                  <a:pt x="3888" y="50833"/>
                  <a:pt x="7777" y="50833"/>
                </a:cubicBezTo>
                <a:cubicBezTo>
                  <a:pt x="53055" y="50833"/>
                  <a:pt x="53055" y="50833"/>
                  <a:pt x="53055" y="50833"/>
                </a:cubicBezTo>
                <a:cubicBezTo>
                  <a:pt x="53055" y="7777"/>
                  <a:pt x="53055" y="7777"/>
                  <a:pt x="53055" y="7777"/>
                </a:cubicBezTo>
                <a:cubicBezTo>
                  <a:pt x="53055" y="1944"/>
                  <a:pt x="55000" y="0"/>
                  <a:pt x="60833" y="0"/>
                </a:cubicBezTo>
                <a:cubicBezTo>
                  <a:pt x="64722" y="0"/>
                  <a:pt x="68611" y="1944"/>
                  <a:pt x="68611" y="7777"/>
                </a:cubicBezTo>
                <a:cubicBezTo>
                  <a:pt x="68611" y="50833"/>
                  <a:pt x="68611" y="50833"/>
                  <a:pt x="68611" y="50833"/>
                </a:cubicBezTo>
                <a:cubicBezTo>
                  <a:pt x="111944" y="50833"/>
                  <a:pt x="111944" y="50833"/>
                  <a:pt x="111944" y="50833"/>
                </a:cubicBezTo>
                <a:cubicBezTo>
                  <a:pt x="117777" y="50833"/>
                  <a:pt x="119722" y="54722"/>
                  <a:pt x="119722" y="58611"/>
                </a:cubicBezTo>
                <a:cubicBezTo>
                  <a:pt x="119722" y="64722"/>
                  <a:pt x="117777" y="66666"/>
                  <a:pt x="111944" y="66666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4" name="Shape 4759">
            <a:extLst>
              <a:ext uri="{FF2B5EF4-FFF2-40B4-BE49-F238E27FC236}">
                <a16:creationId xmlns:a16="http://schemas.microsoft.com/office/drawing/2014/main" id="{4ED56DBB-5EEB-4AF2-AAB3-F02288C3D782}"/>
              </a:ext>
            </a:extLst>
          </p:cNvPr>
          <p:cNvSpPr/>
          <p:nvPr/>
        </p:nvSpPr>
        <p:spPr>
          <a:xfrm>
            <a:off x="9702969" y="4744411"/>
            <a:ext cx="107921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35" y="93176"/>
                </a:moveTo>
                <a:lnTo>
                  <a:pt x="59735" y="93176"/>
                </a:lnTo>
                <a:cubicBezTo>
                  <a:pt x="0" y="119764"/>
                  <a:pt x="0" y="119764"/>
                  <a:pt x="0" y="119764"/>
                </a:cubicBezTo>
                <a:cubicBezTo>
                  <a:pt x="0" y="86588"/>
                  <a:pt x="0" y="86588"/>
                  <a:pt x="0" y="86588"/>
                </a:cubicBezTo>
                <a:cubicBezTo>
                  <a:pt x="0" y="64941"/>
                  <a:pt x="0" y="64941"/>
                  <a:pt x="0" y="64941"/>
                </a:cubicBezTo>
                <a:cubicBezTo>
                  <a:pt x="0" y="40000"/>
                  <a:pt x="0" y="40000"/>
                  <a:pt x="0" y="40000"/>
                </a:cubicBezTo>
                <a:cubicBezTo>
                  <a:pt x="0" y="30117"/>
                  <a:pt x="0" y="30117"/>
                  <a:pt x="0" y="30117"/>
                </a:cubicBezTo>
                <a:cubicBezTo>
                  <a:pt x="0" y="6823"/>
                  <a:pt x="0" y="6823"/>
                  <a:pt x="0" y="6823"/>
                </a:cubicBezTo>
                <a:cubicBezTo>
                  <a:pt x="0" y="3529"/>
                  <a:pt x="7400" y="0"/>
                  <a:pt x="14801" y="0"/>
                </a:cubicBezTo>
                <a:cubicBezTo>
                  <a:pt x="104669" y="0"/>
                  <a:pt x="104669" y="0"/>
                  <a:pt x="104669" y="0"/>
                </a:cubicBezTo>
                <a:cubicBezTo>
                  <a:pt x="115770" y="0"/>
                  <a:pt x="119471" y="3529"/>
                  <a:pt x="119471" y="6823"/>
                </a:cubicBezTo>
                <a:cubicBezTo>
                  <a:pt x="119471" y="30117"/>
                  <a:pt x="119471" y="30117"/>
                  <a:pt x="119471" y="30117"/>
                </a:cubicBezTo>
                <a:cubicBezTo>
                  <a:pt x="119471" y="40000"/>
                  <a:pt x="119471" y="40000"/>
                  <a:pt x="119471" y="40000"/>
                </a:cubicBezTo>
                <a:cubicBezTo>
                  <a:pt x="119471" y="64941"/>
                  <a:pt x="119471" y="64941"/>
                  <a:pt x="119471" y="64941"/>
                </a:cubicBezTo>
                <a:cubicBezTo>
                  <a:pt x="119471" y="86588"/>
                  <a:pt x="119471" y="86588"/>
                  <a:pt x="119471" y="86588"/>
                </a:cubicBezTo>
                <a:cubicBezTo>
                  <a:pt x="119471" y="119764"/>
                  <a:pt x="119471" y="119764"/>
                  <a:pt x="119471" y="119764"/>
                </a:cubicBezTo>
                <a:lnTo>
                  <a:pt x="59735" y="93176"/>
                </a:ln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5" name="Shape 4760">
            <a:extLst>
              <a:ext uri="{FF2B5EF4-FFF2-40B4-BE49-F238E27FC236}">
                <a16:creationId xmlns:a16="http://schemas.microsoft.com/office/drawing/2014/main" id="{0364446E-E68B-4AF7-85ED-357ABDFCB58C}"/>
              </a:ext>
            </a:extLst>
          </p:cNvPr>
          <p:cNvSpPr/>
          <p:nvPr/>
        </p:nvSpPr>
        <p:spPr>
          <a:xfrm>
            <a:off x="9104108" y="4744411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665" y="96157"/>
                </a:moveTo>
                <a:lnTo>
                  <a:pt x="115665" y="96157"/>
                </a:lnTo>
                <a:cubicBezTo>
                  <a:pt x="62660" y="118423"/>
                  <a:pt x="62660" y="118423"/>
                  <a:pt x="62660" y="118423"/>
                </a:cubicBezTo>
                <a:cubicBezTo>
                  <a:pt x="61280" y="119802"/>
                  <a:pt x="61280" y="119802"/>
                  <a:pt x="59901" y="119802"/>
                </a:cubicBezTo>
                <a:cubicBezTo>
                  <a:pt x="58522" y="119802"/>
                  <a:pt x="58522" y="119802"/>
                  <a:pt x="57142" y="118423"/>
                </a:cubicBezTo>
                <a:cubicBezTo>
                  <a:pt x="4137" y="96157"/>
                  <a:pt x="4137" y="96157"/>
                  <a:pt x="4137" y="96157"/>
                </a:cubicBezTo>
                <a:cubicBezTo>
                  <a:pt x="1379" y="96157"/>
                  <a:pt x="0" y="93399"/>
                  <a:pt x="0" y="92019"/>
                </a:cubicBezTo>
                <a:cubicBezTo>
                  <a:pt x="0" y="5714"/>
                  <a:pt x="0" y="5714"/>
                  <a:pt x="0" y="5714"/>
                </a:cubicBezTo>
                <a:cubicBezTo>
                  <a:pt x="0" y="2955"/>
                  <a:pt x="2758" y="0"/>
                  <a:pt x="5517" y="0"/>
                </a:cubicBezTo>
                <a:cubicBezTo>
                  <a:pt x="6896" y="0"/>
                  <a:pt x="6896" y="0"/>
                  <a:pt x="8275" y="1576"/>
                </a:cubicBezTo>
                <a:cubicBezTo>
                  <a:pt x="59901" y="22463"/>
                  <a:pt x="59901" y="22463"/>
                  <a:pt x="59901" y="22463"/>
                </a:cubicBezTo>
                <a:cubicBezTo>
                  <a:pt x="111330" y="1576"/>
                  <a:pt x="111330" y="1576"/>
                  <a:pt x="111330" y="1576"/>
                </a:cubicBezTo>
                <a:cubicBezTo>
                  <a:pt x="112709" y="0"/>
                  <a:pt x="112709" y="0"/>
                  <a:pt x="114088" y="0"/>
                </a:cubicBezTo>
                <a:cubicBezTo>
                  <a:pt x="117044" y="0"/>
                  <a:pt x="119802" y="2955"/>
                  <a:pt x="119802" y="5714"/>
                </a:cubicBezTo>
                <a:cubicBezTo>
                  <a:pt x="119802" y="92019"/>
                  <a:pt x="119802" y="92019"/>
                  <a:pt x="119802" y="92019"/>
                </a:cubicBezTo>
                <a:cubicBezTo>
                  <a:pt x="119802" y="93399"/>
                  <a:pt x="118423" y="96157"/>
                  <a:pt x="115665" y="96157"/>
                </a:cubicBezTo>
                <a:close/>
                <a:moveTo>
                  <a:pt x="54384" y="32118"/>
                </a:moveTo>
                <a:lnTo>
                  <a:pt x="54384" y="32118"/>
                </a:lnTo>
                <a:cubicBezTo>
                  <a:pt x="11034" y="13990"/>
                  <a:pt x="11034" y="13990"/>
                  <a:pt x="11034" y="13990"/>
                </a:cubicBezTo>
                <a:cubicBezTo>
                  <a:pt x="11034" y="87881"/>
                  <a:pt x="11034" y="87881"/>
                  <a:pt x="11034" y="87881"/>
                </a:cubicBezTo>
                <a:cubicBezTo>
                  <a:pt x="54384" y="106009"/>
                  <a:pt x="54384" y="106009"/>
                  <a:pt x="54384" y="106009"/>
                </a:cubicBezTo>
                <a:lnTo>
                  <a:pt x="54384" y="32118"/>
                </a:lnTo>
                <a:close/>
                <a:moveTo>
                  <a:pt x="108571" y="13990"/>
                </a:moveTo>
                <a:lnTo>
                  <a:pt x="108571" y="13990"/>
                </a:lnTo>
                <a:cubicBezTo>
                  <a:pt x="65418" y="32118"/>
                  <a:pt x="65418" y="32118"/>
                  <a:pt x="65418" y="32118"/>
                </a:cubicBezTo>
                <a:cubicBezTo>
                  <a:pt x="65418" y="106009"/>
                  <a:pt x="65418" y="106009"/>
                  <a:pt x="65418" y="106009"/>
                </a:cubicBezTo>
                <a:cubicBezTo>
                  <a:pt x="108571" y="87881"/>
                  <a:pt x="108571" y="87881"/>
                  <a:pt x="108571" y="87881"/>
                </a:cubicBezTo>
                <a:lnTo>
                  <a:pt x="108571" y="13990"/>
                </a:lnTo>
                <a:close/>
                <a:moveTo>
                  <a:pt x="73891" y="40591"/>
                </a:moveTo>
                <a:lnTo>
                  <a:pt x="73891" y="40591"/>
                </a:lnTo>
                <a:cubicBezTo>
                  <a:pt x="94581" y="30738"/>
                  <a:pt x="94581" y="30738"/>
                  <a:pt x="94581" y="30738"/>
                </a:cubicBezTo>
                <a:cubicBezTo>
                  <a:pt x="96157" y="30738"/>
                  <a:pt x="96157" y="30738"/>
                  <a:pt x="97536" y="30738"/>
                </a:cubicBezTo>
                <a:cubicBezTo>
                  <a:pt x="100295" y="30738"/>
                  <a:pt x="103054" y="32118"/>
                  <a:pt x="103054" y="36256"/>
                </a:cubicBezTo>
                <a:cubicBezTo>
                  <a:pt x="103054" y="37635"/>
                  <a:pt x="101674" y="40591"/>
                  <a:pt x="98916" y="40591"/>
                </a:cubicBezTo>
                <a:cubicBezTo>
                  <a:pt x="79408" y="50246"/>
                  <a:pt x="79408" y="50246"/>
                  <a:pt x="79408" y="50246"/>
                </a:cubicBezTo>
                <a:cubicBezTo>
                  <a:pt x="78029" y="50246"/>
                  <a:pt x="78029" y="50246"/>
                  <a:pt x="76650" y="50246"/>
                </a:cubicBezTo>
                <a:cubicBezTo>
                  <a:pt x="73891" y="50246"/>
                  <a:pt x="70935" y="48866"/>
                  <a:pt x="70935" y="44729"/>
                </a:cubicBezTo>
                <a:cubicBezTo>
                  <a:pt x="70935" y="43349"/>
                  <a:pt x="72315" y="40591"/>
                  <a:pt x="73891" y="40591"/>
                </a:cubicBezTo>
                <a:close/>
                <a:moveTo>
                  <a:pt x="73891" y="59901"/>
                </a:moveTo>
                <a:lnTo>
                  <a:pt x="73891" y="59901"/>
                </a:lnTo>
                <a:cubicBezTo>
                  <a:pt x="94581" y="51625"/>
                  <a:pt x="94581" y="51625"/>
                  <a:pt x="94581" y="51625"/>
                </a:cubicBezTo>
                <a:cubicBezTo>
                  <a:pt x="96157" y="50246"/>
                  <a:pt x="96157" y="50246"/>
                  <a:pt x="97536" y="50246"/>
                </a:cubicBezTo>
                <a:cubicBezTo>
                  <a:pt x="100295" y="50246"/>
                  <a:pt x="103054" y="53004"/>
                  <a:pt x="103054" y="55763"/>
                </a:cubicBezTo>
                <a:cubicBezTo>
                  <a:pt x="103054" y="58522"/>
                  <a:pt x="101674" y="59901"/>
                  <a:pt x="98916" y="61280"/>
                </a:cubicBezTo>
                <a:cubicBezTo>
                  <a:pt x="79408" y="71133"/>
                  <a:pt x="79408" y="71133"/>
                  <a:pt x="79408" y="71133"/>
                </a:cubicBezTo>
                <a:cubicBezTo>
                  <a:pt x="78029" y="71133"/>
                  <a:pt x="78029" y="71133"/>
                  <a:pt x="76650" y="71133"/>
                </a:cubicBezTo>
                <a:cubicBezTo>
                  <a:pt x="73891" y="71133"/>
                  <a:pt x="70935" y="68374"/>
                  <a:pt x="70935" y="65615"/>
                </a:cubicBezTo>
                <a:cubicBezTo>
                  <a:pt x="70935" y="62857"/>
                  <a:pt x="72315" y="61280"/>
                  <a:pt x="73891" y="59901"/>
                </a:cubicBezTo>
                <a:close/>
                <a:moveTo>
                  <a:pt x="73891" y="80788"/>
                </a:moveTo>
                <a:lnTo>
                  <a:pt x="73891" y="80788"/>
                </a:lnTo>
                <a:cubicBezTo>
                  <a:pt x="94581" y="71133"/>
                  <a:pt x="94581" y="71133"/>
                  <a:pt x="94581" y="71133"/>
                </a:cubicBezTo>
                <a:cubicBezTo>
                  <a:pt x="96157" y="71133"/>
                  <a:pt x="96157" y="71133"/>
                  <a:pt x="97536" y="71133"/>
                </a:cubicBezTo>
                <a:cubicBezTo>
                  <a:pt x="100295" y="71133"/>
                  <a:pt x="103054" y="73891"/>
                  <a:pt x="103054" y="76650"/>
                </a:cubicBezTo>
                <a:cubicBezTo>
                  <a:pt x="103054" y="79408"/>
                  <a:pt x="101674" y="80788"/>
                  <a:pt x="98916" y="82167"/>
                </a:cubicBezTo>
                <a:cubicBezTo>
                  <a:pt x="79408" y="90640"/>
                  <a:pt x="79408" y="90640"/>
                  <a:pt x="79408" y="90640"/>
                </a:cubicBezTo>
                <a:cubicBezTo>
                  <a:pt x="78029" y="92019"/>
                  <a:pt x="78029" y="92019"/>
                  <a:pt x="76650" y="92019"/>
                </a:cubicBezTo>
                <a:cubicBezTo>
                  <a:pt x="73891" y="92019"/>
                  <a:pt x="70935" y="89261"/>
                  <a:pt x="70935" y="86502"/>
                </a:cubicBezTo>
                <a:cubicBezTo>
                  <a:pt x="70935" y="83743"/>
                  <a:pt x="72315" y="82167"/>
                  <a:pt x="73891" y="80788"/>
                </a:cubicBezTo>
                <a:close/>
                <a:moveTo>
                  <a:pt x="22266" y="30738"/>
                </a:moveTo>
                <a:lnTo>
                  <a:pt x="22266" y="30738"/>
                </a:lnTo>
                <a:cubicBezTo>
                  <a:pt x="23645" y="30738"/>
                  <a:pt x="23645" y="30738"/>
                  <a:pt x="25024" y="30738"/>
                </a:cubicBezTo>
                <a:cubicBezTo>
                  <a:pt x="45911" y="40591"/>
                  <a:pt x="45911" y="40591"/>
                  <a:pt x="45911" y="40591"/>
                </a:cubicBezTo>
                <a:cubicBezTo>
                  <a:pt x="47290" y="40591"/>
                  <a:pt x="48669" y="43349"/>
                  <a:pt x="48669" y="44729"/>
                </a:cubicBezTo>
                <a:cubicBezTo>
                  <a:pt x="48669" y="48866"/>
                  <a:pt x="45911" y="50246"/>
                  <a:pt x="43152" y="50246"/>
                </a:cubicBezTo>
                <a:cubicBezTo>
                  <a:pt x="41773" y="50246"/>
                  <a:pt x="41773" y="50246"/>
                  <a:pt x="40394" y="50246"/>
                </a:cubicBezTo>
                <a:cubicBezTo>
                  <a:pt x="20886" y="40591"/>
                  <a:pt x="20886" y="40591"/>
                  <a:pt x="20886" y="40591"/>
                </a:cubicBezTo>
                <a:cubicBezTo>
                  <a:pt x="18128" y="40591"/>
                  <a:pt x="16748" y="37635"/>
                  <a:pt x="16748" y="36256"/>
                </a:cubicBezTo>
                <a:cubicBezTo>
                  <a:pt x="16748" y="32118"/>
                  <a:pt x="19507" y="30738"/>
                  <a:pt x="22266" y="30738"/>
                </a:cubicBezTo>
                <a:close/>
                <a:moveTo>
                  <a:pt x="22266" y="50246"/>
                </a:moveTo>
                <a:lnTo>
                  <a:pt x="22266" y="50246"/>
                </a:lnTo>
                <a:cubicBezTo>
                  <a:pt x="23645" y="50246"/>
                  <a:pt x="23645" y="50246"/>
                  <a:pt x="25024" y="51625"/>
                </a:cubicBezTo>
                <a:cubicBezTo>
                  <a:pt x="45911" y="59901"/>
                  <a:pt x="45911" y="59901"/>
                  <a:pt x="45911" y="59901"/>
                </a:cubicBezTo>
                <a:cubicBezTo>
                  <a:pt x="47290" y="61280"/>
                  <a:pt x="48669" y="62857"/>
                  <a:pt x="48669" y="65615"/>
                </a:cubicBezTo>
                <a:cubicBezTo>
                  <a:pt x="48669" y="68374"/>
                  <a:pt x="45911" y="71133"/>
                  <a:pt x="43152" y="71133"/>
                </a:cubicBezTo>
                <a:cubicBezTo>
                  <a:pt x="41773" y="71133"/>
                  <a:pt x="41773" y="71133"/>
                  <a:pt x="40394" y="71133"/>
                </a:cubicBezTo>
                <a:cubicBezTo>
                  <a:pt x="20886" y="61280"/>
                  <a:pt x="20886" y="61280"/>
                  <a:pt x="20886" y="61280"/>
                </a:cubicBezTo>
                <a:cubicBezTo>
                  <a:pt x="18128" y="59901"/>
                  <a:pt x="16748" y="58522"/>
                  <a:pt x="16748" y="55763"/>
                </a:cubicBezTo>
                <a:cubicBezTo>
                  <a:pt x="16748" y="53004"/>
                  <a:pt x="19507" y="50246"/>
                  <a:pt x="22266" y="50246"/>
                </a:cubicBezTo>
                <a:close/>
                <a:moveTo>
                  <a:pt x="22266" y="71133"/>
                </a:moveTo>
                <a:lnTo>
                  <a:pt x="22266" y="71133"/>
                </a:lnTo>
                <a:cubicBezTo>
                  <a:pt x="23645" y="71133"/>
                  <a:pt x="23645" y="71133"/>
                  <a:pt x="25024" y="71133"/>
                </a:cubicBezTo>
                <a:cubicBezTo>
                  <a:pt x="45911" y="80788"/>
                  <a:pt x="45911" y="80788"/>
                  <a:pt x="45911" y="80788"/>
                </a:cubicBezTo>
                <a:cubicBezTo>
                  <a:pt x="47290" y="82167"/>
                  <a:pt x="48669" y="83743"/>
                  <a:pt x="48669" y="86502"/>
                </a:cubicBezTo>
                <a:cubicBezTo>
                  <a:pt x="48669" y="89261"/>
                  <a:pt x="45911" y="92019"/>
                  <a:pt x="43152" y="92019"/>
                </a:cubicBezTo>
                <a:cubicBezTo>
                  <a:pt x="41773" y="92019"/>
                  <a:pt x="41773" y="92019"/>
                  <a:pt x="40394" y="90640"/>
                </a:cubicBezTo>
                <a:cubicBezTo>
                  <a:pt x="20886" y="82167"/>
                  <a:pt x="20886" y="82167"/>
                  <a:pt x="20886" y="82167"/>
                </a:cubicBezTo>
                <a:cubicBezTo>
                  <a:pt x="18128" y="80788"/>
                  <a:pt x="16748" y="79408"/>
                  <a:pt x="16748" y="76650"/>
                </a:cubicBezTo>
                <a:cubicBezTo>
                  <a:pt x="16748" y="73891"/>
                  <a:pt x="19507" y="71133"/>
                  <a:pt x="22266" y="7113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6" name="Shape 4761">
            <a:extLst>
              <a:ext uri="{FF2B5EF4-FFF2-40B4-BE49-F238E27FC236}">
                <a16:creationId xmlns:a16="http://schemas.microsoft.com/office/drawing/2014/main" id="{BBD54A64-124D-4716-9DCB-603263A5A36F}"/>
              </a:ext>
            </a:extLst>
          </p:cNvPr>
          <p:cNvSpPr/>
          <p:nvPr/>
        </p:nvSpPr>
        <p:spPr>
          <a:xfrm>
            <a:off x="8600473" y="4744411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810" y="96157"/>
                </a:moveTo>
                <a:lnTo>
                  <a:pt x="116810" y="96157"/>
                </a:lnTo>
                <a:cubicBezTo>
                  <a:pt x="61993" y="118423"/>
                  <a:pt x="61993" y="118423"/>
                  <a:pt x="61993" y="118423"/>
                </a:cubicBezTo>
                <a:cubicBezTo>
                  <a:pt x="61993" y="119802"/>
                  <a:pt x="60598" y="119802"/>
                  <a:pt x="60598" y="119802"/>
                </a:cubicBezTo>
                <a:cubicBezTo>
                  <a:pt x="59202" y="119802"/>
                  <a:pt x="59202" y="119802"/>
                  <a:pt x="57807" y="118423"/>
                </a:cubicBezTo>
                <a:cubicBezTo>
                  <a:pt x="2790" y="96157"/>
                  <a:pt x="2790" y="96157"/>
                  <a:pt x="2790" y="96157"/>
                </a:cubicBezTo>
                <a:cubicBezTo>
                  <a:pt x="1395" y="96157"/>
                  <a:pt x="0" y="93399"/>
                  <a:pt x="0" y="92019"/>
                </a:cubicBezTo>
                <a:cubicBezTo>
                  <a:pt x="0" y="5714"/>
                  <a:pt x="0" y="5714"/>
                  <a:pt x="0" y="5714"/>
                </a:cubicBezTo>
                <a:cubicBezTo>
                  <a:pt x="0" y="2955"/>
                  <a:pt x="2790" y="0"/>
                  <a:pt x="5581" y="0"/>
                </a:cubicBezTo>
                <a:cubicBezTo>
                  <a:pt x="6976" y="0"/>
                  <a:pt x="6976" y="0"/>
                  <a:pt x="8372" y="1576"/>
                </a:cubicBezTo>
                <a:cubicBezTo>
                  <a:pt x="60598" y="22463"/>
                  <a:pt x="60598" y="22463"/>
                  <a:pt x="60598" y="22463"/>
                </a:cubicBezTo>
                <a:cubicBezTo>
                  <a:pt x="112624" y="1576"/>
                  <a:pt x="112624" y="1576"/>
                  <a:pt x="112624" y="1576"/>
                </a:cubicBezTo>
                <a:cubicBezTo>
                  <a:pt x="112624" y="0"/>
                  <a:pt x="114019" y="0"/>
                  <a:pt x="114019" y="0"/>
                </a:cubicBezTo>
                <a:cubicBezTo>
                  <a:pt x="118405" y="0"/>
                  <a:pt x="119800" y="2955"/>
                  <a:pt x="119800" y="5714"/>
                </a:cubicBezTo>
                <a:cubicBezTo>
                  <a:pt x="119800" y="92019"/>
                  <a:pt x="119800" y="92019"/>
                  <a:pt x="119800" y="92019"/>
                </a:cubicBezTo>
                <a:cubicBezTo>
                  <a:pt x="119800" y="93399"/>
                  <a:pt x="118405" y="96157"/>
                  <a:pt x="116810" y="96157"/>
                </a:cubicBezTo>
                <a:close/>
                <a:moveTo>
                  <a:pt x="55016" y="106009"/>
                </a:moveTo>
                <a:lnTo>
                  <a:pt x="55016" y="106009"/>
                </a:lnTo>
                <a:cubicBezTo>
                  <a:pt x="55016" y="32118"/>
                  <a:pt x="55016" y="32118"/>
                  <a:pt x="55016" y="32118"/>
                </a:cubicBezTo>
                <a:cubicBezTo>
                  <a:pt x="11162" y="13990"/>
                  <a:pt x="11162" y="13990"/>
                  <a:pt x="11162" y="13990"/>
                </a:cubicBezTo>
                <a:cubicBezTo>
                  <a:pt x="11162" y="87881"/>
                  <a:pt x="11162" y="87881"/>
                  <a:pt x="11162" y="87881"/>
                </a:cubicBezTo>
                <a:lnTo>
                  <a:pt x="55016" y="106009"/>
                </a:lnTo>
                <a:close/>
                <a:moveTo>
                  <a:pt x="108438" y="13990"/>
                </a:moveTo>
                <a:lnTo>
                  <a:pt x="108438" y="13990"/>
                </a:lnTo>
                <a:cubicBezTo>
                  <a:pt x="66179" y="32118"/>
                  <a:pt x="66179" y="32118"/>
                  <a:pt x="66179" y="32118"/>
                </a:cubicBezTo>
                <a:cubicBezTo>
                  <a:pt x="66179" y="106009"/>
                  <a:pt x="66179" y="106009"/>
                  <a:pt x="66179" y="106009"/>
                </a:cubicBezTo>
                <a:cubicBezTo>
                  <a:pt x="108438" y="87881"/>
                  <a:pt x="108438" y="87881"/>
                  <a:pt x="108438" y="87881"/>
                </a:cubicBezTo>
                <a:lnTo>
                  <a:pt x="108438" y="1399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7" name="Shape 4762">
            <a:extLst>
              <a:ext uri="{FF2B5EF4-FFF2-40B4-BE49-F238E27FC236}">
                <a16:creationId xmlns:a16="http://schemas.microsoft.com/office/drawing/2014/main" id="{26933707-8467-4AB2-8182-29E5CFAF3198}"/>
              </a:ext>
            </a:extLst>
          </p:cNvPr>
          <p:cNvSpPr/>
          <p:nvPr/>
        </p:nvSpPr>
        <p:spPr>
          <a:xfrm>
            <a:off x="8124348" y="4759227"/>
            <a:ext cx="228541" cy="2645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673" y="119782"/>
                </a:moveTo>
                <a:lnTo>
                  <a:pt x="112673" y="119782"/>
                </a:lnTo>
                <a:cubicBezTo>
                  <a:pt x="105347" y="119782"/>
                  <a:pt x="105347" y="119782"/>
                  <a:pt x="105347" y="119782"/>
                </a:cubicBezTo>
                <a:cubicBezTo>
                  <a:pt x="105347" y="0"/>
                  <a:pt x="105347" y="0"/>
                  <a:pt x="105347" y="0"/>
                </a:cubicBezTo>
                <a:cubicBezTo>
                  <a:pt x="112673" y="0"/>
                  <a:pt x="112673" y="0"/>
                  <a:pt x="112673" y="0"/>
                </a:cubicBezTo>
                <a:cubicBezTo>
                  <a:pt x="116210" y="0"/>
                  <a:pt x="119747" y="3043"/>
                  <a:pt x="119747" y="6086"/>
                </a:cubicBezTo>
                <a:cubicBezTo>
                  <a:pt x="119747" y="113695"/>
                  <a:pt x="119747" y="113695"/>
                  <a:pt x="119747" y="113695"/>
                </a:cubicBezTo>
                <a:cubicBezTo>
                  <a:pt x="119747" y="116739"/>
                  <a:pt x="116210" y="119782"/>
                  <a:pt x="112673" y="119782"/>
                </a:cubicBezTo>
                <a:close/>
                <a:moveTo>
                  <a:pt x="14400" y="113695"/>
                </a:moveTo>
                <a:lnTo>
                  <a:pt x="14400" y="113695"/>
                </a:lnTo>
                <a:cubicBezTo>
                  <a:pt x="14400" y="107608"/>
                  <a:pt x="14400" y="107608"/>
                  <a:pt x="14400" y="107608"/>
                </a:cubicBezTo>
                <a:cubicBezTo>
                  <a:pt x="26778" y="107608"/>
                  <a:pt x="26778" y="107608"/>
                  <a:pt x="26778" y="107608"/>
                </a:cubicBezTo>
                <a:cubicBezTo>
                  <a:pt x="34105" y="107608"/>
                  <a:pt x="41178" y="101304"/>
                  <a:pt x="41178" y="95217"/>
                </a:cubicBezTo>
                <a:cubicBezTo>
                  <a:pt x="41178" y="87608"/>
                  <a:pt x="34105" y="82826"/>
                  <a:pt x="26778" y="82826"/>
                </a:cubicBezTo>
                <a:cubicBezTo>
                  <a:pt x="14400" y="82826"/>
                  <a:pt x="14400" y="82826"/>
                  <a:pt x="14400" y="82826"/>
                </a:cubicBezTo>
                <a:cubicBezTo>
                  <a:pt x="14400" y="72173"/>
                  <a:pt x="14400" y="72173"/>
                  <a:pt x="14400" y="72173"/>
                </a:cubicBezTo>
                <a:cubicBezTo>
                  <a:pt x="26778" y="72173"/>
                  <a:pt x="26778" y="72173"/>
                  <a:pt x="26778" y="72173"/>
                </a:cubicBezTo>
                <a:cubicBezTo>
                  <a:pt x="34105" y="72173"/>
                  <a:pt x="41178" y="66086"/>
                  <a:pt x="41178" y="59782"/>
                </a:cubicBezTo>
                <a:cubicBezTo>
                  <a:pt x="41178" y="53695"/>
                  <a:pt x="34105" y="47608"/>
                  <a:pt x="26778" y="47608"/>
                </a:cubicBezTo>
                <a:cubicBezTo>
                  <a:pt x="14400" y="47608"/>
                  <a:pt x="14400" y="47608"/>
                  <a:pt x="14400" y="47608"/>
                </a:cubicBezTo>
                <a:cubicBezTo>
                  <a:pt x="14400" y="36739"/>
                  <a:pt x="14400" y="36739"/>
                  <a:pt x="14400" y="36739"/>
                </a:cubicBezTo>
                <a:cubicBezTo>
                  <a:pt x="26778" y="36739"/>
                  <a:pt x="26778" y="36739"/>
                  <a:pt x="26778" y="36739"/>
                </a:cubicBezTo>
                <a:cubicBezTo>
                  <a:pt x="34105" y="36739"/>
                  <a:pt x="41178" y="32173"/>
                  <a:pt x="41178" y="24565"/>
                </a:cubicBezTo>
                <a:cubicBezTo>
                  <a:pt x="41178" y="18478"/>
                  <a:pt x="34105" y="12173"/>
                  <a:pt x="26778" y="12173"/>
                </a:cubicBezTo>
                <a:cubicBezTo>
                  <a:pt x="14400" y="12173"/>
                  <a:pt x="14400" y="12173"/>
                  <a:pt x="14400" y="12173"/>
                </a:cubicBezTo>
                <a:cubicBezTo>
                  <a:pt x="14400" y="6086"/>
                  <a:pt x="14400" y="6086"/>
                  <a:pt x="14400" y="6086"/>
                </a:cubicBezTo>
                <a:cubicBezTo>
                  <a:pt x="14400" y="3043"/>
                  <a:pt x="17936" y="0"/>
                  <a:pt x="21473" y="0"/>
                </a:cubicBezTo>
                <a:cubicBezTo>
                  <a:pt x="98273" y="0"/>
                  <a:pt x="98273" y="0"/>
                  <a:pt x="98273" y="0"/>
                </a:cubicBezTo>
                <a:cubicBezTo>
                  <a:pt x="98273" y="119782"/>
                  <a:pt x="98273" y="119782"/>
                  <a:pt x="98273" y="119782"/>
                </a:cubicBezTo>
                <a:cubicBezTo>
                  <a:pt x="21473" y="119782"/>
                  <a:pt x="21473" y="119782"/>
                  <a:pt x="21473" y="119782"/>
                </a:cubicBezTo>
                <a:cubicBezTo>
                  <a:pt x="17936" y="119782"/>
                  <a:pt x="14400" y="116739"/>
                  <a:pt x="14400" y="113695"/>
                </a:cubicBezTo>
                <a:close/>
                <a:moveTo>
                  <a:pt x="34105" y="24565"/>
                </a:moveTo>
                <a:lnTo>
                  <a:pt x="34105" y="24565"/>
                </a:lnTo>
                <a:cubicBezTo>
                  <a:pt x="34105" y="29130"/>
                  <a:pt x="30315" y="30652"/>
                  <a:pt x="26778" y="30652"/>
                </a:cubicBezTo>
                <a:cubicBezTo>
                  <a:pt x="7326" y="30652"/>
                  <a:pt x="7326" y="30652"/>
                  <a:pt x="7326" y="30652"/>
                </a:cubicBezTo>
                <a:cubicBezTo>
                  <a:pt x="3789" y="30652"/>
                  <a:pt x="0" y="29130"/>
                  <a:pt x="0" y="24565"/>
                </a:cubicBezTo>
                <a:cubicBezTo>
                  <a:pt x="0" y="21521"/>
                  <a:pt x="3789" y="18478"/>
                  <a:pt x="7326" y="18478"/>
                </a:cubicBezTo>
                <a:cubicBezTo>
                  <a:pt x="26778" y="18478"/>
                  <a:pt x="26778" y="18478"/>
                  <a:pt x="26778" y="18478"/>
                </a:cubicBezTo>
                <a:cubicBezTo>
                  <a:pt x="30315" y="18478"/>
                  <a:pt x="34105" y="21521"/>
                  <a:pt x="34105" y="24565"/>
                </a:cubicBezTo>
                <a:close/>
                <a:moveTo>
                  <a:pt x="7326" y="53695"/>
                </a:moveTo>
                <a:lnTo>
                  <a:pt x="7326" y="53695"/>
                </a:lnTo>
                <a:cubicBezTo>
                  <a:pt x="26778" y="53695"/>
                  <a:pt x="26778" y="53695"/>
                  <a:pt x="26778" y="53695"/>
                </a:cubicBezTo>
                <a:cubicBezTo>
                  <a:pt x="30315" y="53695"/>
                  <a:pt x="34105" y="56739"/>
                  <a:pt x="34105" y="59782"/>
                </a:cubicBezTo>
                <a:cubicBezTo>
                  <a:pt x="34105" y="63043"/>
                  <a:pt x="30315" y="66086"/>
                  <a:pt x="26778" y="66086"/>
                </a:cubicBezTo>
                <a:cubicBezTo>
                  <a:pt x="7326" y="66086"/>
                  <a:pt x="7326" y="66086"/>
                  <a:pt x="7326" y="66086"/>
                </a:cubicBezTo>
                <a:cubicBezTo>
                  <a:pt x="3789" y="66086"/>
                  <a:pt x="0" y="63043"/>
                  <a:pt x="0" y="59782"/>
                </a:cubicBezTo>
                <a:cubicBezTo>
                  <a:pt x="0" y="56739"/>
                  <a:pt x="3789" y="53695"/>
                  <a:pt x="7326" y="53695"/>
                </a:cubicBezTo>
                <a:close/>
                <a:moveTo>
                  <a:pt x="7326" y="89130"/>
                </a:moveTo>
                <a:lnTo>
                  <a:pt x="7326" y="89130"/>
                </a:lnTo>
                <a:cubicBezTo>
                  <a:pt x="26778" y="89130"/>
                  <a:pt x="26778" y="89130"/>
                  <a:pt x="26778" y="89130"/>
                </a:cubicBezTo>
                <a:cubicBezTo>
                  <a:pt x="30315" y="89130"/>
                  <a:pt x="34105" y="90652"/>
                  <a:pt x="34105" y="95217"/>
                </a:cubicBezTo>
                <a:cubicBezTo>
                  <a:pt x="34105" y="98260"/>
                  <a:pt x="30315" y="101304"/>
                  <a:pt x="26778" y="101304"/>
                </a:cubicBezTo>
                <a:cubicBezTo>
                  <a:pt x="7326" y="101304"/>
                  <a:pt x="7326" y="101304"/>
                  <a:pt x="7326" y="101304"/>
                </a:cubicBezTo>
                <a:cubicBezTo>
                  <a:pt x="3789" y="101304"/>
                  <a:pt x="0" y="98260"/>
                  <a:pt x="0" y="95217"/>
                </a:cubicBezTo>
                <a:cubicBezTo>
                  <a:pt x="0" y="90652"/>
                  <a:pt x="3789" y="89130"/>
                  <a:pt x="7326" y="8913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8" name="Shape 4763">
            <a:extLst>
              <a:ext uri="{FF2B5EF4-FFF2-40B4-BE49-F238E27FC236}">
                <a16:creationId xmlns:a16="http://schemas.microsoft.com/office/drawing/2014/main" id="{F42036C1-92AF-4ECD-8204-720E561850FE}"/>
              </a:ext>
            </a:extLst>
          </p:cNvPr>
          <p:cNvSpPr/>
          <p:nvPr/>
        </p:nvSpPr>
        <p:spPr>
          <a:xfrm>
            <a:off x="7633409" y="4754994"/>
            <a:ext cx="243353" cy="281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163" y="92402"/>
                </a:moveTo>
                <a:lnTo>
                  <a:pt x="113163" y="92402"/>
                </a:lnTo>
                <a:cubicBezTo>
                  <a:pt x="111512" y="92402"/>
                  <a:pt x="109862" y="92402"/>
                  <a:pt x="108212" y="90971"/>
                </a:cubicBezTo>
                <a:cubicBezTo>
                  <a:pt x="103261" y="86678"/>
                  <a:pt x="103261" y="86678"/>
                  <a:pt x="103261" y="86678"/>
                </a:cubicBezTo>
                <a:cubicBezTo>
                  <a:pt x="103261" y="114071"/>
                  <a:pt x="103261" y="114071"/>
                  <a:pt x="103261" y="114071"/>
                </a:cubicBezTo>
                <a:cubicBezTo>
                  <a:pt x="103261" y="116933"/>
                  <a:pt x="101611" y="119795"/>
                  <a:pt x="96424" y="119795"/>
                </a:cubicBezTo>
                <a:cubicBezTo>
                  <a:pt x="93123" y="119795"/>
                  <a:pt x="89823" y="116933"/>
                  <a:pt x="89823" y="114071"/>
                </a:cubicBezTo>
                <a:cubicBezTo>
                  <a:pt x="89823" y="86678"/>
                  <a:pt x="89823" y="86678"/>
                  <a:pt x="89823" y="86678"/>
                </a:cubicBezTo>
                <a:cubicBezTo>
                  <a:pt x="86522" y="90971"/>
                  <a:pt x="86522" y="90971"/>
                  <a:pt x="86522" y="90971"/>
                </a:cubicBezTo>
                <a:cubicBezTo>
                  <a:pt x="84872" y="92402"/>
                  <a:pt x="83222" y="92402"/>
                  <a:pt x="81571" y="92402"/>
                </a:cubicBezTo>
                <a:cubicBezTo>
                  <a:pt x="78271" y="92402"/>
                  <a:pt x="74970" y="89540"/>
                  <a:pt x="74970" y="86678"/>
                </a:cubicBezTo>
                <a:cubicBezTo>
                  <a:pt x="74970" y="85247"/>
                  <a:pt x="74970" y="83816"/>
                  <a:pt x="76620" y="82385"/>
                </a:cubicBezTo>
                <a:cubicBezTo>
                  <a:pt x="93123" y="69301"/>
                  <a:pt x="93123" y="69301"/>
                  <a:pt x="93123" y="69301"/>
                </a:cubicBezTo>
                <a:cubicBezTo>
                  <a:pt x="93123" y="67870"/>
                  <a:pt x="94774" y="67870"/>
                  <a:pt x="96424" y="67870"/>
                </a:cubicBezTo>
                <a:cubicBezTo>
                  <a:pt x="98310" y="67870"/>
                  <a:pt x="99960" y="67870"/>
                  <a:pt x="101611" y="69301"/>
                </a:cubicBezTo>
                <a:cubicBezTo>
                  <a:pt x="116463" y="82385"/>
                  <a:pt x="116463" y="82385"/>
                  <a:pt x="116463" y="82385"/>
                </a:cubicBezTo>
                <a:cubicBezTo>
                  <a:pt x="118113" y="83816"/>
                  <a:pt x="119764" y="85247"/>
                  <a:pt x="119764" y="86678"/>
                </a:cubicBezTo>
                <a:cubicBezTo>
                  <a:pt x="119764" y="89540"/>
                  <a:pt x="116463" y="92402"/>
                  <a:pt x="113163" y="92402"/>
                </a:cubicBezTo>
                <a:close/>
                <a:moveTo>
                  <a:pt x="71669" y="77887"/>
                </a:moveTo>
                <a:lnTo>
                  <a:pt x="71669" y="77887"/>
                </a:lnTo>
                <a:cubicBezTo>
                  <a:pt x="69783" y="80749"/>
                  <a:pt x="68133" y="83816"/>
                  <a:pt x="68133" y="86678"/>
                </a:cubicBezTo>
                <a:cubicBezTo>
                  <a:pt x="68133" y="92402"/>
                  <a:pt x="74970" y="98126"/>
                  <a:pt x="81571" y="98126"/>
                </a:cubicBezTo>
                <a:lnTo>
                  <a:pt x="83222" y="98126"/>
                </a:lnTo>
                <a:cubicBezTo>
                  <a:pt x="83222" y="111209"/>
                  <a:pt x="83222" y="111209"/>
                  <a:pt x="83222" y="111209"/>
                </a:cubicBezTo>
                <a:cubicBezTo>
                  <a:pt x="6601" y="111209"/>
                  <a:pt x="6601" y="111209"/>
                  <a:pt x="6601" y="111209"/>
                </a:cubicBezTo>
                <a:cubicBezTo>
                  <a:pt x="1650" y="111209"/>
                  <a:pt x="0" y="109778"/>
                  <a:pt x="0" y="105485"/>
                </a:cubicBezTo>
                <a:cubicBezTo>
                  <a:pt x="0" y="5724"/>
                  <a:pt x="0" y="5724"/>
                  <a:pt x="0" y="5724"/>
                </a:cubicBezTo>
                <a:cubicBezTo>
                  <a:pt x="0" y="2862"/>
                  <a:pt x="1650" y="0"/>
                  <a:pt x="6601" y="0"/>
                </a:cubicBezTo>
                <a:cubicBezTo>
                  <a:pt x="21453" y="0"/>
                  <a:pt x="21453" y="0"/>
                  <a:pt x="21453" y="0"/>
                </a:cubicBezTo>
                <a:cubicBezTo>
                  <a:pt x="41493" y="0"/>
                  <a:pt x="41493" y="0"/>
                  <a:pt x="41493" y="0"/>
                </a:cubicBezTo>
                <a:cubicBezTo>
                  <a:pt x="41493" y="21669"/>
                  <a:pt x="41493" y="21669"/>
                  <a:pt x="41493" y="21669"/>
                </a:cubicBezTo>
                <a:cubicBezTo>
                  <a:pt x="41493" y="33117"/>
                  <a:pt x="41493" y="33117"/>
                  <a:pt x="41493" y="33117"/>
                </a:cubicBezTo>
                <a:cubicBezTo>
                  <a:pt x="41493" y="39045"/>
                  <a:pt x="48330" y="44770"/>
                  <a:pt x="54931" y="44770"/>
                </a:cubicBezTo>
                <a:cubicBezTo>
                  <a:pt x="68133" y="44770"/>
                  <a:pt x="68133" y="44770"/>
                  <a:pt x="68133" y="44770"/>
                </a:cubicBezTo>
                <a:cubicBezTo>
                  <a:pt x="96424" y="44770"/>
                  <a:pt x="96424" y="44770"/>
                  <a:pt x="96424" y="44770"/>
                </a:cubicBezTo>
                <a:cubicBezTo>
                  <a:pt x="96424" y="62146"/>
                  <a:pt x="96424" y="62146"/>
                  <a:pt x="96424" y="62146"/>
                </a:cubicBezTo>
                <a:cubicBezTo>
                  <a:pt x="93123" y="62146"/>
                  <a:pt x="89823" y="63577"/>
                  <a:pt x="88172" y="65008"/>
                </a:cubicBezTo>
                <a:lnTo>
                  <a:pt x="71669" y="77887"/>
                </a:lnTo>
                <a:close/>
                <a:moveTo>
                  <a:pt x="54931" y="39045"/>
                </a:moveTo>
                <a:lnTo>
                  <a:pt x="54931" y="39045"/>
                </a:lnTo>
                <a:cubicBezTo>
                  <a:pt x="51630" y="39045"/>
                  <a:pt x="48330" y="35979"/>
                  <a:pt x="48330" y="33117"/>
                </a:cubicBezTo>
                <a:cubicBezTo>
                  <a:pt x="48330" y="21669"/>
                  <a:pt x="48330" y="21669"/>
                  <a:pt x="48330" y="21669"/>
                </a:cubicBezTo>
                <a:cubicBezTo>
                  <a:pt x="48330" y="0"/>
                  <a:pt x="48330" y="0"/>
                  <a:pt x="48330" y="0"/>
                </a:cubicBezTo>
                <a:cubicBezTo>
                  <a:pt x="96424" y="39045"/>
                  <a:pt x="96424" y="39045"/>
                  <a:pt x="96424" y="39045"/>
                </a:cubicBezTo>
                <a:cubicBezTo>
                  <a:pt x="68133" y="39045"/>
                  <a:pt x="68133" y="39045"/>
                  <a:pt x="68133" y="39045"/>
                </a:cubicBezTo>
                <a:lnTo>
                  <a:pt x="54931" y="3904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9" name="Shape 4764">
            <a:extLst>
              <a:ext uri="{FF2B5EF4-FFF2-40B4-BE49-F238E27FC236}">
                <a16:creationId xmlns:a16="http://schemas.microsoft.com/office/drawing/2014/main" id="{DEA90C4A-158D-4C0C-8803-603CEB7E2C24}"/>
              </a:ext>
            </a:extLst>
          </p:cNvPr>
          <p:cNvSpPr/>
          <p:nvPr/>
        </p:nvSpPr>
        <p:spPr>
          <a:xfrm>
            <a:off x="10621362" y="2720520"/>
            <a:ext cx="245470" cy="281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17" y="104054"/>
                </a:moveTo>
                <a:lnTo>
                  <a:pt x="118117" y="104054"/>
                </a:lnTo>
                <a:cubicBezTo>
                  <a:pt x="103294" y="116933"/>
                  <a:pt x="103294" y="116933"/>
                  <a:pt x="103294" y="116933"/>
                </a:cubicBezTo>
                <a:cubicBezTo>
                  <a:pt x="101647" y="118364"/>
                  <a:pt x="99764" y="119795"/>
                  <a:pt x="98117" y="119795"/>
                </a:cubicBezTo>
                <a:cubicBezTo>
                  <a:pt x="96470" y="119795"/>
                  <a:pt x="94823" y="118364"/>
                  <a:pt x="93176" y="116933"/>
                </a:cubicBezTo>
                <a:cubicBezTo>
                  <a:pt x="78352" y="104054"/>
                  <a:pt x="78352" y="104054"/>
                  <a:pt x="78352" y="104054"/>
                </a:cubicBezTo>
                <a:cubicBezTo>
                  <a:pt x="76705" y="102623"/>
                  <a:pt x="76705" y="101192"/>
                  <a:pt x="76705" y="99557"/>
                </a:cubicBezTo>
                <a:cubicBezTo>
                  <a:pt x="76705" y="96695"/>
                  <a:pt x="78352" y="93833"/>
                  <a:pt x="83294" y="93833"/>
                </a:cubicBezTo>
                <a:cubicBezTo>
                  <a:pt x="84941" y="93833"/>
                  <a:pt x="86588" y="95264"/>
                  <a:pt x="86588" y="96695"/>
                </a:cubicBezTo>
                <a:cubicBezTo>
                  <a:pt x="91529" y="99557"/>
                  <a:pt x="91529" y="99557"/>
                  <a:pt x="91529" y="99557"/>
                </a:cubicBezTo>
                <a:cubicBezTo>
                  <a:pt x="91529" y="73594"/>
                  <a:pt x="91529" y="73594"/>
                  <a:pt x="91529" y="73594"/>
                </a:cubicBezTo>
                <a:cubicBezTo>
                  <a:pt x="91529" y="69301"/>
                  <a:pt x="94823" y="67870"/>
                  <a:pt x="98117" y="67870"/>
                </a:cubicBezTo>
                <a:cubicBezTo>
                  <a:pt x="101647" y="67870"/>
                  <a:pt x="104941" y="69301"/>
                  <a:pt x="104941" y="73594"/>
                </a:cubicBezTo>
                <a:cubicBezTo>
                  <a:pt x="104941" y="99557"/>
                  <a:pt x="104941" y="99557"/>
                  <a:pt x="104941" y="99557"/>
                </a:cubicBezTo>
                <a:cubicBezTo>
                  <a:pt x="109882" y="96695"/>
                  <a:pt x="109882" y="96695"/>
                  <a:pt x="109882" y="96695"/>
                </a:cubicBezTo>
                <a:cubicBezTo>
                  <a:pt x="109882" y="95264"/>
                  <a:pt x="111529" y="93833"/>
                  <a:pt x="113176" y="93833"/>
                </a:cubicBezTo>
                <a:cubicBezTo>
                  <a:pt x="118117" y="93833"/>
                  <a:pt x="119764" y="96695"/>
                  <a:pt x="119764" y="99557"/>
                </a:cubicBezTo>
                <a:cubicBezTo>
                  <a:pt x="119764" y="101192"/>
                  <a:pt x="119764" y="102623"/>
                  <a:pt x="118117" y="104054"/>
                </a:cubicBezTo>
                <a:close/>
                <a:moveTo>
                  <a:pt x="84941" y="73594"/>
                </a:moveTo>
                <a:lnTo>
                  <a:pt x="84941" y="73594"/>
                </a:lnTo>
                <a:cubicBezTo>
                  <a:pt x="84941" y="88109"/>
                  <a:pt x="84941" y="88109"/>
                  <a:pt x="84941" y="88109"/>
                </a:cubicBezTo>
                <a:lnTo>
                  <a:pt x="83294" y="88109"/>
                </a:lnTo>
                <a:cubicBezTo>
                  <a:pt x="75058" y="88109"/>
                  <a:pt x="69882" y="93833"/>
                  <a:pt x="69882" y="99557"/>
                </a:cubicBezTo>
                <a:cubicBezTo>
                  <a:pt x="69882" y="104054"/>
                  <a:pt x="71529" y="106916"/>
                  <a:pt x="73176" y="108347"/>
                </a:cubicBezTo>
                <a:cubicBezTo>
                  <a:pt x="76705" y="111209"/>
                  <a:pt x="76705" y="111209"/>
                  <a:pt x="76705" y="111209"/>
                </a:cubicBezTo>
                <a:cubicBezTo>
                  <a:pt x="6823" y="111209"/>
                  <a:pt x="6823" y="111209"/>
                  <a:pt x="6823" y="111209"/>
                </a:cubicBezTo>
                <a:cubicBezTo>
                  <a:pt x="3529" y="111209"/>
                  <a:pt x="0" y="109778"/>
                  <a:pt x="0" y="105485"/>
                </a:cubicBezTo>
                <a:cubicBezTo>
                  <a:pt x="0" y="5724"/>
                  <a:pt x="0" y="5724"/>
                  <a:pt x="0" y="5724"/>
                </a:cubicBezTo>
                <a:cubicBezTo>
                  <a:pt x="0" y="2862"/>
                  <a:pt x="3529" y="0"/>
                  <a:pt x="6823" y="0"/>
                </a:cubicBezTo>
                <a:cubicBezTo>
                  <a:pt x="23294" y="0"/>
                  <a:pt x="23294" y="0"/>
                  <a:pt x="23294" y="0"/>
                </a:cubicBezTo>
                <a:cubicBezTo>
                  <a:pt x="43294" y="0"/>
                  <a:pt x="43294" y="0"/>
                  <a:pt x="43294" y="0"/>
                </a:cubicBezTo>
                <a:cubicBezTo>
                  <a:pt x="43294" y="21669"/>
                  <a:pt x="43294" y="21669"/>
                  <a:pt x="43294" y="21669"/>
                </a:cubicBezTo>
                <a:cubicBezTo>
                  <a:pt x="43294" y="33117"/>
                  <a:pt x="43294" y="33117"/>
                  <a:pt x="43294" y="33117"/>
                </a:cubicBezTo>
                <a:cubicBezTo>
                  <a:pt x="43294" y="39045"/>
                  <a:pt x="48470" y="44770"/>
                  <a:pt x="56705" y="44770"/>
                </a:cubicBezTo>
                <a:cubicBezTo>
                  <a:pt x="69882" y="44770"/>
                  <a:pt x="69882" y="44770"/>
                  <a:pt x="69882" y="44770"/>
                </a:cubicBezTo>
                <a:cubicBezTo>
                  <a:pt x="98117" y="44770"/>
                  <a:pt x="98117" y="44770"/>
                  <a:pt x="98117" y="44770"/>
                </a:cubicBezTo>
                <a:cubicBezTo>
                  <a:pt x="98117" y="62146"/>
                  <a:pt x="98117" y="62146"/>
                  <a:pt x="98117" y="62146"/>
                </a:cubicBezTo>
                <a:cubicBezTo>
                  <a:pt x="91529" y="62146"/>
                  <a:pt x="84941" y="66439"/>
                  <a:pt x="84941" y="73594"/>
                </a:cubicBezTo>
                <a:close/>
                <a:moveTo>
                  <a:pt x="56705" y="39045"/>
                </a:moveTo>
                <a:lnTo>
                  <a:pt x="56705" y="39045"/>
                </a:lnTo>
                <a:cubicBezTo>
                  <a:pt x="51764" y="39045"/>
                  <a:pt x="50117" y="35979"/>
                  <a:pt x="50117" y="33117"/>
                </a:cubicBezTo>
                <a:cubicBezTo>
                  <a:pt x="50117" y="21669"/>
                  <a:pt x="50117" y="21669"/>
                  <a:pt x="50117" y="21669"/>
                </a:cubicBezTo>
                <a:cubicBezTo>
                  <a:pt x="50117" y="0"/>
                  <a:pt x="50117" y="0"/>
                  <a:pt x="50117" y="0"/>
                </a:cubicBezTo>
                <a:cubicBezTo>
                  <a:pt x="98117" y="39045"/>
                  <a:pt x="98117" y="39045"/>
                  <a:pt x="98117" y="39045"/>
                </a:cubicBezTo>
                <a:cubicBezTo>
                  <a:pt x="69882" y="39045"/>
                  <a:pt x="69882" y="39045"/>
                  <a:pt x="69882" y="39045"/>
                </a:cubicBezTo>
                <a:lnTo>
                  <a:pt x="56705" y="3904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0" name="Shape 4765">
            <a:extLst>
              <a:ext uri="{FF2B5EF4-FFF2-40B4-BE49-F238E27FC236}">
                <a16:creationId xmlns:a16="http://schemas.microsoft.com/office/drawing/2014/main" id="{56F9F0F8-D518-427C-B955-9FD15ED17C26}"/>
              </a:ext>
            </a:extLst>
          </p:cNvPr>
          <p:cNvSpPr/>
          <p:nvPr/>
        </p:nvSpPr>
        <p:spPr>
          <a:xfrm>
            <a:off x="10117727" y="2720520"/>
            <a:ext cx="245470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17" y="94659"/>
                </a:moveTo>
                <a:lnTo>
                  <a:pt x="118117" y="94659"/>
                </a:lnTo>
                <a:cubicBezTo>
                  <a:pt x="109882" y="101989"/>
                  <a:pt x="109882" y="101989"/>
                  <a:pt x="109882" y="101989"/>
                </a:cubicBezTo>
                <a:cubicBezTo>
                  <a:pt x="118117" y="110994"/>
                  <a:pt x="118117" y="110994"/>
                  <a:pt x="118117" y="110994"/>
                </a:cubicBezTo>
                <a:cubicBezTo>
                  <a:pt x="119764" y="110994"/>
                  <a:pt x="119764" y="112460"/>
                  <a:pt x="119764" y="113926"/>
                </a:cubicBezTo>
                <a:cubicBezTo>
                  <a:pt x="119764" y="118324"/>
                  <a:pt x="116470" y="119790"/>
                  <a:pt x="113176" y="119790"/>
                </a:cubicBezTo>
                <a:cubicBezTo>
                  <a:pt x="111529" y="119790"/>
                  <a:pt x="109882" y="119790"/>
                  <a:pt x="108235" y="118324"/>
                </a:cubicBezTo>
                <a:cubicBezTo>
                  <a:pt x="99764" y="110994"/>
                  <a:pt x="99764" y="110994"/>
                  <a:pt x="99764" y="110994"/>
                </a:cubicBezTo>
                <a:cubicBezTo>
                  <a:pt x="91529" y="118324"/>
                  <a:pt x="91529" y="118324"/>
                  <a:pt x="91529" y="118324"/>
                </a:cubicBezTo>
                <a:cubicBezTo>
                  <a:pt x="89882" y="119790"/>
                  <a:pt x="88235" y="119790"/>
                  <a:pt x="86588" y="119790"/>
                </a:cubicBezTo>
                <a:cubicBezTo>
                  <a:pt x="83294" y="119790"/>
                  <a:pt x="80000" y="118324"/>
                  <a:pt x="80000" y="113926"/>
                </a:cubicBezTo>
                <a:cubicBezTo>
                  <a:pt x="80000" y="112460"/>
                  <a:pt x="80000" y="110994"/>
                  <a:pt x="81647" y="110994"/>
                </a:cubicBezTo>
                <a:cubicBezTo>
                  <a:pt x="89882" y="101989"/>
                  <a:pt x="89882" y="101989"/>
                  <a:pt x="89882" y="101989"/>
                </a:cubicBezTo>
                <a:cubicBezTo>
                  <a:pt x="81647" y="94659"/>
                  <a:pt x="81647" y="94659"/>
                  <a:pt x="81647" y="94659"/>
                </a:cubicBezTo>
                <a:cubicBezTo>
                  <a:pt x="80000" y="93193"/>
                  <a:pt x="80000" y="91727"/>
                  <a:pt x="80000" y="90261"/>
                </a:cubicBezTo>
                <a:cubicBezTo>
                  <a:pt x="80000" y="87329"/>
                  <a:pt x="83294" y="84397"/>
                  <a:pt x="86588" y="84397"/>
                </a:cubicBezTo>
                <a:cubicBezTo>
                  <a:pt x="88235" y="84397"/>
                  <a:pt x="89882" y="85863"/>
                  <a:pt x="91529" y="87329"/>
                </a:cubicBezTo>
                <a:cubicBezTo>
                  <a:pt x="99764" y="94659"/>
                  <a:pt x="99764" y="94659"/>
                  <a:pt x="99764" y="94659"/>
                </a:cubicBezTo>
                <a:cubicBezTo>
                  <a:pt x="108235" y="87329"/>
                  <a:pt x="108235" y="87329"/>
                  <a:pt x="108235" y="87329"/>
                </a:cubicBezTo>
                <a:cubicBezTo>
                  <a:pt x="109882" y="85863"/>
                  <a:pt x="111529" y="84397"/>
                  <a:pt x="113176" y="84397"/>
                </a:cubicBezTo>
                <a:cubicBezTo>
                  <a:pt x="116470" y="84397"/>
                  <a:pt x="119764" y="87329"/>
                  <a:pt x="119764" y="90261"/>
                </a:cubicBezTo>
                <a:cubicBezTo>
                  <a:pt x="119764" y="91727"/>
                  <a:pt x="119764" y="93193"/>
                  <a:pt x="118117" y="94659"/>
                </a:cubicBezTo>
                <a:close/>
                <a:moveTo>
                  <a:pt x="98117" y="84397"/>
                </a:moveTo>
                <a:lnTo>
                  <a:pt x="98117" y="84397"/>
                </a:lnTo>
                <a:cubicBezTo>
                  <a:pt x="96470" y="82722"/>
                  <a:pt x="96470" y="82722"/>
                  <a:pt x="96470" y="82722"/>
                </a:cubicBezTo>
                <a:cubicBezTo>
                  <a:pt x="93176" y="79790"/>
                  <a:pt x="89882" y="78324"/>
                  <a:pt x="86588" y="78324"/>
                </a:cubicBezTo>
                <a:cubicBezTo>
                  <a:pt x="80000" y="78324"/>
                  <a:pt x="73176" y="84397"/>
                  <a:pt x="73176" y="90261"/>
                </a:cubicBezTo>
                <a:cubicBezTo>
                  <a:pt x="73176" y="94659"/>
                  <a:pt x="74823" y="97591"/>
                  <a:pt x="76705" y="99057"/>
                </a:cubicBezTo>
                <a:cubicBezTo>
                  <a:pt x="81647" y="101989"/>
                  <a:pt x="81647" y="101989"/>
                  <a:pt x="81647" y="101989"/>
                </a:cubicBezTo>
                <a:cubicBezTo>
                  <a:pt x="76705" y="106596"/>
                  <a:pt x="76705" y="106596"/>
                  <a:pt x="76705" y="106596"/>
                </a:cubicBezTo>
                <a:cubicBezTo>
                  <a:pt x="74823" y="108062"/>
                  <a:pt x="73176" y="110994"/>
                  <a:pt x="73176" y="113926"/>
                </a:cubicBezTo>
                <a:cubicBezTo>
                  <a:pt x="68235" y="113926"/>
                  <a:pt x="68235" y="113926"/>
                  <a:pt x="68235" y="113926"/>
                </a:cubicBezTo>
                <a:cubicBezTo>
                  <a:pt x="6823" y="113926"/>
                  <a:pt x="6823" y="113926"/>
                  <a:pt x="6823" y="113926"/>
                </a:cubicBezTo>
                <a:cubicBezTo>
                  <a:pt x="3529" y="113926"/>
                  <a:pt x="0" y="112460"/>
                  <a:pt x="0" y="108062"/>
                </a:cubicBezTo>
                <a:cubicBezTo>
                  <a:pt x="0" y="5863"/>
                  <a:pt x="0" y="5863"/>
                  <a:pt x="0" y="5863"/>
                </a:cubicBezTo>
                <a:cubicBezTo>
                  <a:pt x="0" y="2931"/>
                  <a:pt x="3529" y="0"/>
                  <a:pt x="6823" y="0"/>
                </a:cubicBezTo>
                <a:cubicBezTo>
                  <a:pt x="21647" y="0"/>
                  <a:pt x="21647" y="0"/>
                  <a:pt x="21647" y="0"/>
                </a:cubicBezTo>
                <a:cubicBezTo>
                  <a:pt x="41647" y="0"/>
                  <a:pt x="41647" y="0"/>
                  <a:pt x="41647" y="0"/>
                </a:cubicBezTo>
                <a:cubicBezTo>
                  <a:pt x="41647" y="22198"/>
                  <a:pt x="41647" y="22198"/>
                  <a:pt x="41647" y="22198"/>
                </a:cubicBezTo>
                <a:cubicBezTo>
                  <a:pt x="41647" y="33926"/>
                  <a:pt x="41647" y="33926"/>
                  <a:pt x="41647" y="33926"/>
                </a:cubicBezTo>
                <a:cubicBezTo>
                  <a:pt x="41647" y="40000"/>
                  <a:pt x="48235" y="45863"/>
                  <a:pt x="55058" y="45863"/>
                </a:cubicBezTo>
                <a:cubicBezTo>
                  <a:pt x="68235" y="45863"/>
                  <a:pt x="68235" y="45863"/>
                  <a:pt x="68235" y="45863"/>
                </a:cubicBezTo>
                <a:cubicBezTo>
                  <a:pt x="98117" y="45863"/>
                  <a:pt x="98117" y="45863"/>
                  <a:pt x="98117" y="45863"/>
                </a:cubicBezTo>
                <a:cubicBezTo>
                  <a:pt x="98117" y="78324"/>
                  <a:pt x="98117" y="78324"/>
                  <a:pt x="98117" y="78324"/>
                </a:cubicBezTo>
                <a:lnTo>
                  <a:pt x="98117" y="84397"/>
                </a:lnTo>
                <a:close/>
                <a:moveTo>
                  <a:pt x="55058" y="40000"/>
                </a:moveTo>
                <a:lnTo>
                  <a:pt x="55058" y="40000"/>
                </a:lnTo>
                <a:cubicBezTo>
                  <a:pt x="51764" y="40000"/>
                  <a:pt x="48235" y="36858"/>
                  <a:pt x="48235" y="33926"/>
                </a:cubicBezTo>
                <a:cubicBezTo>
                  <a:pt x="48235" y="22198"/>
                  <a:pt x="48235" y="22198"/>
                  <a:pt x="48235" y="22198"/>
                </a:cubicBezTo>
                <a:cubicBezTo>
                  <a:pt x="48235" y="0"/>
                  <a:pt x="48235" y="0"/>
                  <a:pt x="48235" y="0"/>
                </a:cubicBezTo>
                <a:cubicBezTo>
                  <a:pt x="98117" y="40000"/>
                  <a:pt x="98117" y="40000"/>
                  <a:pt x="98117" y="40000"/>
                </a:cubicBezTo>
                <a:cubicBezTo>
                  <a:pt x="68235" y="40000"/>
                  <a:pt x="68235" y="40000"/>
                  <a:pt x="68235" y="40000"/>
                </a:cubicBezTo>
                <a:lnTo>
                  <a:pt x="55058" y="4000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1" name="Shape 4766">
            <a:extLst>
              <a:ext uri="{FF2B5EF4-FFF2-40B4-BE49-F238E27FC236}">
                <a16:creationId xmlns:a16="http://schemas.microsoft.com/office/drawing/2014/main" id="{3FA3D14C-FCEE-47FD-9290-6046055E19ED}"/>
              </a:ext>
            </a:extLst>
          </p:cNvPr>
          <p:cNvSpPr/>
          <p:nvPr/>
        </p:nvSpPr>
        <p:spPr>
          <a:xfrm>
            <a:off x="9611976" y="2720520"/>
            <a:ext cx="245470" cy="26881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470" y="101538"/>
                </a:moveTo>
                <a:lnTo>
                  <a:pt x="116470" y="101538"/>
                </a:lnTo>
                <a:cubicBezTo>
                  <a:pt x="99764" y="116779"/>
                  <a:pt x="99764" y="116779"/>
                  <a:pt x="99764" y="116779"/>
                </a:cubicBezTo>
                <a:cubicBezTo>
                  <a:pt x="98117" y="118282"/>
                  <a:pt x="96470" y="119785"/>
                  <a:pt x="94823" y="119785"/>
                </a:cubicBezTo>
                <a:cubicBezTo>
                  <a:pt x="93176" y="119785"/>
                  <a:pt x="91529" y="118282"/>
                  <a:pt x="89882" y="116779"/>
                </a:cubicBezTo>
                <a:cubicBezTo>
                  <a:pt x="81647" y="109266"/>
                  <a:pt x="81647" y="109266"/>
                  <a:pt x="81647" y="109266"/>
                </a:cubicBezTo>
                <a:cubicBezTo>
                  <a:pt x="80000" y="107763"/>
                  <a:pt x="80000" y="106261"/>
                  <a:pt x="80000" y="104543"/>
                </a:cubicBezTo>
                <a:cubicBezTo>
                  <a:pt x="80000" y="101538"/>
                  <a:pt x="81647" y="98533"/>
                  <a:pt x="86588" y="98533"/>
                </a:cubicBezTo>
                <a:cubicBezTo>
                  <a:pt x="88235" y="98533"/>
                  <a:pt x="89882" y="100035"/>
                  <a:pt x="89882" y="101538"/>
                </a:cubicBezTo>
                <a:cubicBezTo>
                  <a:pt x="94823" y="104543"/>
                  <a:pt x="94823" y="104543"/>
                  <a:pt x="94823" y="104543"/>
                </a:cubicBezTo>
                <a:cubicBezTo>
                  <a:pt x="108235" y="92522"/>
                  <a:pt x="108235" y="92522"/>
                  <a:pt x="108235" y="92522"/>
                </a:cubicBezTo>
                <a:cubicBezTo>
                  <a:pt x="109882" y="91019"/>
                  <a:pt x="111529" y="91019"/>
                  <a:pt x="113176" y="91019"/>
                </a:cubicBezTo>
                <a:cubicBezTo>
                  <a:pt x="116470" y="91019"/>
                  <a:pt x="119764" y="94025"/>
                  <a:pt x="119764" y="97030"/>
                </a:cubicBezTo>
                <a:cubicBezTo>
                  <a:pt x="119764" y="98533"/>
                  <a:pt x="118117" y="100035"/>
                  <a:pt x="116470" y="101538"/>
                </a:cubicBezTo>
                <a:close/>
                <a:moveTo>
                  <a:pt x="96470" y="94025"/>
                </a:moveTo>
                <a:lnTo>
                  <a:pt x="96470" y="94025"/>
                </a:lnTo>
                <a:cubicBezTo>
                  <a:pt x="94823" y="95527"/>
                  <a:pt x="94823" y="95527"/>
                  <a:pt x="94823" y="95527"/>
                </a:cubicBezTo>
                <a:cubicBezTo>
                  <a:pt x="93176" y="94025"/>
                  <a:pt x="89882" y="92522"/>
                  <a:pt x="86588" y="92522"/>
                </a:cubicBezTo>
                <a:cubicBezTo>
                  <a:pt x="78352" y="92522"/>
                  <a:pt x="73176" y="98533"/>
                  <a:pt x="73176" y="104543"/>
                </a:cubicBezTo>
                <a:cubicBezTo>
                  <a:pt x="73176" y="109266"/>
                  <a:pt x="74823" y="112271"/>
                  <a:pt x="76470" y="113774"/>
                </a:cubicBezTo>
                <a:cubicBezTo>
                  <a:pt x="80000" y="116779"/>
                  <a:pt x="80000" y="116779"/>
                  <a:pt x="80000" y="116779"/>
                </a:cubicBezTo>
                <a:cubicBezTo>
                  <a:pt x="56705" y="116779"/>
                  <a:pt x="56705" y="116779"/>
                  <a:pt x="56705" y="116779"/>
                </a:cubicBezTo>
                <a:cubicBezTo>
                  <a:pt x="6823" y="116779"/>
                  <a:pt x="6823" y="116779"/>
                  <a:pt x="6823" y="116779"/>
                </a:cubicBezTo>
                <a:cubicBezTo>
                  <a:pt x="1647" y="116779"/>
                  <a:pt x="0" y="115277"/>
                  <a:pt x="0" y="110769"/>
                </a:cubicBezTo>
                <a:cubicBezTo>
                  <a:pt x="0" y="6010"/>
                  <a:pt x="0" y="6010"/>
                  <a:pt x="0" y="6010"/>
                </a:cubicBezTo>
                <a:cubicBezTo>
                  <a:pt x="0" y="3005"/>
                  <a:pt x="1647" y="0"/>
                  <a:pt x="6823" y="0"/>
                </a:cubicBezTo>
                <a:cubicBezTo>
                  <a:pt x="21647" y="0"/>
                  <a:pt x="21647" y="0"/>
                  <a:pt x="21647" y="0"/>
                </a:cubicBezTo>
                <a:cubicBezTo>
                  <a:pt x="41647" y="0"/>
                  <a:pt x="41647" y="0"/>
                  <a:pt x="41647" y="0"/>
                </a:cubicBezTo>
                <a:cubicBezTo>
                  <a:pt x="41647" y="22754"/>
                  <a:pt x="41647" y="22754"/>
                  <a:pt x="41647" y="22754"/>
                </a:cubicBezTo>
                <a:cubicBezTo>
                  <a:pt x="41647" y="34776"/>
                  <a:pt x="41647" y="34776"/>
                  <a:pt x="41647" y="34776"/>
                </a:cubicBezTo>
                <a:cubicBezTo>
                  <a:pt x="41647" y="41001"/>
                  <a:pt x="48235" y="47012"/>
                  <a:pt x="55058" y="47012"/>
                </a:cubicBezTo>
                <a:cubicBezTo>
                  <a:pt x="68235" y="47012"/>
                  <a:pt x="68235" y="47012"/>
                  <a:pt x="68235" y="47012"/>
                </a:cubicBezTo>
                <a:cubicBezTo>
                  <a:pt x="96470" y="47012"/>
                  <a:pt x="96470" y="47012"/>
                  <a:pt x="96470" y="47012"/>
                </a:cubicBezTo>
                <a:cubicBezTo>
                  <a:pt x="96470" y="83291"/>
                  <a:pt x="96470" y="83291"/>
                  <a:pt x="96470" y="83291"/>
                </a:cubicBezTo>
                <a:lnTo>
                  <a:pt x="96470" y="94025"/>
                </a:lnTo>
                <a:close/>
                <a:moveTo>
                  <a:pt x="55058" y="41001"/>
                </a:moveTo>
                <a:lnTo>
                  <a:pt x="55058" y="41001"/>
                </a:lnTo>
                <a:cubicBezTo>
                  <a:pt x="51529" y="41001"/>
                  <a:pt x="48235" y="37781"/>
                  <a:pt x="48235" y="34776"/>
                </a:cubicBezTo>
                <a:cubicBezTo>
                  <a:pt x="48235" y="22754"/>
                  <a:pt x="48235" y="22754"/>
                  <a:pt x="48235" y="22754"/>
                </a:cubicBezTo>
                <a:cubicBezTo>
                  <a:pt x="48235" y="0"/>
                  <a:pt x="48235" y="0"/>
                  <a:pt x="48235" y="0"/>
                </a:cubicBezTo>
                <a:cubicBezTo>
                  <a:pt x="96470" y="41001"/>
                  <a:pt x="96470" y="41001"/>
                  <a:pt x="96470" y="41001"/>
                </a:cubicBezTo>
                <a:cubicBezTo>
                  <a:pt x="68235" y="41001"/>
                  <a:pt x="68235" y="41001"/>
                  <a:pt x="68235" y="41001"/>
                </a:cubicBezTo>
                <a:lnTo>
                  <a:pt x="55058" y="41001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2" name="Shape 4767">
            <a:extLst>
              <a:ext uri="{FF2B5EF4-FFF2-40B4-BE49-F238E27FC236}">
                <a16:creationId xmlns:a16="http://schemas.microsoft.com/office/drawing/2014/main" id="{E577CB04-D116-4335-B2C4-5AE599ECD842}"/>
              </a:ext>
            </a:extLst>
          </p:cNvPr>
          <p:cNvSpPr/>
          <p:nvPr/>
        </p:nvSpPr>
        <p:spPr>
          <a:xfrm>
            <a:off x="9104108" y="2720520"/>
            <a:ext cx="241237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081" y="113614"/>
                </a:moveTo>
                <a:lnTo>
                  <a:pt x="113081" y="113614"/>
                </a:lnTo>
                <a:cubicBezTo>
                  <a:pt x="106163" y="113614"/>
                  <a:pt x="106163" y="113614"/>
                  <a:pt x="106163" y="113614"/>
                </a:cubicBezTo>
                <a:cubicBezTo>
                  <a:pt x="92803" y="113614"/>
                  <a:pt x="92803" y="113614"/>
                  <a:pt x="92803" y="113614"/>
                </a:cubicBezTo>
                <a:cubicBezTo>
                  <a:pt x="86123" y="113614"/>
                  <a:pt x="86123" y="113614"/>
                  <a:pt x="86123" y="113614"/>
                </a:cubicBezTo>
                <a:cubicBezTo>
                  <a:pt x="82783" y="113614"/>
                  <a:pt x="79204" y="112073"/>
                  <a:pt x="79204" y="107229"/>
                </a:cubicBezTo>
                <a:cubicBezTo>
                  <a:pt x="79204" y="104146"/>
                  <a:pt x="82783" y="101064"/>
                  <a:pt x="86123" y="101064"/>
                </a:cubicBezTo>
                <a:cubicBezTo>
                  <a:pt x="91133" y="101064"/>
                  <a:pt x="91133" y="101064"/>
                  <a:pt x="91133" y="101064"/>
                </a:cubicBezTo>
                <a:cubicBezTo>
                  <a:pt x="92803" y="101064"/>
                  <a:pt x="92803" y="101064"/>
                  <a:pt x="92803" y="101064"/>
                </a:cubicBezTo>
                <a:cubicBezTo>
                  <a:pt x="106163" y="101064"/>
                  <a:pt x="106163" y="101064"/>
                  <a:pt x="106163" y="101064"/>
                </a:cubicBezTo>
                <a:cubicBezTo>
                  <a:pt x="113081" y="101064"/>
                  <a:pt x="113081" y="101064"/>
                  <a:pt x="113081" y="101064"/>
                </a:cubicBezTo>
                <a:cubicBezTo>
                  <a:pt x="116421" y="101064"/>
                  <a:pt x="119761" y="104146"/>
                  <a:pt x="119761" y="107229"/>
                </a:cubicBezTo>
                <a:cubicBezTo>
                  <a:pt x="119761" y="112073"/>
                  <a:pt x="116421" y="113614"/>
                  <a:pt x="113081" y="113614"/>
                </a:cubicBezTo>
                <a:close/>
                <a:moveTo>
                  <a:pt x="99483" y="82348"/>
                </a:moveTo>
                <a:lnTo>
                  <a:pt x="99483" y="82348"/>
                </a:lnTo>
                <a:cubicBezTo>
                  <a:pt x="99483" y="94899"/>
                  <a:pt x="99483" y="94899"/>
                  <a:pt x="99483" y="94899"/>
                </a:cubicBezTo>
                <a:cubicBezTo>
                  <a:pt x="86123" y="94899"/>
                  <a:pt x="86123" y="94899"/>
                  <a:pt x="86123" y="94899"/>
                </a:cubicBezTo>
                <a:cubicBezTo>
                  <a:pt x="79204" y="94899"/>
                  <a:pt x="72524" y="101064"/>
                  <a:pt x="72524" y="107229"/>
                </a:cubicBezTo>
                <a:cubicBezTo>
                  <a:pt x="72524" y="115155"/>
                  <a:pt x="79204" y="119779"/>
                  <a:pt x="86123" y="119779"/>
                </a:cubicBezTo>
                <a:cubicBezTo>
                  <a:pt x="6679" y="119779"/>
                  <a:pt x="6679" y="119779"/>
                  <a:pt x="6679" y="119779"/>
                </a:cubicBezTo>
                <a:cubicBezTo>
                  <a:pt x="3339" y="119779"/>
                  <a:pt x="0" y="118238"/>
                  <a:pt x="0" y="11361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3339" y="0"/>
                  <a:pt x="6679" y="0"/>
                </a:cubicBezTo>
                <a:cubicBezTo>
                  <a:pt x="23618" y="0"/>
                  <a:pt x="23618" y="0"/>
                  <a:pt x="23618" y="0"/>
                </a:cubicBezTo>
                <a:cubicBezTo>
                  <a:pt x="43896" y="0"/>
                  <a:pt x="43896" y="0"/>
                  <a:pt x="43896" y="0"/>
                </a:cubicBezTo>
                <a:cubicBezTo>
                  <a:pt x="43896" y="23339"/>
                  <a:pt x="43896" y="23339"/>
                  <a:pt x="43896" y="23339"/>
                </a:cubicBezTo>
                <a:cubicBezTo>
                  <a:pt x="43896" y="35669"/>
                  <a:pt x="43896" y="35669"/>
                  <a:pt x="43896" y="35669"/>
                </a:cubicBezTo>
                <a:cubicBezTo>
                  <a:pt x="43896" y="42055"/>
                  <a:pt x="48906" y="48220"/>
                  <a:pt x="57495" y="48220"/>
                </a:cubicBezTo>
                <a:cubicBezTo>
                  <a:pt x="70854" y="48220"/>
                  <a:pt x="70854" y="48220"/>
                  <a:pt x="70854" y="48220"/>
                </a:cubicBezTo>
                <a:cubicBezTo>
                  <a:pt x="99483" y="48220"/>
                  <a:pt x="99483" y="48220"/>
                  <a:pt x="99483" y="48220"/>
                </a:cubicBezTo>
                <a:cubicBezTo>
                  <a:pt x="99483" y="82348"/>
                  <a:pt x="99483" y="82348"/>
                  <a:pt x="99483" y="82348"/>
                </a:cubicBezTo>
                <a:close/>
                <a:moveTo>
                  <a:pt x="57495" y="42055"/>
                </a:moveTo>
                <a:lnTo>
                  <a:pt x="57495" y="42055"/>
                </a:lnTo>
                <a:cubicBezTo>
                  <a:pt x="52246" y="42055"/>
                  <a:pt x="50576" y="38752"/>
                  <a:pt x="50576" y="35669"/>
                </a:cubicBezTo>
                <a:cubicBezTo>
                  <a:pt x="50576" y="23339"/>
                  <a:pt x="50576" y="23339"/>
                  <a:pt x="50576" y="23339"/>
                </a:cubicBezTo>
                <a:cubicBezTo>
                  <a:pt x="50576" y="0"/>
                  <a:pt x="50576" y="0"/>
                  <a:pt x="50576" y="0"/>
                </a:cubicBezTo>
                <a:cubicBezTo>
                  <a:pt x="99483" y="42055"/>
                  <a:pt x="99483" y="42055"/>
                  <a:pt x="99483" y="42055"/>
                </a:cubicBezTo>
                <a:cubicBezTo>
                  <a:pt x="70854" y="42055"/>
                  <a:pt x="70854" y="42055"/>
                  <a:pt x="70854" y="42055"/>
                </a:cubicBezTo>
                <a:lnTo>
                  <a:pt x="57495" y="4205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3" name="Shape 4768">
            <a:extLst>
              <a:ext uri="{FF2B5EF4-FFF2-40B4-BE49-F238E27FC236}">
                <a16:creationId xmlns:a16="http://schemas.microsoft.com/office/drawing/2014/main" id="{4D569F6D-E6F1-4D4D-862E-9431C74385EF}"/>
              </a:ext>
            </a:extLst>
          </p:cNvPr>
          <p:cNvSpPr/>
          <p:nvPr/>
        </p:nvSpPr>
        <p:spPr>
          <a:xfrm>
            <a:off x="8598357" y="2720520"/>
            <a:ext cx="241237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081" y="108062"/>
                </a:moveTo>
                <a:lnTo>
                  <a:pt x="113081" y="108062"/>
                </a:lnTo>
                <a:cubicBezTo>
                  <a:pt x="106163" y="108062"/>
                  <a:pt x="106163" y="108062"/>
                  <a:pt x="106163" y="108062"/>
                </a:cubicBezTo>
                <a:cubicBezTo>
                  <a:pt x="106163" y="113926"/>
                  <a:pt x="106163" y="113926"/>
                  <a:pt x="106163" y="113926"/>
                </a:cubicBezTo>
                <a:cubicBezTo>
                  <a:pt x="106163" y="118324"/>
                  <a:pt x="102823" y="119790"/>
                  <a:pt x="99483" y="119790"/>
                </a:cubicBezTo>
                <a:cubicBezTo>
                  <a:pt x="94473" y="119790"/>
                  <a:pt x="92803" y="118324"/>
                  <a:pt x="92803" y="113926"/>
                </a:cubicBezTo>
                <a:cubicBezTo>
                  <a:pt x="92803" y="108062"/>
                  <a:pt x="92803" y="108062"/>
                  <a:pt x="92803" y="108062"/>
                </a:cubicBezTo>
                <a:cubicBezTo>
                  <a:pt x="86123" y="108062"/>
                  <a:pt x="86123" y="108062"/>
                  <a:pt x="86123" y="108062"/>
                </a:cubicBezTo>
                <a:cubicBezTo>
                  <a:pt x="80874" y="108062"/>
                  <a:pt x="79204" y="106596"/>
                  <a:pt x="79204" y="101989"/>
                </a:cubicBezTo>
                <a:cubicBezTo>
                  <a:pt x="79204" y="99057"/>
                  <a:pt x="80874" y="96125"/>
                  <a:pt x="86123" y="96125"/>
                </a:cubicBezTo>
                <a:cubicBezTo>
                  <a:pt x="92803" y="96125"/>
                  <a:pt x="92803" y="96125"/>
                  <a:pt x="92803" y="96125"/>
                </a:cubicBezTo>
                <a:cubicBezTo>
                  <a:pt x="92803" y="90261"/>
                  <a:pt x="92803" y="90261"/>
                  <a:pt x="92803" y="90261"/>
                </a:cubicBezTo>
                <a:cubicBezTo>
                  <a:pt x="92803" y="87329"/>
                  <a:pt x="94473" y="84397"/>
                  <a:pt x="99483" y="84397"/>
                </a:cubicBezTo>
                <a:cubicBezTo>
                  <a:pt x="102823" y="84397"/>
                  <a:pt x="106163" y="87329"/>
                  <a:pt x="106163" y="90261"/>
                </a:cubicBezTo>
                <a:cubicBezTo>
                  <a:pt x="106163" y="96125"/>
                  <a:pt x="106163" y="96125"/>
                  <a:pt x="106163" y="96125"/>
                </a:cubicBezTo>
                <a:cubicBezTo>
                  <a:pt x="113081" y="96125"/>
                  <a:pt x="113081" y="96125"/>
                  <a:pt x="113081" y="96125"/>
                </a:cubicBezTo>
                <a:cubicBezTo>
                  <a:pt x="116421" y="96125"/>
                  <a:pt x="119761" y="99057"/>
                  <a:pt x="119761" y="101989"/>
                </a:cubicBezTo>
                <a:cubicBezTo>
                  <a:pt x="119761" y="106596"/>
                  <a:pt x="116421" y="108062"/>
                  <a:pt x="113081" y="108062"/>
                </a:cubicBezTo>
                <a:close/>
                <a:moveTo>
                  <a:pt x="86123" y="90261"/>
                </a:moveTo>
                <a:lnTo>
                  <a:pt x="86123" y="90261"/>
                </a:lnTo>
                <a:cubicBezTo>
                  <a:pt x="77534" y="90261"/>
                  <a:pt x="72524" y="96125"/>
                  <a:pt x="72524" y="101989"/>
                </a:cubicBezTo>
                <a:cubicBezTo>
                  <a:pt x="72524" y="109528"/>
                  <a:pt x="77534" y="113926"/>
                  <a:pt x="86123" y="113926"/>
                </a:cubicBezTo>
                <a:cubicBezTo>
                  <a:pt x="6679" y="113926"/>
                  <a:pt x="6679" y="113926"/>
                  <a:pt x="6679" y="113926"/>
                </a:cubicBezTo>
                <a:cubicBezTo>
                  <a:pt x="3339" y="113926"/>
                  <a:pt x="0" y="112460"/>
                  <a:pt x="0" y="108062"/>
                </a:cubicBezTo>
                <a:cubicBezTo>
                  <a:pt x="0" y="5863"/>
                  <a:pt x="0" y="5863"/>
                  <a:pt x="0" y="5863"/>
                </a:cubicBezTo>
                <a:cubicBezTo>
                  <a:pt x="0" y="2931"/>
                  <a:pt x="3339" y="0"/>
                  <a:pt x="6679" y="0"/>
                </a:cubicBezTo>
                <a:cubicBezTo>
                  <a:pt x="21948" y="0"/>
                  <a:pt x="21948" y="0"/>
                  <a:pt x="21948" y="0"/>
                </a:cubicBezTo>
                <a:cubicBezTo>
                  <a:pt x="42226" y="0"/>
                  <a:pt x="42226" y="0"/>
                  <a:pt x="42226" y="0"/>
                </a:cubicBezTo>
                <a:cubicBezTo>
                  <a:pt x="42226" y="22198"/>
                  <a:pt x="42226" y="22198"/>
                  <a:pt x="42226" y="22198"/>
                </a:cubicBezTo>
                <a:cubicBezTo>
                  <a:pt x="42226" y="33926"/>
                  <a:pt x="42226" y="33926"/>
                  <a:pt x="42226" y="33926"/>
                </a:cubicBezTo>
                <a:cubicBezTo>
                  <a:pt x="42226" y="40000"/>
                  <a:pt x="48906" y="45863"/>
                  <a:pt x="55586" y="45863"/>
                </a:cubicBezTo>
                <a:cubicBezTo>
                  <a:pt x="69184" y="45863"/>
                  <a:pt x="69184" y="45863"/>
                  <a:pt x="69184" y="45863"/>
                </a:cubicBezTo>
                <a:cubicBezTo>
                  <a:pt x="99483" y="45863"/>
                  <a:pt x="99483" y="45863"/>
                  <a:pt x="99483" y="45863"/>
                </a:cubicBezTo>
                <a:cubicBezTo>
                  <a:pt x="99483" y="78324"/>
                  <a:pt x="99483" y="78324"/>
                  <a:pt x="99483" y="78324"/>
                </a:cubicBezTo>
                <a:cubicBezTo>
                  <a:pt x="91133" y="78324"/>
                  <a:pt x="86123" y="84397"/>
                  <a:pt x="86123" y="90261"/>
                </a:cubicBezTo>
                <a:close/>
                <a:moveTo>
                  <a:pt x="55586" y="40000"/>
                </a:moveTo>
                <a:lnTo>
                  <a:pt x="55586" y="40000"/>
                </a:lnTo>
                <a:cubicBezTo>
                  <a:pt x="52246" y="40000"/>
                  <a:pt x="48906" y="36858"/>
                  <a:pt x="48906" y="33926"/>
                </a:cubicBezTo>
                <a:cubicBezTo>
                  <a:pt x="48906" y="22198"/>
                  <a:pt x="48906" y="22198"/>
                  <a:pt x="48906" y="22198"/>
                </a:cubicBezTo>
                <a:cubicBezTo>
                  <a:pt x="48906" y="0"/>
                  <a:pt x="48906" y="0"/>
                  <a:pt x="48906" y="0"/>
                </a:cubicBezTo>
                <a:cubicBezTo>
                  <a:pt x="99483" y="40000"/>
                  <a:pt x="99483" y="40000"/>
                  <a:pt x="99483" y="40000"/>
                </a:cubicBezTo>
                <a:cubicBezTo>
                  <a:pt x="69184" y="40000"/>
                  <a:pt x="69184" y="40000"/>
                  <a:pt x="69184" y="40000"/>
                </a:cubicBezTo>
                <a:lnTo>
                  <a:pt x="55586" y="4000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4" name="Shape 4769">
            <a:extLst>
              <a:ext uri="{FF2B5EF4-FFF2-40B4-BE49-F238E27FC236}">
                <a16:creationId xmlns:a16="http://schemas.microsoft.com/office/drawing/2014/main" id="{4BE9412A-9F2C-4FD3-8504-748CF7E4B474}"/>
              </a:ext>
            </a:extLst>
          </p:cNvPr>
          <p:cNvSpPr/>
          <p:nvPr/>
        </p:nvSpPr>
        <p:spPr>
          <a:xfrm>
            <a:off x="8079909" y="2709938"/>
            <a:ext cx="224308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548" y="108768"/>
                </a:moveTo>
                <a:lnTo>
                  <a:pt x="112548" y="108768"/>
                </a:lnTo>
                <a:cubicBezTo>
                  <a:pt x="21841" y="108768"/>
                  <a:pt x="21841" y="108768"/>
                  <a:pt x="21841" y="108768"/>
                </a:cubicBezTo>
                <a:cubicBezTo>
                  <a:pt x="16188" y="108768"/>
                  <a:pt x="14389" y="106009"/>
                  <a:pt x="14389" y="103251"/>
                </a:cubicBezTo>
                <a:cubicBezTo>
                  <a:pt x="14389" y="5714"/>
                  <a:pt x="14389" y="5714"/>
                  <a:pt x="14389" y="5714"/>
                </a:cubicBezTo>
                <a:cubicBezTo>
                  <a:pt x="14389" y="2955"/>
                  <a:pt x="16188" y="0"/>
                  <a:pt x="21841" y="0"/>
                </a:cubicBezTo>
                <a:cubicBezTo>
                  <a:pt x="59871" y="0"/>
                  <a:pt x="59871" y="0"/>
                  <a:pt x="59871" y="0"/>
                </a:cubicBezTo>
                <a:cubicBezTo>
                  <a:pt x="59871" y="21083"/>
                  <a:pt x="59871" y="21083"/>
                  <a:pt x="59871" y="21083"/>
                </a:cubicBezTo>
                <a:cubicBezTo>
                  <a:pt x="59871" y="32118"/>
                  <a:pt x="59871" y="32118"/>
                  <a:pt x="59871" y="32118"/>
                </a:cubicBezTo>
                <a:cubicBezTo>
                  <a:pt x="59871" y="37635"/>
                  <a:pt x="67066" y="43349"/>
                  <a:pt x="74518" y="43349"/>
                </a:cubicBezTo>
                <a:cubicBezTo>
                  <a:pt x="88907" y="43349"/>
                  <a:pt x="88907" y="43349"/>
                  <a:pt x="88907" y="43349"/>
                </a:cubicBezTo>
                <a:cubicBezTo>
                  <a:pt x="119743" y="43349"/>
                  <a:pt x="119743" y="43349"/>
                  <a:pt x="119743" y="43349"/>
                </a:cubicBezTo>
                <a:cubicBezTo>
                  <a:pt x="119743" y="87881"/>
                  <a:pt x="119743" y="87881"/>
                  <a:pt x="119743" y="87881"/>
                </a:cubicBezTo>
                <a:cubicBezTo>
                  <a:pt x="119743" y="103251"/>
                  <a:pt x="119743" y="103251"/>
                  <a:pt x="119743" y="103251"/>
                </a:cubicBezTo>
                <a:cubicBezTo>
                  <a:pt x="119743" y="106009"/>
                  <a:pt x="117944" y="108768"/>
                  <a:pt x="112548" y="108768"/>
                </a:cubicBezTo>
                <a:close/>
                <a:moveTo>
                  <a:pt x="74518" y="37635"/>
                </a:moveTo>
                <a:lnTo>
                  <a:pt x="74518" y="37635"/>
                </a:lnTo>
                <a:cubicBezTo>
                  <a:pt x="70663" y="37635"/>
                  <a:pt x="67066" y="34876"/>
                  <a:pt x="67066" y="32118"/>
                </a:cubicBezTo>
                <a:cubicBezTo>
                  <a:pt x="67066" y="21083"/>
                  <a:pt x="67066" y="21083"/>
                  <a:pt x="67066" y="21083"/>
                </a:cubicBezTo>
                <a:cubicBezTo>
                  <a:pt x="67066" y="0"/>
                  <a:pt x="67066" y="0"/>
                  <a:pt x="67066" y="0"/>
                </a:cubicBezTo>
                <a:cubicBezTo>
                  <a:pt x="119743" y="37635"/>
                  <a:pt x="119743" y="37635"/>
                  <a:pt x="119743" y="37635"/>
                </a:cubicBezTo>
                <a:cubicBezTo>
                  <a:pt x="88907" y="37635"/>
                  <a:pt x="88907" y="37635"/>
                  <a:pt x="88907" y="37635"/>
                </a:cubicBezTo>
                <a:lnTo>
                  <a:pt x="74518" y="37635"/>
                </a:lnTo>
                <a:close/>
                <a:moveTo>
                  <a:pt x="27237" y="114285"/>
                </a:moveTo>
                <a:lnTo>
                  <a:pt x="27237" y="114285"/>
                </a:lnTo>
                <a:cubicBezTo>
                  <a:pt x="32633" y="114285"/>
                  <a:pt x="32633" y="114285"/>
                  <a:pt x="32633" y="114285"/>
                </a:cubicBezTo>
                <a:cubicBezTo>
                  <a:pt x="79914" y="114285"/>
                  <a:pt x="79914" y="114285"/>
                  <a:pt x="79914" y="114285"/>
                </a:cubicBezTo>
                <a:cubicBezTo>
                  <a:pt x="90706" y="114285"/>
                  <a:pt x="90706" y="114285"/>
                  <a:pt x="90706" y="114285"/>
                </a:cubicBezTo>
                <a:cubicBezTo>
                  <a:pt x="105353" y="114285"/>
                  <a:pt x="105353" y="114285"/>
                  <a:pt x="105353" y="114285"/>
                </a:cubicBezTo>
                <a:cubicBezTo>
                  <a:pt x="105353" y="117044"/>
                  <a:pt x="103554" y="119802"/>
                  <a:pt x="97901" y="119802"/>
                </a:cubicBezTo>
                <a:cubicBezTo>
                  <a:pt x="14389" y="119802"/>
                  <a:pt x="14389" y="119802"/>
                  <a:pt x="14389" y="119802"/>
                </a:cubicBezTo>
                <a:cubicBezTo>
                  <a:pt x="5396" y="119802"/>
                  <a:pt x="0" y="114285"/>
                  <a:pt x="0" y="108768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1798" y="11231"/>
                  <a:pt x="7194" y="11231"/>
                </a:cubicBezTo>
                <a:cubicBezTo>
                  <a:pt x="7194" y="27980"/>
                  <a:pt x="7194" y="27980"/>
                  <a:pt x="7194" y="27980"/>
                </a:cubicBezTo>
                <a:cubicBezTo>
                  <a:pt x="7194" y="93399"/>
                  <a:pt x="7194" y="93399"/>
                  <a:pt x="7194" y="93399"/>
                </a:cubicBezTo>
                <a:cubicBezTo>
                  <a:pt x="7194" y="103251"/>
                  <a:pt x="7194" y="103251"/>
                  <a:pt x="7194" y="103251"/>
                </a:cubicBezTo>
                <a:cubicBezTo>
                  <a:pt x="7194" y="108768"/>
                  <a:pt x="12591" y="114285"/>
                  <a:pt x="21841" y="114285"/>
                </a:cubicBezTo>
                <a:lnTo>
                  <a:pt x="27237" y="114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5" name="Shape 4770">
            <a:extLst>
              <a:ext uri="{FF2B5EF4-FFF2-40B4-BE49-F238E27FC236}">
                <a16:creationId xmlns:a16="http://schemas.microsoft.com/office/drawing/2014/main" id="{BC3EF935-E29C-4AC3-966F-8D275F23772D}"/>
              </a:ext>
            </a:extLst>
          </p:cNvPr>
          <p:cNvSpPr/>
          <p:nvPr/>
        </p:nvSpPr>
        <p:spPr>
          <a:xfrm>
            <a:off x="7584738" y="2720520"/>
            <a:ext cx="201030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674" y="119779"/>
                </a:moveTo>
                <a:lnTo>
                  <a:pt x="111674" y="119779"/>
                </a:lnTo>
                <a:cubicBezTo>
                  <a:pt x="8038" y="119779"/>
                  <a:pt x="8038" y="119779"/>
                  <a:pt x="8038" y="119779"/>
                </a:cubicBezTo>
                <a:cubicBezTo>
                  <a:pt x="4019" y="119779"/>
                  <a:pt x="0" y="118238"/>
                  <a:pt x="0" y="11361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4019" y="0"/>
                  <a:pt x="8038" y="0"/>
                </a:cubicBezTo>
                <a:cubicBezTo>
                  <a:pt x="52822" y="0"/>
                  <a:pt x="52822" y="0"/>
                  <a:pt x="52822" y="0"/>
                </a:cubicBezTo>
                <a:cubicBezTo>
                  <a:pt x="52822" y="23339"/>
                  <a:pt x="52822" y="23339"/>
                  <a:pt x="52822" y="23339"/>
                </a:cubicBezTo>
                <a:cubicBezTo>
                  <a:pt x="52822" y="35669"/>
                  <a:pt x="52822" y="35669"/>
                  <a:pt x="52822" y="35669"/>
                </a:cubicBezTo>
                <a:cubicBezTo>
                  <a:pt x="52822" y="42055"/>
                  <a:pt x="58851" y="48220"/>
                  <a:pt x="68899" y="48220"/>
                </a:cubicBezTo>
                <a:cubicBezTo>
                  <a:pt x="85263" y="48220"/>
                  <a:pt x="85263" y="48220"/>
                  <a:pt x="85263" y="48220"/>
                </a:cubicBezTo>
                <a:cubicBezTo>
                  <a:pt x="119712" y="48220"/>
                  <a:pt x="119712" y="48220"/>
                  <a:pt x="119712" y="48220"/>
                </a:cubicBezTo>
                <a:cubicBezTo>
                  <a:pt x="119712" y="97981"/>
                  <a:pt x="119712" y="97981"/>
                  <a:pt x="119712" y="97981"/>
                </a:cubicBezTo>
                <a:cubicBezTo>
                  <a:pt x="119712" y="113614"/>
                  <a:pt x="119712" y="113614"/>
                  <a:pt x="119712" y="113614"/>
                </a:cubicBezTo>
                <a:cubicBezTo>
                  <a:pt x="119712" y="118238"/>
                  <a:pt x="115693" y="119779"/>
                  <a:pt x="111674" y="119779"/>
                </a:cubicBezTo>
                <a:close/>
                <a:moveTo>
                  <a:pt x="68899" y="42055"/>
                </a:moveTo>
                <a:lnTo>
                  <a:pt x="68899" y="42055"/>
                </a:lnTo>
                <a:cubicBezTo>
                  <a:pt x="62870" y="42055"/>
                  <a:pt x="60861" y="38752"/>
                  <a:pt x="60861" y="35669"/>
                </a:cubicBezTo>
                <a:cubicBezTo>
                  <a:pt x="60861" y="23339"/>
                  <a:pt x="60861" y="23339"/>
                  <a:pt x="60861" y="23339"/>
                </a:cubicBezTo>
                <a:cubicBezTo>
                  <a:pt x="60861" y="0"/>
                  <a:pt x="60861" y="0"/>
                  <a:pt x="60861" y="0"/>
                </a:cubicBezTo>
                <a:cubicBezTo>
                  <a:pt x="119712" y="42055"/>
                  <a:pt x="119712" y="42055"/>
                  <a:pt x="119712" y="42055"/>
                </a:cubicBezTo>
                <a:cubicBezTo>
                  <a:pt x="85263" y="42055"/>
                  <a:pt x="85263" y="42055"/>
                  <a:pt x="85263" y="42055"/>
                </a:cubicBezTo>
                <a:lnTo>
                  <a:pt x="68899" y="4205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6" name="Shape 4771">
            <a:extLst>
              <a:ext uri="{FF2B5EF4-FFF2-40B4-BE49-F238E27FC236}">
                <a16:creationId xmlns:a16="http://schemas.microsoft.com/office/drawing/2014/main" id="{C766ADF8-366F-4657-B31C-5E6A70FA12E1}"/>
              </a:ext>
            </a:extLst>
          </p:cNvPr>
          <p:cNvSpPr/>
          <p:nvPr/>
        </p:nvSpPr>
        <p:spPr>
          <a:xfrm>
            <a:off x="9614093" y="4270278"/>
            <a:ext cx="289907" cy="2582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75613"/>
                </a:moveTo>
                <a:lnTo>
                  <a:pt x="114219" y="75613"/>
                </a:lnTo>
                <a:cubicBezTo>
                  <a:pt x="111229" y="75613"/>
                  <a:pt x="108438" y="77174"/>
                  <a:pt x="105647" y="80297"/>
                </a:cubicBezTo>
                <a:cubicBezTo>
                  <a:pt x="102857" y="83643"/>
                  <a:pt x="102857" y="83643"/>
                  <a:pt x="102857" y="83643"/>
                </a:cubicBezTo>
                <a:cubicBezTo>
                  <a:pt x="100066" y="80297"/>
                  <a:pt x="100066" y="80297"/>
                  <a:pt x="100066" y="80297"/>
                </a:cubicBezTo>
                <a:cubicBezTo>
                  <a:pt x="97275" y="77174"/>
                  <a:pt x="94485" y="75613"/>
                  <a:pt x="91495" y="75613"/>
                </a:cubicBezTo>
                <a:cubicBezTo>
                  <a:pt x="85913" y="75613"/>
                  <a:pt x="80332" y="81858"/>
                  <a:pt x="80332" y="88327"/>
                </a:cubicBezTo>
                <a:cubicBezTo>
                  <a:pt x="80332" y="93011"/>
                  <a:pt x="81727" y="96133"/>
                  <a:pt x="83122" y="97695"/>
                </a:cubicBezTo>
                <a:cubicBezTo>
                  <a:pt x="87308" y="100817"/>
                  <a:pt x="87308" y="100817"/>
                  <a:pt x="87308" y="100817"/>
                </a:cubicBezTo>
                <a:cubicBezTo>
                  <a:pt x="83122" y="105724"/>
                  <a:pt x="83122" y="105724"/>
                  <a:pt x="83122" y="105724"/>
                </a:cubicBezTo>
                <a:cubicBezTo>
                  <a:pt x="81727" y="105724"/>
                  <a:pt x="81727" y="105724"/>
                  <a:pt x="81727" y="105724"/>
                </a:cubicBezTo>
                <a:cubicBezTo>
                  <a:pt x="5581" y="105724"/>
                  <a:pt x="5581" y="105724"/>
                  <a:pt x="5581" y="105724"/>
                </a:cubicBezTo>
                <a:cubicBezTo>
                  <a:pt x="1395" y="105724"/>
                  <a:pt x="0" y="102379"/>
                  <a:pt x="0" y="99256"/>
                </a:cubicBezTo>
                <a:cubicBezTo>
                  <a:pt x="0" y="91449"/>
                  <a:pt x="0" y="91449"/>
                  <a:pt x="0" y="91449"/>
                </a:cubicBezTo>
                <a:cubicBezTo>
                  <a:pt x="0" y="80297"/>
                  <a:pt x="0" y="80297"/>
                  <a:pt x="0" y="80297"/>
                </a:cubicBezTo>
                <a:cubicBezTo>
                  <a:pt x="0" y="72490"/>
                  <a:pt x="0" y="72490"/>
                  <a:pt x="0" y="72490"/>
                </a:cubicBezTo>
                <a:cubicBezTo>
                  <a:pt x="0" y="61561"/>
                  <a:pt x="0" y="61561"/>
                  <a:pt x="0" y="61561"/>
                </a:cubicBezTo>
                <a:cubicBezTo>
                  <a:pt x="0" y="53531"/>
                  <a:pt x="0" y="53531"/>
                  <a:pt x="0" y="53531"/>
                </a:cubicBezTo>
                <a:cubicBezTo>
                  <a:pt x="0" y="31449"/>
                  <a:pt x="0" y="31449"/>
                  <a:pt x="0" y="31449"/>
                </a:cubicBezTo>
                <a:cubicBezTo>
                  <a:pt x="119800" y="31449"/>
                  <a:pt x="119800" y="31449"/>
                  <a:pt x="119800" y="31449"/>
                </a:cubicBezTo>
                <a:cubicBezTo>
                  <a:pt x="119800" y="53531"/>
                  <a:pt x="119800" y="53531"/>
                  <a:pt x="119800" y="53531"/>
                </a:cubicBezTo>
                <a:cubicBezTo>
                  <a:pt x="119800" y="61561"/>
                  <a:pt x="119800" y="61561"/>
                  <a:pt x="119800" y="61561"/>
                </a:cubicBezTo>
                <a:cubicBezTo>
                  <a:pt x="119800" y="72490"/>
                  <a:pt x="119800" y="72490"/>
                  <a:pt x="119800" y="72490"/>
                </a:cubicBezTo>
                <a:cubicBezTo>
                  <a:pt x="119800" y="77174"/>
                  <a:pt x="119800" y="77174"/>
                  <a:pt x="119800" y="77174"/>
                </a:cubicBezTo>
                <a:cubicBezTo>
                  <a:pt x="118405" y="77174"/>
                  <a:pt x="115614" y="75613"/>
                  <a:pt x="114219" y="75613"/>
                </a:cubicBezTo>
                <a:close/>
                <a:moveTo>
                  <a:pt x="0" y="18959"/>
                </a:moveTo>
                <a:lnTo>
                  <a:pt x="0" y="18959"/>
                </a:lnTo>
                <a:cubicBezTo>
                  <a:pt x="0" y="15836"/>
                  <a:pt x="0" y="15836"/>
                  <a:pt x="0" y="15836"/>
                </a:cubicBezTo>
                <a:cubicBezTo>
                  <a:pt x="0" y="6245"/>
                  <a:pt x="0" y="6245"/>
                  <a:pt x="0" y="6245"/>
                </a:cubicBezTo>
                <a:cubicBezTo>
                  <a:pt x="0" y="3122"/>
                  <a:pt x="1395" y="0"/>
                  <a:pt x="5581" y="0"/>
                </a:cubicBezTo>
                <a:cubicBezTo>
                  <a:pt x="12757" y="0"/>
                  <a:pt x="12757" y="0"/>
                  <a:pt x="12757" y="0"/>
                </a:cubicBezTo>
                <a:cubicBezTo>
                  <a:pt x="16943" y="0"/>
                  <a:pt x="16943" y="0"/>
                  <a:pt x="16943" y="0"/>
                </a:cubicBezTo>
                <a:cubicBezTo>
                  <a:pt x="22524" y="0"/>
                  <a:pt x="22524" y="0"/>
                  <a:pt x="22524" y="0"/>
                </a:cubicBezTo>
                <a:cubicBezTo>
                  <a:pt x="33887" y="0"/>
                  <a:pt x="33887" y="0"/>
                  <a:pt x="33887" y="0"/>
                </a:cubicBezTo>
                <a:cubicBezTo>
                  <a:pt x="45049" y="12490"/>
                  <a:pt x="45049" y="12490"/>
                  <a:pt x="45049" y="12490"/>
                </a:cubicBezTo>
                <a:cubicBezTo>
                  <a:pt x="114219" y="12490"/>
                  <a:pt x="114219" y="12490"/>
                  <a:pt x="114219" y="12490"/>
                </a:cubicBezTo>
                <a:cubicBezTo>
                  <a:pt x="117009" y="12490"/>
                  <a:pt x="119800" y="15836"/>
                  <a:pt x="119800" y="18959"/>
                </a:cubicBezTo>
                <a:cubicBezTo>
                  <a:pt x="119800" y="25204"/>
                  <a:pt x="119800" y="25204"/>
                  <a:pt x="119800" y="25204"/>
                </a:cubicBezTo>
                <a:cubicBezTo>
                  <a:pt x="0" y="25204"/>
                  <a:pt x="0" y="25204"/>
                  <a:pt x="0" y="25204"/>
                </a:cubicBezTo>
                <a:lnTo>
                  <a:pt x="0" y="18959"/>
                </a:lnTo>
                <a:close/>
                <a:moveTo>
                  <a:pt x="87308" y="110408"/>
                </a:moveTo>
                <a:lnTo>
                  <a:pt x="87308" y="110408"/>
                </a:lnTo>
                <a:cubicBezTo>
                  <a:pt x="94485" y="100817"/>
                  <a:pt x="94485" y="100817"/>
                  <a:pt x="94485" y="100817"/>
                </a:cubicBezTo>
                <a:cubicBezTo>
                  <a:pt x="87308" y="93011"/>
                  <a:pt x="87308" y="93011"/>
                  <a:pt x="87308" y="93011"/>
                </a:cubicBezTo>
                <a:cubicBezTo>
                  <a:pt x="85913" y="91449"/>
                  <a:pt x="85913" y="89888"/>
                  <a:pt x="85913" y="88327"/>
                </a:cubicBezTo>
                <a:cubicBezTo>
                  <a:pt x="85913" y="85204"/>
                  <a:pt x="88704" y="81858"/>
                  <a:pt x="91495" y="81858"/>
                </a:cubicBezTo>
                <a:cubicBezTo>
                  <a:pt x="92890" y="81858"/>
                  <a:pt x="94485" y="83643"/>
                  <a:pt x="95880" y="85204"/>
                </a:cubicBezTo>
                <a:cubicBezTo>
                  <a:pt x="102857" y="93011"/>
                  <a:pt x="102857" y="93011"/>
                  <a:pt x="102857" y="93011"/>
                </a:cubicBezTo>
                <a:cubicBezTo>
                  <a:pt x="109833" y="85204"/>
                  <a:pt x="109833" y="85204"/>
                  <a:pt x="109833" y="85204"/>
                </a:cubicBezTo>
                <a:cubicBezTo>
                  <a:pt x="111229" y="83643"/>
                  <a:pt x="112624" y="81858"/>
                  <a:pt x="114219" y="81858"/>
                </a:cubicBezTo>
                <a:cubicBezTo>
                  <a:pt x="117009" y="81858"/>
                  <a:pt x="119800" y="85204"/>
                  <a:pt x="119800" y="88327"/>
                </a:cubicBezTo>
                <a:cubicBezTo>
                  <a:pt x="119800" y="89888"/>
                  <a:pt x="119800" y="91449"/>
                  <a:pt x="118405" y="93011"/>
                </a:cubicBezTo>
                <a:cubicBezTo>
                  <a:pt x="111229" y="100817"/>
                  <a:pt x="111229" y="100817"/>
                  <a:pt x="111229" y="100817"/>
                </a:cubicBezTo>
                <a:cubicBezTo>
                  <a:pt x="118405" y="110408"/>
                  <a:pt x="118405" y="110408"/>
                  <a:pt x="118405" y="110408"/>
                </a:cubicBezTo>
                <a:cubicBezTo>
                  <a:pt x="119800" y="110408"/>
                  <a:pt x="119800" y="111970"/>
                  <a:pt x="119800" y="113531"/>
                </a:cubicBezTo>
                <a:cubicBezTo>
                  <a:pt x="119800" y="118215"/>
                  <a:pt x="117009" y="119776"/>
                  <a:pt x="114219" y="119776"/>
                </a:cubicBezTo>
                <a:cubicBezTo>
                  <a:pt x="112624" y="119776"/>
                  <a:pt x="111229" y="119776"/>
                  <a:pt x="109833" y="118215"/>
                </a:cubicBezTo>
                <a:cubicBezTo>
                  <a:pt x="102857" y="110408"/>
                  <a:pt x="102857" y="110408"/>
                  <a:pt x="102857" y="110408"/>
                </a:cubicBezTo>
                <a:cubicBezTo>
                  <a:pt x="95880" y="118215"/>
                  <a:pt x="95880" y="118215"/>
                  <a:pt x="95880" y="118215"/>
                </a:cubicBezTo>
                <a:cubicBezTo>
                  <a:pt x="94485" y="119776"/>
                  <a:pt x="92890" y="119776"/>
                  <a:pt x="91495" y="119776"/>
                </a:cubicBezTo>
                <a:cubicBezTo>
                  <a:pt x="88704" y="119776"/>
                  <a:pt x="85913" y="118215"/>
                  <a:pt x="85913" y="113531"/>
                </a:cubicBezTo>
                <a:cubicBezTo>
                  <a:pt x="85913" y="111970"/>
                  <a:pt x="85913" y="110408"/>
                  <a:pt x="87308" y="110408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7" name="Shape 4772">
            <a:extLst>
              <a:ext uri="{FF2B5EF4-FFF2-40B4-BE49-F238E27FC236}">
                <a16:creationId xmlns:a16="http://schemas.microsoft.com/office/drawing/2014/main" id="{FB2D2401-5E6E-4C0A-B1CC-95D7CF8D10C0}"/>
              </a:ext>
            </a:extLst>
          </p:cNvPr>
          <p:cNvSpPr/>
          <p:nvPr/>
        </p:nvSpPr>
        <p:spPr>
          <a:xfrm>
            <a:off x="9104108" y="4270278"/>
            <a:ext cx="292024" cy="2518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82442"/>
                </a:moveTo>
                <a:lnTo>
                  <a:pt x="114088" y="82442"/>
                </a:lnTo>
                <a:cubicBezTo>
                  <a:pt x="109950" y="82442"/>
                  <a:pt x="107192" y="84045"/>
                  <a:pt x="105812" y="85877"/>
                </a:cubicBezTo>
                <a:cubicBezTo>
                  <a:pt x="98916" y="93893"/>
                  <a:pt x="98916" y="93893"/>
                  <a:pt x="98916" y="93893"/>
                </a:cubicBezTo>
                <a:cubicBezTo>
                  <a:pt x="97536" y="92290"/>
                  <a:pt x="94581" y="90687"/>
                  <a:pt x="91822" y="90687"/>
                </a:cubicBezTo>
                <a:cubicBezTo>
                  <a:pt x="84926" y="90687"/>
                  <a:pt x="80788" y="97099"/>
                  <a:pt x="80788" y="103511"/>
                </a:cubicBezTo>
                <a:cubicBezTo>
                  <a:pt x="80788" y="105114"/>
                  <a:pt x="80788" y="106946"/>
                  <a:pt x="80788" y="108549"/>
                </a:cubicBezTo>
                <a:cubicBezTo>
                  <a:pt x="5517" y="108549"/>
                  <a:pt x="5517" y="108549"/>
                  <a:pt x="5517" y="108549"/>
                </a:cubicBezTo>
                <a:cubicBezTo>
                  <a:pt x="2758" y="108549"/>
                  <a:pt x="0" y="105114"/>
                  <a:pt x="0" y="101908"/>
                </a:cubicBezTo>
                <a:cubicBezTo>
                  <a:pt x="0" y="93893"/>
                  <a:pt x="0" y="93893"/>
                  <a:pt x="0" y="93893"/>
                </a:cubicBezTo>
                <a:cubicBezTo>
                  <a:pt x="0" y="82442"/>
                  <a:pt x="0" y="82442"/>
                  <a:pt x="0" y="82442"/>
                </a:cubicBezTo>
                <a:cubicBezTo>
                  <a:pt x="0" y="74427"/>
                  <a:pt x="0" y="74427"/>
                  <a:pt x="0" y="74427"/>
                </a:cubicBezTo>
                <a:cubicBezTo>
                  <a:pt x="0" y="63206"/>
                  <a:pt x="0" y="63206"/>
                  <a:pt x="0" y="63206"/>
                </a:cubicBezTo>
                <a:cubicBezTo>
                  <a:pt x="0" y="54961"/>
                  <a:pt x="0" y="54961"/>
                  <a:pt x="0" y="54961"/>
                </a:cubicBezTo>
                <a:cubicBezTo>
                  <a:pt x="0" y="32290"/>
                  <a:pt x="0" y="32290"/>
                  <a:pt x="0" y="32290"/>
                </a:cubicBezTo>
                <a:cubicBezTo>
                  <a:pt x="119802" y="32290"/>
                  <a:pt x="119802" y="32290"/>
                  <a:pt x="119802" y="32290"/>
                </a:cubicBezTo>
                <a:cubicBezTo>
                  <a:pt x="119802" y="54961"/>
                  <a:pt x="119802" y="54961"/>
                  <a:pt x="119802" y="54961"/>
                </a:cubicBezTo>
                <a:cubicBezTo>
                  <a:pt x="119802" y="63206"/>
                  <a:pt x="119802" y="63206"/>
                  <a:pt x="119802" y="63206"/>
                </a:cubicBezTo>
                <a:cubicBezTo>
                  <a:pt x="119802" y="74427"/>
                  <a:pt x="119802" y="74427"/>
                  <a:pt x="119802" y="74427"/>
                </a:cubicBezTo>
                <a:cubicBezTo>
                  <a:pt x="119802" y="82442"/>
                  <a:pt x="119802" y="82442"/>
                  <a:pt x="119802" y="82442"/>
                </a:cubicBezTo>
                <a:cubicBezTo>
                  <a:pt x="119802" y="84045"/>
                  <a:pt x="119802" y="84045"/>
                  <a:pt x="119802" y="84045"/>
                </a:cubicBezTo>
                <a:cubicBezTo>
                  <a:pt x="117044" y="82442"/>
                  <a:pt x="115665" y="82442"/>
                  <a:pt x="114088" y="82442"/>
                </a:cubicBezTo>
                <a:close/>
                <a:moveTo>
                  <a:pt x="0" y="19465"/>
                </a:moveTo>
                <a:lnTo>
                  <a:pt x="0" y="19465"/>
                </a:lnTo>
                <a:cubicBezTo>
                  <a:pt x="0" y="16259"/>
                  <a:pt x="0" y="16259"/>
                  <a:pt x="0" y="16259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3206"/>
                  <a:pt x="2758" y="0"/>
                  <a:pt x="5517" y="0"/>
                </a:cubicBezTo>
                <a:cubicBezTo>
                  <a:pt x="13990" y="0"/>
                  <a:pt x="13990" y="0"/>
                  <a:pt x="13990" y="0"/>
                </a:cubicBezTo>
                <a:cubicBezTo>
                  <a:pt x="16748" y="0"/>
                  <a:pt x="16748" y="0"/>
                  <a:pt x="16748" y="0"/>
                </a:cubicBezTo>
                <a:cubicBezTo>
                  <a:pt x="22266" y="0"/>
                  <a:pt x="22266" y="0"/>
                  <a:pt x="22266" y="0"/>
                </a:cubicBezTo>
                <a:cubicBezTo>
                  <a:pt x="33300" y="0"/>
                  <a:pt x="33300" y="0"/>
                  <a:pt x="33300" y="0"/>
                </a:cubicBezTo>
                <a:cubicBezTo>
                  <a:pt x="44532" y="12824"/>
                  <a:pt x="44532" y="12824"/>
                  <a:pt x="44532" y="12824"/>
                </a:cubicBezTo>
                <a:cubicBezTo>
                  <a:pt x="114088" y="12824"/>
                  <a:pt x="114088" y="12824"/>
                  <a:pt x="114088" y="12824"/>
                </a:cubicBezTo>
                <a:cubicBezTo>
                  <a:pt x="117044" y="12824"/>
                  <a:pt x="119802" y="16259"/>
                  <a:pt x="119802" y="19465"/>
                </a:cubicBezTo>
                <a:cubicBezTo>
                  <a:pt x="119802" y="25877"/>
                  <a:pt x="119802" y="25877"/>
                  <a:pt x="119802" y="25877"/>
                </a:cubicBezTo>
                <a:cubicBezTo>
                  <a:pt x="0" y="25877"/>
                  <a:pt x="0" y="25877"/>
                  <a:pt x="0" y="25877"/>
                </a:cubicBezTo>
                <a:lnTo>
                  <a:pt x="0" y="19465"/>
                </a:lnTo>
                <a:close/>
                <a:moveTo>
                  <a:pt x="91822" y="97099"/>
                </a:moveTo>
                <a:lnTo>
                  <a:pt x="91822" y="97099"/>
                </a:lnTo>
                <a:cubicBezTo>
                  <a:pt x="93201" y="97099"/>
                  <a:pt x="94581" y="98702"/>
                  <a:pt x="94581" y="100305"/>
                </a:cubicBezTo>
                <a:cubicBezTo>
                  <a:pt x="98916" y="103511"/>
                  <a:pt x="98916" y="103511"/>
                  <a:pt x="98916" y="103511"/>
                </a:cubicBezTo>
                <a:cubicBezTo>
                  <a:pt x="109950" y="90687"/>
                  <a:pt x="109950" y="90687"/>
                  <a:pt x="109950" y="90687"/>
                </a:cubicBezTo>
                <a:cubicBezTo>
                  <a:pt x="111330" y="89083"/>
                  <a:pt x="112709" y="89083"/>
                  <a:pt x="114088" y="89083"/>
                </a:cubicBezTo>
                <a:cubicBezTo>
                  <a:pt x="117044" y="89083"/>
                  <a:pt x="119802" y="92290"/>
                  <a:pt x="119802" y="95496"/>
                </a:cubicBezTo>
                <a:cubicBezTo>
                  <a:pt x="119802" y="97099"/>
                  <a:pt x="118423" y="98702"/>
                  <a:pt x="117044" y="100305"/>
                </a:cubicBezTo>
                <a:cubicBezTo>
                  <a:pt x="103054" y="116564"/>
                  <a:pt x="103054" y="116564"/>
                  <a:pt x="103054" y="116564"/>
                </a:cubicBezTo>
                <a:cubicBezTo>
                  <a:pt x="101674" y="118167"/>
                  <a:pt x="100295" y="119770"/>
                  <a:pt x="98916" y="119770"/>
                </a:cubicBezTo>
                <a:cubicBezTo>
                  <a:pt x="97536" y="119770"/>
                  <a:pt x="96157" y="118167"/>
                  <a:pt x="94581" y="116564"/>
                </a:cubicBezTo>
                <a:cubicBezTo>
                  <a:pt x="87684" y="108549"/>
                  <a:pt x="87684" y="108549"/>
                  <a:pt x="87684" y="108549"/>
                </a:cubicBezTo>
                <a:cubicBezTo>
                  <a:pt x="86305" y="106946"/>
                  <a:pt x="86305" y="105114"/>
                  <a:pt x="86305" y="103511"/>
                </a:cubicBezTo>
                <a:cubicBezTo>
                  <a:pt x="86305" y="100305"/>
                  <a:pt x="87684" y="97099"/>
                  <a:pt x="91822" y="9709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8" name="Shape 4773">
            <a:extLst>
              <a:ext uri="{FF2B5EF4-FFF2-40B4-BE49-F238E27FC236}">
                <a16:creationId xmlns:a16="http://schemas.microsoft.com/office/drawing/2014/main" id="{2B6AA29A-CE94-4FCD-B4C1-0B61846EAE7B}"/>
              </a:ext>
            </a:extLst>
          </p:cNvPr>
          <p:cNvSpPr/>
          <p:nvPr/>
        </p:nvSpPr>
        <p:spPr>
          <a:xfrm>
            <a:off x="8600473" y="4270278"/>
            <a:ext cx="289909" cy="2307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624" y="98589"/>
                </a:moveTo>
                <a:lnTo>
                  <a:pt x="112624" y="98589"/>
                </a:lnTo>
                <a:cubicBezTo>
                  <a:pt x="90099" y="98589"/>
                  <a:pt x="90099" y="98589"/>
                  <a:pt x="90099" y="98589"/>
                </a:cubicBezTo>
                <a:cubicBezTo>
                  <a:pt x="84518" y="98589"/>
                  <a:pt x="78936" y="105560"/>
                  <a:pt x="78936" y="112531"/>
                </a:cubicBezTo>
                <a:cubicBezTo>
                  <a:pt x="78936" y="114273"/>
                  <a:pt x="78936" y="116265"/>
                  <a:pt x="78936" y="118008"/>
                </a:cubicBezTo>
                <a:cubicBezTo>
                  <a:pt x="5581" y="118008"/>
                  <a:pt x="5581" y="118008"/>
                  <a:pt x="5581" y="118008"/>
                </a:cubicBezTo>
                <a:cubicBezTo>
                  <a:pt x="2790" y="118008"/>
                  <a:pt x="0" y="114273"/>
                  <a:pt x="0" y="110788"/>
                </a:cubicBezTo>
                <a:cubicBezTo>
                  <a:pt x="0" y="102074"/>
                  <a:pt x="0" y="102074"/>
                  <a:pt x="0" y="102074"/>
                </a:cubicBezTo>
                <a:cubicBezTo>
                  <a:pt x="0" y="89626"/>
                  <a:pt x="0" y="89626"/>
                  <a:pt x="0" y="89626"/>
                </a:cubicBezTo>
                <a:cubicBezTo>
                  <a:pt x="0" y="80912"/>
                  <a:pt x="0" y="80912"/>
                  <a:pt x="0" y="80912"/>
                </a:cubicBezTo>
                <a:cubicBezTo>
                  <a:pt x="0" y="68713"/>
                  <a:pt x="0" y="68713"/>
                  <a:pt x="0" y="68713"/>
                </a:cubicBezTo>
                <a:cubicBezTo>
                  <a:pt x="0" y="59751"/>
                  <a:pt x="0" y="59751"/>
                  <a:pt x="0" y="59751"/>
                </a:cubicBezTo>
                <a:cubicBezTo>
                  <a:pt x="0" y="35103"/>
                  <a:pt x="0" y="35103"/>
                  <a:pt x="0" y="35103"/>
                </a:cubicBezTo>
                <a:cubicBezTo>
                  <a:pt x="119800" y="35103"/>
                  <a:pt x="119800" y="35103"/>
                  <a:pt x="119800" y="35103"/>
                </a:cubicBezTo>
                <a:cubicBezTo>
                  <a:pt x="119800" y="59751"/>
                  <a:pt x="119800" y="59751"/>
                  <a:pt x="119800" y="59751"/>
                </a:cubicBezTo>
                <a:cubicBezTo>
                  <a:pt x="119800" y="68713"/>
                  <a:pt x="119800" y="68713"/>
                  <a:pt x="119800" y="68713"/>
                </a:cubicBezTo>
                <a:cubicBezTo>
                  <a:pt x="119800" y="80912"/>
                  <a:pt x="119800" y="80912"/>
                  <a:pt x="119800" y="80912"/>
                </a:cubicBezTo>
                <a:cubicBezTo>
                  <a:pt x="119800" y="89626"/>
                  <a:pt x="119800" y="89626"/>
                  <a:pt x="119800" y="89626"/>
                </a:cubicBezTo>
                <a:cubicBezTo>
                  <a:pt x="119800" y="102074"/>
                  <a:pt x="119800" y="102074"/>
                  <a:pt x="119800" y="102074"/>
                </a:cubicBezTo>
                <a:cubicBezTo>
                  <a:pt x="118405" y="100331"/>
                  <a:pt x="115415" y="98589"/>
                  <a:pt x="112624" y="98589"/>
                </a:cubicBezTo>
                <a:close/>
                <a:moveTo>
                  <a:pt x="0" y="21161"/>
                </a:moveTo>
                <a:lnTo>
                  <a:pt x="0" y="21161"/>
                </a:lnTo>
                <a:cubicBezTo>
                  <a:pt x="0" y="17676"/>
                  <a:pt x="0" y="17676"/>
                  <a:pt x="0" y="17676"/>
                </a:cubicBezTo>
                <a:cubicBezTo>
                  <a:pt x="0" y="6970"/>
                  <a:pt x="0" y="6970"/>
                  <a:pt x="0" y="6970"/>
                </a:cubicBezTo>
                <a:cubicBezTo>
                  <a:pt x="0" y="3485"/>
                  <a:pt x="2790" y="0"/>
                  <a:pt x="5581" y="0"/>
                </a:cubicBezTo>
                <a:cubicBezTo>
                  <a:pt x="12558" y="0"/>
                  <a:pt x="12558" y="0"/>
                  <a:pt x="12558" y="0"/>
                </a:cubicBezTo>
                <a:cubicBezTo>
                  <a:pt x="16943" y="0"/>
                  <a:pt x="16943" y="0"/>
                  <a:pt x="16943" y="0"/>
                </a:cubicBezTo>
                <a:cubicBezTo>
                  <a:pt x="22524" y="0"/>
                  <a:pt x="22524" y="0"/>
                  <a:pt x="22524" y="0"/>
                </a:cubicBezTo>
                <a:cubicBezTo>
                  <a:pt x="33687" y="0"/>
                  <a:pt x="33687" y="0"/>
                  <a:pt x="33687" y="0"/>
                </a:cubicBezTo>
                <a:cubicBezTo>
                  <a:pt x="45049" y="13941"/>
                  <a:pt x="45049" y="13941"/>
                  <a:pt x="45049" y="13941"/>
                </a:cubicBezTo>
                <a:cubicBezTo>
                  <a:pt x="114019" y="13941"/>
                  <a:pt x="114019" y="13941"/>
                  <a:pt x="114019" y="13941"/>
                </a:cubicBezTo>
                <a:cubicBezTo>
                  <a:pt x="118405" y="13941"/>
                  <a:pt x="119800" y="17676"/>
                  <a:pt x="119800" y="21161"/>
                </a:cubicBezTo>
                <a:cubicBezTo>
                  <a:pt x="119800" y="28132"/>
                  <a:pt x="119800" y="28132"/>
                  <a:pt x="119800" y="28132"/>
                </a:cubicBezTo>
                <a:cubicBezTo>
                  <a:pt x="0" y="28132"/>
                  <a:pt x="0" y="28132"/>
                  <a:pt x="0" y="28132"/>
                </a:cubicBezTo>
                <a:lnTo>
                  <a:pt x="0" y="21161"/>
                </a:lnTo>
                <a:close/>
                <a:moveTo>
                  <a:pt x="90099" y="105560"/>
                </a:moveTo>
                <a:lnTo>
                  <a:pt x="90099" y="105560"/>
                </a:lnTo>
                <a:cubicBezTo>
                  <a:pt x="112624" y="105560"/>
                  <a:pt x="112624" y="105560"/>
                  <a:pt x="112624" y="105560"/>
                </a:cubicBezTo>
                <a:cubicBezTo>
                  <a:pt x="115415" y="105560"/>
                  <a:pt x="118405" y="109045"/>
                  <a:pt x="118405" y="112531"/>
                </a:cubicBezTo>
                <a:cubicBezTo>
                  <a:pt x="118405" y="118008"/>
                  <a:pt x="115415" y="119751"/>
                  <a:pt x="112624" y="119751"/>
                </a:cubicBezTo>
                <a:cubicBezTo>
                  <a:pt x="90099" y="119751"/>
                  <a:pt x="90099" y="119751"/>
                  <a:pt x="90099" y="119751"/>
                </a:cubicBezTo>
                <a:cubicBezTo>
                  <a:pt x="87308" y="119751"/>
                  <a:pt x="84518" y="118008"/>
                  <a:pt x="84518" y="112531"/>
                </a:cubicBezTo>
                <a:cubicBezTo>
                  <a:pt x="84518" y="109045"/>
                  <a:pt x="87308" y="105560"/>
                  <a:pt x="90099" y="10556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9" name="Shape 4774">
            <a:extLst>
              <a:ext uri="{FF2B5EF4-FFF2-40B4-BE49-F238E27FC236}">
                <a16:creationId xmlns:a16="http://schemas.microsoft.com/office/drawing/2014/main" id="{31391783-DC5B-465A-BAA1-DC1267D66A99}"/>
              </a:ext>
            </a:extLst>
          </p:cNvPr>
          <p:cNvSpPr/>
          <p:nvPr/>
        </p:nvSpPr>
        <p:spPr>
          <a:xfrm>
            <a:off x="8094722" y="4270278"/>
            <a:ext cx="287792" cy="2582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11" y="88327"/>
                </a:moveTo>
                <a:lnTo>
                  <a:pt x="112811" y="88327"/>
                </a:lnTo>
                <a:cubicBezTo>
                  <a:pt x="112811" y="81858"/>
                  <a:pt x="107221" y="75613"/>
                  <a:pt x="101630" y="75613"/>
                </a:cubicBezTo>
                <a:cubicBezTo>
                  <a:pt x="94442" y="75613"/>
                  <a:pt x="90249" y="81858"/>
                  <a:pt x="90249" y="88327"/>
                </a:cubicBezTo>
                <a:cubicBezTo>
                  <a:pt x="83261" y="88327"/>
                  <a:pt x="79068" y="94572"/>
                  <a:pt x="79068" y="100817"/>
                </a:cubicBezTo>
                <a:cubicBezTo>
                  <a:pt x="79068" y="102379"/>
                  <a:pt x="79068" y="104163"/>
                  <a:pt x="79068" y="105724"/>
                </a:cubicBezTo>
                <a:cubicBezTo>
                  <a:pt x="5590" y="105724"/>
                  <a:pt x="5590" y="105724"/>
                  <a:pt x="5590" y="105724"/>
                </a:cubicBezTo>
                <a:cubicBezTo>
                  <a:pt x="1397" y="105724"/>
                  <a:pt x="0" y="102379"/>
                  <a:pt x="0" y="99256"/>
                </a:cubicBezTo>
                <a:cubicBezTo>
                  <a:pt x="0" y="91449"/>
                  <a:pt x="0" y="91449"/>
                  <a:pt x="0" y="91449"/>
                </a:cubicBezTo>
                <a:cubicBezTo>
                  <a:pt x="0" y="80297"/>
                  <a:pt x="0" y="80297"/>
                  <a:pt x="0" y="80297"/>
                </a:cubicBezTo>
                <a:cubicBezTo>
                  <a:pt x="0" y="72490"/>
                  <a:pt x="0" y="72490"/>
                  <a:pt x="0" y="72490"/>
                </a:cubicBezTo>
                <a:cubicBezTo>
                  <a:pt x="0" y="61561"/>
                  <a:pt x="0" y="61561"/>
                  <a:pt x="0" y="61561"/>
                </a:cubicBezTo>
                <a:cubicBezTo>
                  <a:pt x="0" y="53531"/>
                  <a:pt x="0" y="53531"/>
                  <a:pt x="0" y="53531"/>
                </a:cubicBezTo>
                <a:cubicBezTo>
                  <a:pt x="0" y="31449"/>
                  <a:pt x="0" y="31449"/>
                  <a:pt x="0" y="31449"/>
                </a:cubicBezTo>
                <a:cubicBezTo>
                  <a:pt x="119800" y="31449"/>
                  <a:pt x="119800" y="31449"/>
                  <a:pt x="119800" y="31449"/>
                </a:cubicBezTo>
                <a:cubicBezTo>
                  <a:pt x="119800" y="53531"/>
                  <a:pt x="119800" y="53531"/>
                  <a:pt x="119800" y="53531"/>
                </a:cubicBezTo>
                <a:cubicBezTo>
                  <a:pt x="119800" y="61561"/>
                  <a:pt x="119800" y="61561"/>
                  <a:pt x="119800" y="61561"/>
                </a:cubicBezTo>
                <a:cubicBezTo>
                  <a:pt x="119800" y="72490"/>
                  <a:pt x="119800" y="72490"/>
                  <a:pt x="119800" y="72490"/>
                </a:cubicBezTo>
                <a:cubicBezTo>
                  <a:pt x="119800" y="80297"/>
                  <a:pt x="119800" y="80297"/>
                  <a:pt x="119800" y="80297"/>
                </a:cubicBezTo>
                <a:cubicBezTo>
                  <a:pt x="119800" y="91449"/>
                  <a:pt x="119800" y="91449"/>
                  <a:pt x="119800" y="91449"/>
                </a:cubicBezTo>
                <a:cubicBezTo>
                  <a:pt x="118402" y="89888"/>
                  <a:pt x="115607" y="88327"/>
                  <a:pt x="112811" y="88327"/>
                </a:cubicBezTo>
                <a:close/>
                <a:moveTo>
                  <a:pt x="0" y="18959"/>
                </a:moveTo>
                <a:lnTo>
                  <a:pt x="0" y="18959"/>
                </a:lnTo>
                <a:cubicBezTo>
                  <a:pt x="0" y="15836"/>
                  <a:pt x="0" y="15836"/>
                  <a:pt x="0" y="15836"/>
                </a:cubicBezTo>
                <a:cubicBezTo>
                  <a:pt x="0" y="6245"/>
                  <a:pt x="0" y="6245"/>
                  <a:pt x="0" y="6245"/>
                </a:cubicBezTo>
                <a:cubicBezTo>
                  <a:pt x="0" y="3122"/>
                  <a:pt x="1397" y="0"/>
                  <a:pt x="5590" y="0"/>
                </a:cubicBezTo>
                <a:cubicBezTo>
                  <a:pt x="12579" y="0"/>
                  <a:pt x="12579" y="0"/>
                  <a:pt x="12579" y="0"/>
                </a:cubicBezTo>
                <a:cubicBezTo>
                  <a:pt x="16971" y="0"/>
                  <a:pt x="16971" y="0"/>
                  <a:pt x="16971" y="0"/>
                </a:cubicBezTo>
                <a:cubicBezTo>
                  <a:pt x="22562" y="0"/>
                  <a:pt x="22562" y="0"/>
                  <a:pt x="22562" y="0"/>
                </a:cubicBezTo>
                <a:cubicBezTo>
                  <a:pt x="33743" y="0"/>
                  <a:pt x="33743" y="0"/>
                  <a:pt x="33743" y="0"/>
                </a:cubicBezTo>
                <a:cubicBezTo>
                  <a:pt x="45124" y="12490"/>
                  <a:pt x="45124" y="12490"/>
                  <a:pt x="45124" y="12490"/>
                </a:cubicBezTo>
                <a:cubicBezTo>
                  <a:pt x="114209" y="12490"/>
                  <a:pt x="114209" y="12490"/>
                  <a:pt x="114209" y="12490"/>
                </a:cubicBezTo>
                <a:cubicBezTo>
                  <a:pt x="117004" y="12490"/>
                  <a:pt x="119800" y="15836"/>
                  <a:pt x="119800" y="18959"/>
                </a:cubicBezTo>
                <a:cubicBezTo>
                  <a:pt x="119800" y="25204"/>
                  <a:pt x="119800" y="25204"/>
                  <a:pt x="119800" y="25204"/>
                </a:cubicBezTo>
                <a:cubicBezTo>
                  <a:pt x="0" y="25204"/>
                  <a:pt x="0" y="25204"/>
                  <a:pt x="0" y="25204"/>
                </a:cubicBezTo>
                <a:lnTo>
                  <a:pt x="0" y="18959"/>
                </a:lnTo>
                <a:close/>
                <a:moveTo>
                  <a:pt x="90249" y="94572"/>
                </a:moveTo>
                <a:lnTo>
                  <a:pt x="90249" y="94572"/>
                </a:lnTo>
                <a:cubicBezTo>
                  <a:pt x="95840" y="94572"/>
                  <a:pt x="95840" y="94572"/>
                  <a:pt x="95840" y="94572"/>
                </a:cubicBezTo>
                <a:cubicBezTo>
                  <a:pt x="95840" y="88327"/>
                  <a:pt x="95840" y="88327"/>
                  <a:pt x="95840" y="88327"/>
                </a:cubicBezTo>
                <a:cubicBezTo>
                  <a:pt x="95840" y="85204"/>
                  <a:pt x="97237" y="81858"/>
                  <a:pt x="101630" y="81858"/>
                </a:cubicBezTo>
                <a:cubicBezTo>
                  <a:pt x="104425" y="81858"/>
                  <a:pt x="107221" y="85204"/>
                  <a:pt x="107221" y="88327"/>
                </a:cubicBezTo>
                <a:cubicBezTo>
                  <a:pt x="107221" y="94572"/>
                  <a:pt x="107221" y="94572"/>
                  <a:pt x="107221" y="94572"/>
                </a:cubicBezTo>
                <a:cubicBezTo>
                  <a:pt x="112811" y="94572"/>
                  <a:pt x="112811" y="94572"/>
                  <a:pt x="112811" y="94572"/>
                </a:cubicBezTo>
                <a:cubicBezTo>
                  <a:pt x="115607" y="94572"/>
                  <a:pt x="118402" y="97695"/>
                  <a:pt x="118402" y="100817"/>
                </a:cubicBezTo>
                <a:cubicBezTo>
                  <a:pt x="118402" y="105724"/>
                  <a:pt x="115607" y="107286"/>
                  <a:pt x="112811" y="107286"/>
                </a:cubicBezTo>
                <a:cubicBezTo>
                  <a:pt x="107221" y="107286"/>
                  <a:pt x="107221" y="107286"/>
                  <a:pt x="107221" y="107286"/>
                </a:cubicBezTo>
                <a:cubicBezTo>
                  <a:pt x="107221" y="113531"/>
                  <a:pt x="107221" y="113531"/>
                  <a:pt x="107221" y="113531"/>
                </a:cubicBezTo>
                <a:cubicBezTo>
                  <a:pt x="107221" y="118215"/>
                  <a:pt x="104425" y="119776"/>
                  <a:pt x="101630" y="119776"/>
                </a:cubicBezTo>
                <a:cubicBezTo>
                  <a:pt x="97237" y="119776"/>
                  <a:pt x="95840" y="118215"/>
                  <a:pt x="95840" y="113531"/>
                </a:cubicBezTo>
                <a:cubicBezTo>
                  <a:pt x="95840" y="107286"/>
                  <a:pt x="95840" y="107286"/>
                  <a:pt x="95840" y="107286"/>
                </a:cubicBezTo>
                <a:cubicBezTo>
                  <a:pt x="90249" y="107286"/>
                  <a:pt x="90249" y="107286"/>
                  <a:pt x="90249" y="107286"/>
                </a:cubicBezTo>
                <a:cubicBezTo>
                  <a:pt x="86056" y="107286"/>
                  <a:pt x="84658" y="105724"/>
                  <a:pt x="84658" y="100817"/>
                </a:cubicBezTo>
                <a:cubicBezTo>
                  <a:pt x="84658" y="97695"/>
                  <a:pt x="86056" y="94572"/>
                  <a:pt x="90249" y="9457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0" name="Shape 4775">
            <a:extLst>
              <a:ext uri="{FF2B5EF4-FFF2-40B4-BE49-F238E27FC236}">
                <a16:creationId xmlns:a16="http://schemas.microsoft.com/office/drawing/2014/main" id="{1353DB9E-1B88-4B29-A9B0-41FB8F5911DD}"/>
              </a:ext>
            </a:extLst>
          </p:cNvPr>
          <p:cNvSpPr/>
          <p:nvPr/>
        </p:nvSpPr>
        <p:spPr>
          <a:xfrm>
            <a:off x="7586855" y="4270278"/>
            <a:ext cx="292024" cy="2286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76" y="119747"/>
                </a:moveTo>
                <a:lnTo>
                  <a:pt x="114276" y="119747"/>
                </a:lnTo>
                <a:cubicBezTo>
                  <a:pt x="5526" y="119747"/>
                  <a:pt x="5526" y="119747"/>
                  <a:pt x="5526" y="119747"/>
                </a:cubicBezTo>
                <a:cubicBezTo>
                  <a:pt x="2763" y="119747"/>
                  <a:pt x="0" y="115957"/>
                  <a:pt x="0" y="112421"/>
                </a:cubicBezTo>
                <a:cubicBezTo>
                  <a:pt x="0" y="103578"/>
                  <a:pt x="0" y="103578"/>
                  <a:pt x="0" y="103578"/>
                </a:cubicBezTo>
                <a:cubicBezTo>
                  <a:pt x="0" y="90947"/>
                  <a:pt x="0" y="90947"/>
                  <a:pt x="0" y="90947"/>
                </a:cubicBezTo>
                <a:cubicBezTo>
                  <a:pt x="0" y="82105"/>
                  <a:pt x="0" y="82105"/>
                  <a:pt x="0" y="82105"/>
                </a:cubicBezTo>
                <a:cubicBezTo>
                  <a:pt x="0" y="69726"/>
                  <a:pt x="0" y="69726"/>
                  <a:pt x="0" y="69726"/>
                </a:cubicBezTo>
                <a:cubicBezTo>
                  <a:pt x="0" y="60631"/>
                  <a:pt x="0" y="60631"/>
                  <a:pt x="0" y="60631"/>
                </a:cubicBezTo>
                <a:cubicBezTo>
                  <a:pt x="0" y="35621"/>
                  <a:pt x="0" y="35621"/>
                  <a:pt x="0" y="35621"/>
                </a:cubicBezTo>
                <a:cubicBezTo>
                  <a:pt x="119802" y="35621"/>
                  <a:pt x="119802" y="35621"/>
                  <a:pt x="119802" y="35621"/>
                </a:cubicBezTo>
                <a:cubicBezTo>
                  <a:pt x="119802" y="60631"/>
                  <a:pt x="119802" y="60631"/>
                  <a:pt x="119802" y="60631"/>
                </a:cubicBezTo>
                <a:cubicBezTo>
                  <a:pt x="119802" y="69726"/>
                  <a:pt x="119802" y="69726"/>
                  <a:pt x="119802" y="69726"/>
                </a:cubicBezTo>
                <a:cubicBezTo>
                  <a:pt x="119802" y="82105"/>
                  <a:pt x="119802" y="82105"/>
                  <a:pt x="119802" y="82105"/>
                </a:cubicBezTo>
                <a:cubicBezTo>
                  <a:pt x="119802" y="90947"/>
                  <a:pt x="119802" y="90947"/>
                  <a:pt x="119802" y="90947"/>
                </a:cubicBezTo>
                <a:cubicBezTo>
                  <a:pt x="119802" y="103578"/>
                  <a:pt x="119802" y="103578"/>
                  <a:pt x="119802" y="103578"/>
                </a:cubicBezTo>
                <a:cubicBezTo>
                  <a:pt x="119802" y="112421"/>
                  <a:pt x="119802" y="112421"/>
                  <a:pt x="119802" y="112421"/>
                </a:cubicBezTo>
                <a:cubicBezTo>
                  <a:pt x="119802" y="115957"/>
                  <a:pt x="117039" y="119747"/>
                  <a:pt x="114276" y="119747"/>
                </a:cubicBezTo>
                <a:close/>
                <a:moveTo>
                  <a:pt x="0" y="21473"/>
                </a:moveTo>
                <a:lnTo>
                  <a:pt x="0" y="21473"/>
                </a:lnTo>
                <a:cubicBezTo>
                  <a:pt x="0" y="17936"/>
                  <a:pt x="0" y="17936"/>
                  <a:pt x="0" y="17936"/>
                </a:cubicBezTo>
                <a:cubicBezTo>
                  <a:pt x="0" y="7073"/>
                  <a:pt x="0" y="7073"/>
                  <a:pt x="0" y="7073"/>
                </a:cubicBezTo>
                <a:cubicBezTo>
                  <a:pt x="0" y="3536"/>
                  <a:pt x="2763" y="0"/>
                  <a:pt x="5526" y="0"/>
                </a:cubicBezTo>
                <a:cubicBezTo>
                  <a:pt x="13815" y="0"/>
                  <a:pt x="13815" y="0"/>
                  <a:pt x="13815" y="0"/>
                </a:cubicBezTo>
                <a:cubicBezTo>
                  <a:pt x="16578" y="0"/>
                  <a:pt x="16578" y="0"/>
                  <a:pt x="16578" y="0"/>
                </a:cubicBezTo>
                <a:cubicBezTo>
                  <a:pt x="22302" y="0"/>
                  <a:pt x="22302" y="0"/>
                  <a:pt x="22302" y="0"/>
                </a:cubicBezTo>
                <a:cubicBezTo>
                  <a:pt x="33355" y="0"/>
                  <a:pt x="33355" y="0"/>
                  <a:pt x="33355" y="0"/>
                </a:cubicBezTo>
                <a:cubicBezTo>
                  <a:pt x="44605" y="14147"/>
                  <a:pt x="44605" y="14147"/>
                  <a:pt x="44605" y="14147"/>
                </a:cubicBezTo>
                <a:cubicBezTo>
                  <a:pt x="114276" y="14147"/>
                  <a:pt x="114276" y="14147"/>
                  <a:pt x="114276" y="14147"/>
                </a:cubicBezTo>
                <a:cubicBezTo>
                  <a:pt x="117039" y="14147"/>
                  <a:pt x="119802" y="17936"/>
                  <a:pt x="119802" y="21473"/>
                </a:cubicBezTo>
                <a:cubicBezTo>
                  <a:pt x="119802" y="28547"/>
                  <a:pt x="119802" y="28547"/>
                  <a:pt x="119802" y="28547"/>
                </a:cubicBezTo>
                <a:cubicBezTo>
                  <a:pt x="0" y="28547"/>
                  <a:pt x="0" y="28547"/>
                  <a:pt x="0" y="28547"/>
                </a:cubicBezTo>
                <a:lnTo>
                  <a:pt x="0" y="21473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1" name="Shape 4776">
            <a:extLst>
              <a:ext uri="{FF2B5EF4-FFF2-40B4-BE49-F238E27FC236}">
                <a16:creationId xmlns:a16="http://schemas.microsoft.com/office/drawing/2014/main" id="{22DC0575-D0BF-4894-B4D6-A729DE65A8F2}"/>
              </a:ext>
            </a:extLst>
          </p:cNvPr>
          <p:cNvSpPr/>
          <p:nvPr/>
        </p:nvSpPr>
        <p:spPr>
          <a:xfrm>
            <a:off x="10579040" y="2204054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3089"/>
                  <a:pt x="0" y="60598"/>
                </a:cubicBezTo>
                <a:cubicBezTo>
                  <a:pt x="0" y="26910"/>
                  <a:pt x="26755" y="0"/>
                  <a:pt x="60698" y="0"/>
                </a:cubicBezTo>
                <a:cubicBezTo>
                  <a:pt x="93044" y="0"/>
                  <a:pt x="119800" y="26910"/>
                  <a:pt x="119800" y="60598"/>
                </a:cubicBezTo>
                <a:cubicBezTo>
                  <a:pt x="119800" y="93089"/>
                  <a:pt x="93044" y="119800"/>
                  <a:pt x="60698" y="119800"/>
                </a:cubicBezTo>
                <a:close/>
                <a:moveTo>
                  <a:pt x="60698" y="11362"/>
                </a:moveTo>
                <a:lnTo>
                  <a:pt x="60698" y="11362"/>
                </a:lnTo>
                <a:cubicBezTo>
                  <a:pt x="33743" y="11362"/>
                  <a:pt x="11181" y="33887"/>
                  <a:pt x="11181" y="60598"/>
                </a:cubicBezTo>
                <a:cubicBezTo>
                  <a:pt x="11181" y="87508"/>
                  <a:pt x="33743" y="108637"/>
                  <a:pt x="60698" y="108637"/>
                </a:cubicBezTo>
                <a:cubicBezTo>
                  <a:pt x="87454" y="108637"/>
                  <a:pt x="108618" y="87508"/>
                  <a:pt x="108618" y="60598"/>
                </a:cubicBezTo>
                <a:cubicBezTo>
                  <a:pt x="108618" y="33887"/>
                  <a:pt x="87454" y="11362"/>
                  <a:pt x="60698" y="11362"/>
                </a:cubicBezTo>
                <a:close/>
                <a:moveTo>
                  <a:pt x="78868" y="73355"/>
                </a:moveTo>
                <a:lnTo>
                  <a:pt x="78868" y="73355"/>
                </a:lnTo>
                <a:cubicBezTo>
                  <a:pt x="78868" y="76146"/>
                  <a:pt x="76073" y="78936"/>
                  <a:pt x="73277" y="78936"/>
                </a:cubicBezTo>
                <a:cubicBezTo>
                  <a:pt x="70482" y="78936"/>
                  <a:pt x="67687" y="76146"/>
                  <a:pt x="67687" y="73355"/>
                </a:cubicBezTo>
                <a:cubicBezTo>
                  <a:pt x="67687" y="64983"/>
                  <a:pt x="67687" y="64983"/>
                  <a:pt x="67687" y="64983"/>
                </a:cubicBezTo>
                <a:cubicBezTo>
                  <a:pt x="50715" y="77541"/>
                  <a:pt x="50715" y="77541"/>
                  <a:pt x="50715" y="77541"/>
                </a:cubicBezTo>
                <a:cubicBezTo>
                  <a:pt x="49317" y="78936"/>
                  <a:pt x="47920" y="78936"/>
                  <a:pt x="46522" y="78936"/>
                </a:cubicBezTo>
                <a:cubicBezTo>
                  <a:pt x="43727" y="78936"/>
                  <a:pt x="40732" y="76146"/>
                  <a:pt x="40732" y="73355"/>
                </a:cubicBezTo>
                <a:cubicBezTo>
                  <a:pt x="40732" y="46644"/>
                  <a:pt x="40732" y="46644"/>
                  <a:pt x="40732" y="46644"/>
                </a:cubicBezTo>
                <a:cubicBezTo>
                  <a:pt x="40732" y="43853"/>
                  <a:pt x="43727" y="40863"/>
                  <a:pt x="46522" y="40863"/>
                </a:cubicBezTo>
                <a:cubicBezTo>
                  <a:pt x="47920" y="40863"/>
                  <a:pt x="49317" y="42458"/>
                  <a:pt x="50715" y="42458"/>
                </a:cubicBezTo>
                <a:cubicBezTo>
                  <a:pt x="67687" y="55016"/>
                  <a:pt x="67687" y="55016"/>
                  <a:pt x="67687" y="55016"/>
                </a:cubicBezTo>
                <a:cubicBezTo>
                  <a:pt x="67687" y="46644"/>
                  <a:pt x="67687" y="46644"/>
                  <a:pt x="67687" y="46644"/>
                </a:cubicBezTo>
                <a:cubicBezTo>
                  <a:pt x="67687" y="43853"/>
                  <a:pt x="70482" y="40863"/>
                  <a:pt x="73277" y="40863"/>
                </a:cubicBezTo>
                <a:cubicBezTo>
                  <a:pt x="76073" y="40863"/>
                  <a:pt x="78868" y="43853"/>
                  <a:pt x="78868" y="46644"/>
                </a:cubicBezTo>
                <a:cubicBezTo>
                  <a:pt x="78868" y="73355"/>
                  <a:pt x="78868" y="73355"/>
                  <a:pt x="78868" y="73355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2" name="Shape 4777">
            <a:extLst>
              <a:ext uri="{FF2B5EF4-FFF2-40B4-BE49-F238E27FC236}">
                <a16:creationId xmlns:a16="http://schemas.microsoft.com/office/drawing/2014/main" id="{BAD6D496-D438-4322-95A5-873A451A98F3}"/>
              </a:ext>
            </a:extLst>
          </p:cNvPr>
          <p:cNvSpPr/>
          <p:nvPr/>
        </p:nvSpPr>
        <p:spPr>
          <a:xfrm>
            <a:off x="10073289" y="2204054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3089"/>
                  <a:pt x="0" y="60598"/>
                </a:cubicBezTo>
                <a:cubicBezTo>
                  <a:pt x="0" y="26910"/>
                  <a:pt x="26755" y="0"/>
                  <a:pt x="59101" y="0"/>
                </a:cubicBezTo>
                <a:cubicBezTo>
                  <a:pt x="93044" y="0"/>
                  <a:pt x="119800" y="26910"/>
                  <a:pt x="119800" y="60598"/>
                </a:cubicBezTo>
                <a:cubicBezTo>
                  <a:pt x="119800" y="93089"/>
                  <a:pt x="93044" y="119800"/>
                  <a:pt x="59101" y="119800"/>
                </a:cubicBezTo>
                <a:close/>
                <a:moveTo>
                  <a:pt x="59101" y="11362"/>
                </a:moveTo>
                <a:lnTo>
                  <a:pt x="59101" y="11362"/>
                </a:lnTo>
                <a:cubicBezTo>
                  <a:pt x="32346" y="11362"/>
                  <a:pt x="11181" y="33887"/>
                  <a:pt x="11181" y="60598"/>
                </a:cubicBezTo>
                <a:cubicBezTo>
                  <a:pt x="11181" y="87508"/>
                  <a:pt x="32346" y="108637"/>
                  <a:pt x="59101" y="108637"/>
                </a:cubicBezTo>
                <a:cubicBezTo>
                  <a:pt x="86056" y="108637"/>
                  <a:pt x="108618" y="87508"/>
                  <a:pt x="108618" y="60598"/>
                </a:cubicBezTo>
                <a:cubicBezTo>
                  <a:pt x="108618" y="33887"/>
                  <a:pt x="86056" y="11362"/>
                  <a:pt x="59101" y="11362"/>
                </a:cubicBezTo>
                <a:close/>
                <a:moveTo>
                  <a:pt x="78868" y="73355"/>
                </a:moveTo>
                <a:lnTo>
                  <a:pt x="78868" y="73355"/>
                </a:lnTo>
                <a:cubicBezTo>
                  <a:pt x="78868" y="76146"/>
                  <a:pt x="76073" y="78936"/>
                  <a:pt x="73277" y="78936"/>
                </a:cubicBezTo>
                <a:cubicBezTo>
                  <a:pt x="71880" y="78936"/>
                  <a:pt x="70482" y="78936"/>
                  <a:pt x="69084" y="77541"/>
                </a:cubicBezTo>
                <a:cubicBezTo>
                  <a:pt x="52113" y="64983"/>
                  <a:pt x="52113" y="64983"/>
                  <a:pt x="52113" y="64983"/>
                </a:cubicBezTo>
                <a:cubicBezTo>
                  <a:pt x="52113" y="73355"/>
                  <a:pt x="52113" y="73355"/>
                  <a:pt x="52113" y="73355"/>
                </a:cubicBezTo>
                <a:cubicBezTo>
                  <a:pt x="52113" y="76146"/>
                  <a:pt x="49317" y="78936"/>
                  <a:pt x="46522" y="78936"/>
                </a:cubicBezTo>
                <a:cubicBezTo>
                  <a:pt x="43727" y="78936"/>
                  <a:pt x="40732" y="76146"/>
                  <a:pt x="40732" y="73355"/>
                </a:cubicBezTo>
                <a:cubicBezTo>
                  <a:pt x="40732" y="46644"/>
                  <a:pt x="40732" y="46644"/>
                  <a:pt x="40732" y="46644"/>
                </a:cubicBezTo>
                <a:cubicBezTo>
                  <a:pt x="40732" y="43853"/>
                  <a:pt x="43727" y="40863"/>
                  <a:pt x="46522" y="40863"/>
                </a:cubicBezTo>
                <a:cubicBezTo>
                  <a:pt x="49317" y="40863"/>
                  <a:pt x="52113" y="43853"/>
                  <a:pt x="52113" y="46644"/>
                </a:cubicBezTo>
                <a:cubicBezTo>
                  <a:pt x="52113" y="55016"/>
                  <a:pt x="52113" y="55016"/>
                  <a:pt x="52113" y="55016"/>
                </a:cubicBezTo>
                <a:cubicBezTo>
                  <a:pt x="69084" y="42458"/>
                  <a:pt x="69084" y="42458"/>
                  <a:pt x="69084" y="42458"/>
                </a:cubicBezTo>
                <a:cubicBezTo>
                  <a:pt x="70482" y="42458"/>
                  <a:pt x="71880" y="40863"/>
                  <a:pt x="73277" y="40863"/>
                </a:cubicBezTo>
                <a:cubicBezTo>
                  <a:pt x="76073" y="40863"/>
                  <a:pt x="78868" y="43853"/>
                  <a:pt x="78868" y="46644"/>
                </a:cubicBezTo>
                <a:cubicBezTo>
                  <a:pt x="78868" y="73355"/>
                  <a:pt x="78868" y="73355"/>
                  <a:pt x="78868" y="73355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3" name="Shape 4778">
            <a:extLst>
              <a:ext uri="{FF2B5EF4-FFF2-40B4-BE49-F238E27FC236}">
                <a16:creationId xmlns:a16="http://schemas.microsoft.com/office/drawing/2014/main" id="{70B1DA91-FFDE-4131-8449-13F212EA6C48}"/>
              </a:ext>
            </a:extLst>
          </p:cNvPr>
          <p:cNvSpPr/>
          <p:nvPr/>
        </p:nvSpPr>
        <p:spPr>
          <a:xfrm>
            <a:off x="9565422" y="2204054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3089"/>
                  <a:pt x="0" y="60598"/>
                </a:cubicBezTo>
                <a:cubicBezTo>
                  <a:pt x="0" y="26910"/>
                  <a:pt x="26600" y="0"/>
                  <a:pt x="59901" y="0"/>
                </a:cubicBezTo>
                <a:cubicBezTo>
                  <a:pt x="93399" y="0"/>
                  <a:pt x="119802" y="26910"/>
                  <a:pt x="119802" y="60598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3887"/>
                  <a:pt x="11231" y="60598"/>
                </a:cubicBezTo>
                <a:cubicBezTo>
                  <a:pt x="11231" y="87508"/>
                  <a:pt x="33497" y="108637"/>
                  <a:pt x="59901" y="108637"/>
                </a:cubicBezTo>
                <a:cubicBezTo>
                  <a:pt x="86502" y="108637"/>
                  <a:pt x="108768" y="87508"/>
                  <a:pt x="108768" y="60598"/>
                </a:cubicBezTo>
                <a:cubicBezTo>
                  <a:pt x="108768" y="33887"/>
                  <a:pt x="86502" y="11362"/>
                  <a:pt x="59901" y="11362"/>
                </a:cubicBezTo>
                <a:close/>
                <a:moveTo>
                  <a:pt x="85123" y="64983"/>
                </a:moveTo>
                <a:lnTo>
                  <a:pt x="85123" y="64983"/>
                </a:lnTo>
                <a:cubicBezTo>
                  <a:pt x="66995" y="77541"/>
                  <a:pt x="66995" y="77541"/>
                  <a:pt x="66995" y="77541"/>
                </a:cubicBezTo>
                <a:cubicBezTo>
                  <a:pt x="65615" y="78936"/>
                  <a:pt x="65615" y="78936"/>
                  <a:pt x="64236" y="78936"/>
                </a:cubicBezTo>
                <a:cubicBezTo>
                  <a:pt x="59901" y="78936"/>
                  <a:pt x="58522" y="76146"/>
                  <a:pt x="58522" y="73355"/>
                </a:cubicBezTo>
                <a:cubicBezTo>
                  <a:pt x="58522" y="66378"/>
                  <a:pt x="58522" y="66378"/>
                  <a:pt x="58522" y="66378"/>
                </a:cubicBezTo>
                <a:cubicBezTo>
                  <a:pt x="40394" y="77541"/>
                  <a:pt x="40394" y="77541"/>
                  <a:pt x="40394" y="77541"/>
                </a:cubicBezTo>
                <a:cubicBezTo>
                  <a:pt x="40394" y="78936"/>
                  <a:pt x="39014" y="78936"/>
                  <a:pt x="37635" y="78936"/>
                </a:cubicBezTo>
                <a:cubicBezTo>
                  <a:pt x="34876" y="78936"/>
                  <a:pt x="32118" y="76146"/>
                  <a:pt x="32118" y="73355"/>
                </a:cubicBezTo>
                <a:cubicBezTo>
                  <a:pt x="32118" y="46644"/>
                  <a:pt x="32118" y="46644"/>
                  <a:pt x="32118" y="46644"/>
                </a:cubicBezTo>
                <a:cubicBezTo>
                  <a:pt x="32118" y="43853"/>
                  <a:pt x="34876" y="40863"/>
                  <a:pt x="37635" y="40863"/>
                </a:cubicBezTo>
                <a:cubicBezTo>
                  <a:pt x="39014" y="40863"/>
                  <a:pt x="40394" y="42458"/>
                  <a:pt x="40394" y="42458"/>
                </a:cubicBezTo>
                <a:cubicBezTo>
                  <a:pt x="58522" y="55016"/>
                  <a:pt x="58522" y="55016"/>
                  <a:pt x="58522" y="55016"/>
                </a:cubicBezTo>
                <a:cubicBezTo>
                  <a:pt x="58522" y="46644"/>
                  <a:pt x="58522" y="46644"/>
                  <a:pt x="58522" y="46644"/>
                </a:cubicBezTo>
                <a:cubicBezTo>
                  <a:pt x="58522" y="43853"/>
                  <a:pt x="59901" y="40863"/>
                  <a:pt x="64236" y="40863"/>
                </a:cubicBezTo>
                <a:cubicBezTo>
                  <a:pt x="65615" y="40863"/>
                  <a:pt x="65615" y="42458"/>
                  <a:pt x="66995" y="42458"/>
                </a:cubicBezTo>
                <a:cubicBezTo>
                  <a:pt x="85123" y="55016"/>
                  <a:pt x="85123" y="55016"/>
                  <a:pt x="85123" y="55016"/>
                </a:cubicBezTo>
                <a:cubicBezTo>
                  <a:pt x="86502" y="56411"/>
                  <a:pt x="87881" y="57807"/>
                  <a:pt x="87881" y="60598"/>
                </a:cubicBezTo>
                <a:cubicBezTo>
                  <a:pt x="87881" y="61993"/>
                  <a:pt x="86502" y="63388"/>
                  <a:pt x="85123" y="6498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4" name="Shape 4779">
            <a:extLst>
              <a:ext uri="{FF2B5EF4-FFF2-40B4-BE49-F238E27FC236}">
                <a16:creationId xmlns:a16="http://schemas.microsoft.com/office/drawing/2014/main" id="{1EC38130-8086-4182-BEA3-843B9D3CE95F}"/>
              </a:ext>
            </a:extLst>
          </p:cNvPr>
          <p:cNvSpPr/>
          <p:nvPr/>
        </p:nvSpPr>
        <p:spPr>
          <a:xfrm>
            <a:off x="9059669" y="2204054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93089" y="119800"/>
                  <a:pt x="119800" y="93089"/>
                  <a:pt x="119800" y="60598"/>
                </a:cubicBezTo>
                <a:cubicBezTo>
                  <a:pt x="119800" y="26910"/>
                  <a:pt x="93089" y="0"/>
                  <a:pt x="60598" y="0"/>
                </a:cubicBezTo>
                <a:cubicBezTo>
                  <a:pt x="26910" y="0"/>
                  <a:pt x="0" y="26910"/>
                  <a:pt x="0" y="60598"/>
                </a:cubicBezTo>
                <a:cubicBezTo>
                  <a:pt x="0" y="93089"/>
                  <a:pt x="26910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87508" y="11362"/>
                  <a:pt x="108438" y="33887"/>
                  <a:pt x="108438" y="60598"/>
                </a:cubicBezTo>
                <a:cubicBezTo>
                  <a:pt x="108438" y="87508"/>
                  <a:pt x="87508" y="108637"/>
                  <a:pt x="60598" y="108637"/>
                </a:cubicBezTo>
                <a:cubicBezTo>
                  <a:pt x="33887" y="108637"/>
                  <a:pt x="11362" y="87508"/>
                  <a:pt x="11362" y="60598"/>
                </a:cubicBezTo>
                <a:cubicBezTo>
                  <a:pt x="11362" y="33887"/>
                  <a:pt x="33887" y="11362"/>
                  <a:pt x="60598" y="11362"/>
                </a:cubicBezTo>
                <a:close/>
                <a:moveTo>
                  <a:pt x="35282" y="64983"/>
                </a:moveTo>
                <a:lnTo>
                  <a:pt x="35282" y="64983"/>
                </a:lnTo>
                <a:cubicBezTo>
                  <a:pt x="53621" y="77541"/>
                  <a:pt x="53621" y="77541"/>
                  <a:pt x="53621" y="77541"/>
                </a:cubicBezTo>
                <a:cubicBezTo>
                  <a:pt x="53621" y="78936"/>
                  <a:pt x="55016" y="78936"/>
                  <a:pt x="56411" y="78936"/>
                </a:cubicBezTo>
                <a:cubicBezTo>
                  <a:pt x="59202" y="78936"/>
                  <a:pt x="61993" y="76146"/>
                  <a:pt x="61993" y="73355"/>
                </a:cubicBezTo>
                <a:cubicBezTo>
                  <a:pt x="61993" y="66378"/>
                  <a:pt x="61993" y="66378"/>
                  <a:pt x="61993" y="66378"/>
                </a:cubicBezTo>
                <a:cubicBezTo>
                  <a:pt x="78936" y="77541"/>
                  <a:pt x="78936" y="77541"/>
                  <a:pt x="78936" y="77541"/>
                </a:cubicBezTo>
                <a:cubicBezTo>
                  <a:pt x="80332" y="78936"/>
                  <a:pt x="81727" y="78936"/>
                  <a:pt x="83122" y="78936"/>
                </a:cubicBezTo>
                <a:cubicBezTo>
                  <a:pt x="85913" y="78936"/>
                  <a:pt x="88903" y="76146"/>
                  <a:pt x="88903" y="73355"/>
                </a:cubicBezTo>
                <a:cubicBezTo>
                  <a:pt x="88903" y="46644"/>
                  <a:pt x="88903" y="46644"/>
                  <a:pt x="88903" y="46644"/>
                </a:cubicBezTo>
                <a:cubicBezTo>
                  <a:pt x="88903" y="43853"/>
                  <a:pt x="85913" y="40863"/>
                  <a:pt x="83122" y="40863"/>
                </a:cubicBezTo>
                <a:cubicBezTo>
                  <a:pt x="81727" y="40863"/>
                  <a:pt x="80332" y="42458"/>
                  <a:pt x="78936" y="42458"/>
                </a:cubicBezTo>
                <a:cubicBezTo>
                  <a:pt x="61993" y="55016"/>
                  <a:pt x="61993" y="55016"/>
                  <a:pt x="61993" y="55016"/>
                </a:cubicBezTo>
                <a:cubicBezTo>
                  <a:pt x="61993" y="46644"/>
                  <a:pt x="61993" y="46644"/>
                  <a:pt x="61993" y="46644"/>
                </a:cubicBezTo>
                <a:cubicBezTo>
                  <a:pt x="61993" y="43853"/>
                  <a:pt x="59202" y="40863"/>
                  <a:pt x="56411" y="40863"/>
                </a:cubicBezTo>
                <a:cubicBezTo>
                  <a:pt x="55016" y="40863"/>
                  <a:pt x="53621" y="42458"/>
                  <a:pt x="53621" y="42458"/>
                </a:cubicBezTo>
                <a:cubicBezTo>
                  <a:pt x="35282" y="55016"/>
                  <a:pt x="35282" y="55016"/>
                  <a:pt x="35282" y="55016"/>
                </a:cubicBezTo>
                <a:cubicBezTo>
                  <a:pt x="32491" y="56411"/>
                  <a:pt x="32491" y="57807"/>
                  <a:pt x="32491" y="60598"/>
                </a:cubicBezTo>
                <a:cubicBezTo>
                  <a:pt x="32491" y="61993"/>
                  <a:pt x="32491" y="63388"/>
                  <a:pt x="35282" y="6498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5" name="Shape 4780">
            <a:extLst>
              <a:ext uri="{FF2B5EF4-FFF2-40B4-BE49-F238E27FC236}">
                <a16:creationId xmlns:a16="http://schemas.microsoft.com/office/drawing/2014/main" id="{D002D4C5-C1B5-46D5-9591-F9F1B9A44E67}"/>
              </a:ext>
            </a:extLst>
          </p:cNvPr>
          <p:cNvSpPr/>
          <p:nvPr/>
        </p:nvSpPr>
        <p:spPr>
          <a:xfrm>
            <a:off x="8553919" y="2204054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3089"/>
                  <a:pt x="0" y="60598"/>
                </a:cubicBezTo>
                <a:cubicBezTo>
                  <a:pt x="0" y="26910"/>
                  <a:pt x="26910" y="0"/>
                  <a:pt x="59202" y="0"/>
                </a:cubicBezTo>
                <a:cubicBezTo>
                  <a:pt x="93089" y="0"/>
                  <a:pt x="119800" y="26910"/>
                  <a:pt x="119800" y="60598"/>
                </a:cubicBezTo>
                <a:cubicBezTo>
                  <a:pt x="119800" y="93089"/>
                  <a:pt x="93089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3887"/>
                  <a:pt x="11362" y="60598"/>
                </a:cubicBezTo>
                <a:cubicBezTo>
                  <a:pt x="11362" y="87508"/>
                  <a:pt x="32491" y="108637"/>
                  <a:pt x="59202" y="108637"/>
                </a:cubicBezTo>
                <a:cubicBezTo>
                  <a:pt x="85913" y="108637"/>
                  <a:pt x="108438" y="87508"/>
                  <a:pt x="108438" y="60598"/>
                </a:cubicBezTo>
                <a:cubicBezTo>
                  <a:pt x="108438" y="33887"/>
                  <a:pt x="85913" y="11362"/>
                  <a:pt x="59202" y="11362"/>
                </a:cubicBezTo>
                <a:close/>
                <a:moveTo>
                  <a:pt x="76146" y="74750"/>
                </a:moveTo>
                <a:lnTo>
                  <a:pt x="76146" y="74750"/>
                </a:lnTo>
                <a:cubicBezTo>
                  <a:pt x="76146" y="78936"/>
                  <a:pt x="74750" y="80332"/>
                  <a:pt x="70564" y="80332"/>
                </a:cubicBezTo>
                <a:cubicBezTo>
                  <a:pt x="67774" y="80332"/>
                  <a:pt x="64784" y="78936"/>
                  <a:pt x="64784" y="74750"/>
                </a:cubicBezTo>
                <a:cubicBezTo>
                  <a:pt x="64784" y="45249"/>
                  <a:pt x="64784" y="45249"/>
                  <a:pt x="64784" y="45249"/>
                </a:cubicBezTo>
                <a:cubicBezTo>
                  <a:pt x="64784" y="42458"/>
                  <a:pt x="67774" y="39468"/>
                  <a:pt x="70564" y="39468"/>
                </a:cubicBezTo>
                <a:cubicBezTo>
                  <a:pt x="74750" y="39468"/>
                  <a:pt x="76146" y="42458"/>
                  <a:pt x="76146" y="45249"/>
                </a:cubicBezTo>
                <a:cubicBezTo>
                  <a:pt x="76146" y="74750"/>
                  <a:pt x="76146" y="74750"/>
                  <a:pt x="76146" y="74750"/>
                </a:cubicBezTo>
                <a:close/>
                <a:moveTo>
                  <a:pt x="53621" y="74750"/>
                </a:moveTo>
                <a:lnTo>
                  <a:pt x="53621" y="74750"/>
                </a:lnTo>
                <a:cubicBezTo>
                  <a:pt x="53621" y="78936"/>
                  <a:pt x="52225" y="80332"/>
                  <a:pt x="47840" y="80332"/>
                </a:cubicBezTo>
                <a:cubicBezTo>
                  <a:pt x="45049" y="80332"/>
                  <a:pt x="42259" y="78936"/>
                  <a:pt x="42259" y="74750"/>
                </a:cubicBezTo>
                <a:cubicBezTo>
                  <a:pt x="42259" y="45249"/>
                  <a:pt x="42259" y="45249"/>
                  <a:pt x="42259" y="45249"/>
                </a:cubicBezTo>
                <a:cubicBezTo>
                  <a:pt x="42259" y="42458"/>
                  <a:pt x="45049" y="39468"/>
                  <a:pt x="47840" y="39468"/>
                </a:cubicBezTo>
                <a:cubicBezTo>
                  <a:pt x="52225" y="39468"/>
                  <a:pt x="53621" y="42458"/>
                  <a:pt x="53621" y="45249"/>
                </a:cubicBezTo>
                <a:cubicBezTo>
                  <a:pt x="53621" y="74750"/>
                  <a:pt x="53621" y="74750"/>
                  <a:pt x="53621" y="7475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6" name="Shape 4781">
            <a:extLst>
              <a:ext uri="{FF2B5EF4-FFF2-40B4-BE49-F238E27FC236}">
                <a16:creationId xmlns:a16="http://schemas.microsoft.com/office/drawing/2014/main" id="{10327393-050C-4015-B6C2-6B95F0B47C0D}"/>
              </a:ext>
            </a:extLst>
          </p:cNvPr>
          <p:cNvSpPr/>
          <p:nvPr/>
        </p:nvSpPr>
        <p:spPr>
          <a:xfrm>
            <a:off x="8046051" y="2204054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403" y="119800"/>
                  <a:pt x="0" y="93089"/>
                  <a:pt x="0" y="60598"/>
                </a:cubicBezTo>
                <a:cubicBezTo>
                  <a:pt x="0" y="26910"/>
                  <a:pt x="26403" y="0"/>
                  <a:pt x="59901" y="0"/>
                </a:cubicBezTo>
                <a:cubicBezTo>
                  <a:pt x="93399" y="0"/>
                  <a:pt x="119802" y="26910"/>
                  <a:pt x="119802" y="60598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3887"/>
                  <a:pt x="11231" y="60598"/>
                </a:cubicBezTo>
                <a:cubicBezTo>
                  <a:pt x="11231" y="87508"/>
                  <a:pt x="33497" y="108637"/>
                  <a:pt x="59901" y="108637"/>
                </a:cubicBezTo>
                <a:cubicBezTo>
                  <a:pt x="86305" y="108637"/>
                  <a:pt x="108571" y="87508"/>
                  <a:pt x="108571" y="60598"/>
                </a:cubicBezTo>
                <a:cubicBezTo>
                  <a:pt x="108571" y="33887"/>
                  <a:pt x="86305" y="11362"/>
                  <a:pt x="59901" y="11362"/>
                </a:cubicBezTo>
                <a:close/>
                <a:moveTo>
                  <a:pt x="75270" y="80332"/>
                </a:moveTo>
                <a:lnTo>
                  <a:pt x="75270" y="80332"/>
                </a:lnTo>
                <a:cubicBezTo>
                  <a:pt x="44532" y="80332"/>
                  <a:pt x="44532" y="80332"/>
                  <a:pt x="44532" y="80332"/>
                </a:cubicBezTo>
                <a:cubicBezTo>
                  <a:pt x="41773" y="80332"/>
                  <a:pt x="39014" y="78936"/>
                  <a:pt x="39014" y="74750"/>
                </a:cubicBezTo>
                <a:cubicBezTo>
                  <a:pt x="39014" y="45249"/>
                  <a:pt x="39014" y="45249"/>
                  <a:pt x="39014" y="45249"/>
                </a:cubicBezTo>
                <a:cubicBezTo>
                  <a:pt x="39014" y="42458"/>
                  <a:pt x="41773" y="39468"/>
                  <a:pt x="44532" y="39468"/>
                </a:cubicBezTo>
                <a:cubicBezTo>
                  <a:pt x="75270" y="39468"/>
                  <a:pt x="75270" y="39468"/>
                  <a:pt x="75270" y="39468"/>
                </a:cubicBezTo>
                <a:cubicBezTo>
                  <a:pt x="78029" y="39468"/>
                  <a:pt x="80788" y="42458"/>
                  <a:pt x="80788" y="45249"/>
                </a:cubicBezTo>
                <a:cubicBezTo>
                  <a:pt x="80788" y="74750"/>
                  <a:pt x="80788" y="74750"/>
                  <a:pt x="80788" y="74750"/>
                </a:cubicBezTo>
                <a:cubicBezTo>
                  <a:pt x="80788" y="78936"/>
                  <a:pt x="78029" y="80332"/>
                  <a:pt x="75270" y="8033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7" name="Shape 4782">
            <a:extLst>
              <a:ext uri="{FF2B5EF4-FFF2-40B4-BE49-F238E27FC236}">
                <a16:creationId xmlns:a16="http://schemas.microsoft.com/office/drawing/2014/main" id="{000CDB73-0B5A-41C4-86CF-786610C8A661}"/>
              </a:ext>
            </a:extLst>
          </p:cNvPr>
          <p:cNvSpPr/>
          <p:nvPr/>
        </p:nvSpPr>
        <p:spPr>
          <a:xfrm>
            <a:off x="7540299" y="2204054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710" y="119800"/>
                  <a:pt x="0" y="93089"/>
                  <a:pt x="0" y="60598"/>
                </a:cubicBezTo>
                <a:cubicBezTo>
                  <a:pt x="0" y="26910"/>
                  <a:pt x="26710" y="0"/>
                  <a:pt x="60598" y="0"/>
                </a:cubicBezTo>
                <a:cubicBezTo>
                  <a:pt x="93089" y="0"/>
                  <a:pt x="119800" y="26910"/>
                  <a:pt x="119800" y="60598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3887"/>
                  <a:pt x="11362" y="60598"/>
                </a:cubicBezTo>
                <a:cubicBezTo>
                  <a:pt x="11362" y="87508"/>
                  <a:pt x="33887" y="108637"/>
                  <a:pt x="60598" y="108637"/>
                </a:cubicBezTo>
                <a:cubicBezTo>
                  <a:pt x="87308" y="108637"/>
                  <a:pt x="108438" y="87508"/>
                  <a:pt x="108438" y="60598"/>
                </a:cubicBezTo>
                <a:cubicBezTo>
                  <a:pt x="108438" y="33887"/>
                  <a:pt x="87308" y="11362"/>
                  <a:pt x="60598" y="11362"/>
                </a:cubicBezTo>
                <a:close/>
                <a:moveTo>
                  <a:pt x="77541" y="64983"/>
                </a:moveTo>
                <a:lnTo>
                  <a:pt x="77541" y="64983"/>
                </a:lnTo>
                <a:cubicBezTo>
                  <a:pt x="47840" y="83122"/>
                  <a:pt x="47840" y="83122"/>
                  <a:pt x="47840" y="83122"/>
                </a:cubicBezTo>
                <a:lnTo>
                  <a:pt x="47840" y="84518"/>
                </a:lnTo>
                <a:cubicBezTo>
                  <a:pt x="46445" y="84518"/>
                  <a:pt x="46445" y="84518"/>
                  <a:pt x="46445" y="84518"/>
                </a:cubicBezTo>
                <a:cubicBezTo>
                  <a:pt x="45049" y="84518"/>
                  <a:pt x="45049" y="84518"/>
                  <a:pt x="45049" y="84518"/>
                </a:cubicBezTo>
                <a:cubicBezTo>
                  <a:pt x="42259" y="84518"/>
                  <a:pt x="39468" y="81727"/>
                  <a:pt x="39468" y="78936"/>
                </a:cubicBezTo>
                <a:cubicBezTo>
                  <a:pt x="39468" y="40863"/>
                  <a:pt x="39468" y="40863"/>
                  <a:pt x="39468" y="40863"/>
                </a:cubicBezTo>
                <a:cubicBezTo>
                  <a:pt x="39468" y="38073"/>
                  <a:pt x="42259" y="35282"/>
                  <a:pt x="45049" y="35282"/>
                </a:cubicBezTo>
                <a:cubicBezTo>
                  <a:pt x="46445" y="35282"/>
                  <a:pt x="47840" y="36677"/>
                  <a:pt x="47840" y="36677"/>
                </a:cubicBezTo>
                <a:cubicBezTo>
                  <a:pt x="77541" y="55016"/>
                  <a:pt x="77541" y="55016"/>
                  <a:pt x="77541" y="55016"/>
                </a:cubicBezTo>
                <a:cubicBezTo>
                  <a:pt x="80332" y="56411"/>
                  <a:pt x="80332" y="57807"/>
                  <a:pt x="80332" y="60598"/>
                </a:cubicBezTo>
                <a:cubicBezTo>
                  <a:pt x="80332" y="61993"/>
                  <a:pt x="80332" y="63388"/>
                  <a:pt x="77541" y="6498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8" name="Shape 4783">
            <a:extLst>
              <a:ext uri="{FF2B5EF4-FFF2-40B4-BE49-F238E27FC236}">
                <a16:creationId xmlns:a16="http://schemas.microsoft.com/office/drawing/2014/main" id="{171CD7B3-DADA-41DE-BDF2-F613EBFD20A5}"/>
              </a:ext>
            </a:extLst>
          </p:cNvPr>
          <p:cNvSpPr/>
          <p:nvPr/>
        </p:nvSpPr>
        <p:spPr>
          <a:xfrm>
            <a:off x="9614093" y="3734760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710" y="119800"/>
                  <a:pt x="0" y="93089"/>
                  <a:pt x="0" y="59202"/>
                </a:cubicBezTo>
                <a:cubicBezTo>
                  <a:pt x="0" y="26910"/>
                  <a:pt x="26710" y="0"/>
                  <a:pt x="59202" y="0"/>
                </a:cubicBezTo>
                <a:cubicBezTo>
                  <a:pt x="92890" y="0"/>
                  <a:pt x="119800" y="26910"/>
                  <a:pt x="119800" y="59202"/>
                </a:cubicBezTo>
                <a:cubicBezTo>
                  <a:pt x="119800" y="93089"/>
                  <a:pt x="92890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2491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32491"/>
                  <a:pt x="85913" y="11362"/>
                  <a:pt x="59202" y="1136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9" name="Shape 4784">
            <a:extLst>
              <a:ext uri="{FF2B5EF4-FFF2-40B4-BE49-F238E27FC236}">
                <a16:creationId xmlns:a16="http://schemas.microsoft.com/office/drawing/2014/main" id="{B0EE3CC8-9F07-46B2-A3C1-0311C07F0E2C}"/>
              </a:ext>
            </a:extLst>
          </p:cNvPr>
          <p:cNvSpPr/>
          <p:nvPr/>
        </p:nvSpPr>
        <p:spPr>
          <a:xfrm>
            <a:off x="9104108" y="3734760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119800"/>
                </a:moveTo>
                <a:lnTo>
                  <a:pt x="114088" y="119800"/>
                </a:lnTo>
                <a:cubicBezTo>
                  <a:pt x="5517" y="119800"/>
                  <a:pt x="5517" y="119800"/>
                  <a:pt x="5517" y="119800"/>
                </a:cubicBezTo>
                <a:cubicBezTo>
                  <a:pt x="2758" y="119800"/>
                  <a:pt x="0" y="117009"/>
                  <a:pt x="0" y="114219"/>
                </a:cubicBezTo>
                <a:cubicBezTo>
                  <a:pt x="0" y="5780"/>
                  <a:pt x="0" y="5780"/>
                  <a:pt x="0" y="5780"/>
                </a:cubicBezTo>
                <a:cubicBezTo>
                  <a:pt x="0" y="1395"/>
                  <a:pt x="2758" y="0"/>
                  <a:pt x="5517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1395"/>
                  <a:pt x="119802" y="5780"/>
                </a:cubicBezTo>
                <a:cubicBezTo>
                  <a:pt x="119802" y="114219"/>
                  <a:pt x="119802" y="114219"/>
                  <a:pt x="119802" y="114219"/>
                </a:cubicBezTo>
                <a:cubicBezTo>
                  <a:pt x="119802" y="117009"/>
                  <a:pt x="117044" y="119800"/>
                  <a:pt x="114088" y="119800"/>
                </a:cubicBezTo>
                <a:close/>
                <a:moveTo>
                  <a:pt x="108571" y="11362"/>
                </a:moveTo>
                <a:lnTo>
                  <a:pt x="108571" y="11362"/>
                </a:lnTo>
                <a:cubicBezTo>
                  <a:pt x="11034" y="11362"/>
                  <a:pt x="11034" y="11362"/>
                  <a:pt x="11034" y="11362"/>
                </a:cubicBezTo>
                <a:cubicBezTo>
                  <a:pt x="11034" y="108438"/>
                  <a:pt x="11034" y="108438"/>
                  <a:pt x="11034" y="108438"/>
                </a:cubicBezTo>
                <a:cubicBezTo>
                  <a:pt x="108571" y="108438"/>
                  <a:pt x="108571" y="108438"/>
                  <a:pt x="108571" y="108438"/>
                </a:cubicBezTo>
                <a:lnTo>
                  <a:pt x="108571" y="11362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0" name="Shape 4785">
            <a:extLst>
              <a:ext uri="{FF2B5EF4-FFF2-40B4-BE49-F238E27FC236}">
                <a16:creationId xmlns:a16="http://schemas.microsoft.com/office/drawing/2014/main" id="{DDE3906C-C3DD-4044-AF6F-32A025C7A385}"/>
              </a:ext>
            </a:extLst>
          </p:cNvPr>
          <p:cNvSpPr/>
          <p:nvPr/>
        </p:nvSpPr>
        <p:spPr>
          <a:xfrm>
            <a:off x="8602590" y="3741111"/>
            <a:ext cx="281442" cy="2730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877" y="100317"/>
                </a:moveTo>
                <a:lnTo>
                  <a:pt x="113877" y="100317"/>
                </a:lnTo>
                <a:cubicBezTo>
                  <a:pt x="85102" y="100317"/>
                  <a:pt x="85102" y="100317"/>
                  <a:pt x="85102" y="100317"/>
                </a:cubicBezTo>
                <a:cubicBezTo>
                  <a:pt x="77959" y="100317"/>
                  <a:pt x="77959" y="100317"/>
                  <a:pt x="77959" y="100317"/>
                </a:cubicBezTo>
                <a:cubicBezTo>
                  <a:pt x="77959" y="110687"/>
                  <a:pt x="77959" y="110687"/>
                  <a:pt x="77959" y="110687"/>
                </a:cubicBezTo>
                <a:cubicBezTo>
                  <a:pt x="85102" y="118306"/>
                  <a:pt x="85102" y="118306"/>
                  <a:pt x="85102" y="118306"/>
                </a:cubicBezTo>
                <a:cubicBezTo>
                  <a:pt x="85102" y="119788"/>
                  <a:pt x="85102" y="119788"/>
                  <a:pt x="85102" y="119788"/>
                </a:cubicBezTo>
                <a:cubicBezTo>
                  <a:pt x="34489" y="119788"/>
                  <a:pt x="34489" y="119788"/>
                  <a:pt x="34489" y="119788"/>
                </a:cubicBezTo>
                <a:cubicBezTo>
                  <a:pt x="34489" y="118306"/>
                  <a:pt x="34489" y="118306"/>
                  <a:pt x="34489" y="118306"/>
                </a:cubicBezTo>
                <a:cubicBezTo>
                  <a:pt x="43265" y="110687"/>
                  <a:pt x="43265" y="110687"/>
                  <a:pt x="43265" y="110687"/>
                </a:cubicBezTo>
                <a:cubicBezTo>
                  <a:pt x="43265" y="100317"/>
                  <a:pt x="43265" y="100317"/>
                  <a:pt x="43265" y="100317"/>
                </a:cubicBezTo>
                <a:cubicBezTo>
                  <a:pt x="34489" y="100317"/>
                  <a:pt x="34489" y="100317"/>
                  <a:pt x="34489" y="100317"/>
                </a:cubicBezTo>
                <a:cubicBezTo>
                  <a:pt x="5714" y="100317"/>
                  <a:pt x="5714" y="100317"/>
                  <a:pt x="5714" y="100317"/>
                </a:cubicBezTo>
                <a:cubicBezTo>
                  <a:pt x="2857" y="100317"/>
                  <a:pt x="0" y="97354"/>
                  <a:pt x="0" y="94391"/>
                </a:cubicBezTo>
                <a:cubicBezTo>
                  <a:pt x="0" y="15026"/>
                  <a:pt x="0" y="15026"/>
                  <a:pt x="0" y="15026"/>
                </a:cubicBezTo>
                <a:cubicBezTo>
                  <a:pt x="0" y="10582"/>
                  <a:pt x="2857" y="9100"/>
                  <a:pt x="5714" y="9100"/>
                </a:cubicBezTo>
                <a:cubicBezTo>
                  <a:pt x="41836" y="9100"/>
                  <a:pt x="41836" y="9100"/>
                  <a:pt x="41836" y="9100"/>
                </a:cubicBezTo>
                <a:cubicBezTo>
                  <a:pt x="34489" y="16507"/>
                  <a:pt x="34489" y="16507"/>
                  <a:pt x="34489" y="16507"/>
                </a:cubicBezTo>
                <a:cubicBezTo>
                  <a:pt x="8571" y="16507"/>
                  <a:pt x="8571" y="16507"/>
                  <a:pt x="8571" y="16507"/>
                </a:cubicBezTo>
                <a:cubicBezTo>
                  <a:pt x="8571" y="83809"/>
                  <a:pt x="8571" y="83809"/>
                  <a:pt x="8571" y="83809"/>
                </a:cubicBezTo>
                <a:cubicBezTo>
                  <a:pt x="112448" y="83809"/>
                  <a:pt x="112448" y="83809"/>
                  <a:pt x="112448" y="83809"/>
                </a:cubicBezTo>
                <a:cubicBezTo>
                  <a:pt x="112448" y="16507"/>
                  <a:pt x="112448" y="16507"/>
                  <a:pt x="112448" y="16507"/>
                </a:cubicBezTo>
                <a:cubicBezTo>
                  <a:pt x="86530" y="16507"/>
                  <a:pt x="86530" y="16507"/>
                  <a:pt x="86530" y="16507"/>
                </a:cubicBezTo>
                <a:cubicBezTo>
                  <a:pt x="77959" y="9100"/>
                  <a:pt x="77959" y="9100"/>
                  <a:pt x="77959" y="9100"/>
                </a:cubicBezTo>
                <a:cubicBezTo>
                  <a:pt x="113877" y="9100"/>
                  <a:pt x="113877" y="9100"/>
                  <a:pt x="113877" y="9100"/>
                </a:cubicBezTo>
                <a:cubicBezTo>
                  <a:pt x="116734" y="9100"/>
                  <a:pt x="119795" y="10582"/>
                  <a:pt x="119795" y="15026"/>
                </a:cubicBezTo>
                <a:cubicBezTo>
                  <a:pt x="119795" y="94391"/>
                  <a:pt x="119795" y="94391"/>
                  <a:pt x="119795" y="94391"/>
                </a:cubicBezTo>
                <a:cubicBezTo>
                  <a:pt x="119795" y="97354"/>
                  <a:pt x="116734" y="100317"/>
                  <a:pt x="113877" y="100317"/>
                </a:cubicBezTo>
                <a:close/>
                <a:moveTo>
                  <a:pt x="73469" y="27089"/>
                </a:moveTo>
                <a:lnTo>
                  <a:pt x="73469" y="27089"/>
                </a:lnTo>
                <a:cubicBezTo>
                  <a:pt x="72040" y="27089"/>
                  <a:pt x="70612" y="25608"/>
                  <a:pt x="69183" y="23915"/>
                </a:cubicBezTo>
                <a:cubicBezTo>
                  <a:pt x="66326" y="20952"/>
                  <a:pt x="66326" y="20952"/>
                  <a:pt x="66326" y="20952"/>
                </a:cubicBezTo>
                <a:cubicBezTo>
                  <a:pt x="66326" y="47830"/>
                  <a:pt x="66326" y="47830"/>
                  <a:pt x="66326" y="47830"/>
                </a:cubicBezTo>
                <a:cubicBezTo>
                  <a:pt x="66326" y="52486"/>
                  <a:pt x="63469" y="53968"/>
                  <a:pt x="60612" y="53968"/>
                </a:cubicBezTo>
                <a:cubicBezTo>
                  <a:pt x="56326" y="53968"/>
                  <a:pt x="54897" y="52486"/>
                  <a:pt x="54897" y="47830"/>
                </a:cubicBezTo>
                <a:cubicBezTo>
                  <a:pt x="54897" y="20952"/>
                  <a:pt x="54897" y="20952"/>
                  <a:pt x="54897" y="20952"/>
                </a:cubicBezTo>
                <a:cubicBezTo>
                  <a:pt x="50408" y="23915"/>
                  <a:pt x="50408" y="23915"/>
                  <a:pt x="50408" y="23915"/>
                </a:cubicBezTo>
                <a:cubicBezTo>
                  <a:pt x="48979" y="25608"/>
                  <a:pt x="47551" y="27089"/>
                  <a:pt x="46122" y="27089"/>
                </a:cubicBezTo>
                <a:cubicBezTo>
                  <a:pt x="43265" y="27089"/>
                  <a:pt x="40408" y="23915"/>
                  <a:pt x="40408" y="20952"/>
                </a:cubicBezTo>
                <a:cubicBezTo>
                  <a:pt x="40408" y="19470"/>
                  <a:pt x="41836" y="17989"/>
                  <a:pt x="43265" y="16507"/>
                </a:cubicBezTo>
                <a:cubicBezTo>
                  <a:pt x="56326" y="3174"/>
                  <a:pt x="56326" y="3174"/>
                  <a:pt x="56326" y="3174"/>
                </a:cubicBezTo>
                <a:cubicBezTo>
                  <a:pt x="57755" y="1693"/>
                  <a:pt x="59183" y="0"/>
                  <a:pt x="60612" y="0"/>
                </a:cubicBezTo>
                <a:cubicBezTo>
                  <a:pt x="62040" y="0"/>
                  <a:pt x="63469" y="1693"/>
                  <a:pt x="63469" y="3174"/>
                </a:cubicBezTo>
                <a:cubicBezTo>
                  <a:pt x="77959" y="16507"/>
                  <a:pt x="77959" y="16507"/>
                  <a:pt x="77959" y="16507"/>
                </a:cubicBezTo>
                <a:cubicBezTo>
                  <a:pt x="79387" y="17989"/>
                  <a:pt x="79387" y="19470"/>
                  <a:pt x="79387" y="20952"/>
                </a:cubicBezTo>
                <a:cubicBezTo>
                  <a:pt x="79387" y="23915"/>
                  <a:pt x="76530" y="27089"/>
                  <a:pt x="73469" y="2708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1" name="Shape 4786">
            <a:extLst>
              <a:ext uri="{FF2B5EF4-FFF2-40B4-BE49-F238E27FC236}">
                <a16:creationId xmlns:a16="http://schemas.microsoft.com/office/drawing/2014/main" id="{C1DCBCB6-3ACC-4B49-82A4-3ACD57C9B8EA}"/>
              </a:ext>
            </a:extLst>
          </p:cNvPr>
          <p:cNvSpPr/>
          <p:nvPr/>
        </p:nvSpPr>
        <p:spPr>
          <a:xfrm>
            <a:off x="8096837" y="3741111"/>
            <a:ext cx="281444" cy="2730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100317"/>
                </a:moveTo>
                <a:lnTo>
                  <a:pt x="114071" y="100317"/>
                </a:lnTo>
                <a:cubicBezTo>
                  <a:pt x="85247" y="100317"/>
                  <a:pt x="85247" y="100317"/>
                  <a:pt x="85247" y="100317"/>
                </a:cubicBezTo>
                <a:cubicBezTo>
                  <a:pt x="76456" y="100317"/>
                  <a:pt x="76456" y="100317"/>
                  <a:pt x="76456" y="100317"/>
                </a:cubicBezTo>
                <a:cubicBezTo>
                  <a:pt x="76456" y="110687"/>
                  <a:pt x="76456" y="110687"/>
                  <a:pt x="76456" y="110687"/>
                </a:cubicBezTo>
                <a:cubicBezTo>
                  <a:pt x="85247" y="118306"/>
                  <a:pt x="85247" y="118306"/>
                  <a:pt x="85247" y="118306"/>
                </a:cubicBezTo>
                <a:cubicBezTo>
                  <a:pt x="85247" y="119788"/>
                  <a:pt x="85247" y="119788"/>
                  <a:pt x="85247" y="119788"/>
                </a:cubicBezTo>
                <a:cubicBezTo>
                  <a:pt x="34548" y="119788"/>
                  <a:pt x="34548" y="119788"/>
                  <a:pt x="34548" y="119788"/>
                </a:cubicBezTo>
                <a:cubicBezTo>
                  <a:pt x="34548" y="118306"/>
                  <a:pt x="34548" y="118306"/>
                  <a:pt x="34548" y="118306"/>
                </a:cubicBezTo>
                <a:cubicBezTo>
                  <a:pt x="41908" y="110687"/>
                  <a:pt x="41908" y="110687"/>
                  <a:pt x="41908" y="110687"/>
                </a:cubicBezTo>
                <a:cubicBezTo>
                  <a:pt x="41908" y="100317"/>
                  <a:pt x="41908" y="100317"/>
                  <a:pt x="41908" y="100317"/>
                </a:cubicBezTo>
                <a:cubicBezTo>
                  <a:pt x="34548" y="100317"/>
                  <a:pt x="34548" y="100317"/>
                  <a:pt x="34548" y="100317"/>
                </a:cubicBezTo>
                <a:cubicBezTo>
                  <a:pt x="5724" y="100317"/>
                  <a:pt x="5724" y="100317"/>
                  <a:pt x="5724" y="100317"/>
                </a:cubicBezTo>
                <a:cubicBezTo>
                  <a:pt x="2862" y="100317"/>
                  <a:pt x="0" y="97354"/>
                  <a:pt x="0" y="94391"/>
                </a:cubicBezTo>
                <a:cubicBezTo>
                  <a:pt x="0" y="15026"/>
                  <a:pt x="0" y="15026"/>
                  <a:pt x="0" y="15026"/>
                </a:cubicBezTo>
                <a:cubicBezTo>
                  <a:pt x="0" y="10582"/>
                  <a:pt x="2862" y="9100"/>
                  <a:pt x="5724" y="9100"/>
                </a:cubicBezTo>
                <a:cubicBezTo>
                  <a:pt x="47632" y="9100"/>
                  <a:pt x="47632" y="9100"/>
                  <a:pt x="47632" y="9100"/>
                </a:cubicBezTo>
                <a:cubicBezTo>
                  <a:pt x="47632" y="16507"/>
                  <a:pt x="47632" y="16507"/>
                  <a:pt x="47632" y="16507"/>
                </a:cubicBezTo>
                <a:cubicBezTo>
                  <a:pt x="7155" y="16507"/>
                  <a:pt x="7155" y="16507"/>
                  <a:pt x="7155" y="16507"/>
                </a:cubicBezTo>
                <a:cubicBezTo>
                  <a:pt x="7155" y="83809"/>
                  <a:pt x="7155" y="83809"/>
                  <a:pt x="7155" y="83809"/>
                </a:cubicBezTo>
                <a:cubicBezTo>
                  <a:pt x="111209" y="83809"/>
                  <a:pt x="111209" y="83809"/>
                  <a:pt x="111209" y="83809"/>
                </a:cubicBezTo>
                <a:cubicBezTo>
                  <a:pt x="111209" y="16507"/>
                  <a:pt x="111209" y="16507"/>
                  <a:pt x="111209" y="16507"/>
                </a:cubicBezTo>
                <a:cubicBezTo>
                  <a:pt x="70732" y="16507"/>
                  <a:pt x="70732" y="16507"/>
                  <a:pt x="70732" y="16507"/>
                </a:cubicBezTo>
                <a:cubicBezTo>
                  <a:pt x="70732" y="9100"/>
                  <a:pt x="70732" y="9100"/>
                  <a:pt x="70732" y="9100"/>
                </a:cubicBezTo>
                <a:cubicBezTo>
                  <a:pt x="114071" y="9100"/>
                  <a:pt x="114071" y="9100"/>
                  <a:pt x="114071" y="9100"/>
                </a:cubicBezTo>
                <a:cubicBezTo>
                  <a:pt x="116933" y="9100"/>
                  <a:pt x="119795" y="10582"/>
                  <a:pt x="119795" y="15026"/>
                </a:cubicBezTo>
                <a:cubicBezTo>
                  <a:pt x="119795" y="94391"/>
                  <a:pt x="119795" y="94391"/>
                  <a:pt x="119795" y="94391"/>
                </a:cubicBezTo>
                <a:cubicBezTo>
                  <a:pt x="119795" y="97354"/>
                  <a:pt x="116933" y="100317"/>
                  <a:pt x="114071" y="100317"/>
                </a:cubicBezTo>
                <a:close/>
                <a:moveTo>
                  <a:pt x="79522" y="34497"/>
                </a:moveTo>
                <a:lnTo>
                  <a:pt x="79522" y="34497"/>
                </a:lnTo>
                <a:cubicBezTo>
                  <a:pt x="79522" y="35978"/>
                  <a:pt x="78091" y="37460"/>
                  <a:pt x="76456" y="38941"/>
                </a:cubicBezTo>
                <a:cubicBezTo>
                  <a:pt x="63577" y="52486"/>
                  <a:pt x="63577" y="52486"/>
                  <a:pt x="63577" y="52486"/>
                </a:cubicBezTo>
                <a:cubicBezTo>
                  <a:pt x="62146" y="53968"/>
                  <a:pt x="60715" y="53968"/>
                  <a:pt x="59284" y="53968"/>
                </a:cubicBezTo>
                <a:cubicBezTo>
                  <a:pt x="57853" y="53968"/>
                  <a:pt x="56422" y="53968"/>
                  <a:pt x="56422" y="52486"/>
                </a:cubicBezTo>
                <a:cubicBezTo>
                  <a:pt x="41908" y="38941"/>
                  <a:pt x="41908" y="38941"/>
                  <a:pt x="41908" y="38941"/>
                </a:cubicBezTo>
                <a:cubicBezTo>
                  <a:pt x="40477" y="37460"/>
                  <a:pt x="40477" y="35978"/>
                  <a:pt x="40477" y="34497"/>
                </a:cubicBezTo>
                <a:cubicBezTo>
                  <a:pt x="40477" y="31534"/>
                  <a:pt x="43339" y="28571"/>
                  <a:pt x="46201" y="28571"/>
                </a:cubicBezTo>
                <a:cubicBezTo>
                  <a:pt x="47632" y="28571"/>
                  <a:pt x="49063" y="28571"/>
                  <a:pt x="50494" y="30052"/>
                </a:cubicBezTo>
                <a:cubicBezTo>
                  <a:pt x="53356" y="34497"/>
                  <a:pt x="53356" y="34497"/>
                  <a:pt x="53356" y="34497"/>
                </a:cubicBezTo>
                <a:cubicBezTo>
                  <a:pt x="53356" y="6137"/>
                  <a:pt x="53356" y="6137"/>
                  <a:pt x="53356" y="6137"/>
                </a:cubicBezTo>
                <a:cubicBezTo>
                  <a:pt x="53356" y="3174"/>
                  <a:pt x="56422" y="0"/>
                  <a:pt x="59284" y="0"/>
                </a:cubicBezTo>
                <a:cubicBezTo>
                  <a:pt x="63577" y="0"/>
                  <a:pt x="65008" y="3174"/>
                  <a:pt x="65008" y="6137"/>
                </a:cubicBezTo>
                <a:cubicBezTo>
                  <a:pt x="65008" y="34497"/>
                  <a:pt x="65008" y="34497"/>
                  <a:pt x="65008" y="34497"/>
                </a:cubicBezTo>
                <a:cubicBezTo>
                  <a:pt x="69301" y="30052"/>
                  <a:pt x="69301" y="30052"/>
                  <a:pt x="69301" y="30052"/>
                </a:cubicBezTo>
                <a:cubicBezTo>
                  <a:pt x="70732" y="28571"/>
                  <a:pt x="72163" y="28571"/>
                  <a:pt x="73594" y="28571"/>
                </a:cubicBezTo>
                <a:cubicBezTo>
                  <a:pt x="76456" y="28571"/>
                  <a:pt x="79522" y="31534"/>
                  <a:pt x="79522" y="34497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2" name="Shape 4787">
            <a:extLst>
              <a:ext uri="{FF2B5EF4-FFF2-40B4-BE49-F238E27FC236}">
                <a16:creationId xmlns:a16="http://schemas.microsoft.com/office/drawing/2014/main" id="{DC0A7801-395C-4A90-93BB-0ED868EDC0F3}"/>
              </a:ext>
            </a:extLst>
          </p:cNvPr>
          <p:cNvSpPr/>
          <p:nvPr/>
        </p:nvSpPr>
        <p:spPr>
          <a:xfrm>
            <a:off x="7593202" y="3760160"/>
            <a:ext cx="279327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98702"/>
                </a:moveTo>
                <a:lnTo>
                  <a:pt x="114000" y="98702"/>
                </a:lnTo>
                <a:cubicBezTo>
                  <a:pt x="84827" y="98702"/>
                  <a:pt x="84827" y="98702"/>
                  <a:pt x="84827" y="98702"/>
                </a:cubicBezTo>
                <a:cubicBezTo>
                  <a:pt x="77379" y="98702"/>
                  <a:pt x="77379" y="98702"/>
                  <a:pt x="77379" y="98702"/>
                </a:cubicBezTo>
                <a:cubicBezTo>
                  <a:pt x="77379" y="109923"/>
                  <a:pt x="77379" y="109923"/>
                  <a:pt x="77379" y="109923"/>
                </a:cubicBezTo>
                <a:cubicBezTo>
                  <a:pt x="84827" y="118167"/>
                  <a:pt x="84827" y="118167"/>
                  <a:pt x="84827" y="118167"/>
                </a:cubicBezTo>
                <a:cubicBezTo>
                  <a:pt x="84827" y="119770"/>
                  <a:pt x="84827" y="119770"/>
                  <a:pt x="84827" y="119770"/>
                </a:cubicBezTo>
                <a:cubicBezTo>
                  <a:pt x="34965" y="119770"/>
                  <a:pt x="34965" y="119770"/>
                  <a:pt x="34965" y="119770"/>
                </a:cubicBezTo>
                <a:cubicBezTo>
                  <a:pt x="34965" y="118167"/>
                  <a:pt x="34965" y="118167"/>
                  <a:pt x="34965" y="118167"/>
                </a:cubicBezTo>
                <a:cubicBezTo>
                  <a:pt x="42413" y="109923"/>
                  <a:pt x="42413" y="109923"/>
                  <a:pt x="42413" y="109923"/>
                </a:cubicBezTo>
                <a:cubicBezTo>
                  <a:pt x="42413" y="98702"/>
                  <a:pt x="42413" y="98702"/>
                  <a:pt x="42413" y="98702"/>
                </a:cubicBezTo>
                <a:cubicBezTo>
                  <a:pt x="34965" y="98702"/>
                  <a:pt x="34965" y="98702"/>
                  <a:pt x="34965" y="98702"/>
                </a:cubicBezTo>
                <a:cubicBezTo>
                  <a:pt x="5793" y="98702"/>
                  <a:pt x="5793" y="98702"/>
                  <a:pt x="5793" y="98702"/>
                </a:cubicBezTo>
                <a:cubicBezTo>
                  <a:pt x="1448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1448" y="0"/>
                  <a:pt x="5793" y="0"/>
                </a:cubicBezTo>
                <a:cubicBezTo>
                  <a:pt x="114000" y="0"/>
                  <a:pt x="114000" y="0"/>
                  <a:pt x="114000" y="0"/>
                </a:cubicBezTo>
                <a:cubicBezTo>
                  <a:pt x="118344" y="0"/>
                  <a:pt x="119793" y="1603"/>
                  <a:pt x="119793" y="6412"/>
                </a:cubicBezTo>
                <a:cubicBezTo>
                  <a:pt x="119793" y="92290"/>
                  <a:pt x="119793" y="92290"/>
                  <a:pt x="119793" y="92290"/>
                </a:cubicBezTo>
                <a:cubicBezTo>
                  <a:pt x="119793" y="95496"/>
                  <a:pt x="118344" y="98702"/>
                  <a:pt x="114000" y="98702"/>
                </a:cubicBezTo>
                <a:close/>
                <a:moveTo>
                  <a:pt x="112551" y="8015"/>
                </a:moveTo>
                <a:lnTo>
                  <a:pt x="112551" y="8015"/>
                </a:lnTo>
                <a:cubicBezTo>
                  <a:pt x="7241" y="8015"/>
                  <a:pt x="7241" y="8015"/>
                  <a:pt x="7241" y="8015"/>
                </a:cubicBezTo>
                <a:cubicBezTo>
                  <a:pt x="7241" y="80839"/>
                  <a:pt x="7241" y="80839"/>
                  <a:pt x="7241" y="80839"/>
                </a:cubicBezTo>
                <a:cubicBezTo>
                  <a:pt x="112551" y="80839"/>
                  <a:pt x="112551" y="80839"/>
                  <a:pt x="112551" y="80839"/>
                </a:cubicBezTo>
                <a:lnTo>
                  <a:pt x="112551" y="8015"/>
                </a:lnTo>
                <a:close/>
                <a:moveTo>
                  <a:pt x="48206" y="25877"/>
                </a:moveTo>
                <a:lnTo>
                  <a:pt x="48206" y="25877"/>
                </a:lnTo>
                <a:cubicBezTo>
                  <a:pt x="49655" y="25877"/>
                  <a:pt x="51103" y="25877"/>
                  <a:pt x="52551" y="27480"/>
                </a:cubicBezTo>
                <a:cubicBezTo>
                  <a:pt x="60000" y="35496"/>
                  <a:pt x="60000" y="35496"/>
                  <a:pt x="60000" y="35496"/>
                </a:cubicBezTo>
                <a:cubicBezTo>
                  <a:pt x="67241" y="27480"/>
                  <a:pt x="67241" y="27480"/>
                  <a:pt x="67241" y="27480"/>
                </a:cubicBezTo>
                <a:cubicBezTo>
                  <a:pt x="68689" y="25877"/>
                  <a:pt x="70137" y="25877"/>
                  <a:pt x="71586" y="25877"/>
                </a:cubicBezTo>
                <a:cubicBezTo>
                  <a:pt x="74482" y="25877"/>
                  <a:pt x="77379" y="27480"/>
                  <a:pt x="77379" y="32290"/>
                </a:cubicBezTo>
                <a:cubicBezTo>
                  <a:pt x="77379" y="33893"/>
                  <a:pt x="77379" y="35496"/>
                  <a:pt x="75931" y="35496"/>
                </a:cubicBezTo>
                <a:cubicBezTo>
                  <a:pt x="68689" y="45343"/>
                  <a:pt x="68689" y="45343"/>
                  <a:pt x="68689" y="45343"/>
                </a:cubicBezTo>
                <a:cubicBezTo>
                  <a:pt x="75931" y="53358"/>
                  <a:pt x="75931" y="53358"/>
                  <a:pt x="75931" y="53358"/>
                </a:cubicBezTo>
                <a:cubicBezTo>
                  <a:pt x="77379" y="54961"/>
                  <a:pt x="77379" y="56564"/>
                  <a:pt x="77379" y="58167"/>
                </a:cubicBezTo>
                <a:cubicBezTo>
                  <a:pt x="77379" y="61374"/>
                  <a:pt x="74482" y="64809"/>
                  <a:pt x="71586" y="64809"/>
                </a:cubicBezTo>
                <a:cubicBezTo>
                  <a:pt x="70137" y="64809"/>
                  <a:pt x="68689" y="63206"/>
                  <a:pt x="67241" y="61374"/>
                </a:cubicBezTo>
                <a:cubicBezTo>
                  <a:pt x="60000" y="53358"/>
                  <a:pt x="60000" y="53358"/>
                  <a:pt x="60000" y="53358"/>
                </a:cubicBezTo>
                <a:cubicBezTo>
                  <a:pt x="52551" y="61374"/>
                  <a:pt x="52551" y="61374"/>
                  <a:pt x="52551" y="61374"/>
                </a:cubicBezTo>
                <a:cubicBezTo>
                  <a:pt x="51103" y="63206"/>
                  <a:pt x="49655" y="64809"/>
                  <a:pt x="48206" y="64809"/>
                </a:cubicBezTo>
                <a:cubicBezTo>
                  <a:pt x="45310" y="64809"/>
                  <a:pt x="42413" y="61374"/>
                  <a:pt x="42413" y="58167"/>
                </a:cubicBezTo>
                <a:cubicBezTo>
                  <a:pt x="42413" y="56564"/>
                  <a:pt x="42413" y="54961"/>
                  <a:pt x="43862" y="53358"/>
                </a:cubicBezTo>
                <a:cubicBezTo>
                  <a:pt x="51103" y="45343"/>
                  <a:pt x="51103" y="45343"/>
                  <a:pt x="51103" y="45343"/>
                </a:cubicBezTo>
                <a:cubicBezTo>
                  <a:pt x="43862" y="35496"/>
                  <a:pt x="43862" y="35496"/>
                  <a:pt x="43862" y="35496"/>
                </a:cubicBezTo>
                <a:cubicBezTo>
                  <a:pt x="42413" y="35496"/>
                  <a:pt x="42413" y="33893"/>
                  <a:pt x="42413" y="32290"/>
                </a:cubicBezTo>
                <a:cubicBezTo>
                  <a:pt x="42413" y="27480"/>
                  <a:pt x="45310" y="25877"/>
                  <a:pt x="48206" y="25877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3" name="Shape 4788">
            <a:extLst>
              <a:ext uri="{FF2B5EF4-FFF2-40B4-BE49-F238E27FC236}">
                <a16:creationId xmlns:a16="http://schemas.microsoft.com/office/drawing/2014/main" id="{36BCCEBE-2AA4-4042-A214-14F1B736B1A3}"/>
              </a:ext>
            </a:extLst>
          </p:cNvPr>
          <p:cNvSpPr/>
          <p:nvPr/>
        </p:nvSpPr>
        <p:spPr>
          <a:xfrm>
            <a:off x="10581157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98702"/>
                </a:moveTo>
                <a:lnTo>
                  <a:pt x="114071" y="98702"/>
                </a:lnTo>
                <a:cubicBezTo>
                  <a:pt x="85247" y="98702"/>
                  <a:pt x="85247" y="98702"/>
                  <a:pt x="85247" y="98702"/>
                </a:cubicBezTo>
                <a:cubicBezTo>
                  <a:pt x="77887" y="98702"/>
                  <a:pt x="77887" y="98702"/>
                  <a:pt x="77887" y="98702"/>
                </a:cubicBezTo>
                <a:cubicBezTo>
                  <a:pt x="77887" y="109923"/>
                  <a:pt x="77887" y="109923"/>
                  <a:pt x="77887" y="109923"/>
                </a:cubicBezTo>
                <a:cubicBezTo>
                  <a:pt x="85247" y="118167"/>
                  <a:pt x="85247" y="118167"/>
                  <a:pt x="85247" y="118167"/>
                </a:cubicBezTo>
                <a:cubicBezTo>
                  <a:pt x="85247" y="119770"/>
                  <a:pt x="85247" y="119770"/>
                  <a:pt x="85247" y="119770"/>
                </a:cubicBezTo>
                <a:cubicBezTo>
                  <a:pt x="34548" y="119770"/>
                  <a:pt x="34548" y="119770"/>
                  <a:pt x="34548" y="119770"/>
                </a:cubicBezTo>
                <a:cubicBezTo>
                  <a:pt x="34548" y="118167"/>
                  <a:pt x="34548" y="118167"/>
                  <a:pt x="34548" y="118167"/>
                </a:cubicBezTo>
                <a:cubicBezTo>
                  <a:pt x="43339" y="109923"/>
                  <a:pt x="43339" y="109923"/>
                  <a:pt x="43339" y="109923"/>
                </a:cubicBezTo>
                <a:cubicBezTo>
                  <a:pt x="43339" y="98702"/>
                  <a:pt x="43339" y="98702"/>
                  <a:pt x="43339" y="98702"/>
                </a:cubicBezTo>
                <a:cubicBezTo>
                  <a:pt x="34548" y="98702"/>
                  <a:pt x="34548" y="98702"/>
                  <a:pt x="34548" y="98702"/>
                </a:cubicBezTo>
                <a:cubicBezTo>
                  <a:pt x="5724" y="98702"/>
                  <a:pt x="5724" y="98702"/>
                  <a:pt x="5724" y="98702"/>
                </a:cubicBezTo>
                <a:cubicBezTo>
                  <a:pt x="2862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2862" y="0"/>
                  <a:pt x="5724" y="0"/>
                </a:cubicBezTo>
                <a:cubicBezTo>
                  <a:pt x="114071" y="0"/>
                  <a:pt x="114071" y="0"/>
                  <a:pt x="114071" y="0"/>
                </a:cubicBezTo>
                <a:cubicBezTo>
                  <a:pt x="116933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3" y="98702"/>
                  <a:pt x="114071" y="98702"/>
                </a:cubicBezTo>
                <a:close/>
                <a:moveTo>
                  <a:pt x="112640" y="8015"/>
                </a:moveTo>
                <a:lnTo>
                  <a:pt x="112640" y="8015"/>
                </a:lnTo>
                <a:cubicBezTo>
                  <a:pt x="8586" y="8015"/>
                  <a:pt x="8586" y="8015"/>
                  <a:pt x="8586" y="8015"/>
                </a:cubicBezTo>
                <a:cubicBezTo>
                  <a:pt x="8586" y="80839"/>
                  <a:pt x="8586" y="80839"/>
                  <a:pt x="8586" y="80839"/>
                </a:cubicBezTo>
                <a:cubicBezTo>
                  <a:pt x="112640" y="80839"/>
                  <a:pt x="112640" y="80839"/>
                  <a:pt x="112640" y="80839"/>
                </a:cubicBezTo>
                <a:lnTo>
                  <a:pt x="112640" y="8015"/>
                </a:lnTo>
                <a:close/>
                <a:moveTo>
                  <a:pt x="49063" y="38702"/>
                </a:moveTo>
                <a:lnTo>
                  <a:pt x="49063" y="38702"/>
                </a:lnTo>
                <a:cubicBezTo>
                  <a:pt x="50494" y="38702"/>
                  <a:pt x="51925" y="38702"/>
                  <a:pt x="51925" y="40305"/>
                </a:cubicBezTo>
                <a:cubicBezTo>
                  <a:pt x="56218" y="43740"/>
                  <a:pt x="56218" y="43740"/>
                  <a:pt x="56218" y="43740"/>
                </a:cubicBezTo>
                <a:cubicBezTo>
                  <a:pt x="67870" y="32290"/>
                  <a:pt x="67870" y="32290"/>
                  <a:pt x="67870" y="32290"/>
                </a:cubicBezTo>
                <a:cubicBezTo>
                  <a:pt x="69301" y="30687"/>
                  <a:pt x="70732" y="29083"/>
                  <a:pt x="72163" y="29083"/>
                </a:cubicBezTo>
                <a:cubicBezTo>
                  <a:pt x="75025" y="29083"/>
                  <a:pt x="77887" y="32290"/>
                  <a:pt x="77887" y="35496"/>
                </a:cubicBezTo>
                <a:cubicBezTo>
                  <a:pt x="77887" y="37099"/>
                  <a:pt x="76456" y="38702"/>
                  <a:pt x="75025" y="40305"/>
                </a:cubicBezTo>
                <a:cubicBezTo>
                  <a:pt x="60715" y="58167"/>
                  <a:pt x="60715" y="58167"/>
                  <a:pt x="60715" y="58167"/>
                </a:cubicBezTo>
                <a:cubicBezTo>
                  <a:pt x="59284" y="59770"/>
                  <a:pt x="57649" y="59770"/>
                  <a:pt x="56218" y="59770"/>
                </a:cubicBezTo>
                <a:cubicBezTo>
                  <a:pt x="54787" y="59770"/>
                  <a:pt x="53356" y="59770"/>
                  <a:pt x="51925" y="58167"/>
                </a:cubicBezTo>
                <a:cubicBezTo>
                  <a:pt x="44770" y="48549"/>
                  <a:pt x="44770" y="48549"/>
                  <a:pt x="44770" y="48549"/>
                </a:cubicBezTo>
                <a:cubicBezTo>
                  <a:pt x="43339" y="48549"/>
                  <a:pt x="43339" y="46946"/>
                  <a:pt x="43339" y="45343"/>
                </a:cubicBezTo>
                <a:cubicBezTo>
                  <a:pt x="43339" y="40305"/>
                  <a:pt x="44770" y="38702"/>
                  <a:pt x="49063" y="3870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4" name="Shape 4789">
            <a:extLst>
              <a:ext uri="{FF2B5EF4-FFF2-40B4-BE49-F238E27FC236}">
                <a16:creationId xmlns:a16="http://schemas.microsoft.com/office/drawing/2014/main" id="{790DADF0-4928-412A-892E-7D20DC22C289}"/>
              </a:ext>
            </a:extLst>
          </p:cNvPr>
          <p:cNvSpPr/>
          <p:nvPr/>
        </p:nvSpPr>
        <p:spPr>
          <a:xfrm>
            <a:off x="10077522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98702"/>
                </a:moveTo>
                <a:lnTo>
                  <a:pt x="114071" y="98702"/>
                </a:lnTo>
                <a:cubicBezTo>
                  <a:pt x="85247" y="98702"/>
                  <a:pt x="85247" y="98702"/>
                  <a:pt x="85247" y="98702"/>
                </a:cubicBezTo>
                <a:cubicBezTo>
                  <a:pt x="76456" y="98702"/>
                  <a:pt x="76456" y="98702"/>
                  <a:pt x="76456" y="98702"/>
                </a:cubicBezTo>
                <a:cubicBezTo>
                  <a:pt x="76456" y="109923"/>
                  <a:pt x="76456" y="109923"/>
                  <a:pt x="76456" y="109923"/>
                </a:cubicBezTo>
                <a:cubicBezTo>
                  <a:pt x="85247" y="118167"/>
                  <a:pt x="85247" y="118167"/>
                  <a:pt x="85247" y="118167"/>
                </a:cubicBezTo>
                <a:cubicBezTo>
                  <a:pt x="85247" y="119770"/>
                  <a:pt x="85247" y="119770"/>
                  <a:pt x="85247" y="119770"/>
                </a:cubicBezTo>
                <a:cubicBezTo>
                  <a:pt x="34548" y="119770"/>
                  <a:pt x="34548" y="119770"/>
                  <a:pt x="34548" y="119770"/>
                </a:cubicBezTo>
                <a:cubicBezTo>
                  <a:pt x="34548" y="118167"/>
                  <a:pt x="34548" y="118167"/>
                  <a:pt x="34548" y="118167"/>
                </a:cubicBezTo>
                <a:cubicBezTo>
                  <a:pt x="41703" y="109923"/>
                  <a:pt x="41703" y="109923"/>
                  <a:pt x="41703" y="109923"/>
                </a:cubicBezTo>
                <a:cubicBezTo>
                  <a:pt x="41703" y="98702"/>
                  <a:pt x="41703" y="98702"/>
                  <a:pt x="41703" y="98702"/>
                </a:cubicBezTo>
                <a:cubicBezTo>
                  <a:pt x="34548" y="98702"/>
                  <a:pt x="34548" y="98702"/>
                  <a:pt x="34548" y="98702"/>
                </a:cubicBezTo>
                <a:cubicBezTo>
                  <a:pt x="5724" y="98702"/>
                  <a:pt x="5724" y="98702"/>
                  <a:pt x="5724" y="98702"/>
                </a:cubicBezTo>
                <a:cubicBezTo>
                  <a:pt x="2862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2862" y="0"/>
                  <a:pt x="5724" y="0"/>
                </a:cubicBezTo>
                <a:cubicBezTo>
                  <a:pt x="114071" y="0"/>
                  <a:pt x="114071" y="0"/>
                  <a:pt x="114071" y="0"/>
                </a:cubicBezTo>
                <a:cubicBezTo>
                  <a:pt x="116933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3" y="98702"/>
                  <a:pt x="114071" y="98702"/>
                </a:cubicBezTo>
                <a:close/>
                <a:moveTo>
                  <a:pt x="111209" y="8015"/>
                </a:moveTo>
                <a:lnTo>
                  <a:pt x="111209" y="8015"/>
                </a:lnTo>
                <a:cubicBezTo>
                  <a:pt x="7155" y="8015"/>
                  <a:pt x="7155" y="8015"/>
                  <a:pt x="7155" y="8015"/>
                </a:cubicBezTo>
                <a:cubicBezTo>
                  <a:pt x="7155" y="80839"/>
                  <a:pt x="7155" y="80839"/>
                  <a:pt x="7155" y="80839"/>
                </a:cubicBezTo>
                <a:cubicBezTo>
                  <a:pt x="111209" y="80839"/>
                  <a:pt x="111209" y="80839"/>
                  <a:pt x="111209" y="80839"/>
                </a:cubicBezTo>
                <a:lnTo>
                  <a:pt x="111209" y="8015"/>
                </a:lnTo>
                <a:close/>
                <a:moveTo>
                  <a:pt x="47632" y="38702"/>
                </a:moveTo>
                <a:lnTo>
                  <a:pt x="47632" y="38702"/>
                </a:lnTo>
                <a:cubicBezTo>
                  <a:pt x="70732" y="38702"/>
                  <a:pt x="70732" y="38702"/>
                  <a:pt x="70732" y="38702"/>
                </a:cubicBezTo>
                <a:cubicBezTo>
                  <a:pt x="75025" y="38702"/>
                  <a:pt x="76456" y="40305"/>
                  <a:pt x="76456" y="45343"/>
                </a:cubicBezTo>
                <a:cubicBezTo>
                  <a:pt x="76456" y="48549"/>
                  <a:pt x="75025" y="51755"/>
                  <a:pt x="70732" y="51755"/>
                </a:cubicBezTo>
                <a:cubicBezTo>
                  <a:pt x="47632" y="51755"/>
                  <a:pt x="47632" y="51755"/>
                  <a:pt x="47632" y="51755"/>
                </a:cubicBezTo>
                <a:cubicBezTo>
                  <a:pt x="44770" y="51755"/>
                  <a:pt x="41703" y="48549"/>
                  <a:pt x="41703" y="45343"/>
                </a:cubicBezTo>
                <a:cubicBezTo>
                  <a:pt x="41703" y="40305"/>
                  <a:pt x="44770" y="38702"/>
                  <a:pt x="47632" y="3870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5" name="Shape 4790">
            <a:extLst>
              <a:ext uri="{FF2B5EF4-FFF2-40B4-BE49-F238E27FC236}">
                <a16:creationId xmlns:a16="http://schemas.microsoft.com/office/drawing/2014/main" id="{F5B912AB-E02C-4F73-9C34-1546F1D1F034}"/>
              </a:ext>
            </a:extLst>
          </p:cNvPr>
          <p:cNvSpPr/>
          <p:nvPr/>
        </p:nvSpPr>
        <p:spPr>
          <a:xfrm>
            <a:off x="9571769" y="1725687"/>
            <a:ext cx="279327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98702"/>
                </a:moveTo>
                <a:lnTo>
                  <a:pt x="114000" y="98702"/>
                </a:lnTo>
                <a:cubicBezTo>
                  <a:pt x="84620" y="98702"/>
                  <a:pt x="84620" y="98702"/>
                  <a:pt x="84620" y="98702"/>
                </a:cubicBezTo>
                <a:cubicBezTo>
                  <a:pt x="77379" y="98702"/>
                  <a:pt x="77379" y="98702"/>
                  <a:pt x="77379" y="98702"/>
                </a:cubicBezTo>
                <a:cubicBezTo>
                  <a:pt x="77379" y="109923"/>
                  <a:pt x="77379" y="109923"/>
                  <a:pt x="77379" y="109923"/>
                </a:cubicBezTo>
                <a:cubicBezTo>
                  <a:pt x="84620" y="118167"/>
                  <a:pt x="84620" y="118167"/>
                  <a:pt x="84620" y="118167"/>
                </a:cubicBezTo>
                <a:cubicBezTo>
                  <a:pt x="84620" y="119770"/>
                  <a:pt x="84620" y="119770"/>
                  <a:pt x="84620" y="119770"/>
                </a:cubicBezTo>
                <a:cubicBezTo>
                  <a:pt x="34965" y="119770"/>
                  <a:pt x="34965" y="119770"/>
                  <a:pt x="34965" y="119770"/>
                </a:cubicBezTo>
                <a:cubicBezTo>
                  <a:pt x="34965" y="118167"/>
                  <a:pt x="34965" y="118167"/>
                  <a:pt x="34965" y="118167"/>
                </a:cubicBezTo>
                <a:cubicBezTo>
                  <a:pt x="42206" y="109923"/>
                  <a:pt x="42206" y="109923"/>
                  <a:pt x="42206" y="109923"/>
                </a:cubicBezTo>
                <a:cubicBezTo>
                  <a:pt x="42206" y="98702"/>
                  <a:pt x="42206" y="98702"/>
                  <a:pt x="42206" y="98702"/>
                </a:cubicBezTo>
                <a:cubicBezTo>
                  <a:pt x="34965" y="98702"/>
                  <a:pt x="34965" y="98702"/>
                  <a:pt x="34965" y="98702"/>
                </a:cubicBezTo>
                <a:cubicBezTo>
                  <a:pt x="5793" y="98702"/>
                  <a:pt x="5793" y="98702"/>
                  <a:pt x="5793" y="98702"/>
                </a:cubicBezTo>
                <a:cubicBezTo>
                  <a:pt x="1448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1448" y="0"/>
                  <a:pt x="5793" y="0"/>
                </a:cubicBezTo>
                <a:cubicBezTo>
                  <a:pt x="114000" y="0"/>
                  <a:pt x="114000" y="0"/>
                  <a:pt x="114000" y="0"/>
                </a:cubicBezTo>
                <a:cubicBezTo>
                  <a:pt x="118344" y="0"/>
                  <a:pt x="119793" y="1603"/>
                  <a:pt x="119793" y="6412"/>
                </a:cubicBezTo>
                <a:cubicBezTo>
                  <a:pt x="119793" y="92290"/>
                  <a:pt x="119793" y="92290"/>
                  <a:pt x="119793" y="92290"/>
                </a:cubicBezTo>
                <a:cubicBezTo>
                  <a:pt x="119793" y="95496"/>
                  <a:pt x="118344" y="98702"/>
                  <a:pt x="114000" y="98702"/>
                </a:cubicBezTo>
                <a:close/>
                <a:moveTo>
                  <a:pt x="112551" y="8015"/>
                </a:moveTo>
                <a:lnTo>
                  <a:pt x="112551" y="8015"/>
                </a:lnTo>
                <a:cubicBezTo>
                  <a:pt x="7241" y="8015"/>
                  <a:pt x="7241" y="8015"/>
                  <a:pt x="7241" y="8015"/>
                </a:cubicBezTo>
                <a:cubicBezTo>
                  <a:pt x="7241" y="80839"/>
                  <a:pt x="7241" y="80839"/>
                  <a:pt x="7241" y="80839"/>
                </a:cubicBezTo>
                <a:cubicBezTo>
                  <a:pt x="112551" y="80839"/>
                  <a:pt x="112551" y="80839"/>
                  <a:pt x="112551" y="80839"/>
                </a:cubicBezTo>
                <a:lnTo>
                  <a:pt x="112551" y="8015"/>
                </a:lnTo>
                <a:close/>
                <a:moveTo>
                  <a:pt x="48206" y="38702"/>
                </a:moveTo>
                <a:lnTo>
                  <a:pt x="48206" y="38702"/>
                </a:lnTo>
                <a:cubicBezTo>
                  <a:pt x="54000" y="38702"/>
                  <a:pt x="54000" y="38702"/>
                  <a:pt x="54000" y="38702"/>
                </a:cubicBezTo>
                <a:cubicBezTo>
                  <a:pt x="54000" y="32290"/>
                  <a:pt x="54000" y="32290"/>
                  <a:pt x="54000" y="32290"/>
                </a:cubicBezTo>
                <a:cubicBezTo>
                  <a:pt x="54000" y="27480"/>
                  <a:pt x="56896" y="25877"/>
                  <a:pt x="59793" y="25877"/>
                </a:cubicBezTo>
                <a:cubicBezTo>
                  <a:pt x="62689" y="25877"/>
                  <a:pt x="65793" y="27480"/>
                  <a:pt x="65793" y="32290"/>
                </a:cubicBezTo>
                <a:cubicBezTo>
                  <a:pt x="65793" y="38702"/>
                  <a:pt x="65793" y="38702"/>
                  <a:pt x="65793" y="38702"/>
                </a:cubicBezTo>
                <a:cubicBezTo>
                  <a:pt x="71586" y="38702"/>
                  <a:pt x="71586" y="38702"/>
                  <a:pt x="71586" y="38702"/>
                </a:cubicBezTo>
                <a:cubicBezTo>
                  <a:pt x="74482" y="38702"/>
                  <a:pt x="77379" y="40305"/>
                  <a:pt x="77379" y="45343"/>
                </a:cubicBezTo>
                <a:cubicBezTo>
                  <a:pt x="77379" y="48549"/>
                  <a:pt x="74482" y="51755"/>
                  <a:pt x="71586" y="51755"/>
                </a:cubicBezTo>
                <a:cubicBezTo>
                  <a:pt x="65793" y="51755"/>
                  <a:pt x="65793" y="51755"/>
                  <a:pt x="65793" y="51755"/>
                </a:cubicBezTo>
                <a:cubicBezTo>
                  <a:pt x="65793" y="58167"/>
                  <a:pt x="65793" y="58167"/>
                  <a:pt x="65793" y="58167"/>
                </a:cubicBezTo>
                <a:cubicBezTo>
                  <a:pt x="65793" y="61374"/>
                  <a:pt x="62689" y="64809"/>
                  <a:pt x="59793" y="64809"/>
                </a:cubicBezTo>
                <a:cubicBezTo>
                  <a:pt x="56896" y="64809"/>
                  <a:pt x="54000" y="61374"/>
                  <a:pt x="54000" y="58167"/>
                </a:cubicBezTo>
                <a:cubicBezTo>
                  <a:pt x="54000" y="51755"/>
                  <a:pt x="54000" y="51755"/>
                  <a:pt x="54000" y="51755"/>
                </a:cubicBezTo>
                <a:cubicBezTo>
                  <a:pt x="48206" y="51755"/>
                  <a:pt x="48206" y="51755"/>
                  <a:pt x="48206" y="51755"/>
                </a:cubicBezTo>
                <a:cubicBezTo>
                  <a:pt x="45310" y="51755"/>
                  <a:pt x="42206" y="48549"/>
                  <a:pt x="42206" y="45343"/>
                </a:cubicBezTo>
                <a:cubicBezTo>
                  <a:pt x="42206" y="40305"/>
                  <a:pt x="45310" y="38702"/>
                  <a:pt x="48206" y="3870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6" name="Shape 4791">
            <a:extLst>
              <a:ext uri="{FF2B5EF4-FFF2-40B4-BE49-F238E27FC236}">
                <a16:creationId xmlns:a16="http://schemas.microsoft.com/office/drawing/2014/main" id="{D2402EF5-2C02-436C-AEC4-AB747E87B44D}"/>
              </a:ext>
            </a:extLst>
          </p:cNvPr>
          <p:cNvSpPr/>
          <p:nvPr/>
        </p:nvSpPr>
        <p:spPr>
          <a:xfrm>
            <a:off x="9061787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1" y="98702"/>
                </a:moveTo>
                <a:lnTo>
                  <a:pt x="114081" y="98702"/>
                </a:lnTo>
                <a:cubicBezTo>
                  <a:pt x="85102" y="98702"/>
                  <a:pt x="85102" y="98702"/>
                  <a:pt x="85102" y="98702"/>
                </a:cubicBezTo>
                <a:cubicBezTo>
                  <a:pt x="77959" y="98702"/>
                  <a:pt x="77959" y="98702"/>
                  <a:pt x="77959" y="98702"/>
                </a:cubicBezTo>
                <a:cubicBezTo>
                  <a:pt x="77959" y="109923"/>
                  <a:pt x="77959" y="109923"/>
                  <a:pt x="77959" y="109923"/>
                </a:cubicBezTo>
                <a:cubicBezTo>
                  <a:pt x="85102" y="118167"/>
                  <a:pt x="85102" y="118167"/>
                  <a:pt x="85102" y="118167"/>
                </a:cubicBezTo>
                <a:cubicBezTo>
                  <a:pt x="85102" y="119770"/>
                  <a:pt x="85102" y="119770"/>
                  <a:pt x="85102" y="119770"/>
                </a:cubicBezTo>
                <a:cubicBezTo>
                  <a:pt x="34693" y="119770"/>
                  <a:pt x="34693" y="119770"/>
                  <a:pt x="34693" y="119770"/>
                </a:cubicBezTo>
                <a:cubicBezTo>
                  <a:pt x="34693" y="118167"/>
                  <a:pt x="34693" y="118167"/>
                  <a:pt x="34693" y="118167"/>
                </a:cubicBezTo>
                <a:cubicBezTo>
                  <a:pt x="43265" y="109923"/>
                  <a:pt x="43265" y="109923"/>
                  <a:pt x="43265" y="109923"/>
                </a:cubicBezTo>
                <a:cubicBezTo>
                  <a:pt x="43265" y="98702"/>
                  <a:pt x="43265" y="98702"/>
                  <a:pt x="43265" y="98702"/>
                </a:cubicBezTo>
                <a:cubicBezTo>
                  <a:pt x="34693" y="98702"/>
                  <a:pt x="34693" y="98702"/>
                  <a:pt x="34693" y="98702"/>
                </a:cubicBezTo>
                <a:cubicBezTo>
                  <a:pt x="5918" y="98702"/>
                  <a:pt x="5918" y="98702"/>
                  <a:pt x="5918" y="98702"/>
                </a:cubicBezTo>
                <a:cubicBezTo>
                  <a:pt x="3061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3061" y="0"/>
                  <a:pt x="5918" y="0"/>
                </a:cubicBezTo>
                <a:cubicBezTo>
                  <a:pt x="114081" y="0"/>
                  <a:pt x="114081" y="0"/>
                  <a:pt x="114081" y="0"/>
                </a:cubicBezTo>
                <a:cubicBezTo>
                  <a:pt x="116938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8" y="98702"/>
                  <a:pt x="114081" y="98702"/>
                </a:cubicBezTo>
                <a:close/>
                <a:moveTo>
                  <a:pt x="112653" y="8015"/>
                </a:moveTo>
                <a:lnTo>
                  <a:pt x="112653" y="8015"/>
                </a:lnTo>
                <a:cubicBezTo>
                  <a:pt x="8775" y="8015"/>
                  <a:pt x="8775" y="8015"/>
                  <a:pt x="8775" y="8015"/>
                </a:cubicBezTo>
                <a:cubicBezTo>
                  <a:pt x="8775" y="80839"/>
                  <a:pt x="8775" y="80839"/>
                  <a:pt x="8775" y="80839"/>
                </a:cubicBezTo>
                <a:cubicBezTo>
                  <a:pt x="112653" y="80839"/>
                  <a:pt x="112653" y="80839"/>
                  <a:pt x="112653" y="80839"/>
                </a:cubicBezTo>
                <a:lnTo>
                  <a:pt x="112653" y="801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7" name="Shape 4792">
            <a:extLst>
              <a:ext uri="{FF2B5EF4-FFF2-40B4-BE49-F238E27FC236}">
                <a16:creationId xmlns:a16="http://schemas.microsoft.com/office/drawing/2014/main" id="{F5792333-5531-465A-8A3B-D95CB1652446}"/>
              </a:ext>
            </a:extLst>
          </p:cNvPr>
          <p:cNvSpPr/>
          <p:nvPr/>
        </p:nvSpPr>
        <p:spPr>
          <a:xfrm>
            <a:off x="8553919" y="1753205"/>
            <a:ext cx="289907" cy="1799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119680"/>
                </a:moveTo>
                <a:lnTo>
                  <a:pt x="114219" y="119680"/>
                </a:lnTo>
                <a:cubicBezTo>
                  <a:pt x="108438" y="119680"/>
                  <a:pt x="108438" y="119680"/>
                  <a:pt x="108438" y="119680"/>
                </a:cubicBezTo>
                <a:cubicBezTo>
                  <a:pt x="11362" y="119680"/>
                  <a:pt x="11362" y="119680"/>
                  <a:pt x="11362" y="119680"/>
                </a:cubicBezTo>
                <a:cubicBezTo>
                  <a:pt x="5780" y="119680"/>
                  <a:pt x="5780" y="119680"/>
                  <a:pt x="5780" y="119680"/>
                </a:cubicBezTo>
                <a:cubicBezTo>
                  <a:pt x="1395" y="119680"/>
                  <a:pt x="0" y="115212"/>
                  <a:pt x="0" y="110744"/>
                </a:cubicBezTo>
                <a:cubicBezTo>
                  <a:pt x="0" y="94787"/>
                  <a:pt x="0" y="94787"/>
                  <a:pt x="0" y="94787"/>
                </a:cubicBezTo>
                <a:cubicBezTo>
                  <a:pt x="11362" y="94787"/>
                  <a:pt x="11362" y="94787"/>
                  <a:pt x="11362" y="94787"/>
                </a:cubicBezTo>
                <a:cubicBezTo>
                  <a:pt x="11362" y="9255"/>
                  <a:pt x="11362" y="9255"/>
                  <a:pt x="11362" y="9255"/>
                </a:cubicBezTo>
                <a:cubicBezTo>
                  <a:pt x="11362" y="2234"/>
                  <a:pt x="12757" y="0"/>
                  <a:pt x="16943" y="0"/>
                </a:cubicBezTo>
                <a:cubicBezTo>
                  <a:pt x="102857" y="0"/>
                  <a:pt x="102857" y="0"/>
                  <a:pt x="102857" y="0"/>
                </a:cubicBezTo>
                <a:cubicBezTo>
                  <a:pt x="105647" y="0"/>
                  <a:pt x="108438" y="2234"/>
                  <a:pt x="108438" y="9255"/>
                </a:cubicBezTo>
                <a:cubicBezTo>
                  <a:pt x="108438" y="94787"/>
                  <a:pt x="108438" y="94787"/>
                  <a:pt x="108438" y="94787"/>
                </a:cubicBezTo>
                <a:cubicBezTo>
                  <a:pt x="119800" y="94787"/>
                  <a:pt x="119800" y="94787"/>
                  <a:pt x="119800" y="94787"/>
                </a:cubicBezTo>
                <a:cubicBezTo>
                  <a:pt x="119800" y="110744"/>
                  <a:pt x="119800" y="110744"/>
                  <a:pt x="119800" y="110744"/>
                </a:cubicBezTo>
                <a:cubicBezTo>
                  <a:pt x="119800" y="115212"/>
                  <a:pt x="117009" y="119680"/>
                  <a:pt x="114219" y="119680"/>
                </a:cubicBezTo>
                <a:close/>
                <a:moveTo>
                  <a:pt x="46445" y="110744"/>
                </a:moveTo>
                <a:lnTo>
                  <a:pt x="46445" y="110744"/>
                </a:lnTo>
                <a:cubicBezTo>
                  <a:pt x="73355" y="110744"/>
                  <a:pt x="73355" y="110744"/>
                  <a:pt x="73355" y="110744"/>
                </a:cubicBezTo>
                <a:cubicBezTo>
                  <a:pt x="73355" y="103723"/>
                  <a:pt x="73355" y="103723"/>
                  <a:pt x="73355" y="103723"/>
                </a:cubicBezTo>
                <a:cubicBezTo>
                  <a:pt x="46445" y="103723"/>
                  <a:pt x="46445" y="103723"/>
                  <a:pt x="46445" y="103723"/>
                </a:cubicBezTo>
                <a:lnTo>
                  <a:pt x="46445" y="110744"/>
                </a:lnTo>
                <a:close/>
                <a:moveTo>
                  <a:pt x="101461" y="11489"/>
                </a:moveTo>
                <a:lnTo>
                  <a:pt x="101461" y="11489"/>
                </a:lnTo>
                <a:cubicBezTo>
                  <a:pt x="18338" y="11489"/>
                  <a:pt x="18338" y="11489"/>
                  <a:pt x="18338" y="11489"/>
                </a:cubicBezTo>
                <a:cubicBezTo>
                  <a:pt x="18338" y="90319"/>
                  <a:pt x="18338" y="90319"/>
                  <a:pt x="18338" y="90319"/>
                </a:cubicBezTo>
                <a:cubicBezTo>
                  <a:pt x="101461" y="90319"/>
                  <a:pt x="101461" y="90319"/>
                  <a:pt x="101461" y="90319"/>
                </a:cubicBezTo>
                <a:lnTo>
                  <a:pt x="101461" y="11489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8" name="Shape 4793">
            <a:extLst>
              <a:ext uri="{FF2B5EF4-FFF2-40B4-BE49-F238E27FC236}">
                <a16:creationId xmlns:a16="http://schemas.microsoft.com/office/drawing/2014/main" id="{C759EF86-02A1-4EC7-96B0-F516EF358714}"/>
              </a:ext>
            </a:extLst>
          </p:cNvPr>
          <p:cNvSpPr/>
          <p:nvPr/>
        </p:nvSpPr>
        <p:spPr>
          <a:xfrm>
            <a:off x="8079909" y="1712987"/>
            <a:ext cx="224308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548" y="119779"/>
                </a:moveTo>
                <a:lnTo>
                  <a:pt x="112548" y="119779"/>
                </a:lnTo>
                <a:cubicBezTo>
                  <a:pt x="7194" y="119779"/>
                  <a:pt x="7194" y="119779"/>
                  <a:pt x="7194" y="119779"/>
                </a:cubicBezTo>
                <a:cubicBezTo>
                  <a:pt x="1798" y="119779"/>
                  <a:pt x="0" y="116697"/>
                  <a:pt x="0" y="11339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1541"/>
                  <a:pt x="1798" y="0"/>
                  <a:pt x="7194" y="0"/>
                </a:cubicBezTo>
                <a:cubicBezTo>
                  <a:pt x="112548" y="0"/>
                  <a:pt x="112548" y="0"/>
                  <a:pt x="112548" y="0"/>
                </a:cubicBezTo>
                <a:cubicBezTo>
                  <a:pt x="117944" y="0"/>
                  <a:pt x="119743" y="1541"/>
                  <a:pt x="119743" y="6165"/>
                </a:cubicBezTo>
                <a:cubicBezTo>
                  <a:pt x="119743" y="113394"/>
                  <a:pt x="119743" y="113394"/>
                  <a:pt x="119743" y="113394"/>
                </a:cubicBezTo>
                <a:cubicBezTo>
                  <a:pt x="119743" y="116697"/>
                  <a:pt x="117944" y="119779"/>
                  <a:pt x="112548" y="119779"/>
                </a:cubicBezTo>
                <a:close/>
                <a:moveTo>
                  <a:pt x="59871" y="114935"/>
                </a:moveTo>
                <a:lnTo>
                  <a:pt x="59871" y="114935"/>
                </a:lnTo>
                <a:cubicBezTo>
                  <a:pt x="61670" y="114935"/>
                  <a:pt x="65267" y="113394"/>
                  <a:pt x="65267" y="111853"/>
                </a:cubicBezTo>
                <a:cubicBezTo>
                  <a:pt x="65267" y="108770"/>
                  <a:pt x="61670" y="107229"/>
                  <a:pt x="59871" y="107229"/>
                </a:cubicBezTo>
                <a:cubicBezTo>
                  <a:pt x="58072" y="107229"/>
                  <a:pt x="54475" y="108770"/>
                  <a:pt x="54475" y="111853"/>
                </a:cubicBezTo>
                <a:cubicBezTo>
                  <a:pt x="54475" y="113394"/>
                  <a:pt x="58072" y="114935"/>
                  <a:pt x="59871" y="114935"/>
                </a:cubicBezTo>
                <a:close/>
                <a:moveTo>
                  <a:pt x="105353" y="12330"/>
                </a:moveTo>
                <a:lnTo>
                  <a:pt x="105353" y="12330"/>
                </a:lnTo>
                <a:cubicBezTo>
                  <a:pt x="14389" y="12330"/>
                  <a:pt x="14389" y="12330"/>
                  <a:pt x="14389" y="12330"/>
                </a:cubicBezTo>
                <a:cubicBezTo>
                  <a:pt x="14389" y="102605"/>
                  <a:pt x="14389" y="102605"/>
                  <a:pt x="14389" y="102605"/>
                </a:cubicBezTo>
                <a:cubicBezTo>
                  <a:pt x="105353" y="102605"/>
                  <a:pt x="105353" y="102605"/>
                  <a:pt x="105353" y="102605"/>
                </a:cubicBezTo>
                <a:lnTo>
                  <a:pt x="105353" y="1233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9" name="Shape 4794">
            <a:extLst>
              <a:ext uri="{FF2B5EF4-FFF2-40B4-BE49-F238E27FC236}">
                <a16:creationId xmlns:a16="http://schemas.microsoft.com/office/drawing/2014/main" id="{AB2ED3F6-826C-4BBD-A9F5-AC7F1FB2E017}"/>
              </a:ext>
            </a:extLst>
          </p:cNvPr>
          <p:cNvSpPr/>
          <p:nvPr/>
        </p:nvSpPr>
        <p:spPr>
          <a:xfrm>
            <a:off x="7608015" y="1712987"/>
            <a:ext cx="152361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9090" y="119779"/>
                </a:moveTo>
                <a:lnTo>
                  <a:pt x="109090" y="119779"/>
                </a:lnTo>
                <a:cubicBezTo>
                  <a:pt x="10909" y="119779"/>
                  <a:pt x="10909" y="119779"/>
                  <a:pt x="10909" y="119779"/>
                </a:cubicBezTo>
                <a:cubicBezTo>
                  <a:pt x="5642" y="119779"/>
                  <a:pt x="0" y="116697"/>
                  <a:pt x="0" y="11339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1541"/>
                  <a:pt x="5642" y="0"/>
                  <a:pt x="10909" y="0"/>
                </a:cubicBezTo>
                <a:cubicBezTo>
                  <a:pt x="109090" y="0"/>
                  <a:pt x="109090" y="0"/>
                  <a:pt x="109090" y="0"/>
                </a:cubicBezTo>
                <a:cubicBezTo>
                  <a:pt x="116990" y="0"/>
                  <a:pt x="119623" y="1541"/>
                  <a:pt x="119623" y="6165"/>
                </a:cubicBezTo>
                <a:cubicBezTo>
                  <a:pt x="119623" y="113394"/>
                  <a:pt x="119623" y="113394"/>
                  <a:pt x="119623" y="113394"/>
                </a:cubicBezTo>
                <a:cubicBezTo>
                  <a:pt x="119623" y="116697"/>
                  <a:pt x="116990" y="119779"/>
                  <a:pt x="109090" y="119779"/>
                </a:cubicBezTo>
                <a:close/>
                <a:moveTo>
                  <a:pt x="61316" y="113394"/>
                </a:moveTo>
                <a:lnTo>
                  <a:pt x="61316" y="113394"/>
                </a:lnTo>
                <a:cubicBezTo>
                  <a:pt x="63949" y="113394"/>
                  <a:pt x="66583" y="111853"/>
                  <a:pt x="66583" y="108770"/>
                </a:cubicBezTo>
                <a:cubicBezTo>
                  <a:pt x="66583" y="107229"/>
                  <a:pt x="63949" y="105688"/>
                  <a:pt x="61316" y="105688"/>
                </a:cubicBezTo>
                <a:cubicBezTo>
                  <a:pt x="56050" y="105688"/>
                  <a:pt x="53416" y="107229"/>
                  <a:pt x="53416" y="108770"/>
                </a:cubicBezTo>
                <a:cubicBezTo>
                  <a:pt x="53416" y="111853"/>
                  <a:pt x="56050" y="113394"/>
                  <a:pt x="61316" y="113394"/>
                </a:cubicBezTo>
                <a:close/>
                <a:moveTo>
                  <a:pt x="109090" y="12330"/>
                </a:moveTo>
                <a:lnTo>
                  <a:pt x="109090" y="12330"/>
                </a:lnTo>
                <a:cubicBezTo>
                  <a:pt x="106457" y="12330"/>
                  <a:pt x="106457" y="12330"/>
                  <a:pt x="106457" y="12330"/>
                </a:cubicBezTo>
                <a:cubicBezTo>
                  <a:pt x="13542" y="12330"/>
                  <a:pt x="13542" y="12330"/>
                  <a:pt x="13542" y="12330"/>
                </a:cubicBezTo>
                <a:cubicBezTo>
                  <a:pt x="10909" y="12330"/>
                  <a:pt x="10909" y="12330"/>
                  <a:pt x="10909" y="12330"/>
                </a:cubicBezTo>
                <a:cubicBezTo>
                  <a:pt x="10909" y="99522"/>
                  <a:pt x="10909" y="99522"/>
                  <a:pt x="10909" y="99522"/>
                </a:cubicBezTo>
                <a:cubicBezTo>
                  <a:pt x="13542" y="99522"/>
                  <a:pt x="13542" y="99522"/>
                  <a:pt x="13542" y="99522"/>
                </a:cubicBezTo>
                <a:cubicBezTo>
                  <a:pt x="106457" y="99522"/>
                  <a:pt x="106457" y="99522"/>
                  <a:pt x="106457" y="99522"/>
                </a:cubicBezTo>
                <a:cubicBezTo>
                  <a:pt x="109090" y="99522"/>
                  <a:pt x="109090" y="99522"/>
                  <a:pt x="109090" y="99522"/>
                </a:cubicBezTo>
                <a:lnTo>
                  <a:pt x="109090" y="1233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0" name="Shape 4795">
            <a:extLst>
              <a:ext uri="{FF2B5EF4-FFF2-40B4-BE49-F238E27FC236}">
                <a16:creationId xmlns:a16="http://schemas.microsoft.com/office/drawing/2014/main" id="{31169917-25A4-4CDE-ADCE-5119ED75B503}"/>
              </a:ext>
            </a:extLst>
          </p:cNvPr>
          <p:cNvSpPr/>
          <p:nvPr/>
        </p:nvSpPr>
        <p:spPr>
          <a:xfrm>
            <a:off x="7136501" y="4767336"/>
            <a:ext cx="217961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5" y="60000"/>
                </a:moveTo>
                <a:lnTo>
                  <a:pt x="119735" y="60000"/>
                </a:lnTo>
                <a:cubicBezTo>
                  <a:pt x="119735" y="61693"/>
                  <a:pt x="117880" y="63387"/>
                  <a:pt x="116026" y="65080"/>
                </a:cubicBezTo>
                <a:cubicBezTo>
                  <a:pt x="91655" y="85645"/>
                  <a:pt x="91655" y="85645"/>
                  <a:pt x="91655" y="85645"/>
                </a:cubicBezTo>
                <a:cubicBezTo>
                  <a:pt x="89801" y="87338"/>
                  <a:pt x="87947" y="87338"/>
                  <a:pt x="86092" y="87338"/>
                </a:cubicBezTo>
                <a:cubicBezTo>
                  <a:pt x="82384" y="87338"/>
                  <a:pt x="78675" y="83951"/>
                  <a:pt x="78675" y="80564"/>
                </a:cubicBezTo>
                <a:cubicBezTo>
                  <a:pt x="78675" y="78870"/>
                  <a:pt x="80529" y="77177"/>
                  <a:pt x="82384" y="75241"/>
                </a:cubicBezTo>
                <a:cubicBezTo>
                  <a:pt x="91655" y="66774"/>
                  <a:pt x="91655" y="66774"/>
                  <a:pt x="91655" y="66774"/>
                </a:cubicBezTo>
                <a:cubicBezTo>
                  <a:pt x="46887" y="66774"/>
                  <a:pt x="46887" y="66774"/>
                  <a:pt x="46887" y="66774"/>
                </a:cubicBezTo>
                <a:cubicBezTo>
                  <a:pt x="43178" y="66774"/>
                  <a:pt x="39205" y="63387"/>
                  <a:pt x="39205" y="60000"/>
                </a:cubicBezTo>
                <a:cubicBezTo>
                  <a:pt x="39205" y="56612"/>
                  <a:pt x="43178" y="53225"/>
                  <a:pt x="46887" y="53225"/>
                </a:cubicBezTo>
                <a:cubicBezTo>
                  <a:pt x="91655" y="53225"/>
                  <a:pt x="91655" y="53225"/>
                  <a:pt x="91655" y="53225"/>
                </a:cubicBezTo>
                <a:cubicBezTo>
                  <a:pt x="82384" y="44516"/>
                  <a:pt x="82384" y="44516"/>
                  <a:pt x="82384" y="44516"/>
                </a:cubicBezTo>
                <a:cubicBezTo>
                  <a:pt x="80529" y="42822"/>
                  <a:pt x="78675" y="41129"/>
                  <a:pt x="78675" y="39435"/>
                </a:cubicBezTo>
                <a:cubicBezTo>
                  <a:pt x="78675" y="36048"/>
                  <a:pt x="82384" y="32661"/>
                  <a:pt x="86092" y="32661"/>
                </a:cubicBezTo>
                <a:cubicBezTo>
                  <a:pt x="87947" y="32661"/>
                  <a:pt x="89801" y="32661"/>
                  <a:pt x="91655" y="34354"/>
                </a:cubicBezTo>
                <a:cubicBezTo>
                  <a:pt x="116026" y="54919"/>
                  <a:pt x="116026" y="54919"/>
                  <a:pt x="116026" y="54919"/>
                </a:cubicBezTo>
                <a:cubicBezTo>
                  <a:pt x="117880" y="56612"/>
                  <a:pt x="119735" y="58306"/>
                  <a:pt x="119735" y="60000"/>
                </a:cubicBezTo>
                <a:close/>
                <a:moveTo>
                  <a:pt x="45033" y="13790"/>
                </a:moveTo>
                <a:lnTo>
                  <a:pt x="45033" y="13790"/>
                </a:lnTo>
                <a:cubicBezTo>
                  <a:pt x="14834" y="13790"/>
                  <a:pt x="14834" y="13790"/>
                  <a:pt x="14834" y="13790"/>
                </a:cubicBezTo>
                <a:cubicBezTo>
                  <a:pt x="14834" y="106209"/>
                  <a:pt x="14834" y="106209"/>
                  <a:pt x="14834" y="106209"/>
                </a:cubicBezTo>
                <a:cubicBezTo>
                  <a:pt x="45033" y="106209"/>
                  <a:pt x="45033" y="106209"/>
                  <a:pt x="45033" y="106209"/>
                </a:cubicBezTo>
                <a:cubicBezTo>
                  <a:pt x="48741" y="106209"/>
                  <a:pt x="52450" y="107903"/>
                  <a:pt x="52450" y="112983"/>
                </a:cubicBezTo>
                <a:cubicBezTo>
                  <a:pt x="52450" y="116370"/>
                  <a:pt x="48741" y="119758"/>
                  <a:pt x="45033" y="119758"/>
                </a:cubicBezTo>
                <a:cubicBezTo>
                  <a:pt x="7417" y="119758"/>
                  <a:pt x="7417" y="119758"/>
                  <a:pt x="7417" y="119758"/>
                </a:cubicBezTo>
                <a:cubicBezTo>
                  <a:pt x="1854" y="119758"/>
                  <a:pt x="0" y="116370"/>
                  <a:pt x="0" y="112983"/>
                </a:cubicBezTo>
                <a:cubicBezTo>
                  <a:pt x="0" y="7016"/>
                  <a:pt x="0" y="7016"/>
                  <a:pt x="0" y="7016"/>
                </a:cubicBezTo>
                <a:cubicBezTo>
                  <a:pt x="0" y="3629"/>
                  <a:pt x="1854" y="0"/>
                  <a:pt x="7417" y="0"/>
                </a:cubicBezTo>
                <a:cubicBezTo>
                  <a:pt x="45033" y="0"/>
                  <a:pt x="45033" y="0"/>
                  <a:pt x="45033" y="0"/>
                </a:cubicBezTo>
                <a:cubicBezTo>
                  <a:pt x="48741" y="0"/>
                  <a:pt x="52450" y="3629"/>
                  <a:pt x="52450" y="7016"/>
                </a:cubicBezTo>
                <a:cubicBezTo>
                  <a:pt x="52450" y="12096"/>
                  <a:pt x="48741" y="13790"/>
                  <a:pt x="45033" y="1379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1" name="Shape 4796">
            <a:extLst>
              <a:ext uri="{FF2B5EF4-FFF2-40B4-BE49-F238E27FC236}">
                <a16:creationId xmlns:a16="http://schemas.microsoft.com/office/drawing/2014/main" id="{659ED517-B983-42C3-AB51-7D2E2BBDF6B7}"/>
              </a:ext>
            </a:extLst>
          </p:cNvPr>
          <p:cNvSpPr/>
          <p:nvPr/>
        </p:nvSpPr>
        <p:spPr>
          <a:xfrm>
            <a:off x="6622286" y="4767336"/>
            <a:ext cx="217959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5" y="60000"/>
                </a:moveTo>
                <a:lnTo>
                  <a:pt x="119735" y="60000"/>
                </a:lnTo>
                <a:cubicBezTo>
                  <a:pt x="119735" y="112983"/>
                  <a:pt x="119735" y="112983"/>
                  <a:pt x="119735" y="112983"/>
                </a:cubicBezTo>
                <a:cubicBezTo>
                  <a:pt x="119735" y="116370"/>
                  <a:pt x="116026" y="119758"/>
                  <a:pt x="112317" y="119758"/>
                </a:cubicBezTo>
                <a:cubicBezTo>
                  <a:pt x="74701" y="119758"/>
                  <a:pt x="74701" y="119758"/>
                  <a:pt x="74701" y="119758"/>
                </a:cubicBezTo>
                <a:cubicBezTo>
                  <a:pt x="69139" y="119758"/>
                  <a:pt x="67284" y="116370"/>
                  <a:pt x="67284" y="112983"/>
                </a:cubicBezTo>
                <a:cubicBezTo>
                  <a:pt x="67284" y="107903"/>
                  <a:pt x="69139" y="106209"/>
                  <a:pt x="74701" y="106209"/>
                </a:cubicBezTo>
                <a:cubicBezTo>
                  <a:pt x="104635" y="106209"/>
                  <a:pt x="104635" y="106209"/>
                  <a:pt x="104635" y="106209"/>
                </a:cubicBezTo>
                <a:cubicBezTo>
                  <a:pt x="104635" y="13790"/>
                  <a:pt x="104635" y="13790"/>
                  <a:pt x="104635" y="13790"/>
                </a:cubicBezTo>
                <a:cubicBezTo>
                  <a:pt x="74701" y="13790"/>
                  <a:pt x="74701" y="13790"/>
                  <a:pt x="74701" y="13790"/>
                </a:cubicBezTo>
                <a:cubicBezTo>
                  <a:pt x="69139" y="13790"/>
                  <a:pt x="67284" y="10403"/>
                  <a:pt x="67284" y="7016"/>
                </a:cubicBezTo>
                <a:cubicBezTo>
                  <a:pt x="67284" y="3629"/>
                  <a:pt x="69139" y="0"/>
                  <a:pt x="74701" y="0"/>
                </a:cubicBezTo>
                <a:cubicBezTo>
                  <a:pt x="112317" y="0"/>
                  <a:pt x="112317" y="0"/>
                  <a:pt x="112317" y="0"/>
                </a:cubicBezTo>
                <a:cubicBezTo>
                  <a:pt x="116026" y="0"/>
                  <a:pt x="119735" y="3629"/>
                  <a:pt x="119735" y="7016"/>
                </a:cubicBezTo>
                <a:cubicBezTo>
                  <a:pt x="119735" y="60000"/>
                  <a:pt x="119735" y="60000"/>
                  <a:pt x="119735" y="60000"/>
                </a:cubicBezTo>
                <a:close/>
                <a:moveTo>
                  <a:pt x="76556" y="54919"/>
                </a:moveTo>
                <a:lnTo>
                  <a:pt x="76556" y="54919"/>
                </a:lnTo>
                <a:cubicBezTo>
                  <a:pt x="78410" y="56612"/>
                  <a:pt x="78410" y="58306"/>
                  <a:pt x="78410" y="60000"/>
                </a:cubicBezTo>
                <a:cubicBezTo>
                  <a:pt x="78410" y="61693"/>
                  <a:pt x="78410" y="63387"/>
                  <a:pt x="76556" y="65080"/>
                </a:cubicBezTo>
                <a:cubicBezTo>
                  <a:pt x="52450" y="85645"/>
                  <a:pt x="52450" y="85645"/>
                  <a:pt x="52450" y="85645"/>
                </a:cubicBezTo>
                <a:cubicBezTo>
                  <a:pt x="50596" y="87338"/>
                  <a:pt x="48476" y="87338"/>
                  <a:pt x="46622" y="87338"/>
                </a:cubicBezTo>
                <a:cubicBezTo>
                  <a:pt x="42913" y="87338"/>
                  <a:pt x="39205" y="83951"/>
                  <a:pt x="39205" y="80564"/>
                </a:cubicBezTo>
                <a:cubicBezTo>
                  <a:pt x="39205" y="78870"/>
                  <a:pt x="41059" y="77177"/>
                  <a:pt x="41059" y="75241"/>
                </a:cubicBezTo>
                <a:cubicBezTo>
                  <a:pt x="52450" y="66774"/>
                  <a:pt x="52450" y="66774"/>
                  <a:pt x="52450" y="66774"/>
                </a:cubicBezTo>
                <a:cubicBezTo>
                  <a:pt x="7417" y="66774"/>
                  <a:pt x="7417" y="66774"/>
                  <a:pt x="7417" y="66774"/>
                </a:cubicBezTo>
                <a:cubicBezTo>
                  <a:pt x="1854" y="66774"/>
                  <a:pt x="0" y="63387"/>
                  <a:pt x="0" y="60000"/>
                </a:cubicBezTo>
                <a:cubicBezTo>
                  <a:pt x="0" y="56612"/>
                  <a:pt x="1854" y="53225"/>
                  <a:pt x="7417" y="53225"/>
                </a:cubicBezTo>
                <a:cubicBezTo>
                  <a:pt x="52450" y="53225"/>
                  <a:pt x="52450" y="53225"/>
                  <a:pt x="52450" y="53225"/>
                </a:cubicBezTo>
                <a:cubicBezTo>
                  <a:pt x="41059" y="44516"/>
                  <a:pt x="41059" y="44516"/>
                  <a:pt x="41059" y="44516"/>
                </a:cubicBezTo>
                <a:cubicBezTo>
                  <a:pt x="41059" y="42822"/>
                  <a:pt x="39205" y="41129"/>
                  <a:pt x="39205" y="39435"/>
                </a:cubicBezTo>
                <a:cubicBezTo>
                  <a:pt x="39205" y="36048"/>
                  <a:pt x="42913" y="32661"/>
                  <a:pt x="46622" y="32661"/>
                </a:cubicBezTo>
                <a:cubicBezTo>
                  <a:pt x="48476" y="32661"/>
                  <a:pt x="50596" y="32661"/>
                  <a:pt x="52450" y="34354"/>
                </a:cubicBezTo>
                <a:cubicBezTo>
                  <a:pt x="76556" y="54919"/>
                  <a:pt x="76556" y="54919"/>
                  <a:pt x="76556" y="5491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2" name="Shape 4797">
            <a:extLst>
              <a:ext uri="{FF2B5EF4-FFF2-40B4-BE49-F238E27FC236}">
                <a16:creationId xmlns:a16="http://schemas.microsoft.com/office/drawing/2014/main" id="{909146A7-95DF-463D-94A3-A26D8F9989E5}"/>
              </a:ext>
            </a:extLst>
          </p:cNvPr>
          <p:cNvSpPr/>
          <p:nvPr/>
        </p:nvSpPr>
        <p:spPr>
          <a:xfrm>
            <a:off x="6108069" y="4777920"/>
            <a:ext cx="234889" cy="2180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83" y="119735"/>
                </a:moveTo>
                <a:lnTo>
                  <a:pt x="112883" y="119735"/>
                </a:lnTo>
                <a:cubicBezTo>
                  <a:pt x="7116" y="119735"/>
                  <a:pt x="7116" y="119735"/>
                  <a:pt x="7116" y="119735"/>
                </a:cubicBezTo>
                <a:cubicBezTo>
                  <a:pt x="3680" y="119735"/>
                  <a:pt x="0" y="116026"/>
                  <a:pt x="0" y="112317"/>
                </a:cubicBezTo>
                <a:cubicBezTo>
                  <a:pt x="0" y="74701"/>
                  <a:pt x="0" y="74701"/>
                  <a:pt x="0" y="74701"/>
                </a:cubicBezTo>
                <a:cubicBezTo>
                  <a:pt x="0" y="70993"/>
                  <a:pt x="3680" y="67284"/>
                  <a:pt x="7116" y="67284"/>
                </a:cubicBezTo>
                <a:cubicBezTo>
                  <a:pt x="10552" y="67284"/>
                  <a:pt x="13987" y="70993"/>
                  <a:pt x="13987" y="74701"/>
                </a:cubicBezTo>
                <a:cubicBezTo>
                  <a:pt x="13987" y="104900"/>
                  <a:pt x="13987" y="104900"/>
                  <a:pt x="13987" y="104900"/>
                </a:cubicBezTo>
                <a:cubicBezTo>
                  <a:pt x="105766" y="104900"/>
                  <a:pt x="105766" y="104900"/>
                  <a:pt x="105766" y="104900"/>
                </a:cubicBezTo>
                <a:cubicBezTo>
                  <a:pt x="105766" y="74701"/>
                  <a:pt x="105766" y="74701"/>
                  <a:pt x="105766" y="74701"/>
                </a:cubicBezTo>
                <a:cubicBezTo>
                  <a:pt x="105766" y="70993"/>
                  <a:pt x="109447" y="67284"/>
                  <a:pt x="112883" y="67284"/>
                </a:cubicBezTo>
                <a:cubicBezTo>
                  <a:pt x="118036" y="67284"/>
                  <a:pt x="119754" y="70993"/>
                  <a:pt x="119754" y="74701"/>
                </a:cubicBezTo>
                <a:cubicBezTo>
                  <a:pt x="119754" y="112317"/>
                  <a:pt x="119754" y="112317"/>
                  <a:pt x="119754" y="112317"/>
                </a:cubicBezTo>
                <a:cubicBezTo>
                  <a:pt x="119754" y="116026"/>
                  <a:pt x="118036" y="119735"/>
                  <a:pt x="112883" y="119735"/>
                </a:cubicBezTo>
                <a:close/>
                <a:moveTo>
                  <a:pt x="81717" y="39205"/>
                </a:moveTo>
                <a:lnTo>
                  <a:pt x="81717" y="39205"/>
                </a:lnTo>
                <a:cubicBezTo>
                  <a:pt x="78036" y="39205"/>
                  <a:pt x="76319" y="39205"/>
                  <a:pt x="76319" y="37350"/>
                </a:cubicBezTo>
                <a:cubicBezTo>
                  <a:pt x="67730" y="26225"/>
                  <a:pt x="67730" y="26225"/>
                  <a:pt x="67730" y="26225"/>
                </a:cubicBezTo>
                <a:cubicBezTo>
                  <a:pt x="67730" y="72847"/>
                  <a:pt x="67730" y="72847"/>
                  <a:pt x="67730" y="72847"/>
                </a:cubicBezTo>
                <a:cubicBezTo>
                  <a:pt x="67730" y="76556"/>
                  <a:pt x="64294" y="80529"/>
                  <a:pt x="60858" y="80529"/>
                </a:cubicBezTo>
                <a:cubicBezTo>
                  <a:pt x="55705" y="80529"/>
                  <a:pt x="53987" y="76556"/>
                  <a:pt x="53987" y="72847"/>
                </a:cubicBezTo>
                <a:cubicBezTo>
                  <a:pt x="53987" y="26225"/>
                  <a:pt x="53987" y="26225"/>
                  <a:pt x="53987" y="26225"/>
                </a:cubicBezTo>
                <a:cubicBezTo>
                  <a:pt x="45153" y="37350"/>
                  <a:pt x="45153" y="37350"/>
                  <a:pt x="45153" y="37350"/>
                </a:cubicBezTo>
                <a:cubicBezTo>
                  <a:pt x="43435" y="39205"/>
                  <a:pt x="41717" y="39205"/>
                  <a:pt x="40000" y="39205"/>
                </a:cubicBezTo>
                <a:cubicBezTo>
                  <a:pt x="34846" y="39205"/>
                  <a:pt x="33128" y="37350"/>
                  <a:pt x="33128" y="31788"/>
                </a:cubicBezTo>
                <a:cubicBezTo>
                  <a:pt x="33128" y="29933"/>
                  <a:pt x="33128" y="28079"/>
                  <a:pt x="34846" y="28079"/>
                </a:cubicBezTo>
                <a:cubicBezTo>
                  <a:pt x="55705" y="1854"/>
                  <a:pt x="55705" y="1854"/>
                  <a:pt x="55705" y="1854"/>
                </a:cubicBezTo>
                <a:cubicBezTo>
                  <a:pt x="55705" y="1854"/>
                  <a:pt x="57423" y="0"/>
                  <a:pt x="60858" y="0"/>
                </a:cubicBezTo>
                <a:cubicBezTo>
                  <a:pt x="62576" y="0"/>
                  <a:pt x="64294" y="1854"/>
                  <a:pt x="66012" y="1854"/>
                </a:cubicBezTo>
                <a:cubicBezTo>
                  <a:pt x="86871" y="28079"/>
                  <a:pt x="86871" y="28079"/>
                  <a:pt x="86871" y="28079"/>
                </a:cubicBezTo>
                <a:cubicBezTo>
                  <a:pt x="86871" y="28079"/>
                  <a:pt x="88588" y="29933"/>
                  <a:pt x="88588" y="31788"/>
                </a:cubicBezTo>
                <a:cubicBezTo>
                  <a:pt x="88588" y="37350"/>
                  <a:pt x="85153" y="39205"/>
                  <a:pt x="81717" y="39205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3" name="Shape 4798">
            <a:extLst>
              <a:ext uri="{FF2B5EF4-FFF2-40B4-BE49-F238E27FC236}">
                <a16:creationId xmlns:a16="http://schemas.microsoft.com/office/drawing/2014/main" id="{AA1ABD13-72ED-4A49-A840-45DEB82F3AAD}"/>
              </a:ext>
            </a:extLst>
          </p:cNvPr>
          <p:cNvSpPr/>
          <p:nvPr/>
        </p:nvSpPr>
        <p:spPr>
          <a:xfrm>
            <a:off x="5604434" y="4777920"/>
            <a:ext cx="234889" cy="2180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83" y="119735"/>
                </a:moveTo>
                <a:lnTo>
                  <a:pt x="112883" y="119735"/>
                </a:lnTo>
                <a:cubicBezTo>
                  <a:pt x="59141" y="119735"/>
                  <a:pt x="59141" y="119735"/>
                  <a:pt x="59141" y="119735"/>
                </a:cubicBezTo>
                <a:cubicBezTo>
                  <a:pt x="7116" y="119735"/>
                  <a:pt x="7116" y="119735"/>
                  <a:pt x="7116" y="119735"/>
                </a:cubicBezTo>
                <a:cubicBezTo>
                  <a:pt x="1717" y="119735"/>
                  <a:pt x="0" y="116026"/>
                  <a:pt x="0" y="112317"/>
                </a:cubicBezTo>
                <a:cubicBezTo>
                  <a:pt x="0" y="74701"/>
                  <a:pt x="0" y="74701"/>
                  <a:pt x="0" y="74701"/>
                </a:cubicBezTo>
                <a:cubicBezTo>
                  <a:pt x="0" y="70993"/>
                  <a:pt x="1717" y="67284"/>
                  <a:pt x="7116" y="67284"/>
                </a:cubicBezTo>
                <a:cubicBezTo>
                  <a:pt x="10552" y="67284"/>
                  <a:pt x="13987" y="70993"/>
                  <a:pt x="13987" y="74701"/>
                </a:cubicBezTo>
                <a:cubicBezTo>
                  <a:pt x="13987" y="104900"/>
                  <a:pt x="13987" y="104900"/>
                  <a:pt x="13987" y="104900"/>
                </a:cubicBezTo>
                <a:cubicBezTo>
                  <a:pt x="105766" y="104900"/>
                  <a:pt x="105766" y="104900"/>
                  <a:pt x="105766" y="104900"/>
                </a:cubicBezTo>
                <a:cubicBezTo>
                  <a:pt x="105766" y="74701"/>
                  <a:pt x="105766" y="74701"/>
                  <a:pt x="105766" y="74701"/>
                </a:cubicBezTo>
                <a:cubicBezTo>
                  <a:pt x="105766" y="70993"/>
                  <a:pt x="109447" y="67284"/>
                  <a:pt x="112883" y="67284"/>
                </a:cubicBezTo>
                <a:cubicBezTo>
                  <a:pt x="116319" y="67284"/>
                  <a:pt x="119754" y="70993"/>
                  <a:pt x="119754" y="74701"/>
                </a:cubicBezTo>
                <a:cubicBezTo>
                  <a:pt x="119754" y="112317"/>
                  <a:pt x="119754" y="112317"/>
                  <a:pt x="119754" y="112317"/>
                </a:cubicBezTo>
                <a:cubicBezTo>
                  <a:pt x="119754" y="116026"/>
                  <a:pt x="116319" y="119735"/>
                  <a:pt x="112883" y="119735"/>
                </a:cubicBezTo>
                <a:close/>
                <a:moveTo>
                  <a:pt x="85153" y="52450"/>
                </a:moveTo>
                <a:lnTo>
                  <a:pt x="85153" y="52450"/>
                </a:lnTo>
                <a:cubicBezTo>
                  <a:pt x="64294" y="76556"/>
                  <a:pt x="64294" y="76556"/>
                  <a:pt x="64294" y="76556"/>
                </a:cubicBezTo>
                <a:cubicBezTo>
                  <a:pt x="64294" y="78675"/>
                  <a:pt x="62576" y="80529"/>
                  <a:pt x="59141" y="80529"/>
                </a:cubicBezTo>
                <a:cubicBezTo>
                  <a:pt x="57423" y="80529"/>
                  <a:pt x="55705" y="78675"/>
                  <a:pt x="53987" y="76556"/>
                </a:cubicBezTo>
                <a:cubicBezTo>
                  <a:pt x="33128" y="52450"/>
                  <a:pt x="33128" y="52450"/>
                  <a:pt x="33128" y="52450"/>
                </a:cubicBezTo>
                <a:cubicBezTo>
                  <a:pt x="33128" y="50596"/>
                  <a:pt x="31165" y="48741"/>
                  <a:pt x="31165" y="46622"/>
                </a:cubicBezTo>
                <a:cubicBezTo>
                  <a:pt x="31165" y="42913"/>
                  <a:pt x="34846" y="39205"/>
                  <a:pt x="38282" y="39205"/>
                </a:cubicBezTo>
                <a:cubicBezTo>
                  <a:pt x="41717" y="39205"/>
                  <a:pt x="43435" y="41059"/>
                  <a:pt x="43435" y="42913"/>
                </a:cubicBezTo>
                <a:cubicBezTo>
                  <a:pt x="52024" y="52450"/>
                  <a:pt x="52024" y="52450"/>
                  <a:pt x="52024" y="52450"/>
                </a:cubicBezTo>
                <a:cubicBezTo>
                  <a:pt x="52024" y="7417"/>
                  <a:pt x="52024" y="7417"/>
                  <a:pt x="52024" y="7417"/>
                </a:cubicBezTo>
                <a:cubicBezTo>
                  <a:pt x="52024" y="3708"/>
                  <a:pt x="55705" y="0"/>
                  <a:pt x="59141" y="0"/>
                </a:cubicBezTo>
                <a:cubicBezTo>
                  <a:pt x="64294" y="0"/>
                  <a:pt x="66012" y="3708"/>
                  <a:pt x="66012" y="7417"/>
                </a:cubicBezTo>
                <a:cubicBezTo>
                  <a:pt x="66012" y="52450"/>
                  <a:pt x="66012" y="52450"/>
                  <a:pt x="66012" y="52450"/>
                </a:cubicBezTo>
                <a:cubicBezTo>
                  <a:pt x="74601" y="42913"/>
                  <a:pt x="74601" y="42913"/>
                  <a:pt x="74601" y="42913"/>
                </a:cubicBezTo>
                <a:cubicBezTo>
                  <a:pt x="76319" y="41059"/>
                  <a:pt x="78036" y="39205"/>
                  <a:pt x="79754" y="39205"/>
                </a:cubicBezTo>
                <a:cubicBezTo>
                  <a:pt x="85153" y="39205"/>
                  <a:pt x="86871" y="42913"/>
                  <a:pt x="86871" y="46622"/>
                </a:cubicBezTo>
                <a:cubicBezTo>
                  <a:pt x="86871" y="48741"/>
                  <a:pt x="86871" y="50596"/>
                  <a:pt x="85153" y="5245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4" name="Shape 4799">
            <a:extLst>
              <a:ext uri="{FF2B5EF4-FFF2-40B4-BE49-F238E27FC236}">
                <a16:creationId xmlns:a16="http://schemas.microsoft.com/office/drawing/2014/main" id="{E15E5E08-AB99-4BAA-94A1-4D9F1544D886}"/>
              </a:ext>
            </a:extLst>
          </p:cNvPr>
          <p:cNvSpPr/>
          <p:nvPr/>
        </p:nvSpPr>
        <p:spPr>
          <a:xfrm>
            <a:off x="5069058" y="4739820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76" y="119802"/>
                </a:moveTo>
                <a:lnTo>
                  <a:pt x="114276" y="119802"/>
                </a:lnTo>
                <a:cubicBezTo>
                  <a:pt x="5526" y="119802"/>
                  <a:pt x="5526" y="119802"/>
                  <a:pt x="5526" y="119802"/>
                </a:cubicBezTo>
                <a:cubicBezTo>
                  <a:pt x="2763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2763" y="15369"/>
                  <a:pt x="5526" y="15369"/>
                </a:cubicBezTo>
                <a:cubicBezTo>
                  <a:pt x="16578" y="15369"/>
                  <a:pt x="16578" y="15369"/>
                  <a:pt x="16578" y="15369"/>
                </a:cubicBezTo>
                <a:cubicBezTo>
                  <a:pt x="16578" y="20886"/>
                  <a:pt x="16578" y="20886"/>
                  <a:pt x="16578" y="20886"/>
                </a:cubicBezTo>
                <a:cubicBezTo>
                  <a:pt x="16578" y="27783"/>
                  <a:pt x="23684" y="33497"/>
                  <a:pt x="30592" y="33497"/>
                </a:cubicBezTo>
                <a:cubicBezTo>
                  <a:pt x="37500" y="33497"/>
                  <a:pt x="43223" y="27783"/>
                  <a:pt x="43223" y="20886"/>
                </a:cubicBezTo>
                <a:cubicBezTo>
                  <a:pt x="43223" y="15369"/>
                  <a:pt x="43223" y="15369"/>
                  <a:pt x="43223" y="15369"/>
                </a:cubicBezTo>
                <a:cubicBezTo>
                  <a:pt x="76578" y="15369"/>
                  <a:pt x="76578" y="15369"/>
                  <a:pt x="76578" y="15369"/>
                </a:cubicBezTo>
                <a:cubicBezTo>
                  <a:pt x="76578" y="20886"/>
                  <a:pt x="76578" y="20886"/>
                  <a:pt x="76578" y="20886"/>
                </a:cubicBezTo>
                <a:cubicBezTo>
                  <a:pt x="76578" y="27783"/>
                  <a:pt x="82302" y="33497"/>
                  <a:pt x="89210" y="33497"/>
                </a:cubicBezTo>
                <a:cubicBezTo>
                  <a:pt x="96118" y="33497"/>
                  <a:pt x="103223" y="27783"/>
                  <a:pt x="103223" y="20886"/>
                </a:cubicBezTo>
                <a:cubicBezTo>
                  <a:pt x="103223" y="15369"/>
                  <a:pt x="103223" y="15369"/>
                  <a:pt x="103223" y="15369"/>
                </a:cubicBezTo>
                <a:cubicBezTo>
                  <a:pt x="114276" y="15369"/>
                  <a:pt x="114276" y="15369"/>
                  <a:pt x="114276" y="15369"/>
                </a:cubicBezTo>
                <a:cubicBezTo>
                  <a:pt x="117039" y="15369"/>
                  <a:pt x="119802" y="18128"/>
                  <a:pt x="119802" y="20886"/>
                </a:cubicBezTo>
                <a:cubicBezTo>
                  <a:pt x="119802" y="114285"/>
                  <a:pt x="119802" y="114285"/>
                  <a:pt x="119802" y="114285"/>
                </a:cubicBezTo>
                <a:cubicBezTo>
                  <a:pt x="119802" y="117044"/>
                  <a:pt x="117039" y="119802"/>
                  <a:pt x="114276" y="119802"/>
                </a:cubicBezTo>
                <a:close/>
                <a:moveTo>
                  <a:pt x="108750" y="44532"/>
                </a:moveTo>
                <a:lnTo>
                  <a:pt x="108750" y="44532"/>
                </a:lnTo>
                <a:cubicBezTo>
                  <a:pt x="11052" y="44532"/>
                  <a:pt x="11052" y="44532"/>
                  <a:pt x="11052" y="44532"/>
                </a:cubicBezTo>
                <a:cubicBezTo>
                  <a:pt x="11052" y="108571"/>
                  <a:pt x="11052" y="108571"/>
                  <a:pt x="11052" y="108571"/>
                </a:cubicBezTo>
                <a:cubicBezTo>
                  <a:pt x="108750" y="108571"/>
                  <a:pt x="108750" y="108571"/>
                  <a:pt x="108750" y="108571"/>
                </a:cubicBezTo>
                <a:lnTo>
                  <a:pt x="108750" y="44532"/>
                </a:lnTo>
                <a:close/>
                <a:moveTo>
                  <a:pt x="37500" y="83546"/>
                </a:moveTo>
                <a:lnTo>
                  <a:pt x="37500" y="83546"/>
                </a:lnTo>
                <a:cubicBezTo>
                  <a:pt x="37500" y="82167"/>
                  <a:pt x="38881" y="80788"/>
                  <a:pt x="40460" y="80788"/>
                </a:cubicBezTo>
                <a:cubicBezTo>
                  <a:pt x="41842" y="79408"/>
                  <a:pt x="43223" y="78029"/>
                  <a:pt x="44605" y="78029"/>
                </a:cubicBezTo>
                <a:cubicBezTo>
                  <a:pt x="45986" y="76650"/>
                  <a:pt x="45986" y="76650"/>
                  <a:pt x="47368" y="75270"/>
                </a:cubicBezTo>
                <a:cubicBezTo>
                  <a:pt x="47368" y="75270"/>
                  <a:pt x="48750" y="75270"/>
                  <a:pt x="48750" y="73891"/>
                </a:cubicBezTo>
                <a:cubicBezTo>
                  <a:pt x="50131" y="73891"/>
                  <a:pt x="50131" y="72315"/>
                  <a:pt x="51513" y="72315"/>
                </a:cubicBezTo>
                <a:cubicBezTo>
                  <a:pt x="51513" y="70935"/>
                  <a:pt x="51513" y="69556"/>
                  <a:pt x="51513" y="69556"/>
                </a:cubicBezTo>
                <a:cubicBezTo>
                  <a:pt x="51513" y="66798"/>
                  <a:pt x="51513" y="66798"/>
                  <a:pt x="50131" y="65418"/>
                </a:cubicBezTo>
                <a:cubicBezTo>
                  <a:pt x="50131" y="64039"/>
                  <a:pt x="48750" y="64039"/>
                  <a:pt x="47368" y="64039"/>
                </a:cubicBezTo>
                <a:cubicBezTo>
                  <a:pt x="45986" y="64039"/>
                  <a:pt x="44605" y="64039"/>
                  <a:pt x="44605" y="64039"/>
                </a:cubicBezTo>
                <a:cubicBezTo>
                  <a:pt x="43223" y="65418"/>
                  <a:pt x="43223" y="65418"/>
                  <a:pt x="43223" y="66798"/>
                </a:cubicBezTo>
                <a:cubicBezTo>
                  <a:pt x="41842" y="66798"/>
                  <a:pt x="41842" y="68177"/>
                  <a:pt x="41842" y="69556"/>
                </a:cubicBezTo>
                <a:lnTo>
                  <a:pt x="41842" y="70935"/>
                </a:lnTo>
                <a:cubicBezTo>
                  <a:pt x="34736" y="70935"/>
                  <a:pt x="34736" y="70935"/>
                  <a:pt x="34736" y="70935"/>
                </a:cubicBezTo>
                <a:cubicBezTo>
                  <a:pt x="34736" y="69556"/>
                  <a:pt x="34736" y="68177"/>
                  <a:pt x="36118" y="66798"/>
                </a:cubicBezTo>
                <a:cubicBezTo>
                  <a:pt x="36118" y="64039"/>
                  <a:pt x="36118" y="62660"/>
                  <a:pt x="37500" y="61280"/>
                </a:cubicBezTo>
                <a:cubicBezTo>
                  <a:pt x="38881" y="61280"/>
                  <a:pt x="40460" y="59901"/>
                  <a:pt x="41842" y="58522"/>
                </a:cubicBezTo>
                <a:cubicBezTo>
                  <a:pt x="43223" y="58522"/>
                  <a:pt x="44605" y="58522"/>
                  <a:pt x="47368" y="58522"/>
                </a:cubicBezTo>
                <a:cubicBezTo>
                  <a:pt x="48750" y="58522"/>
                  <a:pt x="50131" y="58522"/>
                  <a:pt x="51513" y="58522"/>
                </a:cubicBezTo>
                <a:cubicBezTo>
                  <a:pt x="52894" y="59901"/>
                  <a:pt x="54276" y="59901"/>
                  <a:pt x="55657" y="61280"/>
                </a:cubicBezTo>
                <a:cubicBezTo>
                  <a:pt x="55657" y="61280"/>
                  <a:pt x="57236" y="62660"/>
                  <a:pt x="57236" y="64039"/>
                </a:cubicBezTo>
                <a:cubicBezTo>
                  <a:pt x="58618" y="65418"/>
                  <a:pt x="58618" y="66798"/>
                  <a:pt x="58618" y="68177"/>
                </a:cubicBezTo>
                <a:cubicBezTo>
                  <a:pt x="58618" y="69556"/>
                  <a:pt x="58618" y="72315"/>
                  <a:pt x="58618" y="72315"/>
                </a:cubicBezTo>
                <a:cubicBezTo>
                  <a:pt x="57236" y="73891"/>
                  <a:pt x="57236" y="75270"/>
                  <a:pt x="55657" y="76650"/>
                </a:cubicBezTo>
                <a:cubicBezTo>
                  <a:pt x="54276" y="76650"/>
                  <a:pt x="54276" y="78029"/>
                  <a:pt x="52894" y="79408"/>
                </a:cubicBezTo>
                <a:cubicBezTo>
                  <a:pt x="51513" y="79408"/>
                  <a:pt x="50131" y="80788"/>
                  <a:pt x="48750" y="80788"/>
                </a:cubicBezTo>
                <a:cubicBezTo>
                  <a:pt x="47368" y="82167"/>
                  <a:pt x="47368" y="82167"/>
                  <a:pt x="45986" y="83546"/>
                </a:cubicBezTo>
                <a:cubicBezTo>
                  <a:pt x="44605" y="84926"/>
                  <a:pt x="43223" y="84926"/>
                  <a:pt x="43223" y="86305"/>
                </a:cubicBezTo>
                <a:cubicBezTo>
                  <a:pt x="58618" y="86305"/>
                  <a:pt x="58618" y="86305"/>
                  <a:pt x="58618" y="86305"/>
                </a:cubicBezTo>
                <a:cubicBezTo>
                  <a:pt x="58618" y="92019"/>
                  <a:pt x="58618" y="92019"/>
                  <a:pt x="58618" y="92019"/>
                </a:cubicBezTo>
                <a:cubicBezTo>
                  <a:pt x="33355" y="92019"/>
                  <a:pt x="33355" y="92019"/>
                  <a:pt x="33355" y="92019"/>
                </a:cubicBezTo>
                <a:cubicBezTo>
                  <a:pt x="33355" y="90640"/>
                  <a:pt x="34736" y="89064"/>
                  <a:pt x="34736" y="87684"/>
                </a:cubicBezTo>
                <a:cubicBezTo>
                  <a:pt x="34736" y="86305"/>
                  <a:pt x="36118" y="84926"/>
                  <a:pt x="37500" y="83546"/>
                </a:cubicBezTo>
                <a:close/>
                <a:moveTo>
                  <a:pt x="69671" y="86305"/>
                </a:moveTo>
                <a:lnTo>
                  <a:pt x="69671" y="86305"/>
                </a:lnTo>
                <a:cubicBezTo>
                  <a:pt x="71052" y="87684"/>
                  <a:pt x="71052" y="87684"/>
                  <a:pt x="73815" y="87684"/>
                </a:cubicBezTo>
                <a:cubicBezTo>
                  <a:pt x="73815" y="87684"/>
                  <a:pt x="75197" y="87684"/>
                  <a:pt x="75197" y="86305"/>
                </a:cubicBezTo>
                <a:cubicBezTo>
                  <a:pt x="76578" y="86305"/>
                  <a:pt x="76578" y="86305"/>
                  <a:pt x="77960" y="84926"/>
                </a:cubicBezTo>
                <a:lnTo>
                  <a:pt x="77960" y="83546"/>
                </a:lnTo>
                <a:cubicBezTo>
                  <a:pt x="79539" y="82167"/>
                  <a:pt x="79539" y="82167"/>
                  <a:pt x="79539" y="80788"/>
                </a:cubicBezTo>
                <a:cubicBezTo>
                  <a:pt x="79539" y="80788"/>
                  <a:pt x="79539" y="79408"/>
                  <a:pt x="77960" y="78029"/>
                </a:cubicBezTo>
                <a:lnTo>
                  <a:pt x="77960" y="76650"/>
                </a:lnTo>
                <a:cubicBezTo>
                  <a:pt x="76578" y="76650"/>
                  <a:pt x="76578" y="75270"/>
                  <a:pt x="75197" y="75270"/>
                </a:cubicBezTo>
                <a:lnTo>
                  <a:pt x="73815" y="75270"/>
                </a:lnTo>
                <a:cubicBezTo>
                  <a:pt x="72434" y="75270"/>
                  <a:pt x="71052" y="75270"/>
                  <a:pt x="69671" y="75270"/>
                </a:cubicBezTo>
                <a:cubicBezTo>
                  <a:pt x="69671" y="75270"/>
                  <a:pt x="68289" y="76650"/>
                  <a:pt x="68289" y="78029"/>
                </a:cubicBezTo>
                <a:cubicBezTo>
                  <a:pt x="61381" y="78029"/>
                  <a:pt x="61381" y="78029"/>
                  <a:pt x="61381" y="78029"/>
                </a:cubicBezTo>
                <a:cubicBezTo>
                  <a:pt x="65526" y="58522"/>
                  <a:pt x="65526" y="58522"/>
                  <a:pt x="65526" y="58522"/>
                </a:cubicBezTo>
                <a:cubicBezTo>
                  <a:pt x="83684" y="58522"/>
                  <a:pt x="83684" y="58522"/>
                  <a:pt x="83684" y="58522"/>
                </a:cubicBezTo>
                <a:cubicBezTo>
                  <a:pt x="83684" y="64039"/>
                  <a:pt x="83684" y="64039"/>
                  <a:pt x="83684" y="64039"/>
                </a:cubicBezTo>
                <a:cubicBezTo>
                  <a:pt x="69671" y="64039"/>
                  <a:pt x="69671" y="64039"/>
                  <a:pt x="69671" y="64039"/>
                </a:cubicBezTo>
                <a:cubicBezTo>
                  <a:pt x="68289" y="72315"/>
                  <a:pt x="68289" y="72315"/>
                  <a:pt x="68289" y="72315"/>
                </a:cubicBezTo>
                <a:cubicBezTo>
                  <a:pt x="69671" y="70935"/>
                  <a:pt x="71052" y="70935"/>
                  <a:pt x="72434" y="69556"/>
                </a:cubicBezTo>
                <a:cubicBezTo>
                  <a:pt x="72434" y="69556"/>
                  <a:pt x="73815" y="69556"/>
                  <a:pt x="75197" y="69556"/>
                </a:cubicBezTo>
                <a:cubicBezTo>
                  <a:pt x="76578" y="69556"/>
                  <a:pt x="77960" y="69556"/>
                  <a:pt x="79539" y="70935"/>
                </a:cubicBezTo>
                <a:cubicBezTo>
                  <a:pt x="80921" y="70935"/>
                  <a:pt x="82302" y="72315"/>
                  <a:pt x="83684" y="72315"/>
                </a:cubicBezTo>
                <a:cubicBezTo>
                  <a:pt x="83684" y="73891"/>
                  <a:pt x="85065" y="75270"/>
                  <a:pt x="85065" y="76650"/>
                </a:cubicBezTo>
                <a:cubicBezTo>
                  <a:pt x="86447" y="78029"/>
                  <a:pt x="86447" y="79408"/>
                  <a:pt x="86447" y="80788"/>
                </a:cubicBezTo>
                <a:cubicBezTo>
                  <a:pt x="86447" y="82167"/>
                  <a:pt x="85065" y="84926"/>
                  <a:pt x="85065" y="86305"/>
                </a:cubicBezTo>
                <a:cubicBezTo>
                  <a:pt x="83684" y="87684"/>
                  <a:pt x="83684" y="89064"/>
                  <a:pt x="82302" y="89064"/>
                </a:cubicBezTo>
                <a:cubicBezTo>
                  <a:pt x="80921" y="90640"/>
                  <a:pt x="79539" y="92019"/>
                  <a:pt x="77960" y="92019"/>
                </a:cubicBezTo>
                <a:cubicBezTo>
                  <a:pt x="76578" y="93399"/>
                  <a:pt x="75197" y="93399"/>
                  <a:pt x="73815" y="93399"/>
                </a:cubicBezTo>
                <a:cubicBezTo>
                  <a:pt x="71052" y="93399"/>
                  <a:pt x="69671" y="93399"/>
                  <a:pt x="68289" y="92019"/>
                </a:cubicBezTo>
                <a:cubicBezTo>
                  <a:pt x="66907" y="92019"/>
                  <a:pt x="65526" y="92019"/>
                  <a:pt x="64144" y="90640"/>
                </a:cubicBezTo>
                <a:cubicBezTo>
                  <a:pt x="64144" y="89064"/>
                  <a:pt x="62763" y="89064"/>
                  <a:pt x="61381" y="87684"/>
                </a:cubicBezTo>
                <a:cubicBezTo>
                  <a:pt x="61381" y="86305"/>
                  <a:pt x="61381" y="83546"/>
                  <a:pt x="61381" y="82167"/>
                </a:cubicBezTo>
                <a:cubicBezTo>
                  <a:pt x="68289" y="82167"/>
                  <a:pt x="68289" y="82167"/>
                  <a:pt x="68289" y="82167"/>
                </a:cubicBezTo>
                <a:cubicBezTo>
                  <a:pt x="68289" y="83546"/>
                  <a:pt x="68289" y="84926"/>
                  <a:pt x="69671" y="86305"/>
                </a:cubicBezTo>
                <a:close/>
                <a:moveTo>
                  <a:pt x="89210" y="26403"/>
                </a:moveTo>
                <a:lnTo>
                  <a:pt x="89210" y="26403"/>
                </a:lnTo>
                <a:cubicBezTo>
                  <a:pt x="86447" y="26403"/>
                  <a:pt x="83684" y="23645"/>
                  <a:pt x="83684" y="20886"/>
                </a:cubicBezTo>
                <a:cubicBezTo>
                  <a:pt x="83684" y="5517"/>
                  <a:pt x="83684" y="5517"/>
                  <a:pt x="83684" y="5517"/>
                </a:cubicBezTo>
                <a:cubicBezTo>
                  <a:pt x="83684" y="2758"/>
                  <a:pt x="86447" y="0"/>
                  <a:pt x="89210" y="0"/>
                </a:cubicBezTo>
                <a:cubicBezTo>
                  <a:pt x="93355" y="0"/>
                  <a:pt x="94736" y="2758"/>
                  <a:pt x="94736" y="5517"/>
                </a:cubicBezTo>
                <a:cubicBezTo>
                  <a:pt x="94736" y="20886"/>
                  <a:pt x="94736" y="20886"/>
                  <a:pt x="94736" y="20886"/>
                </a:cubicBezTo>
                <a:cubicBezTo>
                  <a:pt x="94736" y="23645"/>
                  <a:pt x="93355" y="26403"/>
                  <a:pt x="89210" y="26403"/>
                </a:cubicBezTo>
                <a:close/>
                <a:moveTo>
                  <a:pt x="30592" y="26403"/>
                </a:moveTo>
                <a:lnTo>
                  <a:pt x="30592" y="26403"/>
                </a:lnTo>
                <a:cubicBezTo>
                  <a:pt x="26447" y="26403"/>
                  <a:pt x="25065" y="23645"/>
                  <a:pt x="25065" y="20886"/>
                </a:cubicBezTo>
                <a:cubicBezTo>
                  <a:pt x="25065" y="5517"/>
                  <a:pt x="25065" y="5517"/>
                  <a:pt x="25065" y="5517"/>
                </a:cubicBezTo>
                <a:cubicBezTo>
                  <a:pt x="25065" y="2758"/>
                  <a:pt x="26447" y="0"/>
                  <a:pt x="30592" y="0"/>
                </a:cubicBezTo>
                <a:cubicBezTo>
                  <a:pt x="33355" y="0"/>
                  <a:pt x="36118" y="2758"/>
                  <a:pt x="36118" y="5517"/>
                </a:cubicBezTo>
                <a:cubicBezTo>
                  <a:pt x="36118" y="20886"/>
                  <a:pt x="36118" y="20886"/>
                  <a:pt x="36118" y="20886"/>
                </a:cubicBezTo>
                <a:cubicBezTo>
                  <a:pt x="36118" y="23645"/>
                  <a:pt x="33355" y="26403"/>
                  <a:pt x="30592" y="2640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5" name="Shape 4800">
            <a:extLst>
              <a:ext uri="{FF2B5EF4-FFF2-40B4-BE49-F238E27FC236}">
                <a16:creationId xmlns:a16="http://schemas.microsoft.com/office/drawing/2014/main" id="{DFC4D1B2-D70D-4B23-B945-EDF7A8524059}"/>
              </a:ext>
            </a:extLst>
          </p:cNvPr>
          <p:cNvSpPr/>
          <p:nvPr/>
        </p:nvSpPr>
        <p:spPr>
          <a:xfrm>
            <a:off x="4563305" y="4739820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19802"/>
                </a:moveTo>
                <a:lnTo>
                  <a:pt x="114209" y="119802"/>
                </a:lnTo>
                <a:cubicBezTo>
                  <a:pt x="5590" y="119802"/>
                  <a:pt x="5590" y="119802"/>
                  <a:pt x="5590" y="119802"/>
                </a:cubicBezTo>
                <a:cubicBezTo>
                  <a:pt x="2795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2795" y="15369"/>
                  <a:pt x="5590" y="15369"/>
                </a:cubicBezTo>
                <a:cubicBezTo>
                  <a:pt x="16772" y="15369"/>
                  <a:pt x="16772" y="15369"/>
                  <a:pt x="16772" y="15369"/>
                </a:cubicBezTo>
                <a:cubicBezTo>
                  <a:pt x="16772" y="20886"/>
                  <a:pt x="16772" y="20886"/>
                  <a:pt x="16772" y="20886"/>
                </a:cubicBezTo>
                <a:cubicBezTo>
                  <a:pt x="16772" y="27783"/>
                  <a:pt x="22562" y="33497"/>
                  <a:pt x="29550" y="33497"/>
                </a:cubicBezTo>
                <a:cubicBezTo>
                  <a:pt x="36539" y="33497"/>
                  <a:pt x="43727" y="27783"/>
                  <a:pt x="43727" y="20886"/>
                </a:cubicBezTo>
                <a:cubicBezTo>
                  <a:pt x="43727" y="15369"/>
                  <a:pt x="43727" y="15369"/>
                  <a:pt x="43727" y="15369"/>
                </a:cubicBezTo>
                <a:cubicBezTo>
                  <a:pt x="77470" y="15369"/>
                  <a:pt x="77470" y="15369"/>
                  <a:pt x="77470" y="15369"/>
                </a:cubicBezTo>
                <a:cubicBezTo>
                  <a:pt x="77470" y="20886"/>
                  <a:pt x="77470" y="20886"/>
                  <a:pt x="77470" y="20886"/>
                </a:cubicBezTo>
                <a:cubicBezTo>
                  <a:pt x="77470" y="27783"/>
                  <a:pt x="83261" y="33497"/>
                  <a:pt x="90249" y="33497"/>
                </a:cubicBezTo>
                <a:cubicBezTo>
                  <a:pt x="97237" y="33497"/>
                  <a:pt x="102828" y="27783"/>
                  <a:pt x="102828" y="20886"/>
                </a:cubicBezTo>
                <a:cubicBezTo>
                  <a:pt x="102828" y="15369"/>
                  <a:pt x="102828" y="15369"/>
                  <a:pt x="102828" y="15369"/>
                </a:cubicBezTo>
                <a:cubicBezTo>
                  <a:pt x="114209" y="15369"/>
                  <a:pt x="114209" y="15369"/>
                  <a:pt x="114209" y="15369"/>
                </a:cubicBezTo>
                <a:cubicBezTo>
                  <a:pt x="118402" y="15369"/>
                  <a:pt x="119800" y="18128"/>
                  <a:pt x="119800" y="20886"/>
                </a:cubicBezTo>
                <a:cubicBezTo>
                  <a:pt x="119800" y="114285"/>
                  <a:pt x="119800" y="114285"/>
                  <a:pt x="119800" y="114285"/>
                </a:cubicBezTo>
                <a:cubicBezTo>
                  <a:pt x="119800" y="117044"/>
                  <a:pt x="118402" y="119802"/>
                  <a:pt x="114209" y="119802"/>
                </a:cubicBezTo>
                <a:close/>
                <a:moveTo>
                  <a:pt x="108618" y="44532"/>
                </a:moveTo>
                <a:lnTo>
                  <a:pt x="108618" y="44532"/>
                </a:lnTo>
                <a:cubicBezTo>
                  <a:pt x="11181" y="44532"/>
                  <a:pt x="11181" y="44532"/>
                  <a:pt x="11181" y="44532"/>
                </a:cubicBezTo>
                <a:cubicBezTo>
                  <a:pt x="11181" y="108571"/>
                  <a:pt x="11181" y="108571"/>
                  <a:pt x="11181" y="108571"/>
                </a:cubicBezTo>
                <a:cubicBezTo>
                  <a:pt x="108618" y="108571"/>
                  <a:pt x="108618" y="108571"/>
                  <a:pt x="108618" y="108571"/>
                </a:cubicBezTo>
                <a:lnTo>
                  <a:pt x="108618" y="44532"/>
                </a:lnTo>
                <a:close/>
                <a:moveTo>
                  <a:pt x="46522" y="70935"/>
                </a:moveTo>
                <a:lnTo>
                  <a:pt x="46522" y="70935"/>
                </a:lnTo>
                <a:cubicBezTo>
                  <a:pt x="54908" y="70935"/>
                  <a:pt x="54908" y="70935"/>
                  <a:pt x="54908" y="70935"/>
                </a:cubicBezTo>
                <a:cubicBezTo>
                  <a:pt x="54908" y="64039"/>
                  <a:pt x="54908" y="64039"/>
                  <a:pt x="54908" y="64039"/>
                </a:cubicBezTo>
                <a:cubicBezTo>
                  <a:pt x="54908" y="59901"/>
                  <a:pt x="56306" y="58522"/>
                  <a:pt x="60698" y="58522"/>
                </a:cubicBezTo>
                <a:cubicBezTo>
                  <a:pt x="63494" y="58522"/>
                  <a:pt x="66289" y="59901"/>
                  <a:pt x="66289" y="64039"/>
                </a:cubicBezTo>
                <a:cubicBezTo>
                  <a:pt x="66289" y="70935"/>
                  <a:pt x="66289" y="70935"/>
                  <a:pt x="66289" y="70935"/>
                </a:cubicBezTo>
                <a:cubicBezTo>
                  <a:pt x="73277" y="70935"/>
                  <a:pt x="73277" y="70935"/>
                  <a:pt x="73277" y="70935"/>
                </a:cubicBezTo>
                <a:cubicBezTo>
                  <a:pt x="76073" y="70935"/>
                  <a:pt x="78868" y="73891"/>
                  <a:pt x="78868" y="76650"/>
                </a:cubicBezTo>
                <a:cubicBezTo>
                  <a:pt x="78868" y="79408"/>
                  <a:pt x="76073" y="82167"/>
                  <a:pt x="73277" y="82167"/>
                </a:cubicBezTo>
                <a:cubicBezTo>
                  <a:pt x="66289" y="82167"/>
                  <a:pt x="66289" y="82167"/>
                  <a:pt x="66289" y="82167"/>
                </a:cubicBezTo>
                <a:cubicBezTo>
                  <a:pt x="66289" y="89064"/>
                  <a:pt x="66289" y="89064"/>
                  <a:pt x="66289" y="89064"/>
                </a:cubicBezTo>
                <a:cubicBezTo>
                  <a:pt x="66289" y="93399"/>
                  <a:pt x="63494" y="94778"/>
                  <a:pt x="60698" y="94778"/>
                </a:cubicBezTo>
                <a:cubicBezTo>
                  <a:pt x="56306" y="94778"/>
                  <a:pt x="54908" y="93399"/>
                  <a:pt x="54908" y="89064"/>
                </a:cubicBezTo>
                <a:cubicBezTo>
                  <a:pt x="54908" y="82167"/>
                  <a:pt x="54908" y="82167"/>
                  <a:pt x="54908" y="82167"/>
                </a:cubicBezTo>
                <a:cubicBezTo>
                  <a:pt x="46522" y="82167"/>
                  <a:pt x="46522" y="82167"/>
                  <a:pt x="46522" y="82167"/>
                </a:cubicBezTo>
                <a:cubicBezTo>
                  <a:pt x="43727" y="82167"/>
                  <a:pt x="40732" y="79408"/>
                  <a:pt x="40732" y="76650"/>
                </a:cubicBezTo>
                <a:cubicBezTo>
                  <a:pt x="40732" y="73891"/>
                  <a:pt x="43727" y="70935"/>
                  <a:pt x="46522" y="70935"/>
                </a:cubicBezTo>
                <a:close/>
                <a:moveTo>
                  <a:pt x="47920" y="58522"/>
                </a:moveTo>
                <a:lnTo>
                  <a:pt x="47920" y="58522"/>
                </a:lnTo>
                <a:cubicBezTo>
                  <a:pt x="46522" y="58522"/>
                  <a:pt x="46522" y="58522"/>
                  <a:pt x="46522" y="58522"/>
                </a:cubicBezTo>
                <a:cubicBezTo>
                  <a:pt x="46522" y="58522"/>
                  <a:pt x="46522" y="58522"/>
                  <a:pt x="47920" y="58522"/>
                </a:cubicBezTo>
                <a:close/>
                <a:moveTo>
                  <a:pt x="90249" y="26403"/>
                </a:moveTo>
                <a:lnTo>
                  <a:pt x="90249" y="26403"/>
                </a:lnTo>
                <a:cubicBezTo>
                  <a:pt x="87454" y="26403"/>
                  <a:pt x="84658" y="23645"/>
                  <a:pt x="84658" y="20886"/>
                </a:cubicBezTo>
                <a:cubicBezTo>
                  <a:pt x="84658" y="5517"/>
                  <a:pt x="84658" y="5517"/>
                  <a:pt x="84658" y="5517"/>
                </a:cubicBezTo>
                <a:cubicBezTo>
                  <a:pt x="84658" y="2758"/>
                  <a:pt x="87454" y="0"/>
                  <a:pt x="90249" y="0"/>
                </a:cubicBezTo>
                <a:cubicBezTo>
                  <a:pt x="93044" y="0"/>
                  <a:pt x="95840" y="2758"/>
                  <a:pt x="95840" y="5517"/>
                </a:cubicBezTo>
                <a:cubicBezTo>
                  <a:pt x="95840" y="20886"/>
                  <a:pt x="95840" y="20886"/>
                  <a:pt x="95840" y="20886"/>
                </a:cubicBezTo>
                <a:cubicBezTo>
                  <a:pt x="95840" y="23645"/>
                  <a:pt x="93044" y="26403"/>
                  <a:pt x="90249" y="26403"/>
                </a:cubicBezTo>
                <a:close/>
                <a:moveTo>
                  <a:pt x="29550" y="26403"/>
                </a:moveTo>
                <a:lnTo>
                  <a:pt x="29550" y="26403"/>
                </a:lnTo>
                <a:cubicBezTo>
                  <a:pt x="26755" y="26403"/>
                  <a:pt x="23960" y="23645"/>
                  <a:pt x="23960" y="20886"/>
                </a:cubicBezTo>
                <a:cubicBezTo>
                  <a:pt x="23960" y="5517"/>
                  <a:pt x="23960" y="5517"/>
                  <a:pt x="23960" y="5517"/>
                </a:cubicBezTo>
                <a:cubicBezTo>
                  <a:pt x="23960" y="2758"/>
                  <a:pt x="26755" y="0"/>
                  <a:pt x="29550" y="0"/>
                </a:cubicBezTo>
                <a:cubicBezTo>
                  <a:pt x="33743" y="0"/>
                  <a:pt x="35141" y="2758"/>
                  <a:pt x="35141" y="5517"/>
                </a:cubicBezTo>
                <a:cubicBezTo>
                  <a:pt x="35141" y="20886"/>
                  <a:pt x="35141" y="20886"/>
                  <a:pt x="35141" y="20886"/>
                </a:cubicBezTo>
                <a:cubicBezTo>
                  <a:pt x="35141" y="23645"/>
                  <a:pt x="33743" y="26403"/>
                  <a:pt x="29550" y="2640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6" name="Shape 4801">
            <a:extLst>
              <a:ext uri="{FF2B5EF4-FFF2-40B4-BE49-F238E27FC236}">
                <a16:creationId xmlns:a16="http://schemas.microsoft.com/office/drawing/2014/main" id="{5EEF32AF-A00B-45B3-AEEB-F7E33C2654E9}"/>
              </a:ext>
            </a:extLst>
          </p:cNvPr>
          <p:cNvSpPr/>
          <p:nvPr/>
        </p:nvSpPr>
        <p:spPr>
          <a:xfrm>
            <a:off x="4057555" y="4739820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19802"/>
                </a:moveTo>
                <a:lnTo>
                  <a:pt x="114209" y="119802"/>
                </a:lnTo>
                <a:cubicBezTo>
                  <a:pt x="5590" y="119802"/>
                  <a:pt x="5590" y="119802"/>
                  <a:pt x="5590" y="119802"/>
                </a:cubicBezTo>
                <a:cubicBezTo>
                  <a:pt x="1397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1397" y="15369"/>
                  <a:pt x="5590" y="15369"/>
                </a:cubicBezTo>
                <a:cubicBezTo>
                  <a:pt x="16772" y="15369"/>
                  <a:pt x="16772" y="15369"/>
                  <a:pt x="16772" y="15369"/>
                </a:cubicBezTo>
                <a:cubicBezTo>
                  <a:pt x="16772" y="20886"/>
                  <a:pt x="16772" y="20886"/>
                  <a:pt x="16772" y="20886"/>
                </a:cubicBezTo>
                <a:cubicBezTo>
                  <a:pt x="16772" y="27783"/>
                  <a:pt x="22562" y="33497"/>
                  <a:pt x="29550" y="33497"/>
                </a:cubicBezTo>
                <a:cubicBezTo>
                  <a:pt x="36539" y="33497"/>
                  <a:pt x="42129" y="27783"/>
                  <a:pt x="42129" y="20886"/>
                </a:cubicBezTo>
                <a:cubicBezTo>
                  <a:pt x="42129" y="15369"/>
                  <a:pt x="42129" y="15369"/>
                  <a:pt x="42129" y="15369"/>
                </a:cubicBezTo>
                <a:cubicBezTo>
                  <a:pt x="76073" y="15369"/>
                  <a:pt x="76073" y="15369"/>
                  <a:pt x="76073" y="15369"/>
                </a:cubicBezTo>
                <a:cubicBezTo>
                  <a:pt x="76073" y="20886"/>
                  <a:pt x="76073" y="20886"/>
                  <a:pt x="76073" y="20886"/>
                </a:cubicBezTo>
                <a:cubicBezTo>
                  <a:pt x="76073" y="27783"/>
                  <a:pt x="83261" y="33497"/>
                  <a:pt x="90249" y="33497"/>
                </a:cubicBezTo>
                <a:cubicBezTo>
                  <a:pt x="97237" y="33497"/>
                  <a:pt x="102828" y="27783"/>
                  <a:pt x="102828" y="20886"/>
                </a:cubicBezTo>
                <a:cubicBezTo>
                  <a:pt x="102828" y="15369"/>
                  <a:pt x="102828" y="15369"/>
                  <a:pt x="102828" y="15369"/>
                </a:cubicBezTo>
                <a:cubicBezTo>
                  <a:pt x="114209" y="15369"/>
                  <a:pt x="114209" y="15369"/>
                  <a:pt x="114209" y="15369"/>
                </a:cubicBezTo>
                <a:cubicBezTo>
                  <a:pt x="117004" y="15369"/>
                  <a:pt x="119800" y="18128"/>
                  <a:pt x="119800" y="20886"/>
                </a:cubicBezTo>
                <a:cubicBezTo>
                  <a:pt x="119800" y="114285"/>
                  <a:pt x="119800" y="114285"/>
                  <a:pt x="119800" y="114285"/>
                </a:cubicBezTo>
                <a:cubicBezTo>
                  <a:pt x="119800" y="117044"/>
                  <a:pt x="117004" y="119802"/>
                  <a:pt x="114209" y="119802"/>
                </a:cubicBezTo>
                <a:close/>
                <a:moveTo>
                  <a:pt x="108618" y="44532"/>
                </a:moveTo>
                <a:lnTo>
                  <a:pt x="108618" y="44532"/>
                </a:lnTo>
                <a:cubicBezTo>
                  <a:pt x="11181" y="44532"/>
                  <a:pt x="11181" y="44532"/>
                  <a:pt x="11181" y="44532"/>
                </a:cubicBezTo>
                <a:cubicBezTo>
                  <a:pt x="11181" y="108571"/>
                  <a:pt x="11181" y="108571"/>
                  <a:pt x="11181" y="108571"/>
                </a:cubicBezTo>
                <a:cubicBezTo>
                  <a:pt x="108618" y="108571"/>
                  <a:pt x="108618" y="108571"/>
                  <a:pt x="108618" y="108571"/>
                </a:cubicBezTo>
                <a:lnTo>
                  <a:pt x="108618" y="44532"/>
                </a:lnTo>
                <a:close/>
                <a:moveTo>
                  <a:pt x="40732" y="70935"/>
                </a:moveTo>
                <a:lnTo>
                  <a:pt x="40732" y="70935"/>
                </a:lnTo>
                <a:cubicBezTo>
                  <a:pt x="42129" y="70935"/>
                  <a:pt x="43727" y="70935"/>
                  <a:pt x="45124" y="72315"/>
                </a:cubicBezTo>
                <a:cubicBezTo>
                  <a:pt x="53510" y="82167"/>
                  <a:pt x="53510" y="82167"/>
                  <a:pt x="53510" y="82167"/>
                </a:cubicBezTo>
                <a:cubicBezTo>
                  <a:pt x="76073" y="59901"/>
                  <a:pt x="76073" y="59901"/>
                  <a:pt x="76073" y="59901"/>
                </a:cubicBezTo>
                <a:cubicBezTo>
                  <a:pt x="77470" y="58522"/>
                  <a:pt x="78868" y="58522"/>
                  <a:pt x="80266" y="58522"/>
                </a:cubicBezTo>
                <a:cubicBezTo>
                  <a:pt x="83261" y="58522"/>
                  <a:pt x="86056" y="59901"/>
                  <a:pt x="86056" y="64039"/>
                </a:cubicBezTo>
                <a:cubicBezTo>
                  <a:pt x="86056" y="65418"/>
                  <a:pt x="86056" y="66798"/>
                  <a:pt x="84658" y="66798"/>
                </a:cubicBezTo>
                <a:cubicBezTo>
                  <a:pt x="57703" y="93399"/>
                  <a:pt x="57703" y="93399"/>
                  <a:pt x="57703" y="93399"/>
                </a:cubicBezTo>
                <a:cubicBezTo>
                  <a:pt x="56306" y="94778"/>
                  <a:pt x="54908" y="94778"/>
                  <a:pt x="53510" y="94778"/>
                </a:cubicBezTo>
                <a:cubicBezTo>
                  <a:pt x="52113" y="94778"/>
                  <a:pt x="50715" y="94778"/>
                  <a:pt x="50715" y="93399"/>
                </a:cubicBezTo>
                <a:cubicBezTo>
                  <a:pt x="36539" y="80788"/>
                  <a:pt x="36539" y="80788"/>
                  <a:pt x="36539" y="80788"/>
                </a:cubicBezTo>
                <a:cubicBezTo>
                  <a:pt x="35141" y="79408"/>
                  <a:pt x="35141" y="78029"/>
                  <a:pt x="35141" y="76650"/>
                </a:cubicBezTo>
                <a:cubicBezTo>
                  <a:pt x="35141" y="73891"/>
                  <a:pt x="37936" y="70935"/>
                  <a:pt x="40732" y="70935"/>
                </a:cubicBezTo>
                <a:close/>
                <a:moveTo>
                  <a:pt x="90249" y="26403"/>
                </a:moveTo>
                <a:lnTo>
                  <a:pt x="90249" y="26403"/>
                </a:lnTo>
                <a:cubicBezTo>
                  <a:pt x="86056" y="26403"/>
                  <a:pt x="84658" y="23645"/>
                  <a:pt x="84658" y="20886"/>
                </a:cubicBezTo>
                <a:cubicBezTo>
                  <a:pt x="84658" y="5517"/>
                  <a:pt x="84658" y="5517"/>
                  <a:pt x="84658" y="5517"/>
                </a:cubicBezTo>
                <a:cubicBezTo>
                  <a:pt x="84658" y="2758"/>
                  <a:pt x="86056" y="0"/>
                  <a:pt x="90249" y="0"/>
                </a:cubicBezTo>
                <a:cubicBezTo>
                  <a:pt x="93044" y="0"/>
                  <a:pt x="95840" y="2758"/>
                  <a:pt x="95840" y="5517"/>
                </a:cubicBezTo>
                <a:cubicBezTo>
                  <a:pt x="95840" y="20886"/>
                  <a:pt x="95840" y="20886"/>
                  <a:pt x="95840" y="20886"/>
                </a:cubicBezTo>
                <a:cubicBezTo>
                  <a:pt x="95840" y="23645"/>
                  <a:pt x="93044" y="26403"/>
                  <a:pt x="90249" y="26403"/>
                </a:cubicBezTo>
                <a:close/>
                <a:moveTo>
                  <a:pt x="29550" y="26403"/>
                </a:moveTo>
                <a:lnTo>
                  <a:pt x="29550" y="26403"/>
                </a:lnTo>
                <a:cubicBezTo>
                  <a:pt x="26755" y="26403"/>
                  <a:pt x="23960" y="23645"/>
                  <a:pt x="23960" y="20886"/>
                </a:cubicBezTo>
                <a:cubicBezTo>
                  <a:pt x="23960" y="5517"/>
                  <a:pt x="23960" y="5517"/>
                  <a:pt x="23960" y="5517"/>
                </a:cubicBezTo>
                <a:cubicBezTo>
                  <a:pt x="23960" y="2758"/>
                  <a:pt x="26755" y="0"/>
                  <a:pt x="29550" y="0"/>
                </a:cubicBezTo>
                <a:cubicBezTo>
                  <a:pt x="32346" y="0"/>
                  <a:pt x="35141" y="2758"/>
                  <a:pt x="35141" y="5517"/>
                </a:cubicBezTo>
                <a:cubicBezTo>
                  <a:pt x="35141" y="20886"/>
                  <a:pt x="35141" y="20886"/>
                  <a:pt x="35141" y="20886"/>
                </a:cubicBezTo>
                <a:cubicBezTo>
                  <a:pt x="35141" y="23645"/>
                  <a:pt x="32346" y="26403"/>
                  <a:pt x="29550" y="2640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7" name="Shape 4802">
            <a:extLst>
              <a:ext uri="{FF2B5EF4-FFF2-40B4-BE49-F238E27FC236}">
                <a16:creationId xmlns:a16="http://schemas.microsoft.com/office/drawing/2014/main" id="{C7CA3044-22A6-41E8-826A-93B09E73D693}"/>
              </a:ext>
            </a:extLst>
          </p:cNvPr>
          <p:cNvSpPr/>
          <p:nvPr/>
        </p:nvSpPr>
        <p:spPr>
          <a:xfrm>
            <a:off x="3562384" y="4739820"/>
            <a:ext cx="27932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108571"/>
                </a:moveTo>
                <a:lnTo>
                  <a:pt x="114000" y="108571"/>
                </a:lnTo>
                <a:cubicBezTo>
                  <a:pt x="90620" y="108571"/>
                  <a:pt x="90620" y="108571"/>
                  <a:pt x="90620" y="108571"/>
                </a:cubicBezTo>
                <a:cubicBezTo>
                  <a:pt x="86275" y="108571"/>
                  <a:pt x="84827" y="105812"/>
                  <a:pt x="84827" y="103054"/>
                </a:cubicBezTo>
                <a:cubicBezTo>
                  <a:pt x="84827" y="98916"/>
                  <a:pt x="86275" y="97536"/>
                  <a:pt x="90620" y="97536"/>
                </a:cubicBezTo>
                <a:cubicBezTo>
                  <a:pt x="114000" y="97536"/>
                  <a:pt x="114000" y="97536"/>
                  <a:pt x="114000" y="97536"/>
                </a:cubicBezTo>
                <a:cubicBezTo>
                  <a:pt x="116896" y="97536"/>
                  <a:pt x="119793" y="98916"/>
                  <a:pt x="119793" y="103054"/>
                </a:cubicBezTo>
                <a:cubicBezTo>
                  <a:pt x="119793" y="105812"/>
                  <a:pt x="116896" y="108571"/>
                  <a:pt x="114000" y="108571"/>
                </a:cubicBezTo>
                <a:close/>
                <a:moveTo>
                  <a:pt x="90620" y="92019"/>
                </a:moveTo>
                <a:lnTo>
                  <a:pt x="90620" y="92019"/>
                </a:lnTo>
                <a:cubicBezTo>
                  <a:pt x="83379" y="92019"/>
                  <a:pt x="78827" y="96157"/>
                  <a:pt x="78827" y="103054"/>
                </a:cubicBezTo>
                <a:cubicBezTo>
                  <a:pt x="78827" y="108571"/>
                  <a:pt x="83379" y="114285"/>
                  <a:pt x="90620" y="114285"/>
                </a:cubicBezTo>
                <a:cubicBezTo>
                  <a:pt x="92068" y="114285"/>
                  <a:pt x="92068" y="114285"/>
                  <a:pt x="92068" y="114285"/>
                </a:cubicBezTo>
                <a:cubicBezTo>
                  <a:pt x="114000" y="114285"/>
                  <a:pt x="114000" y="114285"/>
                  <a:pt x="114000" y="114285"/>
                </a:cubicBezTo>
                <a:cubicBezTo>
                  <a:pt x="114000" y="117044"/>
                  <a:pt x="111103" y="119802"/>
                  <a:pt x="108206" y="119802"/>
                </a:cubicBezTo>
                <a:cubicBezTo>
                  <a:pt x="5793" y="119802"/>
                  <a:pt x="5793" y="119802"/>
                  <a:pt x="5793" y="119802"/>
                </a:cubicBezTo>
                <a:cubicBezTo>
                  <a:pt x="2896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2896" y="11034"/>
                  <a:pt x="5793" y="11034"/>
                </a:cubicBezTo>
                <a:cubicBezTo>
                  <a:pt x="15931" y="11034"/>
                  <a:pt x="15931" y="11034"/>
                  <a:pt x="15931" y="11034"/>
                </a:cubicBezTo>
                <a:cubicBezTo>
                  <a:pt x="15931" y="16748"/>
                  <a:pt x="15931" y="16748"/>
                  <a:pt x="15931" y="16748"/>
                </a:cubicBezTo>
                <a:cubicBezTo>
                  <a:pt x="15931" y="23645"/>
                  <a:pt x="21931" y="27783"/>
                  <a:pt x="27724" y="27783"/>
                </a:cubicBezTo>
                <a:cubicBezTo>
                  <a:pt x="33517" y="27783"/>
                  <a:pt x="39310" y="23645"/>
                  <a:pt x="39310" y="16748"/>
                </a:cubicBezTo>
                <a:cubicBezTo>
                  <a:pt x="39310" y="11034"/>
                  <a:pt x="39310" y="11034"/>
                  <a:pt x="39310" y="11034"/>
                </a:cubicBezTo>
                <a:cubicBezTo>
                  <a:pt x="45310" y="11034"/>
                  <a:pt x="45310" y="11034"/>
                  <a:pt x="45310" y="11034"/>
                </a:cubicBezTo>
                <a:cubicBezTo>
                  <a:pt x="45310" y="16748"/>
                  <a:pt x="45310" y="16748"/>
                  <a:pt x="45310" y="16748"/>
                </a:cubicBezTo>
                <a:cubicBezTo>
                  <a:pt x="45310" y="23645"/>
                  <a:pt x="51103" y="27783"/>
                  <a:pt x="56896" y="27783"/>
                </a:cubicBezTo>
                <a:cubicBezTo>
                  <a:pt x="62896" y="27783"/>
                  <a:pt x="68689" y="23645"/>
                  <a:pt x="68689" y="16748"/>
                </a:cubicBezTo>
                <a:cubicBezTo>
                  <a:pt x="68689" y="11034"/>
                  <a:pt x="68689" y="11034"/>
                  <a:pt x="68689" y="11034"/>
                </a:cubicBezTo>
                <a:cubicBezTo>
                  <a:pt x="74482" y="11034"/>
                  <a:pt x="74482" y="11034"/>
                  <a:pt x="74482" y="11034"/>
                </a:cubicBezTo>
                <a:cubicBezTo>
                  <a:pt x="74482" y="16748"/>
                  <a:pt x="74482" y="16748"/>
                  <a:pt x="74482" y="16748"/>
                </a:cubicBezTo>
                <a:cubicBezTo>
                  <a:pt x="74482" y="23645"/>
                  <a:pt x="80275" y="27783"/>
                  <a:pt x="86275" y="27783"/>
                </a:cubicBezTo>
                <a:cubicBezTo>
                  <a:pt x="92068" y="27783"/>
                  <a:pt x="97862" y="23645"/>
                  <a:pt x="97862" y="16748"/>
                </a:cubicBezTo>
                <a:cubicBezTo>
                  <a:pt x="97862" y="11034"/>
                  <a:pt x="97862" y="11034"/>
                  <a:pt x="97862" y="11034"/>
                </a:cubicBezTo>
                <a:cubicBezTo>
                  <a:pt x="108206" y="11034"/>
                  <a:pt x="108206" y="11034"/>
                  <a:pt x="108206" y="11034"/>
                </a:cubicBezTo>
                <a:cubicBezTo>
                  <a:pt x="111103" y="11034"/>
                  <a:pt x="114000" y="13990"/>
                  <a:pt x="114000" y="16748"/>
                </a:cubicBezTo>
                <a:cubicBezTo>
                  <a:pt x="114000" y="92019"/>
                  <a:pt x="114000" y="92019"/>
                  <a:pt x="114000" y="92019"/>
                </a:cubicBezTo>
                <a:cubicBezTo>
                  <a:pt x="108206" y="92019"/>
                  <a:pt x="108206" y="92019"/>
                  <a:pt x="108206" y="92019"/>
                </a:cubicBezTo>
                <a:lnTo>
                  <a:pt x="90620" y="92019"/>
                </a:lnTo>
                <a:close/>
                <a:moveTo>
                  <a:pt x="20482" y="100295"/>
                </a:moveTo>
                <a:lnTo>
                  <a:pt x="20482" y="100295"/>
                </a:lnTo>
                <a:cubicBezTo>
                  <a:pt x="58344" y="100295"/>
                  <a:pt x="58344" y="100295"/>
                  <a:pt x="58344" y="100295"/>
                </a:cubicBezTo>
                <a:cubicBezTo>
                  <a:pt x="61448" y="100295"/>
                  <a:pt x="62896" y="98916"/>
                  <a:pt x="62896" y="96157"/>
                </a:cubicBezTo>
                <a:cubicBezTo>
                  <a:pt x="62896" y="93399"/>
                  <a:pt x="61448" y="92019"/>
                  <a:pt x="58344" y="92019"/>
                </a:cubicBezTo>
                <a:cubicBezTo>
                  <a:pt x="20482" y="92019"/>
                  <a:pt x="20482" y="92019"/>
                  <a:pt x="20482" y="92019"/>
                </a:cubicBezTo>
                <a:cubicBezTo>
                  <a:pt x="17379" y="92019"/>
                  <a:pt x="15931" y="93399"/>
                  <a:pt x="15931" y="96157"/>
                </a:cubicBezTo>
                <a:cubicBezTo>
                  <a:pt x="15931" y="98916"/>
                  <a:pt x="17379" y="100295"/>
                  <a:pt x="20482" y="100295"/>
                </a:cubicBezTo>
                <a:close/>
                <a:moveTo>
                  <a:pt x="92068" y="43152"/>
                </a:moveTo>
                <a:lnTo>
                  <a:pt x="92068" y="43152"/>
                </a:lnTo>
                <a:cubicBezTo>
                  <a:pt x="21931" y="43152"/>
                  <a:pt x="21931" y="43152"/>
                  <a:pt x="21931" y="43152"/>
                </a:cubicBezTo>
                <a:cubicBezTo>
                  <a:pt x="19034" y="43152"/>
                  <a:pt x="15931" y="45911"/>
                  <a:pt x="15931" y="48669"/>
                </a:cubicBezTo>
                <a:cubicBezTo>
                  <a:pt x="15931" y="51625"/>
                  <a:pt x="19034" y="54384"/>
                  <a:pt x="21931" y="54384"/>
                </a:cubicBezTo>
                <a:cubicBezTo>
                  <a:pt x="92068" y="54384"/>
                  <a:pt x="92068" y="54384"/>
                  <a:pt x="92068" y="54384"/>
                </a:cubicBezTo>
                <a:cubicBezTo>
                  <a:pt x="94965" y="54384"/>
                  <a:pt x="97862" y="51625"/>
                  <a:pt x="97862" y="48669"/>
                </a:cubicBezTo>
                <a:cubicBezTo>
                  <a:pt x="97862" y="45911"/>
                  <a:pt x="94965" y="43152"/>
                  <a:pt x="92068" y="43152"/>
                </a:cubicBezTo>
                <a:close/>
                <a:moveTo>
                  <a:pt x="92068" y="66798"/>
                </a:moveTo>
                <a:lnTo>
                  <a:pt x="92068" y="66798"/>
                </a:lnTo>
                <a:cubicBezTo>
                  <a:pt x="56896" y="66798"/>
                  <a:pt x="56896" y="66798"/>
                  <a:pt x="56896" y="66798"/>
                </a:cubicBezTo>
                <a:cubicBezTo>
                  <a:pt x="46758" y="66798"/>
                  <a:pt x="46758" y="66798"/>
                  <a:pt x="46758" y="66798"/>
                </a:cubicBezTo>
                <a:cubicBezTo>
                  <a:pt x="45310" y="66798"/>
                  <a:pt x="45310" y="66798"/>
                  <a:pt x="45310" y="66798"/>
                </a:cubicBezTo>
                <a:cubicBezTo>
                  <a:pt x="21931" y="66798"/>
                  <a:pt x="21931" y="66798"/>
                  <a:pt x="21931" y="66798"/>
                </a:cubicBezTo>
                <a:cubicBezTo>
                  <a:pt x="19034" y="66798"/>
                  <a:pt x="15931" y="69556"/>
                  <a:pt x="15931" y="72315"/>
                </a:cubicBezTo>
                <a:cubicBezTo>
                  <a:pt x="15931" y="76650"/>
                  <a:pt x="19034" y="78029"/>
                  <a:pt x="21931" y="78029"/>
                </a:cubicBezTo>
                <a:cubicBezTo>
                  <a:pt x="45310" y="78029"/>
                  <a:pt x="45310" y="78029"/>
                  <a:pt x="45310" y="78029"/>
                </a:cubicBezTo>
                <a:cubicBezTo>
                  <a:pt x="46758" y="78029"/>
                  <a:pt x="46758" y="78029"/>
                  <a:pt x="46758" y="78029"/>
                </a:cubicBezTo>
                <a:cubicBezTo>
                  <a:pt x="56896" y="78029"/>
                  <a:pt x="56896" y="78029"/>
                  <a:pt x="56896" y="78029"/>
                </a:cubicBezTo>
                <a:cubicBezTo>
                  <a:pt x="92068" y="78029"/>
                  <a:pt x="92068" y="78029"/>
                  <a:pt x="92068" y="78029"/>
                </a:cubicBezTo>
                <a:cubicBezTo>
                  <a:pt x="94965" y="78029"/>
                  <a:pt x="97862" y="76650"/>
                  <a:pt x="97862" y="72315"/>
                </a:cubicBezTo>
                <a:cubicBezTo>
                  <a:pt x="97862" y="69556"/>
                  <a:pt x="94965" y="66798"/>
                  <a:pt x="92068" y="66798"/>
                </a:cubicBezTo>
                <a:close/>
                <a:moveTo>
                  <a:pt x="86275" y="22266"/>
                </a:moveTo>
                <a:lnTo>
                  <a:pt x="86275" y="22266"/>
                </a:lnTo>
                <a:cubicBezTo>
                  <a:pt x="83379" y="22266"/>
                  <a:pt x="80275" y="20886"/>
                  <a:pt x="80275" y="16748"/>
                </a:cubicBezTo>
                <a:cubicBezTo>
                  <a:pt x="80275" y="5517"/>
                  <a:pt x="80275" y="5517"/>
                  <a:pt x="80275" y="5517"/>
                </a:cubicBezTo>
                <a:cubicBezTo>
                  <a:pt x="80275" y="2758"/>
                  <a:pt x="83379" y="0"/>
                  <a:pt x="86275" y="0"/>
                </a:cubicBezTo>
                <a:cubicBezTo>
                  <a:pt x="89172" y="0"/>
                  <a:pt x="92068" y="2758"/>
                  <a:pt x="92068" y="5517"/>
                </a:cubicBezTo>
                <a:cubicBezTo>
                  <a:pt x="92068" y="16748"/>
                  <a:pt x="92068" y="16748"/>
                  <a:pt x="92068" y="16748"/>
                </a:cubicBezTo>
                <a:cubicBezTo>
                  <a:pt x="92068" y="20886"/>
                  <a:pt x="89172" y="22266"/>
                  <a:pt x="86275" y="22266"/>
                </a:cubicBezTo>
                <a:close/>
                <a:moveTo>
                  <a:pt x="56896" y="22266"/>
                </a:moveTo>
                <a:lnTo>
                  <a:pt x="56896" y="22266"/>
                </a:lnTo>
                <a:cubicBezTo>
                  <a:pt x="54000" y="22266"/>
                  <a:pt x="51103" y="20886"/>
                  <a:pt x="51103" y="16748"/>
                </a:cubicBezTo>
                <a:cubicBezTo>
                  <a:pt x="51103" y="5517"/>
                  <a:pt x="51103" y="5517"/>
                  <a:pt x="51103" y="5517"/>
                </a:cubicBezTo>
                <a:cubicBezTo>
                  <a:pt x="51103" y="2758"/>
                  <a:pt x="54000" y="0"/>
                  <a:pt x="56896" y="0"/>
                </a:cubicBezTo>
                <a:cubicBezTo>
                  <a:pt x="59793" y="0"/>
                  <a:pt x="62896" y="2758"/>
                  <a:pt x="62896" y="5517"/>
                </a:cubicBezTo>
                <a:cubicBezTo>
                  <a:pt x="62896" y="16748"/>
                  <a:pt x="62896" y="16748"/>
                  <a:pt x="62896" y="16748"/>
                </a:cubicBezTo>
                <a:cubicBezTo>
                  <a:pt x="62896" y="20886"/>
                  <a:pt x="59793" y="22266"/>
                  <a:pt x="56896" y="22266"/>
                </a:cubicBezTo>
                <a:close/>
                <a:moveTo>
                  <a:pt x="27724" y="22266"/>
                </a:moveTo>
                <a:lnTo>
                  <a:pt x="27724" y="22266"/>
                </a:lnTo>
                <a:cubicBezTo>
                  <a:pt x="24827" y="22266"/>
                  <a:pt x="21931" y="20886"/>
                  <a:pt x="21931" y="16748"/>
                </a:cubicBezTo>
                <a:cubicBezTo>
                  <a:pt x="21931" y="5517"/>
                  <a:pt x="21931" y="5517"/>
                  <a:pt x="21931" y="5517"/>
                </a:cubicBezTo>
                <a:cubicBezTo>
                  <a:pt x="21931" y="2758"/>
                  <a:pt x="24827" y="0"/>
                  <a:pt x="27724" y="0"/>
                </a:cubicBezTo>
                <a:cubicBezTo>
                  <a:pt x="30620" y="0"/>
                  <a:pt x="33517" y="2758"/>
                  <a:pt x="33517" y="5517"/>
                </a:cubicBezTo>
                <a:cubicBezTo>
                  <a:pt x="33517" y="16748"/>
                  <a:pt x="33517" y="16748"/>
                  <a:pt x="33517" y="16748"/>
                </a:cubicBezTo>
                <a:cubicBezTo>
                  <a:pt x="33517" y="20886"/>
                  <a:pt x="30620" y="22266"/>
                  <a:pt x="27724" y="2226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8" name="Shape 4803">
            <a:extLst>
              <a:ext uri="{FF2B5EF4-FFF2-40B4-BE49-F238E27FC236}">
                <a16:creationId xmlns:a16="http://schemas.microsoft.com/office/drawing/2014/main" id="{49D8A71C-2F25-4316-81B2-D2B31A6ED1BA}"/>
              </a:ext>
            </a:extLst>
          </p:cNvPr>
          <p:cNvSpPr/>
          <p:nvPr/>
        </p:nvSpPr>
        <p:spPr>
          <a:xfrm>
            <a:off x="3056631" y="4739820"/>
            <a:ext cx="275095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926" y="108571"/>
                </a:moveTo>
                <a:lnTo>
                  <a:pt x="113926" y="108571"/>
                </a:lnTo>
                <a:cubicBezTo>
                  <a:pt x="107853" y="108571"/>
                  <a:pt x="107853" y="108571"/>
                  <a:pt x="107853" y="108571"/>
                </a:cubicBezTo>
                <a:cubicBezTo>
                  <a:pt x="107853" y="114285"/>
                  <a:pt x="107853" y="114285"/>
                  <a:pt x="107853" y="114285"/>
                </a:cubicBezTo>
                <a:cubicBezTo>
                  <a:pt x="107853" y="117044"/>
                  <a:pt x="106387" y="119802"/>
                  <a:pt x="101989" y="119802"/>
                </a:cubicBezTo>
                <a:cubicBezTo>
                  <a:pt x="99057" y="119802"/>
                  <a:pt x="96125" y="117044"/>
                  <a:pt x="96125" y="114285"/>
                </a:cubicBezTo>
                <a:cubicBezTo>
                  <a:pt x="96125" y="108571"/>
                  <a:pt x="96125" y="108571"/>
                  <a:pt x="96125" y="108571"/>
                </a:cubicBezTo>
                <a:cubicBezTo>
                  <a:pt x="90261" y="108571"/>
                  <a:pt x="90261" y="108571"/>
                  <a:pt x="90261" y="108571"/>
                </a:cubicBezTo>
                <a:cubicBezTo>
                  <a:pt x="87329" y="108571"/>
                  <a:pt x="84188" y="105812"/>
                  <a:pt x="84188" y="103054"/>
                </a:cubicBezTo>
                <a:cubicBezTo>
                  <a:pt x="84188" y="98916"/>
                  <a:pt x="87329" y="97536"/>
                  <a:pt x="90261" y="97536"/>
                </a:cubicBezTo>
                <a:cubicBezTo>
                  <a:pt x="96125" y="97536"/>
                  <a:pt x="96125" y="97536"/>
                  <a:pt x="96125" y="97536"/>
                </a:cubicBezTo>
                <a:cubicBezTo>
                  <a:pt x="96125" y="92019"/>
                  <a:pt x="96125" y="92019"/>
                  <a:pt x="96125" y="92019"/>
                </a:cubicBezTo>
                <a:cubicBezTo>
                  <a:pt x="96125" y="87684"/>
                  <a:pt x="99057" y="86305"/>
                  <a:pt x="101989" y="86305"/>
                </a:cubicBezTo>
                <a:cubicBezTo>
                  <a:pt x="106387" y="86305"/>
                  <a:pt x="107853" y="87684"/>
                  <a:pt x="107853" y="92019"/>
                </a:cubicBezTo>
                <a:cubicBezTo>
                  <a:pt x="107853" y="97536"/>
                  <a:pt x="107853" y="97536"/>
                  <a:pt x="107853" y="97536"/>
                </a:cubicBezTo>
                <a:cubicBezTo>
                  <a:pt x="113926" y="97536"/>
                  <a:pt x="113926" y="97536"/>
                  <a:pt x="113926" y="97536"/>
                </a:cubicBezTo>
                <a:cubicBezTo>
                  <a:pt x="118324" y="97536"/>
                  <a:pt x="119790" y="98916"/>
                  <a:pt x="119790" y="103054"/>
                </a:cubicBezTo>
                <a:cubicBezTo>
                  <a:pt x="119790" y="105812"/>
                  <a:pt x="118324" y="108571"/>
                  <a:pt x="113926" y="108571"/>
                </a:cubicBezTo>
                <a:close/>
                <a:moveTo>
                  <a:pt x="101989" y="80788"/>
                </a:moveTo>
                <a:lnTo>
                  <a:pt x="101989" y="80788"/>
                </a:lnTo>
                <a:cubicBezTo>
                  <a:pt x="96125" y="80788"/>
                  <a:pt x="90261" y="84926"/>
                  <a:pt x="90261" y="92019"/>
                </a:cubicBezTo>
                <a:cubicBezTo>
                  <a:pt x="84188" y="92019"/>
                  <a:pt x="78324" y="96157"/>
                  <a:pt x="78324" y="103054"/>
                </a:cubicBezTo>
                <a:cubicBezTo>
                  <a:pt x="78324" y="108571"/>
                  <a:pt x="84188" y="114285"/>
                  <a:pt x="90261" y="114285"/>
                </a:cubicBezTo>
                <a:cubicBezTo>
                  <a:pt x="90261" y="119802"/>
                  <a:pt x="90261" y="119802"/>
                  <a:pt x="90261" y="119802"/>
                </a:cubicBezTo>
                <a:cubicBezTo>
                  <a:pt x="5863" y="119802"/>
                  <a:pt x="5863" y="119802"/>
                  <a:pt x="5863" y="119802"/>
                </a:cubicBezTo>
                <a:cubicBezTo>
                  <a:pt x="2931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2931" y="11034"/>
                  <a:pt x="5863" y="11034"/>
                </a:cubicBezTo>
                <a:cubicBezTo>
                  <a:pt x="16125" y="11034"/>
                  <a:pt x="16125" y="11034"/>
                  <a:pt x="16125" y="11034"/>
                </a:cubicBezTo>
                <a:cubicBezTo>
                  <a:pt x="16125" y="16748"/>
                  <a:pt x="16125" y="16748"/>
                  <a:pt x="16125" y="16748"/>
                </a:cubicBezTo>
                <a:cubicBezTo>
                  <a:pt x="16125" y="23645"/>
                  <a:pt x="20732" y="27783"/>
                  <a:pt x="28062" y="27783"/>
                </a:cubicBezTo>
                <a:cubicBezTo>
                  <a:pt x="33926" y="27783"/>
                  <a:pt x="39790" y="23645"/>
                  <a:pt x="39790" y="16748"/>
                </a:cubicBezTo>
                <a:cubicBezTo>
                  <a:pt x="39790" y="11034"/>
                  <a:pt x="39790" y="11034"/>
                  <a:pt x="39790" y="11034"/>
                </a:cubicBezTo>
                <a:cubicBezTo>
                  <a:pt x="45863" y="11034"/>
                  <a:pt x="45863" y="11034"/>
                  <a:pt x="45863" y="11034"/>
                </a:cubicBezTo>
                <a:cubicBezTo>
                  <a:pt x="45863" y="16748"/>
                  <a:pt x="45863" y="16748"/>
                  <a:pt x="45863" y="16748"/>
                </a:cubicBezTo>
                <a:cubicBezTo>
                  <a:pt x="45863" y="23645"/>
                  <a:pt x="50261" y="27783"/>
                  <a:pt x="57591" y="27783"/>
                </a:cubicBezTo>
                <a:cubicBezTo>
                  <a:pt x="63664" y="27783"/>
                  <a:pt x="69528" y="23645"/>
                  <a:pt x="69528" y="16748"/>
                </a:cubicBezTo>
                <a:cubicBezTo>
                  <a:pt x="69528" y="11034"/>
                  <a:pt x="69528" y="11034"/>
                  <a:pt x="69528" y="11034"/>
                </a:cubicBezTo>
                <a:cubicBezTo>
                  <a:pt x="75392" y="11034"/>
                  <a:pt x="75392" y="11034"/>
                  <a:pt x="75392" y="11034"/>
                </a:cubicBezTo>
                <a:cubicBezTo>
                  <a:pt x="75392" y="16748"/>
                  <a:pt x="75392" y="16748"/>
                  <a:pt x="75392" y="16748"/>
                </a:cubicBezTo>
                <a:cubicBezTo>
                  <a:pt x="75392" y="23645"/>
                  <a:pt x="79790" y="27783"/>
                  <a:pt x="87329" y="27783"/>
                </a:cubicBezTo>
                <a:cubicBezTo>
                  <a:pt x="93193" y="27783"/>
                  <a:pt x="99057" y="23645"/>
                  <a:pt x="99057" y="16748"/>
                </a:cubicBezTo>
                <a:cubicBezTo>
                  <a:pt x="99057" y="11034"/>
                  <a:pt x="99057" y="11034"/>
                  <a:pt x="99057" y="11034"/>
                </a:cubicBezTo>
                <a:cubicBezTo>
                  <a:pt x="107853" y="11034"/>
                  <a:pt x="107853" y="11034"/>
                  <a:pt x="107853" y="11034"/>
                </a:cubicBezTo>
                <a:cubicBezTo>
                  <a:pt x="112460" y="11034"/>
                  <a:pt x="113926" y="13990"/>
                  <a:pt x="113926" y="16748"/>
                </a:cubicBezTo>
                <a:cubicBezTo>
                  <a:pt x="113926" y="92019"/>
                  <a:pt x="113926" y="92019"/>
                  <a:pt x="113926" y="92019"/>
                </a:cubicBezTo>
                <a:cubicBezTo>
                  <a:pt x="113926" y="84926"/>
                  <a:pt x="109528" y="80788"/>
                  <a:pt x="101989" y="80788"/>
                </a:cubicBezTo>
                <a:close/>
                <a:moveTo>
                  <a:pt x="16125" y="96157"/>
                </a:moveTo>
                <a:lnTo>
                  <a:pt x="16125" y="96157"/>
                </a:lnTo>
                <a:cubicBezTo>
                  <a:pt x="16125" y="98916"/>
                  <a:pt x="17591" y="100295"/>
                  <a:pt x="20732" y="100295"/>
                </a:cubicBezTo>
                <a:cubicBezTo>
                  <a:pt x="57591" y="100295"/>
                  <a:pt x="57591" y="100295"/>
                  <a:pt x="57591" y="100295"/>
                </a:cubicBezTo>
                <a:cubicBezTo>
                  <a:pt x="60523" y="100295"/>
                  <a:pt x="63664" y="98916"/>
                  <a:pt x="63664" y="96157"/>
                </a:cubicBezTo>
                <a:cubicBezTo>
                  <a:pt x="63664" y="93399"/>
                  <a:pt x="60523" y="92019"/>
                  <a:pt x="57591" y="92019"/>
                </a:cubicBezTo>
                <a:cubicBezTo>
                  <a:pt x="20732" y="92019"/>
                  <a:pt x="20732" y="92019"/>
                  <a:pt x="20732" y="92019"/>
                </a:cubicBezTo>
                <a:cubicBezTo>
                  <a:pt x="17591" y="92019"/>
                  <a:pt x="16125" y="93399"/>
                  <a:pt x="16125" y="96157"/>
                </a:cubicBezTo>
                <a:close/>
                <a:moveTo>
                  <a:pt x="22198" y="78029"/>
                </a:moveTo>
                <a:lnTo>
                  <a:pt x="22198" y="78029"/>
                </a:lnTo>
                <a:cubicBezTo>
                  <a:pt x="47329" y="78029"/>
                  <a:pt x="47329" y="78029"/>
                  <a:pt x="47329" y="78029"/>
                </a:cubicBezTo>
                <a:cubicBezTo>
                  <a:pt x="57591" y="78029"/>
                  <a:pt x="57591" y="78029"/>
                  <a:pt x="57591" y="78029"/>
                </a:cubicBezTo>
                <a:cubicBezTo>
                  <a:pt x="59057" y="78029"/>
                  <a:pt x="59057" y="78029"/>
                  <a:pt x="59057" y="78029"/>
                </a:cubicBezTo>
                <a:cubicBezTo>
                  <a:pt x="66596" y="78029"/>
                  <a:pt x="66596" y="78029"/>
                  <a:pt x="66596" y="78029"/>
                </a:cubicBezTo>
                <a:cubicBezTo>
                  <a:pt x="72460" y="78029"/>
                  <a:pt x="72460" y="78029"/>
                  <a:pt x="72460" y="78029"/>
                </a:cubicBezTo>
                <a:cubicBezTo>
                  <a:pt x="76858" y="78029"/>
                  <a:pt x="78324" y="76650"/>
                  <a:pt x="78324" y="72315"/>
                </a:cubicBezTo>
                <a:cubicBezTo>
                  <a:pt x="78324" y="69556"/>
                  <a:pt x="76858" y="66798"/>
                  <a:pt x="72460" y="66798"/>
                </a:cubicBezTo>
                <a:cubicBezTo>
                  <a:pt x="59057" y="66798"/>
                  <a:pt x="59057" y="66798"/>
                  <a:pt x="59057" y="66798"/>
                </a:cubicBezTo>
                <a:cubicBezTo>
                  <a:pt x="57591" y="66798"/>
                  <a:pt x="57591" y="66798"/>
                  <a:pt x="57591" y="66798"/>
                </a:cubicBezTo>
                <a:cubicBezTo>
                  <a:pt x="47329" y="66798"/>
                  <a:pt x="47329" y="66798"/>
                  <a:pt x="47329" y="66798"/>
                </a:cubicBezTo>
                <a:cubicBezTo>
                  <a:pt x="22198" y="66798"/>
                  <a:pt x="22198" y="66798"/>
                  <a:pt x="22198" y="66798"/>
                </a:cubicBezTo>
                <a:cubicBezTo>
                  <a:pt x="17591" y="66798"/>
                  <a:pt x="16125" y="69556"/>
                  <a:pt x="16125" y="72315"/>
                </a:cubicBezTo>
                <a:cubicBezTo>
                  <a:pt x="16125" y="76650"/>
                  <a:pt x="17591" y="78029"/>
                  <a:pt x="22198" y="78029"/>
                </a:cubicBezTo>
                <a:close/>
                <a:moveTo>
                  <a:pt x="93193" y="43152"/>
                </a:moveTo>
                <a:lnTo>
                  <a:pt x="93193" y="43152"/>
                </a:lnTo>
                <a:cubicBezTo>
                  <a:pt x="22198" y="43152"/>
                  <a:pt x="22198" y="43152"/>
                  <a:pt x="22198" y="43152"/>
                </a:cubicBezTo>
                <a:cubicBezTo>
                  <a:pt x="17591" y="43152"/>
                  <a:pt x="16125" y="45911"/>
                  <a:pt x="16125" y="48669"/>
                </a:cubicBezTo>
                <a:cubicBezTo>
                  <a:pt x="16125" y="51625"/>
                  <a:pt x="17591" y="54384"/>
                  <a:pt x="22198" y="54384"/>
                </a:cubicBezTo>
                <a:cubicBezTo>
                  <a:pt x="93193" y="54384"/>
                  <a:pt x="93193" y="54384"/>
                  <a:pt x="93193" y="54384"/>
                </a:cubicBezTo>
                <a:cubicBezTo>
                  <a:pt x="96125" y="54384"/>
                  <a:pt x="99057" y="51625"/>
                  <a:pt x="99057" y="48669"/>
                </a:cubicBezTo>
                <a:cubicBezTo>
                  <a:pt x="99057" y="45911"/>
                  <a:pt x="96125" y="43152"/>
                  <a:pt x="93193" y="43152"/>
                </a:cubicBezTo>
                <a:close/>
                <a:moveTo>
                  <a:pt x="87329" y="22266"/>
                </a:moveTo>
                <a:lnTo>
                  <a:pt x="87329" y="22266"/>
                </a:lnTo>
                <a:cubicBezTo>
                  <a:pt x="82722" y="22266"/>
                  <a:pt x="81256" y="20886"/>
                  <a:pt x="81256" y="16748"/>
                </a:cubicBezTo>
                <a:cubicBezTo>
                  <a:pt x="81256" y="5517"/>
                  <a:pt x="81256" y="5517"/>
                  <a:pt x="81256" y="5517"/>
                </a:cubicBezTo>
                <a:cubicBezTo>
                  <a:pt x="81256" y="2758"/>
                  <a:pt x="82722" y="0"/>
                  <a:pt x="87329" y="0"/>
                </a:cubicBezTo>
                <a:cubicBezTo>
                  <a:pt x="90261" y="0"/>
                  <a:pt x="93193" y="2758"/>
                  <a:pt x="93193" y="5517"/>
                </a:cubicBezTo>
                <a:cubicBezTo>
                  <a:pt x="93193" y="16748"/>
                  <a:pt x="93193" y="16748"/>
                  <a:pt x="93193" y="16748"/>
                </a:cubicBezTo>
                <a:cubicBezTo>
                  <a:pt x="93193" y="20886"/>
                  <a:pt x="90261" y="22266"/>
                  <a:pt x="87329" y="22266"/>
                </a:cubicBezTo>
                <a:close/>
                <a:moveTo>
                  <a:pt x="57591" y="22266"/>
                </a:moveTo>
                <a:lnTo>
                  <a:pt x="57591" y="22266"/>
                </a:lnTo>
                <a:cubicBezTo>
                  <a:pt x="53193" y="22266"/>
                  <a:pt x="51727" y="20886"/>
                  <a:pt x="51727" y="16748"/>
                </a:cubicBezTo>
                <a:cubicBezTo>
                  <a:pt x="51727" y="5517"/>
                  <a:pt x="51727" y="5517"/>
                  <a:pt x="51727" y="5517"/>
                </a:cubicBezTo>
                <a:cubicBezTo>
                  <a:pt x="51727" y="2758"/>
                  <a:pt x="53193" y="0"/>
                  <a:pt x="57591" y="0"/>
                </a:cubicBezTo>
                <a:cubicBezTo>
                  <a:pt x="60523" y="0"/>
                  <a:pt x="63664" y="2758"/>
                  <a:pt x="63664" y="5517"/>
                </a:cubicBezTo>
                <a:cubicBezTo>
                  <a:pt x="63664" y="16748"/>
                  <a:pt x="63664" y="16748"/>
                  <a:pt x="63664" y="16748"/>
                </a:cubicBezTo>
                <a:cubicBezTo>
                  <a:pt x="63664" y="20886"/>
                  <a:pt x="60523" y="22266"/>
                  <a:pt x="57591" y="22266"/>
                </a:cubicBezTo>
                <a:close/>
                <a:moveTo>
                  <a:pt x="28062" y="22266"/>
                </a:moveTo>
                <a:lnTo>
                  <a:pt x="28062" y="22266"/>
                </a:lnTo>
                <a:cubicBezTo>
                  <a:pt x="23664" y="22266"/>
                  <a:pt x="22198" y="20886"/>
                  <a:pt x="22198" y="16748"/>
                </a:cubicBezTo>
                <a:cubicBezTo>
                  <a:pt x="22198" y="5517"/>
                  <a:pt x="22198" y="5517"/>
                  <a:pt x="22198" y="5517"/>
                </a:cubicBezTo>
                <a:cubicBezTo>
                  <a:pt x="22198" y="2758"/>
                  <a:pt x="23664" y="0"/>
                  <a:pt x="28062" y="0"/>
                </a:cubicBezTo>
                <a:cubicBezTo>
                  <a:pt x="30994" y="0"/>
                  <a:pt x="33926" y="2758"/>
                  <a:pt x="33926" y="5517"/>
                </a:cubicBezTo>
                <a:cubicBezTo>
                  <a:pt x="33926" y="16748"/>
                  <a:pt x="33926" y="16748"/>
                  <a:pt x="33926" y="16748"/>
                </a:cubicBezTo>
                <a:cubicBezTo>
                  <a:pt x="33926" y="20886"/>
                  <a:pt x="30994" y="22266"/>
                  <a:pt x="28062" y="2226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9" name="Shape 4804">
            <a:extLst>
              <a:ext uri="{FF2B5EF4-FFF2-40B4-BE49-F238E27FC236}">
                <a16:creationId xmlns:a16="http://schemas.microsoft.com/office/drawing/2014/main" id="{EC43576E-344B-45F9-8296-F803D6F76456}"/>
              </a:ext>
            </a:extLst>
          </p:cNvPr>
          <p:cNvSpPr/>
          <p:nvPr/>
        </p:nvSpPr>
        <p:spPr>
          <a:xfrm>
            <a:off x="2552997" y="4737703"/>
            <a:ext cx="275095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0994" y="102857"/>
                </a:moveTo>
                <a:lnTo>
                  <a:pt x="110994" y="102857"/>
                </a:lnTo>
                <a:cubicBezTo>
                  <a:pt x="118324" y="111229"/>
                  <a:pt x="118324" y="111229"/>
                  <a:pt x="118324" y="111229"/>
                </a:cubicBezTo>
                <a:cubicBezTo>
                  <a:pt x="119790" y="111229"/>
                  <a:pt x="119790" y="112624"/>
                  <a:pt x="119790" y="114019"/>
                </a:cubicBezTo>
                <a:cubicBezTo>
                  <a:pt x="119790" y="118405"/>
                  <a:pt x="116858" y="119800"/>
                  <a:pt x="113926" y="119800"/>
                </a:cubicBezTo>
                <a:cubicBezTo>
                  <a:pt x="112460" y="119800"/>
                  <a:pt x="110994" y="119800"/>
                  <a:pt x="109319" y="118405"/>
                </a:cubicBezTo>
                <a:cubicBezTo>
                  <a:pt x="101989" y="111229"/>
                  <a:pt x="101989" y="111229"/>
                  <a:pt x="101989" y="111229"/>
                </a:cubicBezTo>
                <a:cubicBezTo>
                  <a:pt x="94659" y="118405"/>
                  <a:pt x="94659" y="118405"/>
                  <a:pt x="94659" y="118405"/>
                </a:cubicBezTo>
                <a:cubicBezTo>
                  <a:pt x="93193" y="119800"/>
                  <a:pt x="91727" y="119800"/>
                  <a:pt x="90261" y="119800"/>
                </a:cubicBezTo>
                <a:cubicBezTo>
                  <a:pt x="87329" y="119800"/>
                  <a:pt x="84188" y="118405"/>
                  <a:pt x="84188" y="114019"/>
                </a:cubicBezTo>
                <a:cubicBezTo>
                  <a:pt x="84188" y="112624"/>
                  <a:pt x="84188" y="111229"/>
                  <a:pt x="85654" y="111229"/>
                </a:cubicBezTo>
                <a:cubicBezTo>
                  <a:pt x="93193" y="102857"/>
                  <a:pt x="93193" y="102857"/>
                  <a:pt x="93193" y="102857"/>
                </a:cubicBezTo>
                <a:cubicBezTo>
                  <a:pt x="85654" y="95880"/>
                  <a:pt x="85654" y="95880"/>
                  <a:pt x="85654" y="95880"/>
                </a:cubicBezTo>
                <a:cubicBezTo>
                  <a:pt x="84188" y="94485"/>
                  <a:pt x="84188" y="93089"/>
                  <a:pt x="84188" y="91495"/>
                </a:cubicBezTo>
                <a:cubicBezTo>
                  <a:pt x="84188" y="88704"/>
                  <a:pt x="87329" y="85913"/>
                  <a:pt x="90261" y="85913"/>
                </a:cubicBezTo>
                <a:cubicBezTo>
                  <a:pt x="91727" y="85913"/>
                  <a:pt x="93193" y="87308"/>
                  <a:pt x="94659" y="88704"/>
                </a:cubicBezTo>
                <a:cubicBezTo>
                  <a:pt x="101989" y="95880"/>
                  <a:pt x="101989" y="95880"/>
                  <a:pt x="101989" y="95880"/>
                </a:cubicBezTo>
                <a:cubicBezTo>
                  <a:pt x="109319" y="88704"/>
                  <a:pt x="109319" y="88704"/>
                  <a:pt x="109319" y="88704"/>
                </a:cubicBezTo>
                <a:cubicBezTo>
                  <a:pt x="110994" y="87308"/>
                  <a:pt x="112460" y="85913"/>
                  <a:pt x="113926" y="85913"/>
                </a:cubicBezTo>
                <a:cubicBezTo>
                  <a:pt x="116858" y="85913"/>
                  <a:pt x="119790" y="88704"/>
                  <a:pt x="119790" y="91495"/>
                </a:cubicBezTo>
                <a:cubicBezTo>
                  <a:pt x="119790" y="93089"/>
                  <a:pt x="119790" y="94485"/>
                  <a:pt x="118324" y="95880"/>
                </a:cubicBezTo>
                <a:lnTo>
                  <a:pt x="110994" y="102857"/>
                </a:lnTo>
                <a:close/>
                <a:moveTo>
                  <a:pt x="104921" y="84518"/>
                </a:moveTo>
                <a:lnTo>
                  <a:pt x="104921" y="84518"/>
                </a:lnTo>
                <a:cubicBezTo>
                  <a:pt x="101989" y="87308"/>
                  <a:pt x="101989" y="87308"/>
                  <a:pt x="101989" y="87308"/>
                </a:cubicBezTo>
                <a:cubicBezTo>
                  <a:pt x="99057" y="84518"/>
                  <a:pt x="99057" y="84518"/>
                  <a:pt x="99057" y="84518"/>
                </a:cubicBezTo>
                <a:cubicBezTo>
                  <a:pt x="96125" y="81727"/>
                  <a:pt x="93193" y="80332"/>
                  <a:pt x="90261" y="80332"/>
                </a:cubicBezTo>
                <a:cubicBezTo>
                  <a:pt x="84188" y="80332"/>
                  <a:pt x="78324" y="85913"/>
                  <a:pt x="78324" y="91495"/>
                </a:cubicBezTo>
                <a:cubicBezTo>
                  <a:pt x="78324" y="95880"/>
                  <a:pt x="79790" y="98671"/>
                  <a:pt x="81256" y="100066"/>
                </a:cubicBezTo>
                <a:cubicBezTo>
                  <a:pt x="85654" y="102857"/>
                  <a:pt x="85654" y="102857"/>
                  <a:pt x="85654" y="102857"/>
                </a:cubicBezTo>
                <a:cubicBezTo>
                  <a:pt x="81256" y="107043"/>
                  <a:pt x="81256" y="107043"/>
                  <a:pt x="81256" y="107043"/>
                </a:cubicBezTo>
                <a:cubicBezTo>
                  <a:pt x="79790" y="108438"/>
                  <a:pt x="78324" y="111229"/>
                  <a:pt x="78324" y="114019"/>
                </a:cubicBezTo>
                <a:cubicBezTo>
                  <a:pt x="78324" y="117009"/>
                  <a:pt x="78324" y="118405"/>
                  <a:pt x="79790" y="119800"/>
                </a:cubicBezTo>
                <a:cubicBezTo>
                  <a:pt x="5863" y="119800"/>
                  <a:pt x="5863" y="119800"/>
                  <a:pt x="5863" y="119800"/>
                </a:cubicBezTo>
                <a:cubicBezTo>
                  <a:pt x="1465" y="119800"/>
                  <a:pt x="0" y="118405"/>
                  <a:pt x="0" y="114019"/>
                </a:cubicBezTo>
                <a:cubicBezTo>
                  <a:pt x="0" y="16943"/>
                  <a:pt x="0" y="16943"/>
                  <a:pt x="0" y="16943"/>
                </a:cubicBezTo>
                <a:cubicBezTo>
                  <a:pt x="0" y="14152"/>
                  <a:pt x="1465" y="11162"/>
                  <a:pt x="5863" y="11162"/>
                </a:cubicBezTo>
                <a:cubicBezTo>
                  <a:pt x="14659" y="11162"/>
                  <a:pt x="14659" y="11162"/>
                  <a:pt x="14659" y="11162"/>
                </a:cubicBezTo>
                <a:cubicBezTo>
                  <a:pt x="14659" y="16943"/>
                  <a:pt x="14659" y="16943"/>
                  <a:pt x="14659" y="16943"/>
                </a:cubicBezTo>
                <a:cubicBezTo>
                  <a:pt x="14659" y="22524"/>
                  <a:pt x="20523" y="28106"/>
                  <a:pt x="26596" y="28106"/>
                </a:cubicBezTo>
                <a:cubicBezTo>
                  <a:pt x="33926" y="28106"/>
                  <a:pt x="38324" y="22524"/>
                  <a:pt x="38324" y="16943"/>
                </a:cubicBezTo>
                <a:cubicBezTo>
                  <a:pt x="38324" y="11162"/>
                  <a:pt x="38324" y="11162"/>
                  <a:pt x="38324" y="11162"/>
                </a:cubicBezTo>
                <a:cubicBezTo>
                  <a:pt x="44188" y="11162"/>
                  <a:pt x="44188" y="11162"/>
                  <a:pt x="44188" y="11162"/>
                </a:cubicBezTo>
                <a:cubicBezTo>
                  <a:pt x="44188" y="16943"/>
                  <a:pt x="44188" y="16943"/>
                  <a:pt x="44188" y="16943"/>
                </a:cubicBezTo>
                <a:cubicBezTo>
                  <a:pt x="44188" y="22524"/>
                  <a:pt x="50261" y="28106"/>
                  <a:pt x="56125" y="28106"/>
                </a:cubicBezTo>
                <a:cubicBezTo>
                  <a:pt x="63455" y="28106"/>
                  <a:pt x="68062" y="22524"/>
                  <a:pt x="68062" y="16943"/>
                </a:cubicBezTo>
                <a:cubicBezTo>
                  <a:pt x="68062" y="11162"/>
                  <a:pt x="68062" y="11162"/>
                  <a:pt x="68062" y="11162"/>
                </a:cubicBezTo>
                <a:cubicBezTo>
                  <a:pt x="73926" y="11162"/>
                  <a:pt x="73926" y="11162"/>
                  <a:pt x="73926" y="11162"/>
                </a:cubicBezTo>
                <a:cubicBezTo>
                  <a:pt x="73926" y="16943"/>
                  <a:pt x="73926" y="16943"/>
                  <a:pt x="73926" y="16943"/>
                </a:cubicBezTo>
                <a:cubicBezTo>
                  <a:pt x="73926" y="22524"/>
                  <a:pt x="79790" y="28106"/>
                  <a:pt x="85654" y="28106"/>
                </a:cubicBezTo>
                <a:cubicBezTo>
                  <a:pt x="93193" y="28106"/>
                  <a:pt x="97591" y="22524"/>
                  <a:pt x="97591" y="16943"/>
                </a:cubicBezTo>
                <a:cubicBezTo>
                  <a:pt x="97591" y="11162"/>
                  <a:pt x="97591" y="11162"/>
                  <a:pt x="97591" y="11162"/>
                </a:cubicBezTo>
                <a:cubicBezTo>
                  <a:pt x="107853" y="11162"/>
                  <a:pt x="107853" y="11162"/>
                  <a:pt x="107853" y="11162"/>
                </a:cubicBezTo>
                <a:cubicBezTo>
                  <a:pt x="110994" y="11162"/>
                  <a:pt x="113926" y="14152"/>
                  <a:pt x="113926" y="16943"/>
                </a:cubicBezTo>
                <a:cubicBezTo>
                  <a:pt x="113926" y="80332"/>
                  <a:pt x="113926" y="80332"/>
                  <a:pt x="113926" y="80332"/>
                </a:cubicBezTo>
                <a:cubicBezTo>
                  <a:pt x="110994" y="80332"/>
                  <a:pt x="107853" y="81727"/>
                  <a:pt x="104921" y="84518"/>
                </a:cubicBezTo>
                <a:close/>
                <a:moveTo>
                  <a:pt x="73926" y="73156"/>
                </a:moveTo>
                <a:lnTo>
                  <a:pt x="73926" y="73156"/>
                </a:lnTo>
                <a:cubicBezTo>
                  <a:pt x="73926" y="70365"/>
                  <a:pt x="72460" y="67574"/>
                  <a:pt x="68062" y="67574"/>
                </a:cubicBezTo>
                <a:cubicBezTo>
                  <a:pt x="56125" y="67574"/>
                  <a:pt x="56125" y="67574"/>
                  <a:pt x="56125" y="67574"/>
                </a:cubicBezTo>
                <a:cubicBezTo>
                  <a:pt x="47329" y="67574"/>
                  <a:pt x="47329" y="67574"/>
                  <a:pt x="47329" y="67574"/>
                </a:cubicBezTo>
                <a:cubicBezTo>
                  <a:pt x="20523" y="67574"/>
                  <a:pt x="20523" y="67574"/>
                  <a:pt x="20523" y="67574"/>
                </a:cubicBezTo>
                <a:cubicBezTo>
                  <a:pt x="17591" y="67574"/>
                  <a:pt x="14659" y="70365"/>
                  <a:pt x="14659" y="73156"/>
                </a:cubicBezTo>
                <a:cubicBezTo>
                  <a:pt x="14659" y="76146"/>
                  <a:pt x="17591" y="78936"/>
                  <a:pt x="20523" y="78936"/>
                </a:cubicBezTo>
                <a:cubicBezTo>
                  <a:pt x="47329" y="78936"/>
                  <a:pt x="47329" y="78936"/>
                  <a:pt x="47329" y="78936"/>
                </a:cubicBezTo>
                <a:cubicBezTo>
                  <a:pt x="56125" y="78936"/>
                  <a:pt x="56125" y="78936"/>
                  <a:pt x="56125" y="78936"/>
                </a:cubicBezTo>
                <a:cubicBezTo>
                  <a:pt x="68062" y="78936"/>
                  <a:pt x="68062" y="78936"/>
                  <a:pt x="68062" y="78936"/>
                </a:cubicBezTo>
                <a:cubicBezTo>
                  <a:pt x="72460" y="78936"/>
                  <a:pt x="73926" y="76146"/>
                  <a:pt x="73926" y="73156"/>
                </a:cubicBezTo>
                <a:close/>
                <a:moveTo>
                  <a:pt x="14659" y="97275"/>
                </a:moveTo>
                <a:lnTo>
                  <a:pt x="14659" y="97275"/>
                </a:lnTo>
                <a:cubicBezTo>
                  <a:pt x="14659" y="100066"/>
                  <a:pt x="17591" y="101461"/>
                  <a:pt x="20523" y="101461"/>
                </a:cubicBezTo>
                <a:cubicBezTo>
                  <a:pt x="57591" y="101461"/>
                  <a:pt x="57591" y="101461"/>
                  <a:pt x="57591" y="101461"/>
                </a:cubicBezTo>
                <a:cubicBezTo>
                  <a:pt x="60523" y="101461"/>
                  <a:pt x="61989" y="100066"/>
                  <a:pt x="61989" y="97275"/>
                </a:cubicBezTo>
                <a:cubicBezTo>
                  <a:pt x="61989" y="94485"/>
                  <a:pt x="60523" y="91495"/>
                  <a:pt x="57591" y="91495"/>
                </a:cubicBezTo>
                <a:cubicBezTo>
                  <a:pt x="20523" y="91495"/>
                  <a:pt x="20523" y="91495"/>
                  <a:pt x="20523" y="91495"/>
                </a:cubicBezTo>
                <a:cubicBezTo>
                  <a:pt x="17591" y="91495"/>
                  <a:pt x="14659" y="94485"/>
                  <a:pt x="14659" y="97275"/>
                </a:cubicBezTo>
                <a:close/>
                <a:moveTo>
                  <a:pt x="91727" y="43654"/>
                </a:moveTo>
                <a:lnTo>
                  <a:pt x="91727" y="43654"/>
                </a:lnTo>
                <a:cubicBezTo>
                  <a:pt x="20523" y="43654"/>
                  <a:pt x="20523" y="43654"/>
                  <a:pt x="20523" y="43654"/>
                </a:cubicBezTo>
                <a:cubicBezTo>
                  <a:pt x="17591" y="43654"/>
                  <a:pt x="14659" y="45049"/>
                  <a:pt x="14659" y="49235"/>
                </a:cubicBezTo>
                <a:cubicBezTo>
                  <a:pt x="14659" y="52026"/>
                  <a:pt x="17591" y="55016"/>
                  <a:pt x="20523" y="55016"/>
                </a:cubicBezTo>
                <a:cubicBezTo>
                  <a:pt x="91727" y="55016"/>
                  <a:pt x="91727" y="55016"/>
                  <a:pt x="91727" y="55016"/>
                </a:cubicBezTo>
                <a:cubicBezTo>
                  <a:pt x="96125" y="55016"/>
                  <a:pt x="97591" y="52026"/>
                  <a:pt x="97591" y="49235"/>
                </a:cubicBezTo>
                <a:cubicBezTo>
                  <a:pt x="97591" y="45049"/>
                  <a:pt x="96125" y="43654"/>
                  <a:pt x="91727" y="43654"/>
                </a:cubicBezTo>
                <a:close/>
                <a:moveTo>
                  <a:pt x="85654" y="22524"/>
                </a:moveTo>
                <a:lnTo>
                  <a:pt x="85654" y="22524"/>
                </a:lnTo>
                <a:cubicBezTo>
                  <a:pt x="82722" y="22524"/>
                  <a:pt x="79790" y="19734"/>
                  <a:pt x="79790" y="16943"/>
                </a:cubicBezTo>
                <a:cubicBezTo>
                  <a:pt x="79790" y="5581"/>
                  <a:pt x="79790" y="5581"/>
                  <a:pt x="79790" y="5581"/>
                </a:cubicBezTo>
                <a:cubicBezTo>
                  <a:pt x="79790" y="2790"/>
                  <a:pt x="82722" y="0"/>
                  <a:pt x="85654" y="0"/>
                </a:cubicBezTo>
                <a:cubicBezTo>
                  <a:pt x="90261" y="0"/>
                  <a:pt x="91727" y="2790"/>
                  <a:pt x="91727" y="5581"/>
                </a:cubicBezTo>
                <a:cubicBezTo>
                  <a:pt x="91727" y="16943"/>
                  <a:pt x="91727" y="16943"/>
                  <a:pt x="91727" y="16943"/>
                </a:cubicBezTo>
                <a:cubicBezTo>
                  <a:pt x="91727" y="19734"/>
                  <a:pt x="90261" y="22524"/>
                  <a:pt x="85654" y="22524"/>
                </a:cubicBezTo>
                <a:close/>
                <a:moveTo>
                  <a:pt x="56125" y="22524"/>
                </a:moveTo>
                <a:lnTo>
                  <a:pt x="56125" y="22524"/>
                </a:lnTo>
                <a:cubicBezTo>
                  <a:pt x="53193" y="22524"/>
                  <a:pt x="50261" y="19734"/>
                  <a:pt x="50261" y="16943"/>
                </a:cubicBezTo>
                <a:cubicBezTo>
                  <a:pt x="50261" y="5581"/>
                  <a:pt x="50261" y="5581"/>
                  <a:pt x="50261" y="5581"/>
                </a:cubicBezTo>
                <a:cubicBezTo>
                  <a:pt x="50261" y="2790"/>
                  <a:pt x="53193" y="0"/>
                  <a:pt x="56125" y="0"/>
                </a:cubicBezTo>
                <a:cubicBezTo>
                  <a:pt x="60523" y="0"/>
                  <a:pt x="61989" y="2790"/>
                  <a:pt x="61989" y="5581"/>
                </a:cubicBezTo>
                <a:cubicBezTo>
                  <a:pt x="61989" y="16943"/>
                  <a:pt x="61989" y="16943"/>
                  <a:pt x="61989" y="16943"/>
                </a:cubicBezTo>
                <a:cubicBezTo>
                  <a:pt x="61989" y="19734"/>
                  <a:pt x="60523" y="22524"/>
                  <a:pt x="56125" y="22524"/>
                </a:cubicBezTo>
                <a:close/>
                <a:moveTo>
                  <a:pt x="26596" y="22524"/>
                </a:moveTo>
                <a:lnTo>
                  <a:pt x="26596" y="22524"/>
                </a:lnTo>
                <a:cubicBezTo>
                  <a:pt x="23664" y="22524"/>
                  <a:pt x="20523" y="19734"/>
                  <a:pt x="20523" y="16943"/>
                </a:cubicBezTo>
                <a:cubicBezTo>
                  <a:pt x="20523" y="5581"/>
                  <a:pt x="20523" y="5581"/>
                  <a:pt x="20523" y="5581"/>
                </a:cubicBezTo>
                <a:cubicBezTo>
                  <a:pt x="20523" y="2790"/>
                  <a:pt x="23664" y="0"/>
                  <a:pt x="26596" y="0"/>
                </a:cubicBezTo>
                <a:cubicBezTo>
                  <a:pt x="30994" y="0"/>
                  <a:pt x="32460" y="2790"/>
                  <a:pt x="32460" y="5581"/>
                </a:cubicBezTo>
                <a:cubicBezTo>
                  <a:pt x="32460" y="16943"/>
                  <a:pt x="32460" y="16943"/>
                  <a:pt x="32460" y="16943"/>
                </a:cubicBezTo>
                <a:cubicBezTo>
                  <a:pt x="32460" y="19734"/>
                  <a:pt x="30994" y="22524"/>
                  <a:pt x="26596" y="2252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0" name="Shape 4805">
            <a:extLst>
              <a:ext uri="{FF2B5EF4-FFF2-40B4-BE49-F238E27FC236}">
                <a16:creationId xmlns:a16="http://schemas.microsoft.com/office/drawing/2014/main" id="{616D82F0-B44C-4387-8439-851D4DAB061E}"/>
              </a:ext>
            </a:extLst>
          </p:cNvPr>
          <p:cNvSpPr/>
          <p:nvPr/>
        </p:nvSpPr>
        <p:spPr>
          <a:xfrm>
            <a:off x="2043014" y="4739820"/>
            <a:ext cx="27932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01" y="103054"/>
                </a:moveTo>
                <a:lnTo>
                  <a:pt x="116901" y="103054"/>
                </a:lnTo>
                <a:cubicBezTo>
                  <a:pt x="102237" y="117044"/>
                  <a:pt x="102237" y="117044"/>
                  <a:pt x="102237" y="117044"/>
                </a:cubicBezTo>
                <a:cubicBezTo>
                  <a:pt x="100791" y="118423"/>
                  <a:pt x="99345" y="119802"/>
                  <a:pt x="97900" y="119802"/>
                </a:cubicBezTo>
                <a:cubicBezTo>
                  <a:pt x="96454" y="119802"/>
                  <a:pt x="95008" y="118423"/>
                  <a:pt x="93562" y="117044"/>
                </a:cubicBezTo>
                <a:cubicBezTo>
                  <a:pt x="86127" y="109950"/>
                  <a:pt x="86127" y="109950"/>
                  <a:pt x="86127" y="109950"/>
                </a:cubicBezTo>
                <a:cubicBezTo>
                  <a:pt x="84681" y="108571"/>
                  <a:pt x="84681" y="107192"/>
                  <a:pt x="84681" y="105812"/>
                </a:cubicBezTo>
                <a:cubicBezTo>
                  <a:pt x="84681" y="103054"/>
                  <a:pt x="86127" y="100295"/>
                  <a:pt x="90671" y="100295"/>
                </a:cubicBezTo>
                <a:cubicBezTo>
                  <a:pt x="92117" y="100295"/>
                  <a:pt x="93562" y="101674"/>
                  <a:pt x="93562" y="103054"/>
                </a:cubicBezTo>
                <a:cubicBezTo>
                  <a:pt x="97900" y="105812"/>
                  <a:pt x="97900" y="105812"/>
                  <a:pt x="97900" y="105812"/>
                </a:cubicBezTo>
                <a:cubicBezTo>
                  <a:pt x="109466" y="94778"/>
                  <a:pt x="109466" y="94778"/>
                  <a:pt x="109466" y="94778"/>
                </a:cubicBezTo>
                <a:cubicBezTo>
                  <a:pt x="110912" y="93399"/>
                  <a:pt x="112564" y="93399"/>
                  <a:pt x="114010" y="93399"/>
                </a:cubicBezTo>
                <a:cubicBezTo>
                  <a:pt x="116901" y="93399"/>
                  <a:pt x="119793" y="96157"/>
                  <a:pt x="119793" y="98916"/>
                </a:cubicBezTo>
                <a:cubicBezTo>
                  <a:pt x="119793" y="100295"/>
                  <a:pt x="118347" y="101674"/>
                  <a:pt x="116901" y="103054"/>
                </a:cubicBezTo>
                <a:close/>
                <a:moveTo>
                  <a:pt x="97900" y="97536"/>
                </a:moveTo>
                <a:lnTo>
                  <a:pt x="97900" y="97536"/>
                </a:lnTo>
                <a:cubicBezTo>
                  <a:pt x="96454" y="96157"/>
                  <a:pt x="93562" y="94778"/>
                  <a:pt x="90671" y="94778"/>
                </a:cubicBezTo>
                <a:cubicBezTo>
                  <a:pt x="83235" y="94778"/>
                  <a:pt x="78898" y="100295"/>
                  <a:pt x="78898" y="105812"/>
                </a:cubicBezTo>
                <a:cubicBezTo>
                  <a:pt x="78898" y="109950"/>
                  <a:pt x="80344" y="112906"/>
                  <a:pt x="81790" y="114285"/>
                </a:cubicBezTo>
                <a:cubicBezTo>
                  <a:pt x="87573" y="119802"/>
                  <a:pt x="87573" y="119802"/>
                  <a:pt x="87573" y="119802"/>
                </a:cubicBezTo>
                <a:cubicBezTo>
                  <a:pt x="5989" y="119802"/>
                  <a:pt x="5989" y="119802"/>
                  <a:pt x="5989" y="119802"/>
                </a:cubicBezTo>
                <a:cubicBezTo>
                  <a:pt x="3098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3098" y="11034"/>
                  <a:pt x="5989" y="11034"/>
                </a:cubicBezTo>
                <a:cubicBezTo>
                  <a:pt x="16110" y="11034"/>
                  <a:pt x="16110" y="11034"/>
                  <a:pt x="16110" y="11034"/>
                </a:cubicBezTo>
                <a:cubicBezTo>
                  <a:pt x="16110" y="16748"/>
                  <a:pt x="16110" y="16748"/>
                  <a:pt x="16110" y="16748"/>
                </a:cubicBezTo>
                <a:cubicBezTo>
                  <a:pt x="16110" y="23645"/>
                  <a:pt x="21893" y="27783"/>
                  <a:pt x="27882" y="27783"/>
                </a:cubicBezTo>
                <a:cubicBezTo>
                  <a:pt x="33666" y="27783"/>
                  <a:pt x="39449" y="23645"/>
                  <a:pt x="39449" y="16748"/>
                </a:cubicBezTo>
                <a:cubicBezTo>
                  <a:pt x="39449" y="11034"/>
                  <a:pt x="39449" y="11034"/>
                  <a:pt x="39449" y="11034"/>
                </a:cubicBezTo>
                <a:cubicBezTo>
                  <a:pt x="45232" y="11034"/>
                  <a:pt x="45232" y="11034"/>
                  <a:pt x="45232" y="11034"/>
                </a:cubicBezTo>
                <a:cubicBezTo>
                  <a:pt x="45232" y="16748"/>
                  <a:pt x="45232" y="16748"/>
                  <a:pt x="45232" y="16748"/>
                </a:cubicBezTo>
                <a:cubicBezTo>
                  <a:pt x="45232" y="23645"/>
                  <a:pt x="51222" y="27783"/>
                  <a:pt x="57005" y="27783"/>
                </a:cubicBezTo>
                <a:cubicBezTo>
                  <a:pt x="62788" y="27783"/>
                  <a:pt x="68777" y="23645"/>
                  <a:pt x="68777" y="16748"/>
                </a:cubicBezTo>
                <a:cubicBezTo>
                  <a:pt x="68777" y="11034"/>
                  <a:pt x="68777" y="11034"/>
                  <a:pt x="68777" y="11034"/>
                </a:cubicBezTo>
                <a:cubicBezTo>
                  <a:pt x="74561" y="11034"/>
                  <a:pt x="74561" y="11034"/>
                  <a:pt x="74561" y="11034"/>
                </a:cubicBezTo>
                <a:cubicBezTo>
                  <a:pt x="74561" y="16748"/>
                  <a:pt x="74561" y="16748"/>
                  <a:pt x="74561" y="16748"/>
                </a:cubicBezTo>
                <a:cubicBezTo>
                  <a:pt x="74561" y="23645"/>
                  <a:pt x="80344" y="27783"/>
                  <a:pt x="86127" y="27783"/>
                </a:cubicBezTo>
                <a:cubicBezTo>
                  <a:pt x="92117" y="27783"/>
                  <a:pt x="97900" y="23645"/>
                  <a:pt x="97900" y="16748"/>
                </a:cubicBezTo>
                <a:cubicBezTo>
                  <a:pt x="97900" y="11034"/>
                  <a:pt x="97900" y="11034"/>
                  <a:pt x="97900" y="11034"/>
                </a:cubicBezTo>
                <a:cubicBezTo>
                  <a:pt x="108020" y="11034"/>
                  <a:pt x="108020" y="11034"/>
                  <a:pt x="108020" y="11034"/>
                </a:cubicBezTo>
                <a:cubicBezTo>
                  <a:pt x="110912" y="11034"/>
                  <a:pt x="114010" y="13990"/>
                  <a:pt x="114010" y="16748"/>
                </a:cubicBezTo>
                <a:cubicBezTo>
                  <a:pt x="114010" y="87684"/>
                  <a:pt x="114010" y="87684"/>
                  <a:pt x="114010" y="87684"/>
                </a:cubicBezTo>
                <a:cubicBezTo>
                  <a:pt x="109466" y="87684"/>
                  <a:pt x="106574" y="89064"/>
                  <a:pt x="105129" y="90640"/>
                </a:cubicBezTo>
                <a:lnTo>
                  <a:pt x="97900" y="97536"/>
                </a:lnTo>
                <a:close/>
                <a:moveTo>
                  <a:pt x="16110" y="96157"/>
                </a:moveTo>
                <a:lnTo>
                  <a:pt x="16110" y="96157"/>
                </a:lnTo>
                <a:cubicBezTo>
                  <a:pt x="16110" y="98916"/>
                  <a:pt x="17555" y="100295"/>
                  <a:pt x="20447" y="100295"/>
                </a:cubicBezTo>
                <a:cubicBezTo>
                  <a:pt x="58450" y="100295"/>
                  <a:pt x="58450" y="100295"/>
                  <a:pt x="58450" y="100295"/>
                </a:cubicBezTo>
                <a:cubicBezTo>
                  <a:pt x="61342" y="100295"/>
                  <a:pt x="62788" y="98916"/>
                  <a:pt x="62788" y="96157"/>
                </a:cubicBezTo>
                <a:cubicBezTo>
                  <a:pt x="62788" y="93399"/>
                  <a:pt x="61342" y="92019"/>
                  <a:pt x="58450" y="92019"/>
                </a:cubicBezTo>
                <a:cubicBezTo>
                  <a:pt x="20447" y="92019"/>
                  <a:pt x="20447" y="92019"/>
                  <a:pt x="20447" y="92019"/>
                </a:cubicBezTo>
                <a:cubicBezTo>
                  <a:pt x="17555" y="92019"/>
                  <a:pt x="16110" y="93399"/>
                  <a:pt x="16110" y="96157"/>
                </a:cubicBezTo>
                <a:close/>
                <a:moveTo>
                  <a:pt x="92117" y="43152"/>
                </a:moveTo>
                <a:lnTo>
                  <a:pt x="92117" y="43152"/>
                </a:lnTo>
                <a:cubicBezTo>
                  <a:pt x="21893" y="43152"/>
                  <a:pt x="21893" y="43152"/>
                  <a:pt x="21893" y="43152"/>
                </a:cubicBezTo>
                <a:cubicBezTo>
                  <a:pt x="19001" y="43152"/>
                  <a:pt x="16110" y="45911"/>
                  <a:pt x="16110" y="48669"/>
                </a:cubicBezTo>
                <a:cubicBezTo>
                  <a:pt x="16110" y="51625"/>
                  <a:pt x="19001" y="54384"/>
                  <a:pt x="21893" y="54384"/>
                </a:cubicBezTo>
                <a:cubicBezTo>
                  <a:pt x="92117" y="54384"/>
                  <a:pt x="92117" y="54384"/>
                  <a:pt x="92117" y="54384"/>
                </a:cubicBezTo>
                <a:cubicBezTo>
                  <a:pt x="95008" y="54384"/>
                  <a:pt x="97900" y="51625"/>
                  <a:pt x="97900" y="48669"/>
                </a:cubicBezTo>
                <a:cubicBezTo>
                  <a:pt x="97900" y="45911"/>
                  <a:pt x="95008" y="43152"/>
                  <a:pt x="92117" y="43152"/>
                </a:cubicBezTo>
                <a:close/>
                <a:moveTo>
                  <a:pt x="92117" y="66798"/>
                </a:moveTo>
                <a:lnTo>
                  <a:pt x="92117" y="66798"/>
                </a:lnTo>
                <a:cubicBezTo>
                  <a:pt x="57005" y="66798"/>
                  <a:pt x="57005" y="66798"/>
                  <a:pt x="57005" y="66798"/>
                </a:cubicBezTo>
                <a:cubicBezTo>
                  <a:pt x="46678" y="66798"/>
                  <a:pt x="46678" y="66798"/>
                  <a:pt x="46678" y="66798"/>
                </a:cubicBezTo>
                <a:cubicBezTo>
                  <a:pt x="21893" y="66798"/>
                  <a:pt x="21893" y="66798"/>
                  <a:pt x="21893" y="66798"/>
                </a:cubicBezTo>
                <a:cubicBezTo>
                  <a:pt x="19001" y="66798"/>
                  <a:pt x="16110" y="69556"/>
                  <a:pt x="16110" y="72315"/>
                </a:cubicBezTo>
                <a:cubicBezTo>
                  <a:pt x="16110" y="76650"/>
                  <a:pt x="19001" y="78029"/>
                  <a:pt x="21893" y="78029"/>
                </a:cubicBezTo>
                <a:cubicBezTo>
                  <a:pt x="46678" y="78029"/>
                  <a:pt x="46678" y="78029"/>
                  <a:pt x="46678" y="78029"/>
                </a:cubicBezTo>
                <a:cubicBezTo>
                  <a:pt x="57005" y="78029"/>
                  <a:pt x="57005" y="78029"/>
                  <a:pt x="57005" y="78029"/>
                </a:cubicBezTo>
                <a:cubicBezTo>
                  <a:pt x="92117" y="78029"/>
                  <a:pt x="92117" y="78029"/>
                  <a:pt x="92117" y="78029"/>
                </a:cubicBezTo>
                <a:cubicBezTo>
                  <a:pt x="95008" y="78029"/>
                  <a:pt x="97900" y="76650"/>
                  <a:pt x="97900" y="72315"/>
                </a:cubicBezTo>
                <a:cubicBezTo>
                  <a:pt x="97900" y="69556"/>
                  <a:pt x="95008" y="66798"/>
                  <a:pt x="92117" y="66798"/>
                </a:cubicBezTo>
                <a:close/>
                <a:moveTo>
                  <a:pt x="86127" y="22266"/>
                </a:moveTo>
                <a:lnTo>
                  <a:pt x="86127" y="22266"/>
                </a:lnTo>
                <a:cubicBezTo>
                  <a:pt x="83235" y="22266"/>
                  <a:pt x="80344" y="20886"/>
                  <a:pt x="80344" y="16748"/>
                </a:cubicBezTo>
                <a:cubicBezTo>
                  <a:pt x="80344" y="5517"/>
                  <a:pt x="80344" y="5517"/>
                  <a:pt x="80344" y="5517"/>
                </a:cubicBezTo>
                <a:cubicBezTo>
                  <a:pt x="80344" y="2758"/>
                  <a:pt x="83235" y="0"/>
                  <a:pt x="86127" y="0"/>
                </a:cubicBezTo>
                <a:cubicBezTo>
                  <a:pt x="89018" y="0"/>
                  <a:pt x="92117" y="2758"/>
                  <a:pt x="92117" y="5517"/>
                </a:cubicBezTo>
                <a:cubicBezTo>
                  <a:pt x="92117" y="16748"/>
                  <a:pt x="92117" y="16748"/>
                  <a:pt x="92117" y="16748"/>
                </a:cubicBezTo>
                <a:cubicBezTo>
                  <a:pt x="92117" y="20886"/>
                  <a:pt x="89018" y="22266"/>
                  <a:pt x="86127" y="22266"/>
                </a:cubicBezTo>
                <a:close/>
                <a:moveTo>
                  <a:pt x="57005" y="22266"/>
                </a:moveTo>
                <a:lnTo>
                  <a:pt x="57005" y="22266"/>
                </a:lnTo>
                <a:cubicBezTo>
                  <a:pt x="54113" y="22266"/>
                  <a:pt x="51222" y="20886"/>
                  <a:pt x="51222" y="16748"/>
                </a:cubicBezTo>
                <a:cubicBezTo>
                  <a:pt x="51222" y="5517"/>
                  <a:pt x="51222" y="5517"/>
                  <a:pt x="51222" y="5517"/>
                </a:cubicBezTo>
                <a:cubicBezTo>
                  <a:pt x="51222" y="2758"/>
                  <a:pt x="54113" y="0"/>
                  <a:pt x="57005" y="0"/>
                </a:cubicBezTo>
                <a:cubicBezTo>
                  <a:pt x="59896" y="0"/>
                  <a:pt x="62788" y="2758"/>
                  <a:pt x="62788" y="5517"/>
                </a:cubicBezTo>
                <a:cubicBezTo>
                  <a:pt x="62788" y="16748"/>
                  <a:pt x="62788" y="16748"/>
                  <a:pt x="62788" y="16748"/>
                </a:cubicBezTo>
                <a:cubicBezTo>
                  <a:pt x="62788" y="20886"/>
                  <a:pt x="59896" y="22266"/>
                  <a:pt x="57005" y="22266"/>
                </a:cubicBezTo>
                <a:close/>
                <a:moveTo>
                  <a:pt x="27882" y="22266"/>
                </a:moveTo>
                <a:lnTo>
                  <a:pt x="27882" y="22266"/>
                </a:lnTo>
                <a:cubicBezTo>
                  <a:pt x="24991" y="22266"/>
                  <a:pt x="21893" y="20886"/>
                  <a:pt x="21893" y="16748"/>
                </a:cubicBezTo>
                <a:cubicBezTo>
                  <a:pt x="21893" y="5517"/>
                  <a:pt x="21893" y="5517"/>
                  <a:pt x="21893" y="5517"/>
                </a:cubicBezTo>
                <a:cubicBezTo>
                  <a:pt x="21893" y="2758"/>
                  <a:pt x="24991" y="0"/>
                  <a:pt x="27882" y="0"/>
                </a:cubicBezTo>
                <a:cubicBezTo>
                  <a:pt x="30774" y="0"/>
                  <a:pt x="33666" y="2758"/>
                  <a:pt x="33666" y="5517"/>
                </a:cubicBezTo>
                <a:cubicBezTo>
                  <a:pt x="33666" y="16748"/>
                  <a:pt x="33666" y="16748"/>
                  <a:pt x="33666" y="16748"/>
                </a:cubicBezTo>
                <a:cubicBezTo>
                  <a:pt x="33666" y="20886"/>
                  <a:pt x="30774" y="22266"/>
                  <a:pt x="27882" y="2226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1" name="Shape 4806">
            <a:extLst>
              <a:ext uri="{FF2B5EF4-FFF2-40B4-BE49-F238E27FC236}">
                <a16:creationId xmlns:a16="http://schemas.microsoft.com/office/drawing/2014/main" id="{CFA7D5F0-5F3C-445E-8905-CD199D17CF84}"/>
              </a:ext>
            </a:extLst>
          </p:cNvPr>
          <p:cNvSpPr/>
          <p:nvPr/>
        </p:nvSpPr>
        <p:spPr>
          <a:xfrm>
            <a:off x="1537261" y="4739820"/>
            <a:ext cx="262398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614" y="119802"/>
                </a:moveTo>
                <a:lnTo>
                  <a:pt x="113614" y="119802"/>
                </a:lnTo>
                <a:cubicBezTo>
                  <a:pt x="6385" y="119802"/>
                  <a:pt x="6385" y="119802"/>
                  <a:pt x="6385" y="119802"/>
                </a:cubicBezTo>
                <a:cubicBezTo>
                  <a:pt x="3082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3082" y="11034"/>
                  <a:pt x="6385" y="11034"/>
                </a:cubicBezTo>
                <a:cubicBezTo>
                  <a:pt x="17174" y="11034"/>
                  <a:pt x="17174" y="11034"/>
                  <a:pt x="17174" y="11034"/>
                </a:cubicBezTo>
                <a:cubicBezTo>
                  <a:pt x="17174" y="16748"/>
                  <a:pt x="17174" y="16748"/>
                  <a:pt x="17174" y="16748"/>
                </a:cubicBezTo>
                <a:cubicBezTo>
                  <a:pt x="17174" y="23645"/>
                  <a:pt x="21798" y="27783"/>
                  <a:pt x="29724" y="27783"/>
                </a:cubicBezTo>
                <a:cubicBezTo>
                  <a:pt x="35889" y="27783"/>
                  <a:pt x="42055" y="23645"/>
                  <a:pt x="42055" y="16748"/>
                </a:cubicBezTo>
                <a:cubicBezTo>
                  <a:pt x="42055" y="11034"/>
                  <a:pt x="42055" y="11034"/>
                  <a:pt x="42055" y="11034"/>
                </a:cubicBezTo>
                <a:cubicBezTo>
                  <a:pt x="48220" y="11034"/>
                  <a:pt x="48220" y="11034"/>
                  <a:pt x="48220" y="11034"/>
                </a:cubicBezTo>
                <a:cubicBezTo>
                  <a:pt x="48220" y="16748"/>
                  <a:pt x="48220" y="16748"/>
                  <a:pt x="48220" y="16748"/>
                </a:cubicBezTo>
                <a:cubicBezTo>
                  <a:pt x="48220" y="23645"/>
                  <a:pt x="53064" y="27783"/>
                  <a:pt x="60770" y="27783"/>
                </a:cubicBezTo>
                <a:cubicBezTo>
                  <a:pt x="66935" y="27783"/>
                  <a:pt x="73321" y="23645"/>
                  <a:pt x="73321" y="16748"/>
                </a:cubicBezTo>
                <a:cubicBezTo>
                  <a:pt x="73321" y="11034"/>
                  <a:pt x="73321" y="11034"/>
                  <a:pt x="73321" y="11034"/>
                </a:cubicBezTo>
                <a:cubicBezTo>
                  <a:pt x="79486" y="11034"/>
                  <a:pt x="79486" y="11034"/>
                  <a:pt x="79486" y="11034"/>
                </a:cubicBezTo>
                <a:cubicBezTo>
                  <a:pt x="79486" y="16748"/>
                  <a:pt x="79486" y="16748"/>
                  <a:pt x="79486" y="16748"/>
                </a:cubicBezTo>
                <a:cubicBezTo>
                  <a:pt x="79486" y="23645"/>
                  <a:pt x="84110" y="27783"/>
                  <a:pt x="91816" y="27783"/>
                </a:cubicBezTo>
                <a:cubicBezTo>
                  <a:pt x="98201" y="27783"/>
                  <a:pt x="104366" y="23645"/>
                  <a:pt x="104366" y="16748"/>
                </a:cubicBezTo>
                <a:cubicBezTo>
                  <a:pt x="104366" y="11034"/>
                  <a:pt x="104366" y="11034"/>
                  <a:pt x="104366" y="11034"/>
                </a:cubicBezTo>
                <a:cubicBezTo>
                  <a:pt x="113614" y="11034"/>
                  <a:pt x="113614" y="11034"/>
                  <a:pt x="113614" y="11034"/>
                </a:cubicBezTo>
                <a:cubicBezTo>
                  <a:pt x="118238" y="11034"/>
                  <a:pt x="119779" y="13990"/>
                  <a:pt x="119779" y="16748"/>
                </a:cubicBezTo>
                <a:cubicBezTo>
                  <a:pt x="119779" y="114285"/>
                  <a:pt x="119779" y="114285"/>
                  <a:pt x="119779" y="114285"/>
                </a:cubicBezTo>
                <a:cubicBezTo>
                  <a:pt x="119779" y="117044"/>
                  <a:pt x="118238" y="119802"/>
                  <a:pt x="113614" y="119802"/>
                </a:cubicBezTo>
                <a:close/>
                <a:moveTo>
                  <a:pt x="98201" y="43152"/>
                </a:moveTo>
                <a:lnTo>
                  <a:pt x="98201" y="43152"/>
                </a:lnTo>
                <a:cubicBezTo>
                  <a:pt x="23339" y="43152"/>
                  <a:pt x="23339" y="43152"/>
                  <a:pt x="23339" y="43152"/>
                </a:cubicBezTo>
                <a:cubicBezTo>
                  <a:pt x="18715" y="43152"/>
                  <a:pt x="17174" y="45911"/>
                  <a:pt x="17174" y="48669"/>
                </a:cubicBezTo>
                <a:cubicBezTo>
                  <a:pt x="17174" y="51625"/>
                  <a:pt x="18715" y="54384"/>
                  <a:pt x="23339" y="54384"/>
                </a:cubicBezTo>
                <a:cubicBezTo>
                  <a:pt x="98201" y="54384"/>
                  <a:pt x="98201" y="54384"/>
                  <a:pt x="98201" y="54384"/>
                </a:cubicBezTo>
                <a:cubicBezTo>
                  <a:pt x="101284" y="54384"/>
                  <a:pt x="104366" y="51625"/>
                  <a:pt x="104366" y="48669"/>
                </a:cubicBezTo>
                <a:cubicBezTo>
                  <a:pt x="104366" y="45911"/>
                  <a:pt x="101284" y="43152"/>
                  <a:pt x="98201" y="43152"/>
                </a:cubicBezTo>
                <a:close/>
                <a:moveTo>
                  <a:pt x="98201" y="66798"/>
                </a:moveTo>
                <a:lnTo>
                  <a:pt x="98201" y="66798"/>
                </a:lnTo>
                <a:cubicBezTo>
                  <a:pt x="23339" y="66798"/>
                  <a:pt x="23339" y="66798"/>
                  <a:pt x="23339" y="66798"/>
                </a:cubicBezTo>
                <a:cubicBezTo>
                  <a:pt x="18715" y="66798"/>
                  <a:pt x="17174" y="69556"/>
                  <a:pt x="17174" y="72315"/>
                </a:cubicBezTo>
                <a:cubicBezTo>
                  <a:pt x="17174" y="76650"/>
                  <a:pt x="18715" y="78029"/>
                  <a:pt x="23339" y="78029"/>
                </a:cubicBezTo>
                <a:cubicBezTo>
                  <a:pt x="98201" y="78029"/>
                  <a:pt x="98201" y="78029"/>
                  <a:pt x="98201" y="78029"/>
                </a:cubicBezTo>
                <a:cubicBezTo>
                  <a:pt x="101284" y="78029"/>
                  <a:pt x="104366" y="76650"/>
                  <a:pt x="104366" y="72315"/>
                </a:cubicBezTo>
                <a:cubicBezTo>
                  <a:pt x="104366" y="69556"/>
                  <a:pt x="101284" y="66798"/>
                  <a:pt x="98201" y="66798"/>
                </a:cubicBezTo>
                <a:close/>
                <a:moveTo>
                  <a:pt x="98201" y="92019"/>
                </a:moveTo>
                <a:lnTo>
                  <a:pt x="98201" y="92019"/>
                </a:lnTo>
                <a:cubicBezTo>
                  <a:pt x="21798" y="92019"/>
                  <a:pt x="21798" y="92019"/>
                  <a:pt x="21798" y="92019"/>
                </a:cubicBezTo>
                <a:cubicBezTo>
                  <a:pt x="18715" y="92019"/>
                  <a:pt x="17174" y="93399"/>
                  <a:pt x="17174" y="96157"/>
                </a:cubicBezTo>
                <a:cubicBezTo>
                  <a:pt x="17174" y="98916"/>
                  <a:pt x="18715" y="100295"/>
                  <a:pt x="21798" y="100295"/>
                </a:cubicBezTo>
                <a:cubicBezTo>
                  <a:pt x="98201" y="100295"/>
                  <a:pt x="98201" y="100295"/>
                  <a:pt x="98201" y="100295"/>
                </a:cubicBezTo>
                <a:cubicBezTo>
                  <a:pt x="101284" y="100295"/>
                  <a:pt x="104366" y="98916"/>
                  <a:pt x="104366" y="96157"/>
                </a:cubicBezTo>
                <a:cubicBezTo>
                  <a:pt x="104366" y="93399"/>
                  <a:pt x="101284" y="92019"/>
                  <a:pt x="98201" y="92019"/>
                </a:cubicBezTo>
                <a:close/>
                <a:moveTo>
                  <a:pt x="91816" y="22266"/>
                </a:moveTo>
                <a:lnTo>
                  <a:pt x="91816" y="22266"/>
                </a:lnTo>
                <a:cubicBezTo>
                  <a:pt x="87192" y="22266"/>
                  <a:pt x="85651" y="20886"/>
                  <a:pt x="85651" y="16748"/>
                </a:cubicBezTo>
                <a:cubicBezTo>
                  <a:pt x="85651" y="5517"/>
                  <a:pt x="85651" y="5517"/>
                  <a:pt x="85651" y="5517"/>
                </a:cubicBezTo>
                <a:cubicBezTo>
                  <a:pt x="85651" y="2758"/>
                  <a:pt x="87192" y="0"/>
                  <a:pt x="91816" y="0"/>
                </a:cubicBezTo>
                <a:cubicBezTo>
                  <a:pt x="94899" y="0"/>
                  <a:pt x="98201" y="2758"/>
                  <a:pt x="98201" y="5517"/>
                </a:cubicBezTo>
                <a:cubicBezTo>
                  <a:pt x="98201" y="16748"/>
                  <a:pt x="98201" y="16748"/>
                  <a:pt x="98201" y="16748"/>
                </a:cubicBezTo>
                <a:cubicBezTo>
                  <a:pt x="98201" y="20886"/>
                  <a:pt x="94899" y="22266"/>
                  <a:pt x="91816" y="22266"/>
                </a:cubicBezTo>
                <a:close/>
                <a:moveTo>
                  <a:pt x="60770" y="22266"/>
                </a:moveTo>
                <a:lnTo>
                  <a:pt x="60770" y="22266"/>
                </a:lnTo>
                <a:cubicBezTo>
                  <a:pt x="56146" y="22266"/>
                  <a:pt x="54605" y="20886"/>
                  <a:pt x="54605" y="16748"/>
                </a:cubicBezTo>
                <a:cubicBezTo>
                  <a:pt x="54605" y="5517"/>
                  <a:pt x="54605" y="5517"/>
                  <a:pt x="54605" y="5517"/>
                </a:cubicBezTo>
                <a:cubicBezTo>
                  <a:pt x="54605" y="2758"/>
                  <a:pt x="56146" y="0"/>
                  <a:pt x="60770" y="0"/>
                </a:cubicBezTo>
                <a:cubicBezTo>
                  <a:pt x="63853" y="0"/>
                  <a:pt x="66935" y="2758"/>
                  <a:pt x="66935" y="5517"/>
                </a:cubicBezTo>
                <a:cubicBezTo>
                  <a:pt x="66935" y="16748"/>
                  <a:pt x="66935" y="16748"/>
                  <a:pt x="66935" y="16748"/>
                </a:cubicBezTo>
                <a:cubicBezTo>
                  <a:pt x="66935" y="20886"/>
                  <a:pt x="63853" y="22266"/>
                  <a:pt x="60770" y="22266"/>
                </a:cubicBezTo>
                <a:close/>
                <a:moveTo>
                  <a:pt x="29724" y="22266"/>
                </a:moveTo>
                <a:lnTo>
                  <a:pt x="29724" y="22266"/>
                </a:lnTo>
                <a:cubicBezTo>
                  <a:pt x="24880" y="22266"/>
                  <a:pt x="23339" y="20886"/>
                  <a:pt x="23339" y="16748"/>
                </a:cubicBezTo>
                <a:cubicBezTo>
                  <a:pt x="23339" y="5517"/>
                  <a:pt x="23339" y="5517"/>
                  <a:pt x="23339" y="5517"/>
                </a:cubicBezTo>
                <a:cubicBezTo>
                  <a:pt x="23339" y="2758"/>
                  <a:pt x="24880" y="0"/>
                  <a:pt x="29724" y="0"/>
                </a:cubicBezTo>
                <a:cubicBezTo>
                  <a:pt x="32807" y="0"/>
                  <a:pt x="35889" y="2758"/>
                  <a:pt x="35889" y="5517"/>
                </a:cubicBezTo>
                <a:cubicBezTo>
                  <a:pt x="35889" y="16748"/>
                  <a:pt x="35889" y="16748"/>
                  <a:pt x="35889" y="16748"/>
                </a:cubicBezTo>
                <a:cubicBezTo>
                  <a:pt x="35889" y="20886"/>
                  <a:pt x="32807" y="22266"/>
                  <a:pt x="29724" y="2226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2" name="Shape 4807">
            <a:extLst>
              <a:ext uri="{FF2B5EF4-FFF2-40B4-BE49-F238E27FC236}">
                <a16:creationId xmlns:a16="http://schemas.microsoft.com/office/drawing/2014/main" id="{22842A8D-B9C6-41F5-8859-CDC398AFB1EB}"/>
              </a:ext>
            </a:extLst>
          </p:cNvPr>
          <p:cNvSpPr/>
          <p:nvPr/>
        </p:nvSpPr>
        <p:spPr>
          <a:xfrm>
            <a:off x="7140733" y="4233937"/>
            <a:ext cx="201031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12" y="55016"/>
                </a:moveTo>
                <a:lnTo>
                  <a:pt x="119712" y="55016"/>
                </a:lnTo>
                <a:cubicBezTo>
                  <a:pt x="119712" y="76146"/>
                  <a:pt x="97320" y="92890"/>
                  <a:pt x="66889" y="95681"/>
                </a:cubicBezTo>
                <a:cubicBezTo>
                  <a:pt x="66889" y="108438"/>
                  <a:pt x="66889" y="108438"/>
                  <a:pt x="66889" y="108438"/>
                </a:cubicBezTo>
                <a:cubicBezTo>
                  <a:pt x="95311" y="108438"/>
                  <a:pt x="95311" y="108438"/>
                  <a:pt x="95311" y="108438"/>
                </a:cubicBezTo>
                <a:cubicBezTo>
                  <a:pt x="99330" y="108438"/>
                  <a:pt x="103349" y="111229"/>
                  <a:pt x="103349" y="114019"/>
                </a:cubicBezTo>
                <a:cubicBezTo>
                  <a:pt x="103349" y="118405"/>
                  <a:pt x="99330" y="119800"/>
                  <a:pt x="95311" y="119800"/>
                </a:cubicBezTo>
                <a:cubicBezTo>
                  <a:pt x="58851" y="119800"/>
                  <a:pt x="58851" y="119800"/>
                  <a:pt x="58851" y="119800"/>
                </a:cubicBezTo>
                <a:cubicBezTo>
                  <a:pt x="24401" y="119800"/>
                  <a:pt x="24401" y="119800"/>
                  <a:pt x="24401" y="119800"/>
                </a:cubicBezTo>
                <a:cubicBezTo>
                  <a:pt x="20382" y="119800"/>
                  <a:pt x="16076" y="118405"/>
                  <a:pt x="16076" y="114019"/>
                </a:cubicBezTo>
                <a:cubicBezTo>
                  <a:pt x="16076" y="111229"/>
                  <a:pt x="20382" y="108438"/>
                  <a:pt x="24401" y="108438"/>
                </a:cubicBezTo>
                <a:cubicBezTo>
                  <a:pt x="50813" y="108438"/>
                  <a:pt x="50813" y="108438"/>
                  <a:pt x="50813" y="108438"/>
                </a:cubicBezTo>
                <a:cubicBezTo>
                  <a:pt x="50813" y="95681"/>
                  <a:pt x="50813" y="95681"/>
                  <a:pt x="50813" y="95681"/>
                </a:cubicBezTo>
                <a:cubicBezTo>
                  <a:pt x="22392" y="92890"/>
                  <a:pt x="0" y="76146"/>
                  <a:pt x="0" y="55016"/>
                </a:cubicBezTo>
                <a:cubicBezTo>
                  <a:pt x="0" y="50631"/>
                  <a:pt x="4019" y="49235"/>
                  <a:pt x="8038" y="49235"/>
                </a:cubicBezTo>
                <a:cubicBezTo>
                  <a:pt x="12057" y="49235"/>
                  <a:pt x="16076" y="50631"/>
                  <a:pt x="16076" y="55016"/>
                </a:cubicBezTo>
                <a:cubicBezTo>
                  <a:pt x="16076" y="70365"/>
                  <a:pt x="36459" y="84518"/>
                  <a:pt x="58851" y="84518"/>
                </a:cubicBezTo>
                <a:cubicBezTo>
                  <a:pt x="83253" y="84518"/>
                  <a:pt x="103349" y="70365"/>
                  <a:pt x="103349" y="55016"/>
                </a:cubicBezTo>
                <a:cubicBezTo>
                  <a:pt x="103349" y="50631"/>
                  <a:pt x="105358" y="49235"/>
                  <a:pt x="111674" y="49235"/>
                </a:cubicBezTo>
                <a:cubicBezTo>
                  <a:pt x="115693" y="49235"/>
                  <a:pt x="119712" y="50631"/>
                  <a:pt x="119712" y="55016"/>
                </a:cubicBezTo>
                <a:close/>
                <a:moveTo>
                  <a:pt x="58851" y="74551"/>
                </a:moveTo>
                <a:lnTo>
                  <a:pt x="58851" y="74551"/>
                </a:lnTo>
                <a:cubicBezTo>
                  <a:pt x="40478" y="74551"/>
                  <a:pt x="26411" y="64784"/>
                  <a:pt x="26411" y="52026"/>
                </a:cubicBezTo>
                <a:cubicBezTo>
                  <a:pt x="26411" y="22524"/>
                  <a:pt x="26411" y="22524"/>
                  <a:pt x="26411" y="22524"/>
                </a:cubicBezTo>
                <a:cubicBezTo>
                  <a:pt x="26411" y="9767"/>
                  <a:pt x="40478" y="0"/>
                  <a:pt x="58851" y="0"/>
                </a:cubicBezTo>
                <a:cubicBezTo>
                  <a:pt x="77224" y="0"/>
                  <a:pt x="91291" y="9767"/>
                  <a:pt x="91291" y="22524"/>
                </a:cubicBezTo>
                <a:cubicBezTo>
                  <a:pt x="91291" y="52026"/>
                  <a:pt x="91291" y="52026"/>
                  <a:pt x="91291" y="52026"/>
                </a:cubicBezTo>
                <a:cubicBezTo>
                  <a:pt x="91291" y="64784"/>
                  <a:pt x="77224" y="74551"/>
                  <a:pt x="58851" y="7455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3" name="Shape 4808">
            <a:extLst>
              <a:ext uri="{FF2B5EF4-FFF2-40B4-BE49-F238E27FC236}">
                <a16:creationId xmlns:a16="http://schemas.microsoft.com/office/drawing/2014/main" id="{8C0C572A-5A2E-4F3B-BF75-EE451D399E63}"/>
              </a:ext>
            </a:extLst>
          </p:cNvPr>
          <p:cNvSpPr/>
          <p:nvPr/>
        </p:nvSpPr>
        <p:spPr>
          <a:xfrm>
            <a:off x="6607473" y="4233937"/>
            <a:ext cx="25181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67" y="30897"/>
                </a:moveTo>
                <a:lnTo>
                  <a:pt x="118167" y="30897"/>
                </a:lnTo>
                <a:cubicBezTo>
                  <a:pt x="5038" y="94285"/>
                  <a:pt x="5038" y="94285"/>
                  <a:pt x="5038" y="94285"/>
                </a:cubicBezTo>
                <a:cubicBezTo>
                  <a:pt x="5038" y="94285"/>
                  <a:pt x="5038" y="95681"/>
                  <a:pt x="3206" y="95681"/>
                </a:cubicBezTo>
                <a:cubicBezTo>
                  <a:pt x="1603" y="95681"/>
                  <a:pt x="0" y="94285"/>
                  <a:pt x="0" y="92890"/>
                </a:cubicBezTo>
                <a:cubicBezTo>
                  <a:pt x="0" y="91495"/>
                  <a:pt x="1603" y="90099"/>
                  <a:pt x="1603" y="90099"/>
                </a:cubicBezTo>
                <a:cubicBezTo>
                  <a:pt x="114961" y="25315"/>
                  <a:pt x="114961" y="25315"/>
                  <a:pt x="114961" y="25315"/>
                </a:cubicBezTo>
                <a:cubicBezTo>
                  <a:pt x="114961" y="25315"/>
                  <a:pt x="114961" y="25315"/>
                  <a:pt x="116564" y="25315"/>
                </a:cubicBezTo>
                <a:cubicBezTo>
                  <a:pt x="118167" y="25315"/>
                  <a:pt x="119770" y="26710"/>
                  <a:pt x="119770" y="28106"/>
                </a:cubicBezTo>
                <a:cubicBezTo>
                  <a:pt x="119770" y="29501"/>
                  <a:pt x="118167" y="29501"/>
                  <a:pt x="118167" y="30897"/>
                </a:cubicBezTo>
                <a:close/>
                <a:moveTo>
                  <a:pt x="34122" y="52026"/>
                </a:moveTo>
                <a:lnTo>
                  <a:pt x="34122" y="52026"/>
                </a:lnTo>
                <a:cubicBezTo>
                  <a:pt x="34122" y="22524"/>
                  <a:pt x="34122" y="22524"/>
                  <a:pt x="34122" y="22524"/>
                </a:cubicBezTo>
                <a:cubicBezTo>
                  <a:pt x="34122" y="9767"/>
                  <a:pt x="45343" y="0"/>
                  <a:pt x="60000" y="0"/>
                </a:cubicBezTo>
                <a:cubicBezTo>
                  <a:pt x="74427" y="0"/>
                  <a:pt x="85877" y="9767"/>
                  <a:pt x="85877" y="22524"/>
                </a:cubicBezTo>
                <a:cubicBezTo>
                  <a:pt x="85877" y="35282"/>
                  <a:pt x="85877" y="35282"/>
                  <a:pt x="85877" y="35282"/>
                </a:cubicBezTo>
                <a:cubicBezTo>
                  <a:pt x="37328" y="63388"/>
                  <a:pt x="37328" y="63388"/>
                  <a:pt x="37328" y="63388"/>
                </a:cubicBezTo>
                <a:cubicBezTo>
                  <a:pt x="35725" y="60598"/>
                  <a:pt x="34122" y="56411"/>
                  <a:pt x="34122" y="52026"/>
                </a:cubicBezTo>
                <a:close/>
                <a:moveTo>
                  <a:pt x="13053" y="55016"/>
                </a:moveTo>
                <a:lnTo>
                  <a:pt x="13053" y="55016"/>
                </a:lnTo>
                <a:cubicBezTo>
                  <a:pt x="13053" y="50631"/>
                  <a:pt x="14656" y="49235"/>
                  <a:pt x="19465" y="49235"/>
                </a:cubicBezTo>
                <a:cubicBezTo>
                  <a:pt x="22671" y="49235"/>
                  <a:pt x="25877" y="50631"/>
                  <a:pt x="25877" y="55016"/>
                </a:cubicBezTo>
                <a:cubicBezTo>
                  <a:pt x="25877" y="59202"/>
                  <a:pt x="25877" y="63388"/>
                  <a:pt x="29083" y="67574"/>
                </a:cubicBezTo>
                <a:cubicBezTo>
                  <a:pt x="17862" y="74551"/>
                  <a:pt x="17862" y="74551"/>
                  <a:pt x="17862" y="74551"/>
                </a:cubicBezTo>
                <a:cubicBezTo>
                  <a:pt x="14656" y="67574"/>
                  <a:pt x="13053" y="61993"/>
                  <a:pt x="13053" y="55016"/>
                </a:cubicBezTo>
                <a:close/>
                <a:moveTo>
                  <a:pt x="53587" y="74551"/>
                </a:moveTo>
                <a:lnTo>
                  <a:pt x="53587" y="74551"/>
                </a:lnTo>
                <a:cubicBezTo>
                  <a:pt x="85877" y="56411"/>
                  <a:pt x="85877" y="56411"/>
                  <a:pt x="85877" y="56411"/>
                </a:cubicBezTo>
                <a:cubicBezTo>
                  <a:pt x="84274" y="66179"/>
                  <a:pt x="72824" y="74551"/>
                  <a:pt x="60000" y="74551"/>
                </a:cubicBezTo>
                <a:cubicBezTo>
                  <a:pt x="58396" y="74551"/>
                  <a:pt x="55190" y="74551"/>
                  <a:pt x="53587" y="74551"/>
                </a:cubicBezTo>
                <a:close/>
                <a:moveTo>
                  <a:pt x="32519" y="108438"/>
                </a:moveTo>
                <a:lnTo>
                  <a:pt x="32519" y="108438"/>
                </a:lnTo>
                <a:cubicBezTo>
                  <a:pt x="53587" y="108438"/>
                  <a:pt x="53587" y="108438"/>
                  <a:pt x="53587" y="108438"/>
                </a:cubicBezTo>
                <a:cubicBezTo>
                  <a:pt x="53587" y="95681"/>
                  <a:pt x="53587" y="95681"/>
                  <a:pt x="53587" y="95681"/>
                </a:cubicBezTo>
                <a:cubicBezTo>
                  <a:pt x="45343" y="94285"/>
                  <a:pt x="37328" y="91495"/>
                  <a:pt x="30916" y="87308"/>
                </a:cubicBezTo>
                <a:cubicBezTo>
                  <a:pt x="42137" y="80332"/>
                  <a:pt x="42137" y="80332"/>
                  <a:pt x="42137" y="80332"/>
                </a:cubicBezTo>
                <a:cubicBezTo>
                  <a:pt x="46946" y="83122"/>
                  <a:pt x="53587" y="84518"/>
                  <a:pt x="60000" y="84518"/>
                </a:cubicBezTo>
                <a:cubicBezTo>
                  <a:pt x="61603" y="84518"/>
                  <a:pt x="61603" y="84518"/>
                  <a:pt x="63206" y="84518"/>
                </a:cubicBezTo>
                <a:lnTo>
                  <a:pt x="64809" y="84518"/>
                </a:lnTo>
                <a:cubicBezTo>
                  <a:pt x="81068" y="81727"/>
                  <a:pt x="93893" y="68970"/>
                  <a:pt x="93893" y="55016"/>
                </a:cubicBezTo>
                <a:cubicBezTo>
                  <a:pt x="93893" y="50631"/>
                  <a:pt x="97099" y="49235"/>
                  <a:pt x="100305" y="49235"/>
                </a:cubicBezTo>
                <a:cubicBezTo>
                  <a:pt x="105343" y="49235"/>
                  <a:pt x="106946" y="50631"/>
                  <a:pt x="106946" y="55016"/>
                </a:cubicBezTo>
                <a:cubicBezTo>
                  <a:pt x="106946" y="76146"/>
                  <a:pt x="89083" y="92890"/>
                  <a:pt x="66412" y="95681"/>
                </a:cubicBezTo>
                <a:cubicBezTo>
                  <a:pt x="66412" y="108438"/>
                  <a:pt x="66412" y="108438"/>
                  <a:pt x="66412" y="108438"/>
                </a:cubicBezTo>
                <a:cubicBezTo>
                  <a:pt x="87480" y="108438"/>
                  <a:pt x="87480" y="108438"/>
                  <a:pt x="87480" y="108438"/>
                </a:cubicBezTo>
                <a:cubicBezTo>
                  <a:pt x="92290" y="108438"/>
                  <a:pt x="93893" y="111229"/>
                  <a:pt x="93893" y="114019"/>
                </a:cubicBezTo>
                <a:cubicBezTo>
                  <a:pt x="93893" y="118405"/>
                  <a:pt x="92290" y="119800"/>
                  <a:pt x="87480" y="119800"/>
                </a:cubicBezTo>
                <a:cubicBezTo>
                  <a:pt x="66412" y="119800"/>
                  <a:pt x="66412" y="119800"/>
                  <a:pt x="66412" y="119800"/>
                </a:cubicBezTo>
                <a:cubicBezTo>
                  <a:pt x="32519" y="119800"/>
                  <a:pt x="32519" y="119800"/>
                  <a:pt x="32519" y="119800"/>
                </a:cubicBezTo>
                <a:cubicBezTo>
                  <a:pt x="27480" y="119800"/>
                  <a:pt x="25877" y="118405"/>
                  <a:pt x="25877" y="114019"/>
                </a:cubicBezTo>
                <a:cubicBezTo>
                  <a:pt x="25877" y="111229"/>
                  <a:pt x="27480" y="108438"/>
                  <a:pt x="32519" y="108438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4" name="Shape 4809">
            <a:extLst>
              <a:ext uri="{FF2B5EF4-FFF2-40B4-BE49-F238E27FC236}">
                <a16:creationId xmlns:a16="http://schemas.microsoft.com/office/drawing/2014/main" id="{3E7593D7-843E-47CE-958C-DA7CBB647A80}"/>
              </a:ext>
            </a:extLst>
          </p:cNvPr>
          <p:cNvSpPr/>
          <p:nvPr/>
        </p:nvSpPr>
        <p:spPr>
          <a:xfrm>
            <a:off x="6122883" y="4257221"/>
            <a:ext cx="207380" cy="24764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666" y="100038"/>
                </a:moveTo>
                <a:lnTo>
                  <a:pt x="111666" y="100038"/>
                </a:lnTo>
                <a:cubicBezTo>
                  <a:pt x="7777" y="100038"/>
                  <a:pt x="7777" y="100038"/>
                  <a:pt x="7777" y="100038"/>
                </a:cubicBezTo>
                <a:cubicBezTo>
                  <a:pt x="3888" y="100038"/>
                  <a:pt x="0" y="96789"/>
                  <a:pt x="0" y="93539"/>
                </a:cubicBezTo>
                <a:cubicBezTo>
                  <a:pt x="0" y="90290"/>
                  <a:pt x="3888" y="87040"/>
                  <a:pt x="7777" y="87040"/>
                </a:cubicBezTo>
                <a:cubicBezTo>
                  <a:pt x="11666" y="87040"/>
                  <a:pt x="15555" y="83791"/>
                  <a:pt x="15555" y="80541"/>
                </a:cubicBezTo>
                <a:cubicBezTo>
                  <a:pt x="15555" y="36208"/>
                  <a:pt x="15555" y="36208"/>
                  <a:pt x="15555" y="36208"/>
                </a:cubicBezTo>
                <a:cubicBezTo>
                  <a:pt x="15555" y="19729"/>
                  <a:pt x="31388" y="6731"/>
                  <a:pt x="53055" y="6731"/>
                </a:cubicBezTo>
                <a:cubicBezTo>
                  <a:pt x="53055" y="1624"/>
                  <a:pt x="55000" y="0"/>
                  <a:pt x="60833" y="0"/>
                </a:cubicBezTo>
                <a:cubicBezTo>
                  <a:pt x="64722" y="0"/>
                  <a:pt x="68611" y="1624"/>
                  <a:pt x="68611" y="6731"/>
                </a:cubicBezTo>
                <a:cubicBezTo>
                  <a:pt x="88333" y="6731"/>
                  <a:pt x="103888" y="19729"/>
                  <a:pt x="103888" y="36208"/>
                </a:cubicBezTo>
                <a:cubicBezTo>
                  <a:pt x="103888" y="80541"/>
                  <a:pt x="103888" y="80541"/>
                  <a:pt x="103888" y="80541"/>
                </a:cubicBezTo>
                <a:cubicBezTo>
                  <a:pt x="103888" y="83791"/>
                  <a:pt x="107777" y="87040"/>
                  <a:pt x="111666" y="87040"/>
                </a:cubicBezTo>
                <a:cubicBezTo>
                  <a:pt x="117777" y="87040"/>
                  <a:pt x="119722" y="90290"/>
                  <a:pt x="119722" y="93539"/>
                </a:cubicBezTo>
                <a:cubicBezTo>
                  <a:pt x="119722" y="96789"/>
                  <a:pt x="117777" y="100038"/>
                  <a:pt x="111666" y="100038"/>
                </a:cubicBezTo>
                <a:close/>
                <a:moveTo>
                  <a:pt x="60833" y="119767"/>
                </a:moveTo>
                <a:lnTo>
                  <a:pt x="60833" y="119767"/>
                </a:lnTo>
                <a:cubicBezTo>
                  <a:pt x="51111" y="119767"/>
                  <a:pt x="45000" y="113268"/>
                  <a:pt x="45000" y="106769"/>
                </a:cubicBezTo>
                <a:cubicBezTo>
                  <a:pt x="76388" y="106769"/>
                  <a:pt x="76388" y="106769"/>
                  <a:pt x="76388" y="106769"/>
                </a:cubicBezTo>
                <a:cubicBezTo>
                  <a:pt x="76388" y="113268"/>
                  <a:pt x="68611" y="119767"/>
                  <a:pt x="60833" y="119767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5" name="Shape 4810">
            <a:extLst>
              <a:ext uri="{FF2B5EF4-FFF2-40B4-BE49-F238E27FC236}">
                <a16:creationId xmlns:a16="http://schemas.microsoft.com/office/drawing/2014/main" id="{678F861B-85D9-471B-AD21-339BB861E364}"/>
              </a:ext>
            </a:extLst>
          </p:cNvPr>
          <p:cNvSpPr/>
          <p:nvPr/>
        </p:nvSpPr>
        <p:spPr>
          <a:xfrm>
            <a:off x="5661570" y="4312253"/>
            <a:ext cx="118502" cy="1397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18" y="72989"/>
                </a:moveTo>
                <a:lnTo>
                  <a:pt x="119518" y="72989"/>
                </a:lnTo>
                <a:cubicBezTo>
                  <a:pt x="119518" y="78762"/>
                  <a:pt x="112771" y="84536"/>
                  <a:pt x="106024" y="84536"/>
                </a:cubicBezTo>
                <a:cubicBezTo>
                  <a:pt x="13975" y="84536"/>
                  <a:pt x="13975" y="84536"/>
                  <a:pt x="13975" y="84536"/>
                </a:cubicBezTo>
                <a:cubicBezTo>
                  <a:pt x="7228" y="84536"/>
                  <a:pt x="0" y="78762"/>
                  <a:pt x="0" y="72989"/>
                </a:cubicBezTo>
                <a:cubicBezTo>
                  <a:pt x="0" y="70103"/>
                  <a:pt x="0" y="67216"/>
                  <a:pt x="3373" y="67216"/>
                </a:cubicBezTo>
                <a:cubicBezTo>
                  <a:pt x="48192" y="6185"/>
                  <a:pt x="48192" y="6185"/>
                  <a:pt x="48192" y="6185"/>
                </a:cubicBezTo>
                <a:cubicBezTo>
                  <a:pt x="51566" y="0"/>
                  <a:pt x="54939" y="0"/>
                  <a:pt x="58313" y="0"/>
                </a:cubicBezTo>
                <a:cubicBezTo>
                  <a:pt x="65060" y="0"/>
                  <a:pt x="68433" y="0"/>
                  <a:pt x="71807" y="6185"/>
                </a:cubicBezTo>
                <a:cubicBezTo>
                  <a:pt x="116144" y="67216"/>
                  <a:pt x="116144" y="67216"/>
                  <a:pt x="116144" y="67216"/>
                </a:cubicBezTo>
                <a:cubicBezTo>
                  <a:pt x="116144" y="67216"/>
                  <a:pt x="119518" y="70103"/>
                  <a:pt x="119518" y="72989"/>
                </a:cubicBezTo>
                <a:close/>
                <a:moveTo>
                  <a:pt x="13975" y="96494"/>
                </a:moveTo>
                <a:lnTo>
                  <a:pt x="13975" y="96494"/>
                </a:lnTo>
                <a:cubicBezTo>
                  <a:pt x="106024" y="96494"/>
                  <a:pt x="106024" y="96494"/>
                  <a:pt x="106024" y="96494"/>
                </a:cubicBezTo>
                <a:cubicBezTo>
                  <a:pt x="112771" y="96494"/>
                  <a:pt x="119518" y="102268"/>
                  <a:pt x="119518" y="108041"/>
                </a:cubicBezTo>
                <a:cubicBezTo>
                  <a:pt x="119518" y="113814"/>
                  <a:pt x="112771" y="119587"/>
                  <a:pt x="106024" y="119587"/>
                </a:cubicBezTo>
                <a:cubicBezTo>
                  <a:pt x="13975" y="119587"/>
                  <a:pt x="13975" y="119587"/>
                  <a:pt x="13975" y="119587"/>
                </a:cubicBezTo>
                <a:cubicBezTo>
                  <a:pt x="7228" y="119587"/>
                  <a:pt x="0" y="113814"/>
                  <a:pt x="0" y="108041"/>
                </a:cubicBezTo>
                <a:cubicBezTo>
                  <a:pt x="0" y="102268"/>
                  <a:pt x="7228" y="96494"/>
                  <a:pt x="13975" y="9649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6" name="Shape 4811">
            <a:extLst>
              <a:ext uri="{FF2B5EF4-FFF2-40B4-BE49-F238E27FC236}">
                <a16:creationId xmlns:a16="http://schemas.microsoft.com/office/drawing/2014/main" id="{354DEE78-52FF-40A0-A946-89C0AA751CE7}"/>
              </a:ext>
            </a:extLst>
          </p:cNvPr>
          <p:cNvSpPr/>
          <p:nvPr/>
        </p:nvSpPr>
        <p:spPr>
          <a:xfrm>
            <a:off x="5160050" y="4318603"/>
            <a:ext cx="11003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3548"/>
                </a:moveTo>
                <a:lnTo>
                  <a:pt x="0" y="13548"/>
                </a:lnTo>
                <a:cubicBezTo>
                  <a:pt x="0" y="105967"/>
                  <a:pt x="0" y="105967"/>
                  <a:pt x="0" y="105967"/>
                </a:cubicBezTo>
                <a:cubicBezTo>
                  <a:pt x="0" y="112741"/>
                  <a:pt x="7894" y="119516"/>
                  <a:pt x="15263" y="119516"/>
                </a:cubicBezTo>
                <a:cubicBezTo>
                  <a:pt x="18947" y="119516"/>
                  <a:pt x="22631" y="119516"/>
                  <a:pt x="22631" y="116129"/>
                </a:cubicBezTo>
                <a:cubicBezTo>
                  <a:pt x="89473" y="78387"/>
                  <a:pt x="89473" y="78387"/>
                  <a:pt x="89473" y="78387"/>
                </a:cubicBezTo>
                <a:cubicBezTo>
                  <a:pt x="89473" y="105967"/>
                  <a:pt x="89473" y="105967"/>
                  <a:pt x="89473" y="105967"/>
                </a:cubicBezTo>
                <a:cubicBezTo>
                  <a:pt x="89473" y="112741"/>
                  <a:pt x="96842" y="119516"/>
                  <a:pt x="104210" y="119516"/>
                </a:cubicBezTo>
                <a:cubicBezTo>
                  <a:pt x="112105" y="119516"/>
                  <a:pt x="119473" y="112741"/>
                  <a:pt x="119473" y="105967"/>
                </a:cubicBezTo>
                <a:cubicBezTo>
                  <a:pt x="119473" y="13548"/>
                  <a:pt x="119473" y="13548"/>
                  <a:pt x="119473" y="13548"/>
                </a:cubicBezTo>
                <a:cubicBezTo>
                  <a:pt x="119473" y="6774"/>
                  <a:pt x="112105" y="0"/>
                  <a:pt x="104210" y="0"/>
                </a:cubicBezTo>
                <a:cubicBezTo>
                  <a:pt x="96842" y="0"/>
                  <a:pt x="89473" y="6774"/>
                  <a:pt x="89473" y="13548"/>
                </a:cubicBezTo>
                <a:cubicBezTo>
                  <a:pt x="89473" y="40645"/>
                  <a:pt x="89473" y="40645"/>
                  <a:pt x="89473" y="40645"/>
                </a:cubicBezTo>
                <a:cubicBezTo>
                  <a:pt x="22631" y="3387"/>
                  <a:pt x="22631" y="3387"/>
                  <a:pt x="22631" y="3387"/>
                </a:cubicBezTo>
                <a:cubicBezTo>
                  <a:pt x="22631" y="3387"/>
                  <a:pt x="18947" y="0"/>
                  <a:pt x="15263" y="0"/>
                </a:cubicBezTo>
                <a:cubicBezTo>
                  <a:pt x="7894" y="0"/>
                  <a:pt x="0" y="6774"/>
                  <a:pt x="0" y="13548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7" name="Shape 4812">
            <a:extLst>
              <a:ext uri="{FF2B5EF4-FFF2-40B4-BE49-F238E27FC236}">
                <a16:creationId xmlns:a16="http://schemas.microsoft.com/office/drawing/2014/main" id="{520A8D21-7379-42A6-8A59-BAFDFB19DFB0}"/>
              </a:ext>
            </a:extLst>
          </p:cNvPr>
          <p:cNvSpPr/>
          <p:nvPr/>
        </p:nvSpPr>
        <p:spPr>
          <a:xfrm>
            <a:off x="4654299" y="4318603"/>
            <a:ext cx="11003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473" y="13548"/>
                </a:moveTo>
                <a:lnTo>
                  <a:pt x="119473" y="13548"/>
                </a:lnTo>
                <a:cubicBezTo>
                  <a:pt x="119473" y="105967"/>
                  <a:pt x="119473" y="105967"/>
                  <a:pt x="119473" y="105967"/>
                </a:cubicBezTo>
                <a:cubicBezTo>
                  <a:pt x="119473" y="112741"/>
                  <a:pt x="111578" y="119516"/>
                  <a:pt x="104210" y="119516"/>
                </a:cubicBezTo>
                <a:cubicBezTo>
                  <a:pt x="100526" y="119516"/>
                  <a:pt x="96842" y="119516"/>
                  <a:pt x="96842" y="116129"/>
                </a:cubicBezTo>
                <a:cubicBezTo>
                  <a:pt x="29999" y="78387"/>
                  <a:pt x="29999" y="78387"/>
                  <a:pt x="29999" y="78387"/>
                </a:cubicBezTo>
                <a:cubicBezTo>
                  <a:pt x="29999" y="105967"/>
                  <a:pt x="29999" y="105967"/>
                  <a:pt x="29999" y="105967"/>
                </a:cubicBezTo>
                <a:cubicBezTo>
                  <a:pt x="29999" y="112741"/>
                  <a:pt x="22631" y="119516"/>
                  <a:pt x="15263" y="119516"/>
                </a:cubicBezTo>
                <a:cubicBezTo>
                  <a:pt x="3684" y="119516"/>
                  <a:pt x="0" y="112741"/>
                  <a:pt x="0" y="105967"/>
                </a:cubicBezTo>
                <a:cubicBezTo>
                  <a:pt x="0" y="13548"/>
                  <a:pt x="0" y="13548"/>
                  <a:pt x="0" y="13548"/>
                </a:cubicBezTo>
                <a:cubicBezTo>
                  <a:pt x="0" y="6774"/>
                  <a:pt x="3684" y="0"/>
                  <a:pt x="15263" y="0"/>
                </a:cubicBezTo>
                <a:cubicBezTo>
                  <a:pt x="22631" y="0"/>
                  <a:pt x="29999" y="6774"/>
                  <a:pt x="29999" y="13548"/>
                </a:cubicBezTo>
                <a:cubicBezTo>
                  <a:pt x="29999" y="40645"/>
                  <a:pt x="29999" y="40645"/>
                  <a:pt x="29999" y="40645"/>
                </a:cubicBezTo>
                <a:cubicBezTo>
                  <a:pt x="96842" y="3387"/>
                  <a:pt x="96842" y="3387"/>
                  <a:pt x="96842" y="3387"/>
                </a:cubicBezTo>
                <a:cubicBezTo>
                  <a:pt x="96842" y="3387"/>
                  <a:pt x="100526" y="0"/>
                  <a:pt x="104210" y="0"/>
                </a:cubicBezTo>
                <a:cubicBezTo>
                  <a:pt x="111578" y="0"/>
                  <a:pt x="119473" y="6774"/>
                  <a:pt x="119473" y="13548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8" name="Shape 4813">
            <a:extLst>
              <a:ext uri="{FF2B5EF4-FFF2-40B4-BE49-F238E27FC236}">
                <a16:creationId xmlns:a16="http://schemas.microsoft.com/office/drawing/2014/main" id="{3B675F80-602D-4566-A32C-C5FEE380DC1E}"/>
              </a:ext>
            </a:extLst>
          </p:cNvPr>
          <p:cNvSpPr/>
          <p:nvPr/>
        </p:nvSpPr>
        <p:spPr>
          <a:xfrm>
            <a:off x="4114689" y="4318603"/>
            <a:ext cx="173522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3548"/>
                </a:moveTo>
                <a:lnTo>
                  <a:pt x="0" y="13548"/>
                </a:lnTo>
                <a:cubicBezTo>
                  <a:pt x="0" y="105967"/>
                  <a:pt x="0" y="105967"/>
                  <a:pt x="0" y="105967"/>
                </a:cubicBezTo>
                <a:cubicBezTo>
                  <a:pt x="0" y="112741"/>
                  <a:pt x="4653" y="119516"/>
                  <a:pt x="9307" y="119516"/>
                </a:cubicBezTo>
                <a:cubicBezTo>
                  <a:pt x="11634" y="119516"/>
                  <a:pt x="13961" y="119516"/>
                  <a:pt x="13961" y="116129"/>
                </a:cubicBezTo>
                <a:cubicBezTo>
                  <a:pt x="49196" y="85161"/>
                  <a:pt x="49196" y="85161"/>
                  <a:pt x="49196" y="85161"/>
                </a:cubicBezTo>
                <a:cubicBezTo>
                  <a:pt x="49196" y="105967"/>
                  <a:pt x="49196" y="105967"/>
                  <a:pt x="49196" y="105967"/>
                </a:cubicBezTo>
                <a:cubicBezTo>
                  <a:pt x="49196" y="112741"/>
                  <a:pt x="53850" y="119516"/>
                  <a:pt x="58504" y="119516"/>
                </a:cubicBezTo>
                <a:cubicBezTo>
                  <a:pt x="60831" y="119516"/>
                  <a:pt x="63490" y="119516"/>
                  <a:pt x="63490" y="116129"/>
                </a:cubicBezTo>
                <a:cubicBezTo>
                  <a:pt x="115013" y="71612"/>
                  <a:pt x="115013" y="71612"/>
                  <a:pt x="115013" y="71612"/>
                </a:cubicBezTo>
                <a:cubicBezTo>
                  <a:pt x="117340" y="68225"/>
                  <a:pt x="119667" y="64838"/>
                  <a:pt x="119667" y="61451"/>
                </a:cubicBezTo>
                <a:cubicBezTo>
                  <a:pt x="119667" y="54677"/>
                  <a:pt x="117340" y="51290"/>
                  <a:pt x="115013" y="47903"/>
                </a:cubicBezTo>
                <a:cubicBezTo>
                  <a:pt x="63490" y="3387"/>
                  <a:pt x="63490" y="3387"/>
                  <a:pt x="63490" y="3387"/>
                </a:cubicBezTo>
                <a:cubicBezTo>
                  <a:pt x="63490" y="3387"/>
                  <a:pt x="60831" y="0"/>
                  <a:pt x="58504" y="0"/>
                </a:cubicBezTo>
                <a:cubicBezTo>
                  <a:pt x="53850" y="0"/>
                  <a:pt x="49196" y="6774"/>
                  <a:pt x="49196" y="13548"/>
                </a:cubicBezTo>
                <a:cubicBezTo>
                  <a:pt x="49196" y="33870"/>
                  <a:pt x="49196" y="33870"/>
                  <a:pt x="49196" y="33870"/>
                </a:cubicBezTo>
                <a:cubicBezTo>
                  <a:pt x="13961" y="3387"/>
                  <a:pt x="13961" y="3387"/>
                  <a:pt x="13961" y="3387"/>
                </a:cubicBezTo>
                <a:cubicBezTo>
                  <a:pt x="13961" y="3387"/>
                  <a:pt x="11634" y="0"/>
                  <a:pt x="9307" y="0"/>
                </a:cubicBezTo>
                <a:cubicBezTo>
                  <a:pt x="4653" y="0"/>
                  <a:pt x="0" y="6774"/>
                  <a:pt x="0" y="13548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9" name="Shape 4814">
            <a:extLst>
              <a:ext uri="{FF2B5EF4-FFF2-40B4-BE49-F238E27FC236}">
                <a16:creationId xmlns:a16="http://schemas.microsoft.com/office/drawing/2014/main" id="{16F69FF7-8C1D-48CF-8FEB-848CE50BB0DC}"/>
              </a:ext>
            </a:extLst>
          </p:cNvPr>
          <p:cNvSpPr/>
          <p:nvPr/>
        </p:nvSpPr>
        <p:spPr>
          <a:xfrm>
            <a:off x="3611054" y="4318603"/>
            <a:ext cx="169289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661" y="13548"/>
                </a:moveTo>
                <a:lnTo>
                  <a:pt x="119661" y="13548"/>
                </a:lnTo>
                <a:cubicBezTo>
                  <a:pt x="119661" y="105967"/>
                  <a:pt x="119661" y="105967"/>
                  <a:pt x="119661" y="105967"/>
                </a:cubicBezTo>
                <a:cubicBezTo>
                  <a:pt x="119661" y="112741"/>
                  <a:pt x="117288" y="119516"/>
                  <a:pt x="110169" y="119516"/>
                </a:cubicBezTo>
                <a:cubicBezTo>
                  <a:pt x="110169" y="119516"/>
                  <a:pt x="107796" y="119516"/>
                  <a:pt x="105423" y="116129"/>
                </a:cubicBezTo>
                <a:cubicBezTo>
                  <a:pt x="69491" y="85161"/>
                  <a:pt x="69491" y="85161"/>
                  <a:pt x="69491" y="85161"/>
                </a:cubicBezTo>
                <a:cubicBezTo>
                  <a:pt x="69491" y="105967"/>
                  <a:pt x="69491" y="105967"/>
                  <a:pt x="69491" y="105967"/>
                </a:cubicBezTo>
                <a:cubicBezTo>
                  <a:pt x="69491" y="112741"/>
                  <a:pt x="64406" y="119516"/>
                  <a:pt x="59661" y="119516"/>
                </a:cubicBezTo>
                <a:cubicBezTo>
                  <a:pt x="57288" y="119516"/>
                  <a:pt x="54915" y="119516"/>
                  <a:pt x="54915" y="116129"/>
                </a:cubicBezTo>
                <a:cubicBezTo>
                  <a:pt x="4745" y="71612"/>
                  <a:pt x="4745" y="71612"/>
                  <a:pt x="4745" y="71612"/>
                </a:cubicBezTo>
                <a:cubicBezTo>
                  <a:pt x="0" y="68225"/>
                  <a:pt x="0" y="64838"/>
                  <a:pt x="0" y="61451"/>
                </a:cubicBezTo>
                <a:cubicBezTo>
                  <a:pt x="0" y="54677"/>
                  <a:pt x="0" y="51290"/>
                  <a:pt x="4745" y="47903"/>
                </a:cubicBezTo>
                <a:cubicBezTo>
                  <a:pt x="54915" y="3387"/>
                  <a:pt x="54915" y="3387"/>
                  <a:pt x="54915" y="3387"/>
                </a:cubicBezTo>
                <a:cubicBezTo>
                  <a:pt x="54915" y="3387"/>
                  <a:pt x="57288" y="0"/>
                  <a:pt x="59661" y="0"/>
                </a:cubicBezTo>
                <a:cubicBezTo>
                  <a:pt x="64406" y="0"/>
                  <a:pt x="69491" y="6774"/>
                  <a:pt x="69491" y="13548"/>
                </a:cubicBezTo>
                <a:cubicBezTo>
                  <a:pt x="69491" y="33870"/>
                  <a:pt x="69491" y="33870"/>
                  <a:pt x="69491" y="33870"/>
                </a:cubicBezTo>
                <a:cubicBezTo>
                  <a:pt x="105423" y="3387"/>
                  <a:pt x="105423" y="3387"/>
                  <a:pt x="105423" y="3387"/>
                </a:cubicBezTo>
                <a:cubicBezTo>
                  <a:pt x="107796" y="3387"/>
                  <a:pt x="110169" y="0"/>
                  <a:pt x="110169" y="0"/>
                </a:cubicBezTo>
                <a:cubicBezTo>
                  <a:pt x="117288" y="0"/>
                  <a:pt x="119661" y="6774"/>
                  <a:pt x="119661" y="13548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0" name="Shape 4815">
            <a:extLst>
              <a:ext uri="{FF2B5EF4-FFF2-40B4-BE49-F238E27FC236}">
                <a16:creationId xmlns:a16="http://schemas.microsoft.com/office/drawing/2014/main" id="{25943126-BFE1-4B32-957E-DBCD486855B3}"/>
              </a:ext>
            </a:extLst>
          </p:cNvPr>
          <p:cNvSpPr/>
          <p:nvPr/>
        </p:nvSpPr>
        <p:spPr>
          <a:xfrm>
            <a:off x="3147625" y="4318603"/>
            <a:ext cx="8252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9649" y="119516"/>
                </a:moveTo>
                <a:lnTo>
                  <a:pt x="99649" y="119516"/>
                </a:lnTo>
                <a:cubicBezTo>
                  <a:pt x="84912" y="119516"/>
                  <a:pt x="80000" y="112741"/>
                  <a:pt x="80000" y="105967"/>
                </a:cubicBezTo>
                <a:cubicBezTo>
                  <a:pt x="80000" y="13548"/>
                  <a:pt x="80000" y="13548"/>
                  <a:pt x="80000" y="13548"/>
                </a:cubicBezTo>
                <a:cubicBezTo>
                  <a:pt x="80000" y="6774"/>
                  <a:pt x="84912" y="0"/>
                  <a:pt x="99649" y="0"/>
                </a:cubicBezTo>
                <a:cubicBezTo>
                  <a:pt x="109473" y="0"/>
                  <a:pt x="119298" y="6774"/>
                  <a:pt x="119298" y="13548"/>
                </a:cubicBezTo>
                <a:cubicBezTo>
                  <a:pt x="119298" y="105967"/>
                  <a:pt x="119298" y="105967"/>
                  <a:pt x="119298" y="105967"/>
                </a:cubicBezTo>
                <a:cubicBezTo>
                  <a:pt x="119298" y="112741"/>
                  <a:pt x="109473" y="119516"/>
                  <a:pt x="99649" y="119516"/>
                </a:cubicBezTo>
                <a:close/>
                <a:moveTo>
                  <a:pt x="20350" y="119516"/>
                </a:moveTo>
                <a:lnTo>
                  <a:pt x="20350" y="119516"/>
                </a:lnTo>
                <a:cubicBezTo>
                  <a:pt x="4912" y="119516"/>
                  <a:pt x="0" y="112741"/>
                  <a:pt x="0" y="105967"/>
                </a:cubicBezTo>
                <a:cubicBezTo>
                  <a:pt x="0" y="13548"/>
                  <a:pt x="0" y="13548"/>
                  <a:pt x="0" y="13548"/>
                </a:cubicBezTo>
                <a:cubicBezTo>
                  <a:pt x="0" y="6774"/>
                  <a:pt x="4912" y="0"/>
                  <a:pt x="20350" y="0"/>
                </a:cubicBezTo>
                <a:cubicBezTo>
                  <a:pt x="30175" y="0"/>
                  <a:pt x="40000" y="6774"/>
                  <a:pt x="40000" y="13548"/>
                </a:cubicBezTo>
                <a:cubicBezTo>
                  <a:pt x="40000" y="105967"/>
                  <a:pt x="40000" y="105967"/>
                  <a:pt x="40000" y="105967"/>
                </a:cubicBezTo>
                <a:cubicBezTo>
                  <a:pt x="40000" y="112741"/>
                  <a:pt x="30175" y="119516"/>
                  <a:pt x="20350" y="11951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1" name="Shape 4816">
            <a:extLst>
              <a:ext uri="{FF2B5EF4-FFF2-40B4-BE49-F238E27FC236}">
                <a16:creationId xmlns:a16="http://schemas.microsoft.com/office/drawing/2014/main" id="{66D7BB26-FEA3-452F-A752-23B668189FCD}"/>
              </a:ext>
            </a:extLst>
          </p:cNvPr>
          <p:cNvSpPr/>
          <p:nvPr/>
        </p:nvSpPr>
        <p:spPr>
          <a:xfrm>
            <a:off x="2620712" y="4316487"/>
            <a:ext cx="124851" cy="1248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17" y="119541"/>
                </a:moveTo>
                <a:lnTo>
                  <a:pt x="106717" y="119541"/>
                </a:lnTo>
                <a:cubicBezTo>
                  <a:pt x="12824" y="119541"/>
                  <a:pt x="12824" y="119541"/>
                  <a:pt x="12824" y="119541"/>
                </a:cubicBezTo>
                <a:cubicBezTo>
                  <a:pt x="3206" y="119541"/>
                  <a:pt x="0" y="116335"/>
                  <a:pt x="0" y="106717"/>
                </a:cubicBezTo>
                <a:cubicBezTo>
                  <a:pt x="0" y="12824"/>
                  <a:pt x="0" y="12824"/>
                  <a:pt x="0" y="12824"/>
                </a:cubicBezTo>
                <a:cubicBezTo>
                  <a:pt x="0" y="6412"/>
                  <a:pt x="3206" y="0"/>
                  <a:pt x="12824" y="0"/>
                </a:cubicBezTo>
                <a:cubicBezTo>
                  <a:pt x="106717" y="0"/>
                  <a:pt x="106717" y="0"/>
                  <a:pt x="106717" y="0"/>
                </a:cubicBezTo>
                <a:cubicBezTo>
                  <a:pt x="113129" y="0"/>
                  <a:pt x="119541" y="6412"/>
                  <a:pt x="119541" y="12824"/>
                </a:cubicBezTo>
                <a:cubicBezTo>
                  <a:pt x="119541" y="106717"/>
                  <a:pt x="119541" y="106717"/>
                  <a:pt x="119541" y="106717"/>
                </a:cubicBezTo>
                <a:cubicBezTo>
                  <a:pt x="119541" y="116335"/>
                  <a:pt x="113129" y="119541"/>
                  <a:pt x="106717" y="119541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2" name="Shape 4817">
            <a:extLst>
              <a:ext uri="{FF2B5EF4-FFF2-40B4-BE49-F238E27FC236}">
                <a16:creationId xmlns:a16="http://schemas.microsoft.com/office/drawing/2014/main" id="{F4393C52-E3C3-4A1E-8B05-06974E445C33}"/>
              </a:ext>
            </a:extLst>
          </p:cNvPr>
          <p:cNvSpPr/>
          <p:nvPr/>
        </p:nvSpPr>
        <p:spPr>
          <a:xfrm>
            <a:off x="2110729" y="4316487"/>
            <a:ext cx="129083" cy="1248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76" y="0"/>
                </a:moveTo>
                <a:lnTo>
                  <a:pt x="59776" y="0"/>
                </a:lnTo>
                <a:cubicBezTo>
                  <a:pt x="91449" y="0"/>
                  <a:pt x="119553" y="25648"/>
                  <a:pt x="119553" y="61374"/>
                </a:cubicBezTo>
                <a:cubicBezTo>
                  <a:pt x="119553" y="93435"/>
                  <a:pt x="91449" y="119541"/>
                  <a:pt x="59776" y="119541"/>
                </a:cubicBezTo>
                <a:cubicBezTo>
                  <a:pt x="28104" y="119541"/>
                  <a:pt x="0" y="93435"/>
                  <a:pt x="0" y="61374"/>
                </a:cubicBezTo>
                <a:cubicBezTo>
                  <a:pt x="0" y="25648"/>
                  <a:pt x="28104" y="0"/>
                  <a:pt x="59776" y="0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3" name="Shape 4818">
            <a:extLst>
              <a:ext uri="{FF2B5EF4-FFF2-40B4-BE49-F238E27FC236}">
                <a16:creationId xmlns:a16="http://schemas.microsoft.com/office/drawing/2014/main" id="{0718E9EB-F028-4728-AD4D-DD9D62812BE9}"/>
              </a:ext>
            </a:extLst>
          </p:cNvPr>
          <p:cNvSpPr/>
          <p:nvPr/>
        </p:nvSpPr>
        <p:spPr>
          <a:xfrm>
            <a:off x="1604977" y="4305903"/>
            <a:ext cx="124851" cy="14605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41" y="61377"/>
                </a:moveTo>
                <a:lnTo>
                  <a:pt x="119541" y="61377"/>
                </a:lnTo>
                <a:cubicBezTo>
                  <a:pt x="119541" y="64131"/>
                  <a:pt x="119541" y="66885"/>
                  <a:pt x="113129" y="69639"/>
                </a:cubicBezTo>
                <a:cubicBezTo>
                  <a:pt x="19236" y="116852"/>
                  <a:pt x="19236" y="116852"/>
                  <a:pt x="19236" y="116852"/>
                </a:cubicBezTo>
                <a:cubicBezTo>
                  <a:pt x="16030" y="119606"/>
                  <a:pt x="16030" y="119606"/>
                  <a:pt x="12824" y="119606"/>
                </a:cubicBezTo>
                <a:cubicBezTo>
                  <a:pt x="6412" y="119606"/>
                  <a:pt x="0" y="114098"/>
                  <a:pt x="0" y="108590"/>
                </a:cubicBezTo>
                <a:cubicBezTo>
                  <a:pt x="0" y="11409"/>
                  <a:pt x="0" y="11409"/>
                  <a:pt x="0" y="11409"/>
                </a:cubicBezTo>
                <a:cubicBezTo>
                  <a:pt x="0" y="5508"/>
                  <a:pt x="6412" y="0"/>
                  <a:pt x="12824" y="0"/>
                </a:cubicBezTo>
                <a:cubicBezTo>
                  <a:pt x="16030" y="0"/>
                  <a:pt x="16030" y="2754"/>
                  <a:pt x="19236" y="2754"/>
                </a:cubicBezTo>
                <a:cubicBezTo>
                  <a:pt x="113129" y="50360"/>
                  <a:pt x="113129" y="50360"/>
                  <a:pt x="113129" y="50360"/>
                </a:cubicBezTo>
                <a:cubicBezTo>
                  <a:pt x="119541" y="53114"/>
                  <a:pt x="119541" y="55868"/>
                  <a:pt x="119541" y="61377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4" name="Shape 4819">
            <a:extLst>
              <a:ext uri="{FF2B5EF4-FFF2-40B4-BE49-F238E27FC236}">
                <a16:creationId xmlns:a16="http://schemas.microsoft.com/office/drawing/2014/main" id="{B1CBCFB6-0B74-405B-AFF3-AA084CF7F022}"/>
              </a:ext>
            </a:extLst>
          </p:cNvPr>
          <p:cNvSpPr/>
          <p:nvPr/>
        </p:nvSpPr>
        <p:spPr>
          <a:xfrm>
            <a:off x="7096295" y="3730169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119800"/>
                </a:moveTo>
                <a:lnTo>
                  <a:pt x="114219" y="119800"/>
                </a:lnTo>
                <a:cubicBezTo>
                  <a:pt x="5581" y="119800"/>
                  <a:pt x="5581" y="119800"/>
                  <a:pt x="5581" y="119800"/>
                </a:cubicBezTo>
                <a:cubicBezTo>
                  <a:pt x="1395" y="119800"/>
                  <a:pt x="0" y="116810"/>
                  <a:pt x="0" y="114019"/>
                </a:cubicBezTo>
                <a:cubicBezTo>
                  <a:pt x="0" y="5581"/>
                  <a:pt x="0" y="5581"/>
                  <a:pt x="0" y="5581"/>
                </a:cubicBezTo>
                <a:cubicBezTo>
                  <a:pt x="0" y="1395"/>
                  <a:pt x="1395" y="0"/>
                  <a:pt x="5581" y="0"/>
                </a:cubicBezTo>
                <a:cubicBezTo>
                  <a:pt x="114219" y="0"/>
                  <a:pt x="114219" y="0"/>
                  <a:pt x="114219" y="0"/>
                </a:cubicBezTo>
                <a:cubicBezTo>
                  <a:pt x="117009" y="0"/>
                  <a:pt x="119800" y="1395"/>
                  <a:pt x="119800" y="5581"/>
                </a:cubicBezTo>
                <a:cubicBezTo>
                  <a:pt x="119800" y="114019"/>
                  <a:pt x="119800" y="114019"/>
                  <a:pt x="119800" y="114019"/>
                </a:cubicBezTo>
                <a:cubicBezTo>
                  <a:pt x="119800" y="116810"/>
                  <a:pt x="117009" y="119800"/>
                  <a:pt x="114219" y="119800"/>
                </a:cubicBezTo>
                <a:close/>
                <a:moveTo>
                  <a:pt x="108438" y="11162"/>
                </a:moveTo>
                <a:lnTo>
                  <a:pt x="108438" y="11162"/>
                </a:lnTo>
                <a:cubicBezTo>
                  <a:pt x="11362" y="11162"/>
                  <a:pt x="11362" y="11162"/>
                  <a:pt x="11362" y="11162"/>
                </a:cubicBezTo>
                <a:cubicBezTo>
                  <a:pt x="11362" y="108438"/>
                  <a:pt x="11362" y="108438"/>
                  <a:pt x="11362" y="108438"/>
                </a:cubicBezTo>
                <a:cubicBezTo>
                  <a:pt x="108438" y="108438"/>
                  <a:pt x="108438" y="108438"/>
                  <a:pt x="108438" y="108438"/>
                </a:cubicBezTo>
                <a:lnTo>
                  <a:pt x="108438" y="11162"/>
                </a:lnTo>
                <a:close/>
                <a:moveTo>
                  <a:pt x="22524" y="80332"/>
                </a:moveTo>
                <a:lnTo>
                  <a:pt x="22524" y="80332"/>
                </a:lnTo>
                <a:cubicBezTo>
                  <a:pt x="33887" y="80332"/>
                  <a:pt x="33887" y="80332"/>
                  <a:pt x="33887" y="80332"/>
                </a:cubicBezTo>
                <a:cubicBezTo>
                  <a:pt x="36677" y="80332"/>
                  <a:pt x="39468" y="83122"/>
                  <a:pt x="39468" y="85913"/>
                </a:cubicBezTo>
                <a:cubicBezTo>
                  <a:pt x="39468" y="97076"/>
                  <a:pt x="39468" y="97076"/>
                  <a:pt x="39468" y="97076"/>
                </a:cubicBezTo>
                <a:cubicBezTo>
                  <a:pt x="39468" y="100066"/>
                  <a:pt x="36677" y="102857"/>
                  <a:pt x="33887" y="102857"/>
                </a:cubicBezTo>
                <a:cubicBezTo>
                  <a:pt x="22524" y="102857"/>
                  <a:pt x="22524" y="102857"/>
                  <a:pt x="22524" y="102857"/>
                </a:cubicBezTo>
                <a:cubicBezTo>
                  <a:pt x="18338" y="102857"/>
                  <a:pt x="16943" y="100066"/>
                  <a:pt x="16943" y="97076"/>
                </a:cubicBezTo>
                <a:cubicBezTo>
                  <a:pt x="16943" y="85913"/>
                  <a:pt x="16943" y="85913"/>
                  <a:pt x="16943" y="85913"/>
                </a:cubicBezTo>
                <a:cubicBezTo>
                  <a:pt x="16943" y="83122"/>
                  <a:pt x="18338" y="80332"/>
                  <a:pt x="22524" y="80332"/>
                </a:cubicBezTo>
                <a:close/>
                <a:moveTo>
                  <a:pt x="53621" y="29501"/>
                </a:moveTo>
                <a:lnTo>
                  <a:pt x="53621" y="29501"/>
                </a:lnTo>
                <a:cubicBezTo>
                  <a:pt x="64784" y="29501"/>
                  <a:pt x="64784" y="29501"/>
                  <a:pt x="64784" y="29501"/>
                </a:cubicBezTo>
                <a:cubicBezTo>
                  <a:pt x="68970" y="29501"/>
                  <a:pt x="70365" y="32292"/>
                  <a:pt x="70365" y="35083"/>
                </a:cubicBezTo>
                <a:cubicBezTo>
                  <a:pt x="70365" y="97076"/>
                  <a:pt x="70365" y="97076"/>
                  <a:pt x="70365" y="97076"/>
                </a:cubicBezTo>
                <a:cubicBezTo>
                  <a:pt x="70365" y="100066"/>
                  <a:pt x="68970" y="102857"/>
                  <a:pt x="64784" y="102857"/>
                </a:cubicBezTo>
                <a:cubicBezTo>
                  <a:pt x="53621" y="102857"/>
                  <a:pt x="53621" y="102857"/>
                  <a:pt x="53621" y="102857"/>
                </a:cubicBezTo>
                <a:cubicBezTo>
                  <a:pt x="50830" y="102857"/>
                  <a:pt x="47840" y="100066"/>
                  <a:pt x="47840" y="97076"/>
                </a:cubicBezTo>
                <a:cubicBezTo>
                  <a:pt x="47840" y="35083"/>
                  <a:pt x="47840" y="35083"/>
                  <a:pt x="47840" y="35083"/>
                </a:cubicBezTo>
                <a:cubicBezTo>
                  <a:pt x="47840" y="32292"/>
                  <a:pt x="50830" y="29501"/>
                  <a:pt x="53621" y="29501"/>
                </a:cubicBezTo>
                <a:close/>
                <a:moveTo>
                  <a:pt x="85913" y="52026"/>
                </a:moveTo>
                <a:lnTo>
                  <a:pt x="85913" y="52026"/>
                </a:lnTo>
                <a:cubicBezTo>
                  <a:pt x="97275" y="52026"/>
                  <a:pt x="97275" y="52026"/>
                  <a:pt x="97275" y="52026"/>
                </a:cubicBezTo>
                <a:cubicBezTo>
                  <a:pt x="100066" y="52026"/>
                  <a:pt x="102857" y="55016"/>
                  <a:pt x="102857" y="57807"/>
                </a:cubicBezTo>
                <a:cubicBezTo>
                  <a:pt x="102857" y="97076"/>
                  <a:pt x="102857" y="97076"/>
                  <a:pt x="102857" y="97076"/>
                </a:cubicBezTo>
                <a:cubicBezTo>
                  <a:pt x="102857" y="100066"/>
                  <a:pt x="100066" y="102857"/>
                  <a:pt x="97275" y="102857"/>
                </a:cubicBezTo>
                <a:cubicBezTo>
                  <a:pt x="85913" y="102857"/>
                  <a:pt x="85913" y="102857"/>
                  <a:pt x="85913" y="102857"/>
                </a:cubicBezTo>
                <a:cubicBezTo>
                  <a:pt x="83122" y="102857"/>
                  <a:pt x="80332" y="100066"/>
                  <a:pt x="80332" y="97076"/>
                </a:cubicBezTo>
                <a:cubicBezTo>
                  <a:pt x="80332" y="57807"/>
                  <a:pt x="80332" y="57807"/>
                  <a:pt x="80332" y="57807"/>
                </a:cubicBezTo>
                <a:cubicBezTo>
                  <a:pt x="80332" y="55016"/>
                  <a:pt x="83122" y="52026"/>
                  <a:pt x="85913" y="5202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5" name="Shape 4820">
            <a:extLst>
              <a:ext uri="{FF2B5EF4-FFF2-40B4-BE49-F238E27FC236}">
                <a16:creationId xmlns:a16="http://schemas.microsoft.com/office/drawing/2014/main" id="{E70B3B29-5026-4934-9AF6-9FD9E380BBF4}"/>
              </a:ext>
            </a:extLst>
          </p:cNvPr>
          <p:cNvSpPr/>
          <p:nvPr/>
        </p:nvSpPr>
        <p:spPr>
          <a:xfrm>
            <a:off x="6586312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119800"/>
                </a:moveTo>
                <a:lnTo>
                  <a:pt x="114088" y="119800"/>
                </a:lnTo>
                <a:cubicBezTo>
                  <a:pt x="5517" y="119800"/>
                  <a:pt x="5517" y="119800"/>
                  <a:pt x="5517" y="119800"/>
                </a:cubicBezTo>
                <a:cubicBezTo>
                  <a:pt x="2758" y="119800"/>
                  <a:pt x="0" y="116810"/>
                  <a:pt x="0" y="114019"/>
                </a:cubicBezTo>
                <a:cubicBezTo>
                  <a:pt x="0" y="5581"/>
                  <a:pt x="0" y="5581"/>
                  <a:pt x="0" y="5581"/>
                </a:cubicBezTo>
                <a:cubicBezTo>
                  <a:pt x="0" y="1395"/>
                  <a:pt x="2758" y="0"/>
                  <a:pt x="5517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1395"/>
                  <a:pt x="119802" y="5581"/>
                </a:cubicBezTo>
                <a:cubicBezTo>
                  <a:pt x="119802" y="114019"/>
                  <a:pt x="119802" y="114019"/>
                  <a:pt x="119802" y="114019"/>
                </a:cubicBezTo>
                <a:cubicBezTo>
                  <a:pt x="119802" y="116810"/>
                  <a:pt x="117044" y="119800"/>
                  <a:pt x="114088" y="119800"/>
                </a:cubicBezTo>
                <a:close/>
                <a:moveTo>
                  <a:pt x="108571" y="11162"/>
                </a:moveTo>
                <a:lnTo>
                  <a:pt x="108571" y="11162"/>
                </a:lnTo>
                <a:cubicBezTo>
                  <a:pt x="11034" y="11162"/>
                  <a:pt x="11034" y="11162"/>
                  <a:pt x="11034" y="11162"/>
                </a:cubicBezTo>
                <a:cubicBezTo>
                  <a:pt x="11034" y="108438"/>
                  <a:pt x="11034" y="108438"/>
                  <a:pt x="11034" y="108438"/>
                </a:cubicBezTo>
                <a:cubicBezTo>
                  <a:pt x="108571" y="108438"/>
                  <a:pt x="108571" y="108438"/>
                  <a:pt x="108571" y="108438"/>
                </a:cubicBezTo>
                <a:lnTo>
                  <a:pt x="108571" y="11162"/>
                </a:lnTo>
                <a:close/>
                <a:moveTo>
                  <a:pt x="19507" y="60598"/>
                </a:moveTo>
                <a:lnTo>
                  <a:pt x="19507" y="60598"/>
                </a:lnTo>
                <a:cubicBezTo>
                  <a:pt x="34876" y="50631"/>
                  <a:pt x="34876" y="50631"/>
                  <a:pt x="34876" y="50631"/>
                </a:cubicBezTo>
                <a:cubicBezTo>
                  <a:pt x="36256" y="50631"/>
                  <a:pt x="36256" y="50631"/>
                  <a:pt x="37635" y="50631"/>
                </a:cubicBezTo>
                <a:cubicBezTo>
                  <a:pt x="39014" y="50631"/>
                  <a:pt x="40394" y="50631"/>
                  <a:pt x="40394" y="50631"/>
                </a:cubicBezTo>
                <a:cubicBezTo>
                  <a:pt x="65418" y="67574"/>
                  <a:pt x="65418" y="67574"/>
                  <a:pt x="65418" y="67574"/>
                </a:cubicBezTo>
                <a:cubicBezTo>
                  <a:pt x="93201" y="47840"/>
                  <a:pt x="93201" y="47840"/>
                  <a:pt x="93201" y="47840"/>
                </a:cubicBezTo>
                <a:cubicBezTo>
                  <a:pt x="94581" y="46445"/>
                  <a:pt x="96157" y="46445"/>
                  <a:pt x="97536" y="46445"/>
                </a:cubicBezTo>
                <a:cubicBezTo>
                  <a:pt x="100295" y="46445"/>
                  <a:pt x="103054" y="49235"/>
                  <a:pt x="103054" y="52026"/>
                </a:cubicBezTo>
                <a:cubicBezTo>
                  <a:pt x="103054" y="53421"/>
                  <a:pt x="101674" y="56411"/>
                  <a:pt x="100295" y="56411"/>
                </a:cubicBezTo>
                <a:cubicBezTo>
                  <a:pt x="68177" y="78936"/>
                  <a:pt x="68177" y="78936"/>
                  <a:pt x="68177" y="78936"/>
                </a:cubicBezTo>
                <a:cubicBezTo>
                  <a:pt x="68177" y="80332"/>
                  <a:pt x="66798" y="80332"/>
                  <a:pt x="65418" y="80332"/>
                </a:cubicBezTo>
                <a:cubicBezTo>
                  <a:pt x="64039" y="80332"/>
                  <a:pt x="62660" y="80332"/>
                  <a:pt x="62660" y="78936"/>
                </a:cubicBezTo>
                <a:cubicBezTo>
                  <a:pt x="37635" y="61993"/>
                  <a:pt x="37635" y="61993"/>
                  <a:pt x="37635" y="61993"/>
                </a:cubicBezTo>
                <a:cubicBezTo>
                  <a:pt x="26403" y="70365"/>
                  <a:pt x="26403" y="70365"/>
                  <a:pt x="26403" y="70365"/>
                </a:cubicBezTo>
                <a:cubicBezTo>
                  <a:pt x="25024" y="70365"/>
                  <a:pt x="23645" y="70365"/>
                  <a:pt x="22266" y="70365"/>
                </a:cubicBezTo>
                <a:cubicBezTo>
                  <a:pt x="19507" y="70365"/>
                  <a:pt x="16748" y="68970"/>
                  <a:pt x="16748" y="64784"/>
                </a:cubicBezTo>
                <a:cubicBezTo>
                  <a:pt x="16748" y="63388"/>
                  <a:pt x="18128" y="61993"/>
                  <a:pt x="19507" y="60598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6" name="Shape 4821">
            <a:extLst>
              <a:ext uri="{FF2B5EF4-FFF2-40B4-BE49-F238E27FC236}">
                <a16:creationId xmlns:a16="http://schemas.microsoft.com/office/drawing/2014/main" id="{1E222B07-BB7F-4C33-AF90-F438073C3828}"/>
              </a:ext>
            </a:extLst>
          </p:cNvPr>
          <p:cNvSpPr/>
          <p:nvPr/>
        </p:nvSpPr>
        <p:spPr>
          <a:xfrm>
            <a:off x="6082676" y="3749221"/>
            <a:ext cx="289909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119764"/>
                </a:moveTo>
                <a:lnTo>
                  <a:pt x="114019" y="119764"/>
                </a:lnTo>
                <a:cubicBezTo>
                  <a:pt x="5581" y="119764"/>
                  <a:pt x="5581" y="119764"/>
                  <a:pt x="5581" y="119764"/>
                </a:cubicBezTo>
                <a:cubicBezTo>
                  <a:pt x="2790" y="119764"/>
                  <a:pt x="0" y="118117"/>
                  <a:pt x="0" y="113176"/>
                </a:cubicBezTo>
                <a:cubicBezTo>
                  <a:pt x="0" y="6588"/>
                  <a:pt x="0" y="6588"/>
                  <a:pt x="0" y="6588"/>
                </a:cubicBezTo>
                <a:cubicBezTo>
                  <a:pt x="0" y="3294"/>
                  <a:pt x="2790" y="0"/>
                  <a:pt x="5581" y="0"/>
                </a:cubicBezTo>
                <a:cubicBezTo>
                  <a:pt x="8372" y="0"/>
                  <a:pt x="11162" y="3294"/>
                  <a:pt x="11162" y="6588"/>
                </a:cubicBezTo>
                <a:cubicBezTo>
                  <a:pt x="11162" y="91529"/>
                  <a:pt x="11162" y="91529"/>
                  <a:pt x="11162" y="91529"/>
                </a:cubicBezTo>
                <a:cubicBezTo>
                  <a:pt x="11162" y="106352"/>
                  <a:pt x="11162" y="106352"/>
                  <a:pt x="11162" y="106352"/>
                </a:cubicBezTo>
                <a:cubicBezTo>
                  <a:pt x="114019" y="106352"/>
                  <a:pt x="114019" y="106352"/>
                  <a:pt x="114019" y="106352"/>
                </a:cubicBezTo>
                <a:cubicBezTo>
                  <a:pt x="118405" y="106352"/>
                  <a:pt x="119800" y="109882"/>
                  <a:pt x="119800" y="113176"/>
                </a:cubicBezTo>
                <a:cubicBezTo>
                  <a:pt x="119800" y="118117"/>
                  <a:pt x="118405" y="119764"/>
                  <a:pt x="114019" y="119764"/>
                </a:cubicBezTo>
                <a:close/>
                <a:moveTo>
                  <a:pt x="101461" y="99764"/>
                </a:moveTo>
                <a:lnTo>
                  <a:pt x="101461" y="99764"/>
                </a:lnTo>
                <a:cubicBezTo>
                  <a:pt x="90099" y="99764"/>
                  <a:pt x="90099" y="99764"/>
                  <a:pt x="90099" y="99764"/>
                </a:cubicBezTo>
                <a:cubicBezTo>
                  <a:pt x="87308" y="99764"/>
                  <a:pt x="84518" y="98117"/>
                  <a:pt x="84518" y="93176"/>
                </a:cubicBezTo>
                <a:cubicBezTo>
                  <a:pt x="84518" y="46588"/>
                  <a:pt x="84518" y="46588"/>
                  <a:pt x="84518" y="46588"/>
                </a:cubicBezTo>
                <a:cubicBezTo>
                  <a:pt x="84518" y="43294"/>
                  <a:pt x="87308" y="40000"/>
                  <a:pt x="90099" y="40000"/>
                </a:cubicBezTo>
                <a:cubicBezTo>
                  <a:pt x="101461" y="40000"/>
                  <a:pt x="101461" y="40000"/>
                  <a:pt x="101461" y="40000"/>
                </a:cubicBezTo>
                <a:cubicBezTo>
                  <a:pt x="104252" y="40000"/>
                  <a:pt x="107043" y="43294"/>
                  <a:pt x="107043" y="46588"/>
                </a:cubicBezTo>
                <a:cubicBezTo>
                  <a:pt x="107043" y="93176"/>
                  <a:pt x="107043" y="93176"/>
                  <a:pt x="107043" y="93176"/>
                </a:cubicBezTo>
                <a:cubicBezTo>
                  <a:pt x="107043" y="98117"/>
                  <a:pt x="104252" y="99764"/>
                  <a:pt x="101461" y="99764"/>
                </a:cubicBezTo>
                <a:close/>
                <a:moveTo>
                  <a:pt x="68970" y="99764"/>
                </a:moveTo>
                <a:lnTo>
                  <a:pt x="68970" y="99764"/>
                </a:lnTo>
                <a:cubicBezTo>
                  <a:pt x="57807" y="99764"/>
                  <a:pt x="57807" y="99764"/>
                  <a:pt x="57807" y="99764"/>
                </a:cubicBezTo>
                <a:cubicBezTo>
                  <a:pt x="55016" y="99764"/>
                  <a:pt x="52026" y="98117"/>
                  <a:pt x="52026" y="93176"/>
                </a:cubicBezTo>
                <a:cubicBezTo>
                  <a:pt x="52026" y="20000"/>
                  <a:pt x="52026" y="20000"/>
                  <a:pt x="52026" y="20000"/>
                </a:cubicBezTo>
                <a:cubicBezTo>
                  <a:pt x="52026" y="16705"/>
                  <a:pt x="55016" y="13411"/>
                  <a:pt x="57807" y="13411"/>
                </a:cubicBezTo>
                <a:cubicBezTo>
                  <a:pt x="68970" y="13411"/>
                  <a:pt x="68970" y="13411"/>
                  <a:pt x="68970" y="13411"/>
                </a:cubicBezTo>
                <a:cubicBezTo>
                  <a:pt x="73156" y="13411"/>
                  <a:pt x="74551" y="16705"/>
                  <a:pt x="74551" y="20000"/>
                </a:cubicBezTo>
                <a:cubicBezTo>
                  <a:pt x="74551" y="93176"/>
                  <a:pt x="74551" y="93176"/>
                  <a:pt x="74551" y="93176"/>
                </a:cubicBezTo>
                <a:cubicBezTo>
                  <a:pt x="74551" y="98117"/>
                  <a:pt x="73156" y="99764"/>
                  <a:pt x="68970" y="99764"/>
                </a:cubicBezTo>
                <a:close/>
                <a:moveTo>
                  <a:pt x="38073" y="99764"/>
                </a:moveTo>
                <a:lnTo>
                  <a:pt x="38073" y="99764"/>
                </a:lnTo>
                <a:cubicBezTo>
                  <a:pt x="26710" y="99764"/>
                  <a:pt x="26710" y="99764"/>
                  <a:pt x="26710" y="99764"/>
                </a:cubicBezTo>
                <a:cubicBezTo>
                  <a:pt x="22524" y="99764"/>
                  <a:pt x="21129" y="98117"/>
                  <a:pt x="21129" y="93176"/>
                </a:cubicBezTo>
                <a:cubicBezTo>
                  <a:pt x="21129" y="79764"/>
                  <a:pt x="21129" y="79764"/>
                  <a:pt x="21129" y="79764"/>
                </a:cubicBezTo>
                <a:cubicBezTo>
                  <a:pt x="21129" y="76470"/>
                  <a:pt x="22524" y="73176"/>
                  <a:pt x="26710" y="73176"/>
                </a:cubicBezTo>
                <a:cubicBezTo>
                  <a:pt x="38073" y="73176"/>
                  <a:pt x="38073" y="73176"/>
                  <a:pt x="38073" y="73176"/>
                </a:cubicBezTo>
                <a:cubicBezTo>
                  <a:pt x="40863" y="73176"/>
                  <a:pt x="43654" y="76470"/>
                  <a:pt x="43654" y="79764"/>
                </a:cubicBezTo>
                <a:cubicBezTo>
                  <a:pt x="43654" y="93176"/>
                  <a:pt x="43654" y="93176"/>
                  <a:pt x="43654" y="93176"/>
                </a:cubicBezTo>
                <a:cubicBezTo>
                  <a:pt x="43654" y="98117"/>
                  <a:pt x="40863" y="99764"/>
                  <a:pt x="38073" y="9976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7" name="Shape 4822">
            <a:extLst>
              <a:ext uri="{FF2B5EF4-FFF2-40B4-BE49-F238E27FC236}">
                <a16:creationId xmlns:a16="http://schemas.microsoft.com/office/drawing/2014/main" id="{32C2707B-D549-42B6-B303-BFBFFFFE0A67}"/>
              </a:ext>
            </a:extLst>
          </p:cNvPr>
          <p:cNvSpPr/>
          <p:nvPr/>
        </p:nvSpPr>
        <p:spPr>
          <a:xfrm>
            <a:off x="5576925" y="3749221"/>
            <a:ext cx="287792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004" y="41647"/>
                </a:moveTo>
                <a:lnTo>
                  <a:pt x="117004" y="41647"/>
                </a:lnTo>
                <a:cubicBezTo>
                  <a:pt x="69084" y="81647"/>
                  <a:pt x="69084" y="81647"/>
                  <a:pt x="69084" y="81647"/>
                </a:cubicBezTo>
                <a:cubicBezTo>
                  <a:pt x="67687" y="81647"/>
                  <a:pt x="66289" y="83294"/>
                  <a:pt x="64891" y="83294"/>
                </a:cubicBezTo>
                <a:cubicBezTo>
                  <a:pt x="64891" y="83294"/>
                  <a:pt x="63494" y="81647"/>
                  <a:pt x="62096" y="81647"/>
                </a:cubicBezTo>
                <a:cubicBezTo>
                  <a:pt x="36539" y="61647"/>
                  <a:pt x="36539" y="61647"/>
                  <a:pt x="36539" y="61647"/>
                </a:cubicBezTo>
                <a:cubicBezTo>
                  <a:pt x="11181" y="79764"/>
                  <a:pt x="11181" y="79764"/>
                  <a:pt x="11181" y="79764"/>
                </a:cubicBezTo>
                <a:cubicBezTo>
                  <a:pt x="11181" y="106352"/>
                  <a:pt x="11181" y="106352"/>
                  <a:pt x="11181" y="106352"/>
                </a:cubicBezTo>
                <a:cubicBezTo>
                  <a:pt x="114209" y="106352"/>
                  <a:pt x="114209" y="106352"/>
                  <a:pt x="114209" y="106352"/>
                </a:cubicBezTo>
                <a:cubicBezTo>
                  <a:pt x="117004" y="106352"/>
                  <a:pt x="119800" y="109882"/>
                  <a:pt x="119800" y="113176"/>
                </a:cubicBezTo>
                <a:cubicBezTo>
                  <a:pt x="119800" y="118117"/>
                  <a:pt x="117004" y="119764"/>
                  <a:pt x="114209" y="119764"/>
                </a:cubicBezTo>
                <a:cubicBezTo>
                  <a:pt x="5590" y="119764"/>
                  <a:pt x="5590" y="119764"/>
                  <a:pt x="5590" y="119764"/>
                </a:cubicBezTo>
                <a:cubicBezTo>
                  <a:pt x="1397" y="119764"/>
                  <a:pt x="0" y="118117"/>
                  <a:pt x="0" y="113176"/>
                </a:cubicBezTo>
                <a:cubicBezTo>
                  <a:pt x="0" y="6588"/>
                  <a:pt x="0" y="6588"/>
                  <a:pt x="0" y="6588"/>
                </a:cubicBezTo>
                <a:cubicBezTo>
                  <a:pt x="0" y="3294"/>
                  <a:pt x="1397" y="0"/>
                  <a:pt x="5590" y="0"/>
                </a:cubicBezTo>
                <a:cubicBezTo>
                  <a:pt x="8386" y="0"/>
                  <a:pt x="11181" y="3294"/>
                  <a:pt x="11181" y="6588"/>
                </a:cubicBezTo>
                <a:cubicBezTo>
                  <a:pt x="11181" y="64941"/>
                  <a:pt x="11181" y="64941"/>
                  <a:pt x="11181" y="64941"/>
                </a:cubicBezTo>
                <a:cubicBezTo>
                  <a:pt x="33743" y="48235"/>
                  <a:pt x="33743" y="48235"/>
                  <a:pt x="33743" y="48235"/>
                </a:cubicBezTo>
                <a:cubicBezTo>
                  <a:pt x="35141" y="48235"/>
                  <a:pt x="36539" y="46588"/>
                  <a:pt x="36539" y="46588"/>
                </a:cubicBezTo>
                <a:cubicBezTo>
                  <a:pt x="38136" y="46588"/>
                  <a:pt x="39534" y="48235"/>
                  <a:pt x="40931" y="48235"/>
                </a:cubicBezTo>
                <a:cubicBezTo>
                  <a:pt x="64891" y="68235"/>
                  <a:pt x="64891" y="68235"/>
                  <a:pt x="64891" y="68235"/>
                </a:cubicBezTo>
                <a:cubicBezTo>
                  <a:pt x="111414" y="29882"/>
                  <a:pt x="111414" y="29882"/>
                  <a:pt x="111414" y="29882"/>
                </a:cubicBezTo>
                <a:cubicBezTo>
                  <a:pt x="111414" y="29882"/>
                  <a:pt x="112811" y="29882"/>
                  <a:pt x="114209" y="29882"/>
                </a:cubicBezTo>
                <a:cubicBezTo>
                  <a:pt x="117004" y="29882"/>
                  <a:pt x="119800" y="31529"/>
                  <a:pt x="119800" y="36705"/>
                </a:cubicBezTo>
                <a:cubicBezTo>
                  <a:pt x="119800" y="38352"/>
                  <a:pt x="118402" y="40000"/>
                  <a:pt x="117004" y="41647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8" name="Shape 4823">
            <a:extLst>
              <a:ext uri="{FF2B5EF4-FFF2-40B4-BE49-F238E27FC236}">
                <a16:creationId xmlns:a16="http://schemas.microsoft.com/office/drawing/2014/main" id="{4A8DE918-EA36-4EE1-9D28-A283FE410196}"/>
              </a:ext>
            </a:extLst>
          </p:cNvPr>
          <p:cNvSpPr/>
          <p:nvPr/>
        </p:nvSpPr>
        <p:spPr>
          <a:xfrm>
            <a:off x="5069058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0"/>
                </a:moveTo>
                <a:lnTo>
                  <a:pt x="60000" y="119800"/>
                </a:lnTo>
                <a:cubicBezTo>
                  <a:pt x="26447" y="119800"/>
                  <a:pt x="0" y="92890"/>
                  <a:pt x="0" y="59202"/>
                </a:cubicBezTo>
                <a:cubicBezTo>
                  <a:pt x="0" y="26710"/>
                  <a:pt x="26447" y="0"/>
                  <a:pt x="60000" y="0"/>
                </a:cubicBezTo>
                <a:cubicBezTo>
                  <a:pt x="93355" y="0"/>
                  <a:pt x="119802" y="26710"/>
                  <a:pt x="119802" y="59202"/>
                </a:cubicBezTo>
                <a:cubicBezTo>
                  <a:pt x="119802" y="92890"/>
                  <a:pt x="93355" y="119800"/>
                  <a:pt x="60000" y="119800"/>
                </a:cubicBezTo>
                <a:close/>
                <a:moveTo>
                  <a:pt x="25065" y="25315"/>
                </a:moveTo>
                <a:lnTo>
                  <a:pt x="25065" y="25315"/>
                </a:lnTo>
                <a:cubicBezTo>
                  <a:pt x="60000" y="59202"/>
                  <a:pt x="60000" y="59202"/>
                  <a:pt x="60000" y="59202"/>
                </a:cubicBezTo>
                <a:cubicBezTo>
                  <a:pt x="60000" y="11162"/>
                  <a:pt x="60000" y="11162"/>
                  <a:pt x="60000" y="11162"/>
                </a:cubicBezTo>
                <a:cubicBezTo>
                  <a:pt x="45986" y="11162"/>
                  <a:pt x="34736" y="16943"/>
                  <a:pt x="25065" y="25315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9" name="Shape 4824">
            <a:extLst>
              <a:ext uri="{FF2B5EF4-FFF2-40B4-BE49-F238E27FC236}">
                <a16:creationId xmlns:a16="http://schemas.microsoft.com/office/drawing/2014/main" id="{6122F578-91AC-4625-9DA2-E5A1F4764565}"/>
              </a:ext>
            </a:extLst>
          </p:cNvPr>
          <p:cNvSpPr/>
          <p:nvPr/>
        </p:nvSpPr>
        <p:spPr>
          <a:xfrm>
            <a:off x="4563305" y="3730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2890"/>
                  <a:pt x="0" y="59202"/>
                </a:cubicBezTo>
                <a:cubicBezTo>
                  <a:pt x="0" y="26710"/>
                  <a:pt x="26755" y="0"/>
                  <a:pt x="60698" y="0"/>
                </a:cubicBezTo>
                <a:cubicBezTo>
                  <a:pt x="93044" y="0"/>
                  <a:pt x="119800" y="26710"/>
                  <a:pt x="119800" y="59202"/>
                </a:cubicBezTo>
                <a:cubicBezTo>
                  <a:pt x="119800" y="92890"/>
                  <a:pt x="93044" y="119800"/>
                  <a:pt x="60698" y="119800"/>
                </a:cubicBezTo>
                <a:close/>
                <a:moveTo>
                  <a:pt x="11181" y="59202"/>
                </a:moveTo>
                <a:lnTo>
                  <a:pt x="11181" y="59202"/>
                </a:lnTo>
                <a:cubicBezTo>
                  <a:pt x="60698" y="59202"/>
                  <a:pt x="60698" y="59202"/>
                  <a:pt x="60698" y="59202"/>
                </a:cubicBezTo>
                <a:cubicBezTo>
                  <a:pt x="60698" y="11162"/>
                  <a:pt x="60698" y="11162"/>
                  <a:pt x="60698" y="11162"/>
                </a:cubicBezTo>
                <a:cubicBezTo>
                  <a:pt x="33743" y="11162"/>
                  <a:pt x="11181" y="32292"/>
                  <a:pt x="11181" y="5920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0" name="Shape 4825">
            <a:extLst>
              <a:ext uri="{FF2B5EF4-FFF2-40B4-BE49-F238E27FC236}">
                <a16:creationId xmlns:a16="http://schemas.microsoft.com/office/drawing/2014/main" id="{1D348097-FF58-4135-A189-2C8A8A0A90E9}"/>
              </a:ext>
            </a:extLst>
          </p:cNvPr>
          <p:cNvSpPr/>
          <p:nvPr/>
        </p:nvSpPr>
        <p:spPr>
          <a:xfrm>
            <a:off x="4057555" y="3730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2890"/>
                  <a:pt x="0" y="59202"/>
                </a:cubicBezTo>
                <a:cubicBezTo>
                  <a:pt x="0" y="26710"/>
                  <a:pt x="26755" y="0"/>
                  <a:pt x="59101" y="0"/>
                </a:cubicBezTo>
                <a:cubicBezTo>
                  <a:pt x="93044" y="0"/>
                  <a:pt x="119800" y="26710"/>
                  <a:pt x="119800" y="59202"/>
                </a:cubicBezTo>
                <a:cubicBezTo>
                  <a:pt x="119800" y="92890"/>
                  <a:pt x="93044" y="119800"/>
                  <a:pt x="59101" y="119800"/>
                </a:cubicBezTo>
                <a:close/>
                <a:moveTo>
                  <a:pt x="11181" y="59202"/>
                </a:moveTo>
                <a:lnTo>
                  <a:pt x="11181" y="59202"/>
                </a:lnTo>
                <a:cubicBezTo>
                  <a:pt x="11181" y="73156"/>
                  <a:pt x="16772" y="85913"/>
                  <a:pt x="25357" y="94285"/>
                </a:cubicBezTo>
                <a:cubicBezTo>
                  <a:pt x="59101" y="59202"/>
                  <a:pt x="59101" y="59202"/>
                  <a:pt x="59101" y="59202"/>
                </a:cubicBezTo>
                <a:cubicBezTo>
                  <a:pt x="59101" y="11162"/>
                  <a:pt x="59101" y="11162"/>
                  <a:pt x="59101" y="11162"/>
                </a:cubicBezTo>
                <a:cubicBezTo>
                  <a:pt x="32346" y="11162"/>
                  <a:pt x="11181" y="32292"/>
                  <a:pt x="11181" y="5920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1" name="Shape 4826">
            <a:extLst>
              <a:ext uri="{FF2B5EF4-FFF2-40B4-BE49-F238E27FC236}">
                <a16:creationId xmlns:a16="http://schemas.microsoft.com/office/drawing/2014/main" id="{2B891D8B-E341-42E4-B418-2CC6205C5B0C}"/>
              </a:ext>
            </a:extLst>
          </p:cNvPr>
          <p:cNvSpPr/>
          <p:nvPr/>
        </p:nvSpPr>
        <p:spPr>
          <a:xfrm>
            <a:off x="3549687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2890"/>
                  <a:pt x="0" y="59202"/>
                </a:cubicBezTo>
                <a:cubicBezTo>
                  <a:pt x="0" y="26710"/>
                  <a:pt x="26600" y="0"/>
                  <a:pt x="59901" y="0"/>
                </a:cubicBezTo>
                <a:cubicBezTo>
                  <a:pt x="93399" y="0"/>
                  <a:pt x="119802" y="26710"/>
                  <a:pt x="119802" y="59202"/>
                </a:cubicBezTo>
                <a:cubicBezTo>
                  <a:pt x="119802" y="92890"/>
                  <a:pt x="93399" y="119800"/>
                  <a:pt x="59901" y="119800"/>
                </a:cubicBezTo>
                <a:close/>
                <a:moveTo>
                  <a:pt x="11231" y="59202"/>
                </a:moveTo>
                <a:lnTo>
                  <a:pt x="11231" y="59202"/>
                </a:lnTo>
                <a:cubicBezTo>
                  <a:pt x="11231" y="85913"/>
                  <a:pt x="33497" y="108438"/>
                  <a:pt x="59901" y="108438"/>
                </a:cubicBezTo>
                <a:cubicBezTo>
                  <a:pt x="59901" y="11162"/>
                  <a:pt x="59901" y="11162"/>
                  <a:pt x="59901" y="11162"/>
                </a:cubicBezTo>
                <a:cubicBezTo>
                  <a:pt x="33497" y="11162"/>
                  <a:pt x="11231" y="32292"/>
                  <a:pt x="11231" y="5920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2" name="Shape 4827">
            <a:extLst>
              <a:ext uri="{FF2B5EF4-FFF2-40B4-BE49-F238E27FC236}">
                <a16:creationId xmlns:a16="http://schemas.microsoft.com/office/drawing/2014/main" id="{84BB1251-430C-42A7-A0EB-36483D418F29}"/>
              </a:ext>
            </a:extLst>
          </p:cNvPr>
          <p:cNvSpPr/>
          <p:nvPr/>
        </p:nvSpPr>
        <p:spPr>
          <a:xfrm>
            <a:off x="3043935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60598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60598" y="119800"/>
                </a:cubicBezTo>
                <a:close/>
                <a:moveTo>
                  <a:pt x="11362" y="59202"/>
                </a:moveTo>
                <a:lnTo>
                  <a:pt x="11362" y="59202"/>
                </a:lnTo>
                <a:cubicBezTo>
                  <a:pt x="11362" y="85913"/>
                  <a:pt x="33887" y="108438"/>
                  <a:pt x="60598" y="108438"/>
                </a:cubicBezTo>
                <a:cubicBezTo>
                  <a:pt x="73355" y="108438"/>
                  <a:pt x="85913" y="102857"/>
                  <a:pt x="94485" y="94285"/>
                </a:cubicBezTo>
                <a:cubicBezTo>
                  <a:pt x="60598" y="59202"/>
                  <a:pt x="60598" y="59202"/>
                  <a:pt x="60598" y="59202"/>
                </a:cubicBezTo>
                <a:cubicBezTo>
                  <a:pt x="60598" y="11162"/>
                  <a:pt x="60598" y="11162"/>
                  <a:pt x="60598" y="11162"/>
                </a:cubicBezTo>
                <a:cubicBezTo>
                  <a:pt x="33887" y="11162"/>
                  <a:pt x="11362" y="32292"/>
                  <a:pt x="11362" y="5920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3" name="Shape 4828">
            <a:extLst>
              <a:ext uri="{FF2B5EF4-FFF2-40B4-BE49-F238E27FC236}">
                <a16:creationId xmlns:a16="http://schemas.microsoft.com/office/drawing/2014/main" id="{F8645D3A-4BD3-4876-98A1-789DFE0BE59C}"/>
              </a:ext>
            </a:extLst>
          </p:cNvPr>
          <p:cNvSpPr/>
          <p:nvPr/>
        </p:nvSpPr>
        <p:spPr>
          <a:xfrm>
            <a:off x="2538184" y="3730169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59202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59202" y="119800"/>
                </a:cubicBezTo>
                <a:close/>
                <a:moveTo>
                  <a:pt x="11362" y="59202"/>
                </a:moveTo>
                <a:lnTo>
                  <a:pt x="11362" y="59202"/>
                </a:ln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59202" y="59202"/>
                  <a:pt x="59202" y="59202"/>
                  <a:pt x="59202" y="59202"/>
                </a:cubicBezTo>
                <a:cubicBezTo>
                  <a:pt x="59202" y="11162"/>
                  <a:pt x="59202" y="11162"/>
                  <a:pt x="59202" y="11162"/>
                </a:cubicBezTo>
                <a:cubicBezTo>
                  <a:pt x="32491" y="11162"/>
                  <a:pt x="11362" y="32292"/>
                  <a:pt x="11362" y="5920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4" name="Shape 4829">
            <a:extLst>
              <a:ext uri="{FF2B5EF4-FFF2-40B4-BE49-F238E27FC236}">
                <a16:creationId xmlns:a16="http://schemas.microsoft.com/office/drawing/2014/main" id="{570D6DBD-6954-4FB9-A0CD-D6AE93A6AE76}"/>
              </a:ext>
            </a:extLst>
          </p:cNvPr>
          <p:cNvSpPr/>
          <p:nvPr/>
        </p:nvSpPr>
        <p:spPr>
          <a:xfrm>
            <a:off x="2036664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59202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59202" y="119800"/>
                </a:cubicBezTo>
                <a:close/>
                <a:moveTo>
                  <a:pt x="94485" y="25315"/>
                </a:moveTo>
                <a:lnTo>
                  <a:pt x="94485" y="25315"/>
                </a:lnTo>
                <a:cubicBezTo>
                  <a:pt x="59202" y="59202"/>
                  <a:pt x="59202" y="59202"/>
                  <a:pt x="59202" y="59202"/>
                </a:cubicBezTo>
                <a:cubicBezTo>
                  <a:pt x="59202" y="11162"/>
                  <a:pt x="59202" y="11162"/>
                  <a:pt x="59202" y="11162"/>
                </a:cubicBezTo>
                <a:cubicBezTo>
                  <a:pt x="32491" y="11162"/>
                  <a:pt x="11362" y="32292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46445"/>
                  <a:pt x="102857" y="33687"/>
                  <a:pt x="94485" y="25315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5" name="Shape 4830">
            <a:extLst>
              <a:ext uri="{FF2B5EF4-FFF2-40B4-BE49-F238E27FC236}">
                <a16:creationId xmlns:a16="http://schemas.microsoft.com/office/drawing/2014/main" id="{63717B0E-23FF-4801-A43A-832B36E93AC1}"/>
              </a:ext>
            </a:extLst>
          </p:cNvPr>
          <p:cNvSpPr/>
          <p:nvPr/>
        </p:nvSpPr>
        <p:spPr>
          <a:xfrm>
            <a:off x="1524564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6179" y="53421"/>
                </a:moveTo>
                <a:lnTo>
                  <a:pt x="66179" y="53421"/>
                </a:lnTo>
                <a:cubicBezTo>
                  <a:pt x="66179" y="0"/>
                  <a:pt x="66179" y="0"/>
                  <a:pt x="66179" y="0"/>
                </a:cubicBezTo>
                <a:cubicBezTo>
                  <a:pt x="95880" y="0"/>
                  <a:pt x="119800" y="23920"/>
                  <a:pt x="119800" y="53421"/>
                </a:cubicBezTo>
                <a:lnTo>
                  <a:pt x="66179" y="53421"/>
                </a:lnTo>
                <a:close/>
                <a:moveTo>
                  <a:pt x="55016" y="119800"/>
                </a:moveTo>
                <a:lnTo>
                  <a:pt x="55016" y="119800"/>
                </a:lnTo>
                <a:cubicBezTo>
                  <a:pt x="23920" y="119800"/>
                  <a:pt x="0" y="95681"/>
                  <a:pt x="0" y="64784"/>
                </a:cubicBezTo>
                <a:cubicBezTo>
                  <a:pt x="0" y="35083"/>
                  <a:pt x="23920" y="11162"/>
                  <a:pt x="55016" y="11162"/>
                </a:cubicBezTo>
                <a:cubicBezTo>
                  <a:pt x="55016" y="64784"/>
                  <a:pt x="55016" y="64784"/>
                  <a:pt x="55016" y="64784"/>
                </a:cubicBezTo>
                <a:cubicBezTo>
                  <a:pt x="108438" y="64784"/>
                  <a:pt x="108438" y="64784"/>
                  <a:pt x="108438" y="64784"/>
                </a:cubicBezTo>
                <a:cubicBezTo>
                  <a:pt x="108438" y="95681"/>
                  <a:pt x="84518" y="119800"/>
                  <a:pt x="55016" y="11980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6" name="Shape 4831">
            <a:extLst>
              <a:ext uri="{FF2B5EF4-FFF2-40B4-BE49-F238E27FC236}">
                <a16:creationId xmlns:a16="http://schemas.microsoft.com/office/drawing/2014/main" id="{9F4CEC7D-BDFC-4FC3-8C5C-5DECD49DF9DF}"/>
              </a:ext>
            </a:extLst>
          </p:cNvPr>
          <p:cNvSpPr/>
          <p:nvPr/>
        </p:nvSpPr>
        <p:spPr>
          <a:xfrm>
            <a:off x="7108993" y="3220053"/>
            <a:ext cx="275095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90" y="59901"/>
                </a:moveTo>
                <a:lnTo>
                  <a:pt x="119790" y="59901"/>
                </a:lnTo>
                <a:close/>
                <a:moveTo>
                  <a:pt x="56236" y="119802"/>
                </a:moveTo>
                <a:lnTo>
                  <a:pt x="56236" y="119802"/>
                </a:lnTo>
                <a:cubicBezTo>
                  <a:pt x="25087" y="119802"/>
                  <a:pt x="0" y="94778"/>
                  <a:pt x="0" y="65615"/>
                </a:cubicBezTo>
                <a:cubicBezTo>
                  <a:pt x="0" y="43349"/>
                  <a:pt x="14843" y="23842"/>
                  <a:pt x="35540" y="15369"/>
                </a:cubicBezTo>
                <a:lnTo>
                  <a:pt x="37003" y="15369"/>
                </a:lnTo>
                <a:cubicBezTo>
                  <a:pt x="39930" y="15369"/>
                  <a:pt x="42857" y="18325"/>
                  <a:pt x="42857" y="21083"/>
                </a:cubicBezTo>
                <a:cubicBezTo>
                  <a:pt x="42857" y="23842"/>
                  <a:pt x="41393" y="25221"/>
                  <a:pt x="38466" y="26600"/>
                </a:cubicBezTo>
                <a:cubicBezTo>
                  <a:pt x="22160" y="32118"/>
                  <a:pt x="11916" y="47487"/>
                  <a:pt x="11916" y="65615"/>
                </a:cubicBezTo>
                <a:cubicBezTo>
                  <a:pt x="11916" y="89261"/>
                  <a:pt x="31149" y="108768"/>
                  <a:pt x="56236" y="108768"/>
                </a:cubicBezTo>
                <a:cubicBezTo>
                  <a:pt x="81324" y="108768"/>
                  <a:pt x="102020" y="89261"/>
                  <a:pt x="102020" y="65615"/>
                </a:cubicBezTo>
                <a:cubicBezTo>
                  <a:pt x="102020" y="47487"/>
                  <a:pt x="90104" y="32118"/>
                  <a:pt x="74006" y="26600"/>
                </a:cubicBezTo>
                <a:cubicBezTo>
                  <a:pt x="72543" y="25221"/>
                  <a:pt x="71080" y="23842"/>
                  <a:pt x="71080" y="21083"/>
                </a:cubicBezTo>
                <a:cubicBezTo>
                  <a:pt x="71080" y="18325"/>
                  <a:pt x="72543" y="15369"/>
                  <a:pt x="76933" y="15369"/>
                </a:cubicBezTo>
                <a:lnTo>
                  <a:pt x="78397" y="15369"/>
                </a:lnTo>
                <a:cubicBezTo>
                  <a:pt x="99094" y="23842"/>
                  <a:pt x="113937" y="43349"/>
                  <a:pt x="113937" y="65615"/>
                </a:cubicBezTo>
                <a:cubicBezTo>
                  <a:pt x="113937" y="94778"/>
                  <a:pt x="88641" y="119802"/>
                  <a:pt x="56236" y="119802"/>
                </a:cubicBezTo>
                <a:close/>
                <a:moveTo>
                  <a:pt x="56236" y="61280"/>
                </a:moveTo>
                <a:lnTo>
                  <a:pt x="56236" y="61280"/>
                </a:lnTo>
                <a:cubicBezTo>
                  <a:pt x="53310" y="61280"/>
                  <a:pt x="50383" y="59901"/>
                  <a:pt x="50383" y="55763"/>
                </a:cubicBezTo>
                <a:cubicBezTo>
                  <a:pt x="50383" y="23842"/>
                  <a:pt x="50383" y="23842"/>
                  <a:pt x="50383" y="23842"/>
                </a:cubicBezTo>
                <a:cubicBezTo>
                  <a:pt x="50383" y="12610"/>
                  <a:pt x="50383" y="12610"/>
                  <a:pt x="50383" y="12610"/>
                </a:cubicBezTo>
                <a:cubicBezTo>
                  <a:pt x="50383" y="5714"/>
                  <a:pt x="50383" y="5714"/>
                  <a:pt x="50383" y="5714"/>
                </a:cubicBezTo>
                <a:cubicBezTo>
                  <a:pt x="50383" y="2955"/>
                  <a:pt x="53310" y="0"/>
                  <a:pt x="56236" y="0"/>
                </a:cubicBezTo>
                <a:cubicBezTo>
                  <a:pt x="60627" y="0"/>
                  <a:pt x="62090" y="2955"/>
                  <a:pt x="62090" y="5714"/>
                </a:cubicBezTo>
                <a:cubicBezTo>
                  <a:pt x="62090" y="22463"/>
                  <a:pt x="62090" y="22463"/>
                  <a:pt x="62090" y="22463"/>
                </a:cubicBezTo>
                <a:cubicBezTo>
                  <a:pt x="62090" y="33497"/>
                  <a:pt x="62090" y="33497"/>
                  <a:pt x="62090" y="33497"/>
                </a:cubicBezTo>
                <a:cubicBezTo>
                  <a:pt x="62090" y="55763"/>
                  <a:pt x="62090" y="55763"/>
                  <a:pt x="62090" y="55763"/>
                </a:cubicBezTo>
                <a:cubicBezTo>
                  <a:pt x="62090" y="59901"/>
                  <a:pt x="60627" y="61280"/>
                  <a:pt x="56236" y="6128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7" name="Shape 4832">
            <a:extLst>
              <a:ext uri="{FF2B5EF4-FFF2-40B4-BE49-F238E27FC236}">
                <a16:creationId xmlns:a16="http://schemas.microsoft.com/office/drawing/2014/main" id="{9B397354-995C-491E-A21D-BFF1EBCA5427}"/>
              </a:ext>
            </a:extLst>
          </p:cNvPr>
          <p:cNvSpPr/>
          <p:nvPr/>
        </p:nvSpPr>
        <p:spPr>
          <a:xfrm>
            <a:off x="6586312" y="3230636"/>
            <a:ext cx="292024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36858"/>
                </a:moveTo>
                <a:lnTo>
                  <a:pt x="114088" y="36858"/>
                </a:lnTo>
                <a:cubicBezTo>
                  <a:pt x="108571" y="22198"/>
                  <a:pt x="97536" y="11727"/>
                  <a:pt x="83546" y="4397"/>
                </a:cubicBezTo>
                <a:cubicBezTo>
                  <a:pt x="87684" y="1465"/>
                  <a:pt x="91822" y="0"/>
                  <a:pt x="97536" y="0"/>
                </a:cubicBezTo>
                <a:cubicBezTo>
                  <a:pt x="109950" y="0"/>
                  <a:pt x="119802" y="10261"/>
                  <a:pt x="119802" y="23664"/>
                </a:cubicBezTo>
                <a:cubicBezTo>
                  <a:pt x="119802" y="28062"/>
                  <a:pt x="117044" y="33926"/>
                  <a:pt x="114088" y="36858"/>
                </a:cubicBezTo>
                <a:close/>
                <a:moveTo>
                  <a:pt x="114088" y="63664"/>
                </a:moveTo>
                <a:lnTo>
                  <a:pt x="114088" y="63664"/>
                </a:lnTo>
                <a:cubicBezTo>
                  <a:pt x="114088" y="78324"/>
                  <a:pt x="108571" y="91727"/>
                  <a:pt x="98916" y="101989"/>
                </a:cubicBezTo>
                <a:cubicBezTo>
                  <a:pt x="107192" y="110994"/>
                  <a:pt x="107192" y="110994"/>
                  <a:pt x="107192" y="110994"/>
                </a:cubicBezTo>
                <a:cubicBezTo>
                  <a:pt x="107192" y="110994"/>
                  <a:pt x="108571" y="112460"/>
                  <a:pt x="108571" y="113926"/>
                </a:cubicBezTo>
                <a:cubicBezTo>
                  <a:pt x="108571" y="118324"/>
                  <a:pt x="105812" y="119790"/>
                  <a:pt x="103054" y="119790"/>
                </a:cubicBezTo>
                <a:cubicBezTo>
                  <a:pt x="101674" y="119790"/>
                  <a:pt x="100295" y="119790"/>
                  <a:pt x="98916" y="118324"/>
                </a:cubicBezTo>
                <a:cubicBezTo>
                  <a:pt x="90443" y="109528"/>
                  <a:pt x="90443" y="109528"/>
                  <a:pt x="90443" y="109528"/>
                </a:cubicBezTo>
                <a:cubicBezTo>
                  <a:pt x="82167" y="116858"/>
                  <a:pt x="70935" y="119790"/>
                  <a:pt x="59901" y="119790"/>
                </a:cubicBezTo>
                <a:cubicBezTo>
                  <a:pt x="48669" y="119790"/>
                  <a:pt x="37635" y="116858"/>
                  <a:pt x="29162" y="109528"/>
                </a:cubicBezTo>
                <a:cubicBezTo>
                  <a:pt x="20886" y="118324"/>
                  <a:pt x="20886" y="118324"/>
                  <a:pt x="20886" y="118324"/>
                </a:cubicBezTo>
                <a:cubicBezTo>
                  <a:pt x="19507" y="119790"/>
                  <a:pt x="18128" y="119790"/>
                  <a:pt x="16748" y="119790"/>
                </a:cubicBezTo>
                <a:cubicBezTo>
                  <a:pt x="13990" y="119790"/>
                  <a:pt x="11034" y="118324"/>
                  <a:pt x="11034" y="113926"/>
                </a:cubicBezTo>
                <a:cubicBezTo>
                  <a:pt x="11034" y="112460"/>
                  <a:pt x="12610" y="110994"/>
                  <a:pt x="13990" y="110994"/>
                </a:cubicBezTo>
                <a:cubicBezTo>
                  <a:pt x="20886" y="101989"/>
                  <a:pt x="20886" y="101989"/>
                  <a:pt x="20886" y="101989"/>
                </a:cubicBezTo>
                <a:cubicBezTo>
                  <a:pt x="11034" y="91727"/>
                  <a:pt x="5517" y="78324"/>
                  <a:pt x="5517" y="63664"/>
                </a:cubicBezTo>
                <a:cubicBezTo>
                  <a:pt x="5517" y="30994"/>
                  <a:pt x="30541" y="5863"/>
                  <a:pt x="59901" y="5863"/>
                </a:cubicBezTo>
                <a:cubicBezTo>
                  <a:pt x="89064" y="5863"/>
                  <a:pt x="114088" y="30994"/>
                  <a:pt x="114088" y="63664"/>
                </a:cubicBezTo>
                <a:close/>
                <a:moveTo>
                  <a:pt x="59901" y="17801"/>
                </a:moveTo>
                <a:lnTo>
                  <a:pt x="59901" y="17801"/>
                </a:lnTo>
                <a:cubicBezTo>
                  <a:pt x="36256" y="17801"/>
                  <a:pt x="16748" y="38324"/>
                  <a:pt x="16748" y="63664"/>
                </a:cubicBezTo>
                <a:cubicBezTo>
                  <a:pt x="16748" y="88795"/>
                  <a:pt x="36256" y="108062"/>
                  <a:pt x="59901" y="108062"/>
                </a:cubicBezTo>
                <a:cubicBezTo>
                  <a:pt x="83546" y="108062"/>
                  <a:pt x="103054" y="88795"/>
                  <a:pt x="103054" y="63664"/>
                </a:cubicBezTo>
                <a:cubicBezTo>
                  <a:pt x="103054" y="38324"/>
                  <a:pt x="83546" y="17801"/>
                  <a:pt x="59901" y="17801"/>
                </a:cubicBezTo>
                <a:close/>
                <a:moveTo>
                  <a:pt x="82167" y="69528"/>
                </a:moveTo>
                <a:lnTo>
                  <a:pt x="82167" y="69528"/>
                </a:lnTo>
                <a:cubicBezTo>
                  <a:pt x="59901" y="69528"/>
                  <a:pt x="59901" y="69528"/>
                  <a:pt x="59901" y="69528"/>
                </a:cubicBezTo>
                <a:cubicBezTo>
                  <a:pt x="57142" y="69528"/>
                  <a:pt x="54384" y="66596"/>
                  <a:pt x="54384" y="63664"/>
                </a:cubicBezTo>
                <a:cubicBezTo>
                  <a:pt x="54384" y="30994"/>
                  <a:pt x="54384" y="30994"/>
                  <a:pt x="54384" y="30994"/>
                </a:cubicBezTo>
                <a:cubicBezTo>
                  <a:pt x="54384" y="28062"/>
                  <a:pt x="57142" y="25130"/>
                  <a:pt x="59901" y="25130"/>
                </a:cubicBezTo>
                <a:cubicBezTo>
                  <a:pt x="62660" y="25130"/>
                  <a:pt x="65418" y="28062"/>
                  <a:pt x="65418" y="30994"/>
                </a:cubicBezTo>
                <a:cubicBezTo>
                  <a:pt x="65418" y="57591"/>
                  <a:pt x="65418" y="57591"/>
                  <a:pt x="65418" y="57591"/>
                </a:cubicBezTo>
                <a:cubicBezTo>
                  <a:pt x="82167" y="57591"/>
                  <a:pt x="82167" y="57591"/>
                  <a:pt x="82167" y="57591"/>
                </a:cubicBezTo>
                <a:cubicBezTo>
                  <a:pt x="84926" y="57591"/>
                  <a:pt x="87684" y="59057"/>
                  <a:pt x="87684" y="63664"/>
                </a:cubicBezTo>
                <a:cubicBezTo>
                  <a:pt x="87684" y="66596"/>
                  <a:pt x="84926" y="69528"/>
                  <a:pt x="82167" y="69528"/>
                </a:cubicBezTo>
                <a:close/>
                <a:moveTo>
                  <a:pt x="5517" y="38324"/>
                </a:moveTo>
                <a:lnTo>
                  <a:pt x="5517" y="38324"/>
                </a:lnTo>
                <a:cubicBezTo>
                  <a:pt x="2758" y="33926"/>
                  <a:pt x="0" y="29528"/>
                  <a:pt x="0" y="23664"/>
                </a:cubicBezTo>
                <a:cubicBezTo>
                  <a:pt x="0" y="10261"/>
                  <a:pt x="9655" y="0"/>
                  <a:pt x="22266" y="0"/>
                </a:cubicBezTo>
                <a:cubicBezTo>
                  <a:pt x="27783" y="0"/>
                  <a:pt x="31921" y="1465"/>
                  <a:pt x="36256" y="4397"/>
                </a:cubicBezTo>
                <a:cubicBezTo>
                  <a:pt x="22266" y="11727"/>
                  <a:pt x="11034" y="23664"/>
                  <a:pt x="5517" y="3832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8" name="Shape 4833">
            <a:extLst>
              <a:ext uri="{FF2B5EF4-FFF2-40B4-BE49-F238E27FC236}">
                <a16:creationId xmlns:a16="http://schemas.microsoft.com/office/drawing/2014/main" id="{C474040F-C8AC-4ECB-A3C8-CAF7E19681D8}"/>
              </a:ext>
            </a:extLst>
          </p:cNvPr>
          <p:cNvSpPr/>
          <p:nvPr/>
        </p:nvSpPr>
        <p:spPr>
          <a:xfrm>
            <a:off x="6082676" y="3220053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2"/>
                </a:moveTo>
                <a:lnTo>
                  <a:pt x="60598" y="119802"/>
                </a:lnTo>
                <a:cubicBezTo>
                  <a:pt x="26710" y="119802"/>
                  <a:pt x="0" y="93399"/>
                  <a:pt x="0" y="59901"/>
                </a:cubicBezTo>
                <a:cubicBezTo>
                  <a:pt x="0" y="26600"/>
                  <a:pt x="26710" y="0"/>
                  <a:pt x="60598" y="0"/>
                </a:cubicBezTo>
                <a:cubicBezTo>
                  <a:pt x="92890" y="0"/>
                  <a:pt x="119800" y="26600"/>
                  <a:pt x="119800" y="59901"/>
                </a:cubicBezTo>
                <a:cubicBezTo>
                  <a:pt x="119800" y="93399"/>
                  <a:pt x="92890" y="119802"/>
                  <a:pt x="60598" y="119802"/>
                </a:cubicBezTo>
                <a:close/>
                <a:moveTo>
                  <a:pt x="60598" y="11231"/>
                </a:moveTo>
                <a:lnTo>
                  <a:pt x="60598" y="11231"/>
                </a:lnTo>
                <a:cubicBezTo>
                  <a:pt x="33687" y="11231"/>
                  <a:pt x="11162" y="33497"/>
                  <a:pt x="11162" y="59901"/>
                </a:cubicBezTo>
                <a:cubicBezTo>
                  <a:pt x="11162" y="86502"/>
                  <a:pt x="33687" y="108768"/>
                  <a:pt x="60598" y="108768"/>
                </a:cubicBezTo>
                <a:cubicBezTo>
                  <a:pt x="87308" y="108768"/>
                  <a:pt x="108438" y="86502"/>
                  <a:pt x="108438" y="59901"/>
                </a:cubicBezTo>
                <a:cubicBezTo>
                  <a:pt x="108438" y="33497"/>
                  <a:pt x="87308" y="11231"/>
                  <a:pt x="60598" y="11231"/>
                </a:cubicBezTo>
                <a:close/>
                <a:moveTo>
                  <a:pt x="84518" y="65615"/>
                </a:moveTo>
                <a:lnTo>
                  <a:pt x="84518" y="65615"/>
                </a:lnTo>
                <a:cubicBezTo>
                  <a:pt x="73156" y="65615"/>
                  <a:pt x="73156" y="65615"/>
                  <a:pt x="73156" y="65615"/>
                </a:cubicBezTo>
                <a:cubicBezTo>
                  <a:pt x="66179" y="65615"/>
                  <a:pt x="66179" y="65615"/>
                  <a:pt x="66179" y="65615"/>
                </a:cubicBezTo>
                <a:cubicBezTo>
                  <a:pt x="60598" y="65615"/>
                  <a:pt x="60598" y="65615"/>
                  <a:pt x="60598" y="65615"/>
                </a:cubicBezTo>
                <a:cubicBezTo>
                  <a:pt x="56411" y="65615"/>
                  <a:pt x="55016" y="62857"/>
                  <a:pt x="55016" y="59901"/>
                </a:cubicBezTo>
                <a:cubicBezTo>
                  <a:pt x="55016" y="26600"/>
                  <a:pt x="55016" y="26600"/>
                  <a:pt x="55016" y="26600"/>
                </a:cubicBezTo>
                <a:cubicBezTo>
                  <a:pt x="55016" y="23842"/>
                  <a:pt x="56411" y="21083"/>
                  <a:pt x="60598" y="21083"/>
                </a:cubicBezTo>
                <a:cubicBezTo>
                  <a:pt x="63388" y="21083"/>
                  <a:pt x="66179" y="23842"/>
                  <a:pt x="66179" y="26600"/>
                </a:cubicBezTo>
                <a:cubicBezTo>
                  <a:pt x="66179" y="54384"/>
                  <a:pt x="66179" y="54384"/>
                  <a:pt x="66179" y="54384"/>
                </a:cubicBezTo>
                <a:cubicBezTo>
                  <a:pt x="73156" y="54384"/>
                  <a:pt x="73156" y="54384"/>
                  <a:pt x="73156" y="54384"/>
                </a:cubicBezTo>
                <a:cubicBezTo>
                  <a:pt x="84518" y="54384"/>
                  <a:pt x="84518" y="54384"/>
                  <a:pt x="84518" y="54384"/>
                </a:cubicBezTo>
                <a:cubicBezTo>
                  <a:pt x="87308" y="54384"/>
                  <a:pt x="90099" y="57142"/>
                  <a:pt x="90099" y="59901"/>
                </a:cubicBezTo>
                <a:cubicBezTo>
                  <a:pt x="90099" y="62857"/>
                  <a:pt x="87308" y="65615"/>
                  <a:pt x="84518" y="65615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9" name="Shape 4834">
            <a:extLst>
              <a:ext uri="{FF2B5EF4-FFF2-40B4-BE49-F238E27FC236}">
                <a16:creationId xmlns:a16="http://schemas.microsoft.com/office/drawing/2014/main" id="{E13AFFDD-F1EF-4C27-B067-989794F3FD08}"/>
              </a:ext>
            </a:extLst>
          </p:cNvPr>
          <p:cNvSpPr/>
          <p:nvPr/>
        </p:nvSpPr>
        <p:spPr>
          <a:xfrm>
            <a:off x="5576925" y="3220053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301" y="119802"/>
                </a:moveTo>
                <a:lnTo>
                  <a:pt x="59301" y="119802"/>
                </a:lnTo>
                <a:cubicBezTo>
                  <a:pt x="26755" y="119802"/>
                  <a:pt x="0" y="93399"/>
                  <a:pt x="0" y="59901"/>
                </a:cubicBezTo>
                <a:cubicBezTo>
                  <a:pt x="0" y="26600"/>
                  <a:pt x="26755" y="0"/>
                  <a:pt x="59301" y="0"/>
                </a:cubicBezTo>
                <a:cubicBezTo>
                  <a:pt x="93044" y="0"/>
                  <a:pt x="119800" y="26600"/>
                  <a:pt x="119800" y="59901"/>
                </a:cubicBezTo>
                <a:cubicBezTo>
                  <a:pt x="119800" y="93399"/>
                  <a:pt x="93044" y="119802"/>
                  <a:pt x="59301" y="119802"/>
                </a:cubicBezTo>
                <a:close/>
                <a:moveTo>
                  <a:pt x="59301" y="11231"/>
                </a:moveTo>
                <a:lnTo>
                  <a:pt x="59301" y="11231"/>
                </a:lnTo>
                <a:cubicBezTo>
                  <a:pt x="32346" y="11231"/>
                  <a:pt x="11181" y="33497"/>
                  <a:pt x="11181" y="59901"/>
                </a:cubicBezTo>
                <a:cubicBezTo>
                  <a:pt x="11181" y="72512"/>
                  <a:pt x="15574" y="83743"/>
                  <a:pt x="23960" y="92019"/>
                </a:cubicBezTo>
                <a:cubicBezTo>
                  <a:pt x="30948" y="89261"/>
                  <a:pt x="28153" y="92019"/>
                  <a:pt x="36539" y="87881"/>
                </a:cubicBezTo>
                <a:cubicBezTo>
                  <a:pt x="46522" y="83743"/>
                  <a:pt x="49317" y="82364"/>
                  <a:pt x="49317" y="82364"/>
                </a:cubicBezTo>
                <a:cubicBezTo>
                  <a:pt x="49317" y="73891"/>
                  <a:pt x="49317" y="73891"/>
                  <a:pt x="49317" y="73891"/>
                </a:cubicBezTo>
                <a:cubicBezTo>
                  <a:pt x="49317" y="73891"/>
                  <a:pt x="45124" y="71133"/>
                  <a:pt x="43727" y="62857"/>
                </a:cubicBezTo>
                <a:cubicBezTo>
                  <a:pt x="42329" y="64236"/>
                  <a:pt x="40931" y="59901"/>
                  <a:pt x="40931" y="58522"/>
                </a:cubicBezTo>
                <a:cubicBezTo>
                  <a:pt x="40931" y="55763"/>
                  <a:pt x="39534" y="50246"/>
                  <a:pt x="42329" y="50246"/>
                </a:cubicBezTo>
                <a:cubicBezTo>
                  <a:pt x="42329" y="46108"/>
                  <a:pt x="42329" y="43349"/>
                  <a:pt x="42329" y="40394"/>
                </a:cubicBezTo>
                <a:cubicBezTo>
                  <a:pt x="42329" y="34876"/>
                  <a:pt x="49317" y="26600"/>
                  <a:pt x="59301" y="26600"/>
                </a:cubicBezTo>
                <a:cubicBezTo>
                  <a:pt x="71880" y="26600"/>
                  <a:pt x="76073" y="34876"/>
                  <a:pt x="77670" y="40394"/>
                </a:cubicBezTo>
                <a:cubicBezTo>
                  <a:pt x="77670" y="43349"/>
                  <a:pt x="77670" y="46108"/>
                  <a:pt x="76073" y="50246"/>
                </a:cubicBezTo>
                <a:cubicBezTo>
                  <a:pt x="79068" y="50246"/>
                  <a:pt x="77670" y="55763"/>
                  <a:pt x="77670" y="58522"/>
                </a:cubicBezTo>
                <a:cubicBezTo>
                  <a:pt x="77670" y="59901"/>
                  <a:pt x="77670" y="64236"/>
                  <a:pt x="74675" y="62857"/>
                </a:cubicBezTo>
                <a:cubicBezTo>
                  <a:pt x="73277" y="71133"/>
                  <a:pt x="70482" y="73891"/>
                  <a:pt x="70482" y="73891"/>
                </a:cubicBezTo>
                <a:cubicBezTo>
                  <a:pt x="70482" y="82364"/>
                  <a:pt x="70482" y="82364"/>
                  <a:pt x="70482" y="82364"/>
                </a:cubicBezTo>
                <a:cubicBezTo>
                  <a:pt x="70482" y="82364"/>
                  <a:pt x="73277" y="83743"/>
                  <a:pt x="81863" y="87881"/>
                </a:cubicBezTo>
                <a:cubicBezTo>
                  <a:pt x="91647" y="92019"/>
                  <a:pt x="88851" y="89261"/>
                  <a:pt x="95840" y="92019"/>
                </a:cubicBezTo>
                <a:cubicBezTo>
                  <a:pt x="104425" y="83743"/>
                  <a:pt x="108618" y="72512"/>
                  <a:pt x="108618" y="59901"/>
                </a:cubicBezTo>
                <a:cubicBezTo>
                  <a:pt x="108618" y="33497"/>
                  <a:pt x="86056" y="11231"/>
                  <a:pt x="59301" y="1123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0" name="Shape 4835">
            <a:extLst>
              <a:ext uri="{FF2B5EF4-FFF2-40B4-BE49-F238E27FC236}">
                <a16:creationId xmlns:a16="http://schemas.microsoft.com/office/drawing/2014/main" id="{1A78958B-458A-45E3-A967-185A89476FD9}"/>
              </a:ext>
            </a:extLst>
          </p:cNvPr>
          <p:cNvSpPr/>
          <p:nvPr/>
        </p:nvSpPr>
        <p:spPr>
          <a:xfrm>
            <a:off x="5069058" y="3302603"/>
            <a:ext cx="292024" cy="2032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15764"/>
                </a:moveTo>
                <a:lnTo>
                  <a:pt x="119802" y="115764"/>
                </a:lnTo>
                <a:cubicBezTo>
                  <a:pt x="119802" y="117741"/>
                  <a:pt x="117039" y="119717"/>
                  <a:pt x="115657" y="119717"/>
                </a:cubicBezTo>
                <a:cubicBezTo>
                  <a:pt x="87828" y="119717"/>
                  <a:pt x="87828" y="119717"/>
                  <a:pt x="87828" y="119717"/>
                </a:cubicBezTo>
                <a:cubicBezTo>
                  <a:pt x="90592" y="119717"/>
                  <a:pt x="91973" y="117741"/>
                  <a:pt x="91973" y="113788"/>
                </a:cubicBezTo>
                <a:cubicBezTo>
                  <a:pt x="91973" y="113788"/>
                  <a:pt x="91973" y="89788"/>
                  <a:pt x="79539" y="81882"/>
                </a:cubicBezTo>
                <a:cubicBezTo>
                  <a:pt x="73815" y="77929"/>
                  <a:pt x="73815" y="77929"/>
                  <a:pt x="71052" y="77929"/>
                </a:cubicBezTo>
                <a:cubicBezTo>
                  <a:pt x="71052" y="68047"/>
                  <a:pt x="71052" y="68047"/>
                  <a:pt x="71052" y="68047"/>
                </a:cubicBezTo>
                <a:cubicBezTo>
                  <a:pt x="71052" y="68047"/>
                  <a:pt x="68289" y="63811"/>
                  <a:pt x="66907" y="53929"/>
                </a:cubicBezTo>
                <a:cubicBezTo>
                  <a:pt x="65526" y="53929"/>
                  <a:pt x="65526" y="51952"/>
                  <a:pt x="65526" y="48000"/>
                </a:cubicBezTo>
                <a:cubicBezTo>
                  <a:pt x="65526" y="46023"/>
                  <a:pt x="64144" y="39811"/>
                  <a:pt x="65526" y="39811"/>
                </a:cubicBezTo>
                <a:cubicBezTo>
                  <a:pt x="65526" y="35858"/>
                  <a:pt x="65526" y="29929"/>
                  <a:pt x="65526" y="27952"/>
                </a:cubicBezTo>
                <a:cubicBezTo>
                  <a:pt x="65526" y="20047"/>
                  <a:pt x="71052" y="12141"/>
                  <a:pt x="79539" y="12141"/>
                </a:cubicBezTo>
                <a:cubicBezTo>
                  <a:pt x="89210" y="12141"/>
                  <a:pt x="93355" y="20047"/>
                  <a:pt x="94736" y="27952"/>
                </a:cubicBezTo>
                <a:cubicBezTo>
                  <a:pt x="94736" y="29929"/>
                  <a:pt x="93355" y="35858"/>
                  <a:pt x="93355" y="39811"/>
                </a:cubicBezTo>
                <a:cubicBezTo>
                  <a:pt x="96118" y="39811"/>
                  <a:pt x="94736" y="46023"/>
                  <a:pt x="94736" y="48000"/>
                </a:cubicBezTo>
                <a:cubicBezTo>
                  <a:pt x="94736" y="51952"/>
                  <a:pt x="93355" y="53929"/>
                  <a:pt x="91973" y="53929"/>
                </a:cubicBezTo>
                <a:cubicBezTo>
                  <a:pt x="90592" y="63811"/>
                  <a:pt x="87828" y="68047"/>
                  <a:pt x="87828" y="68047"/>
                </a:cubicBezTo>
                <a:cubicBezTo>
                  <a:pt x="87828" y="77929"/>
                  <a:pt x="87828" y="77929"/>
                  <a:pt x="87828" y="77929"/>
                </a:cubicBezTo>
                <a:cubicBezTo>
                  <a:pt x="87828" y="77929"/>
                  <a:pt x="90592" y="77929"/>
                  <a:pt x="97500" y="83858"/>
                </a:cubicBezTo>
                <a:cubicBezTo>
                  <a:pt x="105986" y="87811"/>
                  <a:pt x="103223" y="83858"/>
                  <a:pt x="108750" y="89788"/>
                </a:cubicBezTo>
                <a:cubicBezTo>
                  <a:pt x="119802" y="95717"/>
                  <a:pt x="119802" y="115764"/>
                  <a:pt x="119802" y="115764"/>
                </a:cubicBezTo>
                <a:close/>
                <a:moveTo>
                  <a:pt x="64144" y="79905"/>
                </a:moveTo>
                <a:lnTo>
                  <a:pt x="64144" y="79905"/>
                </a:lnTo>
                <a:cubicBezTo>
                  <a:pt x="72434" y="83858"/>
                  <a:pt x="69671" y="81882"/>
                  <a:pt x="76578" y="85835"/>
                </a:cubicBezTo>
                <a:cubicBezTo>
                  <a:pt x="87828" y="93741"/>
                  <a:pt x="87828" y="113788"/>
                  <a:pt x="87828" y="113788"/>
                </a:cubicBezTo>
                <a:cubicBezTo>
                  <a:pt x="87828" y="117741"/>
                  <a:pt x="85065" y="119717"/>
                  <a:pt x="83684" y="119717"/>
                </a:cubicBezTo>
                <a:cubicBezTo>
                  <a:pt x="4144" y="119717"/>
                  <a:pt x="4144" y="119717"/>
                  <a:pt x="4144" y="119717"/>
                </a:cubicBezTo>
                <a:cubicBezTo>
                  <a:pt x="2763" y="119717"/>
                  <a:pt x="0" y="117741"/>
                  <a:pt x="0" y="113788"/>
                </a:cubicBezTo>
                <a:cubicBezTo>
                  <a:pt x="0" y="113788"/>
                  <a:pt x="0" y="93741"/>
                  <a:pt x="11052" y="85835"/>
                </a:cubicBezTo>
                <a:cubicBezTo>
                  <a:pt x="18157" y="81882"/>
                  <a:pt x="15197" y="85835"/>
                  <a:pt x="23684" y="79905"/>
                </a:cubicBezTo>
                <a:cubicBezTo>
                  <a:pt x="31973" y="75952"/>
                  <a:pt x="34736" y="73976"/>
                  <a:pt x="34736" y="73976"/>
                </a:cubicBezTo>
                <a:cubicBezTo>
                  <a:pt x="34736" y="61835"/>
                  <a:pt x="34736" y="61835"/>
                  <a:pt x="34736" y="61835"/>
                </a:cubicBezTo>
                <a:cubicBezTo>
                  <a:pt x="34736" y="61835"/>
                  <a:pt x="30592" y="57882"/>
                  <a:pt x="30592" y="48000"/>
                </a:cubicBezTo>
                <a:cubicBezTo>
                  <a:pt x="27828" y="48000"/>
                  <a:pt x="27828" y="44047"/>
                  <a:pt x="27828" y="42070"/>
                </a:cubicBezTo>
                <a:cubicBezTo>
                  <a:pt x="27828" y="39811"/>
                  <a:pt x="26447" y="31905"/>
                  <a:pt x="29210" y="31905"/>
                </a:cubicBezTo>
                <a:cubicBezTo>
                  <a:pt x="27828" y="25976"/>
                  <a:pt x="27828" y="22023"/>
                  <a:pt x="27828" y="20047"/>
                </a:cubicBezTo>
                <a:cubicBezTo>
                  <a:pt x="29210" y="9882"/>
                  <a:pt x="34736" y="1976"/>
                  <a:pt x="43223" y="0"/>
                </a:cubicBezTo>
                <a:cubicBezTo>
                  <a:pt x="54276" y="1976"/>
                  <a:pt x="58618" y="9882"/>
                  <a:pt x="60000" y="20047"/>
                </a:cubicBezTo>
                <a:cubicBezTo>
                  <a:pt x="60000" y="22023"/>
                  <a:pt x="60000" y="25976"/>
                  <a:pt x="58618" y="31905"/>
                </a:cubicBezTo>
                <a:cubicBezTo>
                  <a:pt x="61381" y="31905"/>
                  <a:pt x="60000" y="39811"/>
                  <a:pt x="60000" y="42070"/>
                </a:cubicBezTo>
                <a:cubicBezTo>
                  <a:pt x="60000" y="44047"/>
                  <a:pt x="60000" y="48000"/>
                  <a:pt x="57236" y="48000"/>
                </a:cubicBezTo>
                <a:cubicBezTo>
                  <a:pt x="55657" y="57882"/>
                  <a:pt x="52894" y="61835"/>
                  <a:pt x="52894" y="61835"/>
                </a:cubicBezTo>
                <a:cubicBezTo>
                  <a:pt x="52894" y="73976"/>
                  <a:pt x="52894" y="73976"/>
                  <a:pt x="52894" y="73976"/>
                </a:cubicBezTo>
                <a:cubicBezTo>
                  <a:pt x="52894" y="73976"/>
                  <a:pt x="55657" y="73976"/>
                  <a:pt x="64144" y="79905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1" name="Shape 4836">
            <a:extLst>
              <a:ext uri="{FF2B5EF4-FFF2-40B4-BE49-F238E27FC236}">
                <a16:creationId xmlns:a16="http://schemas.microsoft.com/office/drawing/2014/main" id="{6CB3BF52-05F1-4434-BD85-FA67CDBADDFF}"/>
              </a:ext>
            </a:extLst>
          </p:cNvPr>
          <p:cNvSpPr/>
          <p:nvPr/>
        </p:nvSpPr>
        <p:spPr>
          <a:xfrm>
            <a:off x="4563305" y="3226403"/>
            <a:ext cx="287792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402" y="105310"/>
                </a:moveTo>
                <a:lnTo>
                  <a:pt x="118402" y="105310"/>
                </a:lnTo>
                <a:cubicBezTo>
                  <a:pt x="105823" y="118344"/>
                  <a:pt x="105823" y="118344"/>
                  <a:pt x="105823" y="118344"/>
                </a:cubicBezTo>
                <a:cubicBezTo>
                  <a:pt x="104425" y="119793"/>
                  <a:pt x="102828" y="119793"/>
                  <a:pt x="101430" y="119793"/>
                </a:cubicBezTo>
                <a:cubicBezTo>
                  <a:pt x="98635" y="119793"/>
                  <a:pt x="95840" y="118344"/>
                  <a:pt x="95840" y="114000"/>
                </a:cubicBezTo>
                <a:cubicBezTo>
                  <a:pt x="95840" y="112551"/>
                  <a:pt x="95840" y="111103"/>
                  <a:pt x="97237" y="111103"/>
                </a:cubicBezTo>
                <a:cubicBezTo>
                  <a:pt x="101430" y="106758"/>
                  <a:pt x="101430" y="106758"/>
                  <a:pt x="101430" y="106758"/>
                </a:cubicBezTo>
                <a:cubicBezTo>
                  <a:pt x="74675" y="106758"/>
                  <a:pt x="74675" y="106758"/>
                  <a:pt x="74675" y="106758"/>
                </a:cubicBezTo>
                <a:cubicBezTo>
                  <a:pt x="71880" y="106758"/>
                  <a:pt x="69084" y="103862"/>
                  <a:pt x="69084" y="100758"/>
                </a:cubicBezTo>
                <a:cubicBezTo>
                  <a:pt x="69084" y="97862"/>
                  <a:pt x="71880" y="94965"/>
                  <a:pt x="74675" y="94965"/>
                </a:cubicBezTo>
                <a:cubicBezTo>
                  <a:pt x="101430" y="94965"/>
                  <a:pt x="101430" y="94965"/>
                  <a:pt x="101430" y="94965"/>
                </a:cubicBezTo>
                <a:cubicBezTo>
                  <a:pt x="97237" y="90620"/>
                  <a:pt x="97237" y="90620"/>
                  <a:pt x="97237" y="90620"/>
                </a:cubicBezTo>
                <a:cubicBezTo>
                  <a:pt x="95840" y="90620"/>
                  <a:pt x="95840" y="89172"/>
                  <a:pt x="95840" y="87724"/>
                </a:cubicBezTo>
                <a:cubicBezTo>
                  <a:pt x="95840" y="83379"/>
                  <a:pt x="98635" y="81931"/>
                  <a:pt x="101430" y="81931"/>
                </a:cubicBezTo>
                <a:cubicBezTo>
                  <a:pt x="102828" y="81931"/>
                  <a:pt x="104425" y="81931"/>
                  <a:pt x="105823" y="83379"/>
                </a:cubicBezTo>
                <a:cubicBezTo>
                  <a:pt x="118402" y="96413"/>
                  <a:pt x="118402" y="96413"/>
                  <a:pt x="118402" y="96413"/>
                </a:cubicBezTo>
                <a:cubicBezTo>
                  <a:pt x="119800" y="97862"/>
                  <a:pt x="119800" y="99310"/>
                  <a:pt x="119800" y="100758"/>
                </a:cubicBezTo>
                <a:cubicBezTo>
                  <a:pt x="119800" y="102206"/>
                  <a:pt x="119800" y="103862"/>
                  <a:pt x="118402" y="105310"/>
                </a:cubicBezTo>
                <a:close/>
                <a:moveTo>
                  <a:pt x="90249" y="89172"/>
                </a:moveTo>
                <a:lnTo>
                  <a:pt x="90249" y="89172"/>
                </a:lnTo>
                <a:cubicBezTo>
                  <a:pt x="74675" y="89172"/>
                  <a:pt x="74675" y="89172"/>
                  <a:pt x="74675" y="89172"/>
                </a:cubicBezTo>
                <a:cubicBezTo>
                  <a:pt x="69084" y="89172"/>
                  <a:pt x="63494" y="94965"/>
                  <a:pt x="63494" y="100758"/>
                </a:cubicBezTo>
                <a:cubicBezTo>
                  <a:pt x="63494" y="106758"/>
                  <a:pt x="69084" y="112551"/>
                  <a:pt x="74675" y="112551"/>
                </a:cubicBezTo>
                <a:cubicBezTo>
                  <a:pt x="90249" y="112551"/>
                  <a:pt x="90249" y="112551"/>
                  <a:pt x="90249" y="112551"/>
                </a:cubicBezTo>
                <a:lnTo>
                  <a:pt x="90249" y="114000"/>
                </a:lnTo>
                <a:cubicBezTo>
                  <a:pt x="90249" y="116896"/>
                  <a:pt x="90249" y="118344"/>
                  <a:pt x="91647" y="119793"/>
                </a:cubicBezTo>
                <a:cubicBezTo>
                  <a:pt x="5590" y="119793"/>
                  <a:pt x="5590" y="119793"/>
                  <a:pt x="5590" y="119793"/>
                </a:cubicBezTo>
                <a:cubicBezTo>
                  <a:pt x="2795" y="119793"/>
                  <a:pt x="0" y="118344"/>
                  <a:pt x="0" y="114000"/>
                </a:cubicBezTo>
                <a:cubicBezTo>
                  <a:pt x="0" y="114000"/>
                  <a:pt x="0" y="93517"/>
                  <a:pt x="15374" y="84827"/>
                </a:cubicBezTo>
                <a:cubicBezTo>
                  <a:pt x="23960" y="80275"/>
                  <a:pt x="21164" y="84827"/>
                  <a:pt x="32346" y="78827"/>
                </a:cubicBezTo>
                <a:cubicBezTo>
                  <a:pt x="43727" y="74482"/>
                  <a:pt x="46522" y="73034"/>
                  <a:pt x="46522" y="73034"/>
                </a:cubicBezTo>
                <a:cubicBezTo>
                  <a:pt x="46522" y="61241"/>
                  <a:pt x="46522" y="61241"/>
                  <a:pt x="46522" y="61241"/>
                </a:cubicBezTo>
                <a:cubicBezTo>
                  <a:pt x="46522" y="61241"/>
                  <a:pt x="42329" y="56896"/>
                  <a:pt x="40732" y="46758"/>
                </a:cubicBezTo>
                <a:cubicBezTo>
                  <a:pt x="37936" y="48206"/>
                  <a:pt x="37936" y="43862"/>
                  <a:pt x="37936" y="40965"/>
                </a:cubicBezTo>
                <a:cubicBezTo>
                  <a:pt x="37936" y="37862"/>
                  <a:pt x="36539" y="30620"/>
                  <a:pt x="39334" y="30620"/>
                </a:cubicBezTo>
                <a:cubicBezTo>
                  <a:pt x="37936" y="26275"/>
                  <a:pt x="37936" y="20482"/>
                  <a:pt x="37936" y="19034"/>
                </a:cubicBezTo>
                <a:cubicBezTo>
                  <a:pt x="39334" y="10137"/>
                  <a:pt x="47920" y="0"/>
                  <a:pt x="60698" y="0"/>
                </a:cubicBezTo>
                <a:cubicBezTo>
                  <a:pt x="74675" y="0"/>
                  <a:pt x="81863" y="10137"/>
                  <a:pt x="81863" y="19034"/>
                </a:cubicBezTo>
                <a:cubicBezTo>
                  <a:pt x="81863" y="20482"/>
                  <a:pt x="81863" y="26275"/>
                  <a:pt x="80266" y="30620"/>
                </a:cubicBezTo>
                <a:cubicBezTo>
                  <a:pt x="84658" y="30620"/>
                  <a:pt x="83261" y="37862"/>
                  <a:pt x="83261" y="40965"/>
                </a:cubicBezTo>
                <a:cubicBezTo>
                  <a:pt x="83261" y="43862"/>
                  <a:pt x="81863" y="48206"/>
                  <a:pt x="78868" y="46758"/>
                </a:cubicBezTo>
                <a:cubicBezTo>
                  <a:pt x="77470" y="56896"/>
                  <a:pt x="73277" y="61241"/>
                  <a:pt x="73277" y="61241"/>
                </a:cubicBezTo>
                <a:cubicBezTo>
                  <a:pt x="73277" y="73034"/>
                  <a:pt x="73277" y="73034"/>
                  <a:pt x="73277" y="73034"/>
                </a:cubicBezTo>
                <a:cubicBezTo>
                  <a:pt x="73277" y="73034"/>
                  <a:pt x="76073" y="74482"/>
                  <a:pt x="87454" y="78827"/>
                </a:cubicBezTo>
                <a:cubicBezTo>
                  <a:pt x="88851" y="80275"/>
                  <a:pt x="90249" y="80275"/>
                  <a:pt x="91647" y="80275"/>
                </a:cubicBezTo>
                <a:cubicBezTo>
                  <a:pt x="90249" y="83379"/>
                  <a:pt x="90249" y="84827"/>
                  <a:pt x="90249" y="87724"/>
                </a:cubicBezTo>
                <a:lnTo>
                  <a:pt x="90249" y="89172"/>
                </a:lnTo>
                <a:close/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8402" y="119793"/>
                  <a:pt x="114209" y="119793"/>
                </a:cubicBezTo>
                <a:cubicBezTo>
                  <a:pt x="111414" y="119793"/>
                  <a:pt x="111414" y="119793"/>
                  <a:pt x="111414" y="119793"/>
                </a:cubicBezTo>
                <a:cubicBezTo>
                  <a:pt x="119800" y="111103"/>
                  <a:pt x="119800" y="111103"/>
                  <a:pt x="119800" y="111103"/>
                </a:cubicBezTo>
                <a:cubicBezTo>
                  <a:pt x="119800" y="114000"/>
                  <a:pt x="119800" y="114000"/>
                  <a:pt x="119800" y="11400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2" name="Shape 4837">
            <a:extLst>
              <a:ext uri="{FF2B5EF4-FFF2-40B4-BE49-F238E27FC236}">
                <a16:creationId xmlns:a16="http://schemas.microsoft.com/office/drawing/2014/main" id="{49125487-E0EB-45AE-9608-B7B2B4216E0A}"/>
              </a:ext>
            </a:extLst>
          </p:cNvPr>
          <p:cNvSpPr/>
          <p:nvPr/>
        </p:nvSpPr>
        <p:spPr>
          <a:xfrm>
            <a:off x="4057555" y="3226403"/>
            <a:ext cx="287792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06758"/>
                </a:moveTo>
                <a:lnTo>
                  <a:pt x="114209" y="106758"/>
                </a:lnTo>
                <a:cubicBezTo>
                  <a:pt x="88851" y="106758"/>
                  <a:pt x="88851" y="106758"/>
                  <a:pt x="88851" y="106758"/>
                </a:cubicBezTo>
                <a:cubicBezTo>
                  <a:pt x="91647" y="111103"/>
                  <a:pt x="91647" y="111103"/>
                  <a:pt x="91647" y="111103"/>
                </a:cubicBezTo>
                <a:cubicBezTo>
                  <a:pt x="93044" y="111103"/>
                  <a:pt x="93044" y="112551"/>
                  <a:pt x="93044" y="114000"/>
                </a:cubicBezTo>
                <a:cubicBezTo>
                  <a:pt x="93044" y="118344"/>
                  <a:pt x="91647" y="119793"/>
                  <a:pt x="87454" y="119793"/>
                </a:cubicBezTo>
                <a:cubicBezTo>
                  <a:pt x="86056" y="119793"/>
                  <a:pt x="84658" y="119793"/>
                  <a:pt x="84658" y="118344"/>
                </a:cubicBezTo>
                <a:cubicBezTo>
                  <a:pt x="70482" y="105310"/>
                  <a:pt x="70482" y="105310"/>
                  <a:pt x="70482" y="105310"/>
                </a:cubicBezTo>
                <a:cubicBezTo>
                  <a:pt x="69084" y="103862"/>
                  <a:pt x="69084" y="102206"/>
                  <a:pt x="69084" y="100758"/>
                </a:cubicBezTo>
                <a:cubicBezTo>
                  <a:pt x="69084" y="99310"/>
                  <a:pt x="69084" y="97862"/>
                  <a:pt x="70482" y="96413"/>
                </a:cubicBezTo>
                <a:cubicBezTo>
                  <a:pt x="84658" y="83379"/>
                  <a:pt x="84658" y="83379"/>
                  <a:pt x="84658" y="83379"/>
                </a:cubicBezTo>
                <a:cubicBezTo>
                  <a:pt x="84658" y="81931"/>
                  <a:pt x="86056" y="81931"/>
                  <a:pt x="87454" y="81931"/>
                </a:cubicBezTo>
                <a:cubicBezTo>
                  <a:pt x="91647" y="81931"/>
                  <a:pt x="93044" y="83379"/>
                  <a:pt x="93044" y="87724"/>
                </a:cubicBezTo>
                <a:cubicBezTo>
                  <a:pt x="93044" y="89172"/>
                  <a:pt x="93044" y="90620"/>
                  <a:pt x="91647" y="90620"/>
                </a:cubicBezTo>
                <a:cubicBezTo>
                  <a:pt x="88851" y="94965"/>
                  <a:pt x="88851" y="94965"/>
                  <a:pt x="88851" y="94965"/>
                </a:cubicBezTo>
                <a:cubicBezTo>
                  <a:pt x="114209" y="94965"/>
                  <a:pt x="114209" y="94965"/>
                  <a:pt x="114209" y="94965"/>
                </a:cubicBezTo>
                <a:cubicBezTo>
                  <a:pt x="117004" y="94965"/>
                  <a:pt x="119800" y="97862"/>
                  <a:pt x="119800" y="100758"/>
                </a:cubicBezTo>
                <a:cubicBezTo>
                  <a:pt x="119800" y="103862"/>
                  <a:pt x="117004" y="106758"/>
                  <a:pt x="114209" y="106758"/>
                </a:cubicBezTo>
                <a:close/>
                <a:moveTo>
                  <a:pt x="98635" y="87724"/>
                </a:moveTo>
                <a:lnTo>
                  <a:pt x="98635" y="87724"/>
                </a:lnTo>
                <a:cubicBezTo>
                  <a:pt x="98635" y="86275"/>
                  <a:pt x="98635" y="84827"/>
                  <a:pt x="98635" y="83379"/>
                </a:cubicBezTo>
                <a:cubicBezTo>
                  <a:pt x="100033" y="83379"/>
                  <a:pt x="101430" y="83379"/>
                  <a:pt x="104226" y="84827"/>
                </a:cubicBezTo>
                <a:cubicBezTo>
                  <a:pt x="107221" y="86275"/>
                  <a:pt x="108618" y="87724"/>
                  <a:pt x="110016" y="89172"/>
                </a:cubicBezTo>
                <a:cubicBezTo>
                  <a:pt x="98635" y="89172"/>
                  <a:pt x="98635" y="89172"/>
                  <a:pt x="98635" y="89172"/>
                </a:cubicBezTo>
                <a:lnTo>
                  <a:pt x="98635" y="87724"/>
                </a:lnTo>
                <a:close/>
                <a:moveTo>
                  <a:pt x="78868" y="46758"/>
                </a:moveTo>
                <a:lnTo>
                  <a:pt x="78868" y="46758"/>
                </a:lnTo>
                <a:cubicBezTo>
                  <a:pt x="77470" y="56896"/>
                  <a:pt x="73277" y="61241"/>
                  <a:pt x="73277" y="61241"/>
                </a:cubicBezTo>
                <a:cubicBezTo>
                  <a:pt x="73277" y="73034"/>
                  <a:pt x="73277" y="73034"/>
                  <a:pt x="73277" y="73034"/>
                </a:cubicBezTo>
                <a:cubicBezTo>
                  <a:pt x="73277" y="73034"/>
                  <a:pt x="74675" y="73034"/>
                  <a:pt x="81663" y="77379"/>
                </a:cubicBezTo>
                <a:lnTo>
                  <a:pt x="80266" y="78827"/>
                </a:lnTo>
                <a:cubicBezTo>
                  <a:pt x="66289" y="92068"/>
                  <a:pt x="66289" y="92068"/>
                  <a:pt x="66289" y="92068"/>
                </a:cubicBezTo>
                <a:cubicBezTo>
                  <a:pt x="64891" y="94965"/>
                  <a:pt x="63494" y="97862"/>
                  <a:pt x="63494" y="100758"/>
                </a:cubicBezTo>
                <a:cubicBezTo>
                  <a:pt x="63494" y="103862"/>
                  <a:pt x="64891" y="106758"/>
                  <a:pt x="66289" y="109655"/>
                </a:cubicBezTo>
                <a:cubicBezTo>
                  <a:pt x="77470" y="119793"/>
                  <a:pt x="77470" y="119793"/>
                  <a:pt x="77470" y="119793"/>
                </a:cubicBezTo>
                <a:cubicBezTo>
                  <a:pt x="5590" y="119793"/>
                  <a:pt x="5590" y="119793"/>
                  <a:pt x="5590" y="119793"/>
                </a:cubicBezTo>
                <a:cubicBezTo>
                  <a:pt x="1397" y="119793"/>
                  <a:pt x="0" y="118344"/>
                  <a:pt x="0" y="114000"/>
                </a:cubicBezTo>
                <a:cubicBezTo>
                  <a:pt x="0" y="114000"/>
                  <a:pt x="0" y="93517"/>
                  <a:pt x="13976" y="84827"/>
                </a:cubicBezTo>
                <a:cubicBezTo>
                  <a:pt x="23960" y="80275"/>
                  <a:pt x="19567" y="84827"/>
                  <a:pt x="32346" y="78827"/>
                </a:cubicBezTo>
                <a:cubicBezTo>
                  <a:pt x="43727" y="74482"/>
                  <a:pt x="46522" y="73034"/>
                  <a:pt x="46522" y="73034"/>
                </a:cubicBezTo>
                <a:cubicBezTo>
                  <a:pt x="46522" y="61241"/>
                  <a:pt x="46522" y="61241"/>
                  <a:pt x="46522" y="61241"/>
                </a:cubicBezTo>
                <a:cubicBezTo>
                  <a:pt x="46522" y="61241"/>
                  <a:pt x="42129" y="56896"/>
                  <a:pt x="40732" y="46758"/>
                </a:cubicBezTo>
                <a:cubicBezTo>
                  <a:pt x="37936" y="48206"/>
                  <a:pt x="36539" y="43862"/>
                  <a:pt x="36539" y="40965"/>
                </a:cubicBezTo>
                <a:cubicBezTo>
                  <a:pt x="36539" y="37862"/>
                  <a:pt x="35141" y="30620"/>
                  <a:pt x="39334" y="30620"/>
                </a:cubicBezTo>
                <a:cubicBezTo>
                  <a:pt x="37936" y="26275"/>
                  <a:pt x="37936" y="20482"/>
                  <a:pt x="37936" y="19034"/>
                </a:cubicBezTo>
                <a:cubicBezTo>
                  <a:pt x="37936" y="10137"/>
                  <a:pt x="46522" y="0"/>
                  <a:pt x="59101" y="0"/>
                </a:cubicBezTo>
                <a:cubicBezTo>
                  <a:pt x="74675" y="0"/>
                  <a:pt x="80266" y="10137"/>
                  <a:pt x="81663" y="19034"/>
                </a:cubicBezTo>
                <a:cubicBezTo>
                  <a:pt x="81663" y="20482"/>
                  <a:pt x="81663" y="26275"/>
                  <a:pt x="80266" y="30620"/>
                </a:cubicBezTo>
                <a:cubicBezTo>
                  <a:pt x="84658" y="30620"/>
                  <a:pt x="83261" y="37862"/>
                  <a:pt x="81663" y="40965"/>
                </a:cubicBezTo>
                <a:cubicBezTo>
                  <a:pt x="81663" y="43862"/>
                  <a:pt x="81663" y="48206"/>
                  <a:pt x="78868" y="46758"/>
                </a:cubicBezTo>
                <a:close/>
                <a:moveTo>
                  <a:pt x="98635" y="112551"/>
                </a:moveTo>
                <a:lnTo>
                  <a:pt x="98635" y="112551"/>
                </a:lnTo>
                <a:cubicBezTo>
                  <a:pt x="114209" y="112551"/>
                  <a:pt x="114209" y="112551"/>
                  <a:pt x="114209" y="112551"/>
                </a:cubicBezTo>
                <a:cubicBezTo>
                  <a:pt x="115607" y="112551"/>
                  <a:pt x="118402" y="112551"/>
                  <a:pt x="119800" y="111103"/>
                </a:cubicBezTo>
                <a:cubicBezTo>
                  <a:pt x="119800" y="112551"/>
                  <a:pt x="119800" y="114000"/>
                  <a:pt x="119800" y="114000"/>
                </a:cubicBezTo>
                <a:cubicBezTo>
                  <a:pt x="119800" y="118344"/>
                  <a:pt x="117004" y="119793"/>
                  <a:pt x="114209" y="119793"/>
                </a:cubicBezTo>
                <a:cubicBezTo>
                  <a:pt x="97237" y="119793"/>
                  <a:pt x="97237" y="119793"/>
                  <a:pt x="97237" y="119793"/>
                </a:cubicBezTo>
                <a:cubicBezTo>
                  <a:pt x="98635" y="118344"/>
                  <a:pt x="98635" y="116896"/>
                  <a:pt x="98635" y="114000"/>
                </a:cubicBezTo>
                <a:lnTo>
                  <a:pt x="98635" y="112551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3" name="Shape 4838">
            <a:extLst>
              <a:ext uri="{FF2B5EF4-FFF2-40B4-BE49-F238E27FC236}">
                <a16:creationId xmlns:a16="http://schemas.microsoft.com/office/drawing/2014/main" id="{0D55615B-216F-4B0B-A22A-92650F066A69}"/>
              </a:ext>
            </a:extLst>
          </p:cNvPr>
          <p:cNvSpPr/>
          <p:nvPr/>
        </p:nvSpPr>
        <p:spPr>
          <a:xfrm>
            <a:off x="3549687" y="3226403"/>
            <a:ext cx="292024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0147" y="102206"/>
                </a:moveTo>
                <a:lnTo>
                  <a:pt x="110147" y="102206"/>
                </a:lnTo>
                <a:cubicBezTo>
                  <a:pt x="117044" y="111103"/>
                  <a:pt x="117044" y="111103"/>
                  <a:pt x="117044" y="111103"/>
                </a:cubicBezTo>
                <a:cubicBezTo>
                  <a:pt x="118423" y="111103"/>
                  <a:pt x="119802" y="112551"/>
                  <a:pt x="119802" y="114000"/>
                </a:cubicBezTo>
                <a:cubicBezTo>
                  <a:pt x="119802" y="118344"/>
                  <a:pt x="117044" y="119793"/>
                  <a:pt x="114285" y="119793"/>
                </a:cubicBezTo>
                <a:cubicBezTo>
                  <a:pt x="112906" y="119793"/>
                  <a:pt x="111527" y="119793"/>
                  <a:pt x="110147" y="118344"/>
                </a:cubicBezTo>
                <a:cubicBezTo>
                  <a:pt x="103054" y="111103"/>
                  <a:pt x="103054" y="111103"/>
                  <a:pt x="103054" y="111103"/>
                </a:cubicBezTo>
                <a:cubicBezTo>
                  <a:pt x="94778" y="118344"/>
                  <a:pt x="94778" y="118344"/>
                  <a:pt x="94778" y="118344"/>
                </a:cubicBezTo>
                <a:cubicBezTo>
                  <a:pt x="94778" y="119793"/>
                  <a:pt x="93399" y="119793"/>
                  <a:pt x="92019" y="119793"/>
                </a:cubicBezTo>
                <a:cubicBezTo>
                  <a:pt x="87881" y="119793"/>
                  <a:pt x="86502" y="118344"/>
                  <a:pt x="86502" y="114000"/>
                </a:cubicBezTo>
                <a:cubicBezTo>
                  <a:pt x="86502" y="112551"/>
                  <a:pt x="86502" y="111103"/>
                  <a:pt x="87881" y="111103"/>
                </a:cubicBezTo>
                <a:cubicBezTo>
                  <a:pt x="94778" y="102206"/>
                  <a:pt x="94778" y="102206"/>
                  <a:pt x="94778" y="102206"/>
                </a:cubicBezTo>
                <a:cubicBezTo>
                  <a:pt x="87881" y="94965"/>
                  <a:pt x="87881" y="94965"/>
                  <a:pt x="87881" y="94965"/>
                </a:cubicBezTo>
                <a:cubicBezTo>
                  <a:pt x="86502" y="93517"/>
                  <a:pt x="86502" y="92068"/>
                  <a:pt x="86502" y="90620"/>
                </a:cubicBezTo>
                <a:cubicBezTo>
                  <a:pt x="86502" y="87724"/>
                  <a:pt x="87881" y="84827"/>
                  <a:pt x="92019" y="84827"/>
                </a:cubicBezTo>
                <a:cubicBezTo>
                  <a:pt x="93399" y="84827"/>
                  <a:pt x="94778" y="86275"/>
                  <a:pt x="94778" y="87724"/>
                </a:cubicBezTo>
                <a:cubicBezTo>
                  <a:pt x="103054" y="94965"/>
                  <a:pt x="103054" y="94965"/>
                  <a:pt x="103054" y="94965"/>
                </a:cubicBezTo>
                <a:cubicBezTo>
                  <a:pt x="110147" y="87724"/>
                  <a:pt x="110147" y="87724"/>
                  <a:pt x="110147" y="87724"/>
                </a:cubicBezTo>
                <a:cubicBezTo>
                  <a:pt x="111527" y="86275"/>
                  <a:pt x="112906" y="84827"/>
                  <a:pt x="114285" y="84827"/>
                </a:cubicBezTo>
                <a:cubicBezTo>
                  <a:pt x="117044" y="84827"/>
                  <a:pt x="119802" y="87724"/>
                  <a:pt x="119802" y="90620"/>
                </a:cubicBezTo>
                <a:cubicBezTo>
                  <a:pt x="119802" y="92068"/>
                  <a:pt x="118423" y="93517"/>
                  <a:pt x="117044" y="94965"/>
                </a:cubicBezTo>
                <a:lnTo>
                  <a:pt x="110147" y="102206"/>
                </a:lnTo>
                <a:close/>
                <a:moveTo>
                  <a:pt x="80788" y="90620"/>
                </a:moveTo>
                <a:lnTo>
                  <a:pt x="80788" y="90620"/>
                </a:lnTo>
                <a:cubicBezTo>
                  <a:pt x="80788" y="94965"/>
                  <a:pt x="82167" y="97862"/>
                  <a:pt x="83546" y="99310"/>
                </a:cubicBezTo>
                <a:cubicBezTo>
                  <a:pt x="86502" y="102206"/>
                  <a:pt x="86502" y="102206"/>
                  <a:pt x="86502" y="102206"/>
                </a:cubicBezTo>
                <a:cubicBezTo>
                  <a:pt x="83546" y="106758"/>
                  <a:pt x="83546" y="106758"/>
                  <a:pt x="83546" y="106758"/>
                </a:cubicBezTo>
                <a:cubicBezTo>
                  <a:pt x="82167" y="108206"/>
                  <a:pt x="80788" y="111103"/>
                  <a:pt x="80788" y="114000"/>
                </a:cubicBezTo>
                <a:cubicBezTo>
                  <a:pt x="80788" y="116896"/>
                  <a:pt x="80788" y="118344"/>
                  <a:pt x="82167" y="119793"/>
                </a:cubicBezTo>
                <a:cubicBezTo>
                  <a:pt x="5714" y="119793"/>
                  <a:pt x="5714" y="119793"/>
                  <a:pt x="5714" y="119793"/>
                </a:cubicBezTo>
                <a:cubicBezTo>
                  <a:pt x="2955" y="119793"/>
                  <a:pt x="0" y="118344"/>
                  <a:pt x="0" y="114000"/>
                </a:cubicBezTo>
                <a:cubicBezTo>
                  <a:pt x="0" y="114000"/>
                  <a:pt x="0" y="93517"/>
                  <a:pt x="15369" y="84827"/>
                </a:cubicBezTo>
                <a:cubicBezTo>
                  <a:pt x="25221" y="80275"/>
                  <a:pt x="20886" y="84827"/>
                  <a:pt x="32118" y="78827"/>
                </a:cubicBezTo>
                <a:cubicBezTo>
                  <a:pt x="44532" y="74482"/>
                  <a:pt x="47487" y="73034"/>
                  <a:pt x="47487" y="73034"/>
                </a:cubicBezTo>
                <a:cubicBezTo>
                  <a:pt x="47487" y="61241"/>
                  <a:pt x="47487" y="61241"/>
                  <a:pt x="47487" y="61241"/>
                </a:cubicBezTo>
                <a:cubicBezTo>
                  <a:pt x="47487" y="61241"/>
                  <a:pt x="43152" y="56896"/>
                  <a:pt x="41773" y="46758"/>
                </a:cubicBezTo>
                <a:cubicBezTo>
                  <a:pt x="39014" y="48206"/>
                  <a:pt x="37635" y="43862"/>
                  <a:pt x="37635" y="40965"/>
                </a:cubicBezTo>
                <a:cubicBezTo>
                  <a:pt x="37635" y="37862"/>
                  <a:pt x="36256" y="30620"/>
                  <a:pt x="39014" y="30620"/>
                </a:cubicBezTo>
                <a:cubicBezTo>
                  <a:pt x="39014" y="26275"/>
                  <a:pt x="37635" y="20482"/>
                  <a:pt x="39014" y="19034"/>
                </a:cubicBezTo>
                <a:cubicBezTo>
                  <a:pt x="39014" y="10137"/>
                  <a:pt x="47487" y="0"/>
                  <a:pt x="59901" y="0"/>
                </a:cubicBezTo>
                <a:cubicBezTo>
                  <a:pt x="75270" y="0"/>
                  <a:pt x="80788" y="10137"/>
                  <a:pt x="82167" y="19034"/>
                </a:cubicBezTo>
                <a:cubicBezTo>
                  <a:pt x="82167" y="20482"/>
                  <a:pt x="80788" y="26275"/>
                  <a:pt x="80788" y="30620"/>
                </a:cubicBezTo>
                <a:cubicBezTo>
                  <a:pt x="83546" y="30620"/>
                  <a:pt x="82167" y="37862"/>
                  <a:pt x="82167" y="40965"/>
                </a:cubicBezTo>
                <a:cubicBezTo>
                  <a:pt x="82167" y="43862"/>
                  <a:pt x="80788" y="48206"/>
                  <a:pt x="78029" y="46758"/>
                </a:cubicBezTo>
                <a:cubicBezTo>
                  <a:pt x="76650" y="56896"/>
                  <a:pt x="72512" y="61241"/>
                  <a:pt x="72512" y="61241"/>
                </a:cubicBezTo>
                <a:cubicBezTo>
                  <a:pt x="72512" y="73034"/>
                  <a:pt x="72512" y="73034"/>
                  <a:pt x="72512" y="73034"/>
                </a:cubicBezTo>
                <a:cubicBezTo>
                  <a:pt x="72512" y="73034"/>
                  <a:pt x="75270" y="74482"/>
                  <a:pt x="87881" y="78827"/>
                </a:cubicBezTo>
                <a:cubicBezTo>
                  <a:pt x="87881" y="78827"/>
                  <a:pt x="87881" y="80275"/>
                  <a:pt x="89261" y="80275"/>
                </a:cubicBezTo>
                <a:cubicBezTo>
                  <a:pt x="83546" y="81931"/>
                  <a:pt x="80788" y="86275"/>
                  <a:pt x="80788" y="9062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4" name="Shape 4839">
            <a:extLst>
              <a:ext uri="{FF2B5EF4-FFF2-40B4-BE49-F238E27FC236}">
                <a16:creationId xmlns:a16="http://schemas.microsoft.com/office/drawing/2014/main" id="{04F9BCEE-08AB-4C9B-B142-2E9B87CF7A5B}"/>
              </a:ext>
            </a:extLst>
          </p:cNvPr>
          <p:cNvSpPr/>
          <p:nvPr/>
        </p:nvSpPr>
        <p:spPr>
          <a:xfrm>
            <a:off x="3043935" y="3226403"/>
            <a:ext cx="289909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857" y="114000"/>
                </a:moveTo>
                <a:lnTo>
                  <a:pt x="102857" y="114000"/>
                </a:lnTo>
                <a:cubicBezTo>
                  <a:pt x="102857" y="115448"/>
                  <a:pt x="101461" y="116896"/>
                  <a:pt x="100066" y="116896"/>
                </a:cubicBezTo>
                <a:cubicBezTo>
                  <a:pt x="98671" y="116896"/>
                  <a:pt x="97275" y="115448"/>
                  <a:pt x="95880" y="114000"/>
                </a:cubicBezTo>
                <a:cubicBezTo>
                  <a:pt x="88903" y="106758"/>
                  <a:pt x="88903" y="106758"/>
                  <a:pt x="88903" y="106758"/>
                </a:cubicBezTo>
                <a:cubicBezTo>
                  <a:pt x="87508" y="105310"/>
                  <a:pt x="85913" y="103862"/>
                  <a:pt x="85913" y="102206"/>
                </a:cubicBezTo>
                <a:cubicBezTo>
                  <a:pt x="85913" y="99310"/>
                  <a:pt x="88903" y="96413"/>
                  <a:pt x="91694" y="96413"/>
                </a:cubicBezTo>
                <a:cubicBezTo>
                  <a:pt x="93089" y="96413"/>
                  <a:pt x="94485" y="97862"/>
                  <a:pt x="95880" y="99310"/>
                </a:cubicBezTo>
                <a:cubicBezTo>
                  <a:pt x="100066" y="102206"/>
                  <a:pt x="100066" y="102206"/>
                  <a:pt x="100066" y="102206"/>
                </a:cubicBezTo>
                <a:cubicBezTo>
                  <a:pt x="111428" y="90620"/>
                  <a:pt x="111428" y="90620"/>
                  <a:pt x="111428" y="90620"/>
                </a:cubicBezTo>
                <a:cubicBezTo>
                  <a:pt x="111428" y="89172"/>
                  <a:pt x="112823" y="89172"/>
                  <a:pt x="114219" y="89172"/>
                </a:cubicBezTo>
                <a:cubicBezTo>
                  <a:pt x="118405" y="89172"/>
                  <a:pt x="119800" y="92068"/>
                  <a:pt x="119800" y="94965"/>
                </a:cubicBezTo>
                <a:cubicBezTo>
                  <a:pt x="119800" y="96413"/>
                  <a:pt x="119800" y="97862"/>
                  <a:pt x="118405" y="99310"/>
                </a:cubicBezTo>
                <a:lnTo>
                  <a:pt x="102857" y="114000"/>
                </a:lnTo>
                <a:close/>
                <a:moveTo>
                  <a:pt x="100066" y="93517"/>
                </a:moveTo>
                <a:lnTo>
                  <a:pt x="100066" y="93517"/>
                </a:lnTo>
                <a:cubicBezTo>
                  <a:pt x="97275" y="92068"/>
                  <a:pt x="94485" y="90620"/>
                  <a:pt x="91694" y="90620"/>
                </a:cubicBezTo>
                <a:cubicBezTo>
                  <a:pt x="85913" y="90620"/>
                  <a:pt x="80332" y="96413"/>
                  <a:pt x="80332" y="102206"/>
                </a:cubicBezTo>
                <a:cubicBezTo>
                  <a:pt x="80332" y="106758"/>
                  <a:pt x="81727" y="109655"/>
                  <a:pt x="84518" y="111103"/>
                </a:cubicBezTo>
                <a:cubicBezTo>
                  <a:pt x="91694" y="118344"/>
                  <a:pt x="91694" y="118344"/>
                  <a:pt x="91694" y="118344"/>
                </a:cubicBezTo>
                <a:cubicBezTo>
                  <a:pt x="91694" y="119793"/>
                  <a:pt x="93089" y="119793"/>
                  <a:pt x="93089" y="119793"/>
                </a:cubicBezTo>
                <a:cubicBezTo>
                  <a:pt x="5780" y="119793"/>
                  <a:pt x="5780" y="119793"/>
                  <a:pt x="5780" y="119793"/>
                </a:cubicBezTo>
                <a:cubicBezTo>
                  <a:pt x="2990" y="119793"/>
                  <a:pt x="0" y="118344"/>
                  <a:pt x="0" y="114000"/>
                </a:cubicBezTo>
                <a:cubicBezTo>
                  <a:pt x="0" y="114000"/>
                  <a:pt x="0" y="93517"/>
                  <a:pt x="15548" y="84827"/>
                </a:cubicBezTo>
                <a:cubicBezTo>
                  <a:pt x="23920" y="80275"/>
                  <a:pt x="21129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8073" y="43862"/>
                  <a:pt x="38073" y="40965"/>
                </a:cubicBezTo>
                <a:cubicBezTo>
                  <a:pt x="38073" y="37862"/>
                  <a:pt x="36677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9468" y="10137"/>
                  <a:pt x="48039" y="0"/>
                  <a:pt x="60598" y="0"/>
                </a:cubicBezTo>
                <a:cubicBezTo>
                  <a:pt x="74750" y="0"/>
                  <a:pt x="81727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3122" y="40965"/>
                </a:cubicBezTo>
                <a:cubicBezTo>
                  <a:pt x="83122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508" y="78827"/>
                </a:cubicBezTo>
                <a:cubicBezTo>
                  <a:pt x="100066" y="84827"/>
                  <a:pt x="95880" y="80275"/>
                  <a:pt x="105647" y="84827"/>
                </a:cubicBezTo>
                <a:cubicBezTo>
                  <a:pt x="105647" y="86275"/>
                  <a:pt x="105647" y="86275"/>
                  <a:pt x="107043" y="86275"/>
                </a:cubicBezTo>
                <a:lnTo>
                  <a:pt x="100066" y="93517"/>
                </a:lnTo>
                <a:close/>
                <a:moveTo>
                  <a:pt x="119800" y="106758"/>
                </a:moveTo>
                <a:lnTo>
                  <a:pt x="119800" y="106758"/>
                </a:lnTo>
                <a:cubicBezTo>
                  <a:pt x="119800" y="111103"/>
                  <a:pt x="119800" y="114000"/>
                  <a:pt x="119800" y="114000"/>
                </a:cubicBezTo>
                <a:cubicBezTo>
                  <a:pt x="119800" y="118344"/>
                  <a:pt x="118405" y="119793"/>
                  <a:pt x="114219" y="119793"/>
                </a:cubicBezTo>
                <a:cubicBezTo>
                  <a:pt x="105647" y="119793"/>
                  <a:pt x="105647" y="119793"/>
                  <a:pt x="105647" y="119793"/>
                </a:cubicBezTo>
                <a:cubicBezTo>
                  <a:pt x="107043" y="119793"/>
                  <a:pt x="107043" y="119793"/>
                  <a:pt x="107043" y="118344"/>
                </a:cubicBezTo>
                <a:lnTo>
                  <a:pt x="119800" y="106758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5" name="Shape 4840">
            <a:extLst>
              <a:ext uri="{FF2B5EF4-FFF2-40B4-BE49-F238E27FC236}">
                <a16:creationId xmlns:a16="http://schemas.microsoft.com/office/drawing/2014/main" id="{336AB231-6BE3-4FF6-B4F7-6DC4036773DF}"/>
              </a:ext>
            </a:extLst>
          </p:cNvPr>
          <p:cNvSpPr/>
          <p:nvPr/>
        </p:nvSpPr>
        <p:spPr>
          <a:xfrm>
            <a:off x="2538184" y="3226403"/>
            <a:ext cx="289907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7009" y="119793"/>
                  <a:pt x="114219" y="119793"/>
                </a:cubicBezTo>
                <a:cubicBezTo>
                  <a:pt x="5780" y="119793"/>
                  <a:pt x="5780" y="119793"/>
                  <a:pt x="5780" y="119793"/>
                </a:cubicBezTo>
                <a:cubicBezTo>
                  <a:pt x="1395" y="119793"/>
                  <a:pt x="0" y="118344"/>
                  <a:pt x="0" y="114000"/>
                </a:cubicBezTo>
                <a:cubicBezTo>
                  <a:pt x="0" y="114000"/>
                  <a:pt x="0" y="93517"/>
                  <a:pt x="14152" y="84827"/>
                </a:cubicBezTo>
                <a:cubicBezTo>
                  <a:pt x="23920" y="80275"/>
                  <a:pt x="19734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6677" y="43862"/>
                  <a:pt x="36677" y="40965"/>
                </a:cubicBezTo>
                <a:cubicBezTo>
                  <a:pt x="36677" y="37862"/>
                  <a:pt x="35282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8073" y="10137"/>
                  <a:pt x="46445" y="0"/>
                  <a:pt x="59202" y="0"/>
                </a:cubicBezTo>
                <a:cubicBezTo>
                  <a:pt x="74750" y="0"/>
                  <a:pt x="80332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1727" y="40965"/>
                </a:cubicBezTo>
                <a:cubicBezTo>
                  <a:pt x="81727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308" y="78827"/>
                </a:cubicBezTo>
                <a:cubicBezTo>
                  <a:pt x="98671" y="84827"/>
                  <a:pt x="95880" y="80275"/>
                  <a:pt x="104252" y="84827"/>
                </a:cubicBezTo>
                <a:cubicBezTo>
                  <a:pt x="107043" y="86275"/>
                  <a:pt x="109833" y="89172"/>
                  <a:pt x="111428" y="90620"/>
                </a:cubicBezTo>
                <a:cubicBezTo>
                  <a:pt x="90299" y="90620"/>
                  <a:pt x="90299" y="90620"/>
                  <a:pt x="90299" y="90620"/>
                </a:cubicBezTo>
                <a:cubicBezTo>
                  <a:pt x="83122" y="90620"/>
                  <a:pt x="78936" y="96413"/>
                  <a:pt x="78936" y="102206"/>
                </a:cubicBezTo>
                <a:cubicBezTo>
                  <a:pt x="78936" y="109655"/>
                  <a:pt x="83122" y="114000"/>
                  <a:pt x="90299" y="114000"/>
                </a:cubicBezTo>
                <a:cubicBezTo>
                  <a:pt x="112823" y="114000"/>
                  <a:pt x="112823" y="114000"/>
                  <a:pt x="112823" y="114000"/>
                </a:cubicBezTo>
                <a:cubicBezTo>
                  <a:pt x="115614" y="114000"/>
                  <a:pt x="117009" y="114000"/>
                  <a:pt x="119800" y="111103"/>
                </a:cubicBezTo>
                <a:cubicBezTo>
                  <a:pt x="119800" y="114000"/>
                  <a:pt x="119800" y="114000"/>
                  <a:pt x="119800" y="114000"/>
                </a:cubicBezTo>
                <a:close/>
                <a:moveTo>
                  <a:pt x="112823" y="108206"/>
                </a:moveTo>
                <a:lnTo>
                  <a:pt x="112823" y="108206"/>
                </a:lnTo>
                <a:cubicBezTo>
                  <a:pt x="90299" y="108206"/>
                  <a:pt x="90299" y="108206"/>
                  <a:pt x="90299" y="108206"/>
                </a:cubicBezTo>
                <a:cubicBezTo>
                  <a:pt x="85913" y="108206"/>
                  <a:pt x="84518" y="106758"/>
                  <a:pt x="84518" y="102206"/>
                </a:cubicBezTo>
                <a:cubicBezTo>
                  <a:pt x="84518" y="99310"/>
                  <a:pt x="85913" y="96413"/>
                  <a:pt x="90299" y="96413"/>
                </a:cubicBezTo>
                <a:cubicBezTo>
                  <a:pt x="112823" y="96413"/>
                  <a:pt x="112823" y="96413"/>
                  <a:pt x="112823" y="96413"/>
                </a:cubicBezTo>
                <a:cubicBezTo>
                  <a:pt x="115614" y="96413"/>
                  <a:pt x="118405" y="99310"/>
                  <a:pt x="118405" y="102206"/>
                </a:cubicBezTo>
                <a:cubicBezTo>
                  <a:pt x="118405" y="106758"/>
                  <a:pt x="115614" y="108206"/>
                  <a:pt x="112823" y="10820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6" name="Shape 4841">
            <a:extLst>
              <a:ext uri="{FF2B5EF4-FFF2-40B4-BE49-F238E27FC236}">
                <a16:creationId xmlns:a16="http://schemas.microsoft.com/office/drawing/2014/main" id="{47243C0A-1F7D-43E8-9BC8-12D66F341FA4}"/>
              </a:ext>
            </a:extLst>
          </p:cNvPr>
          <p:cNvSpPr/>
          <p:nvPr/>
        </p:nvSpPr>
        <p:spPr>
          <a:xfrm>
            <a:off x="2030317" y="3226403"/>
            <a:ext cx="292024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14000"/>
                </a:moveTo>
                <a:lnTo>
                  <a:pt x="119802" y="114000"/>
                </a:lnTo>
                <a:cubicBezTo>
                  <a:pt x="119802" y="118344"/>
                  <a:pt x="117044" y="119793"/>
                  <a:pt x="114285" y="119793"/>
                </a:cubicBezTo>
                <a:cubicBezTo>
                  <a:pt x="109950" y="119793"/>
                  <a:pt x="109950" y="119793"/>
                  <a:pt x="109950" y="119793"/>
                </a:cubicBezTo>
                <a:cubicBezTo>
                  <a:pt x="111330" y="118344"/>
                  <a:pt x="111330" y="116896"/>
                  <a:pt x="111330" y="114000"/>
                </a:cubicBezTo>
                <a:cubicBezTo>
                  <a:pt x="114285" y="114000"/>
                  <a:pt x="117044" y="114000"/>
                  <a:pt x="119802" y="111103"/>
                </a:cubicBezTo>
                <a:cubicBezTo>
                  <a:pt x="119802" y="114000"/>
                  <a:pt x="119802" y="114000"/>
                  <a:pt x="119802" y="114000"/>
                </a:cubicBezTo>
                <a:close/>
                <a:moveTo>
                  <a:pt x="111330" y="108206"/>
                </a:moveTo>
                <a:lnTo>
                  <a:pt x="111330" y="108206"/>
                </a:lnTo>
                <a:cubicBezTo>
                  <a:pt x="105812" y="108206"/>
                  <a:pt x="105812" y="108206"/>
                  <a:pt x="105812" y="108206"/>
                </a:cubicBezTo>
                <a:cubicBezTo>
                  <a:pt x="105812" y="114000"/>
                  <a:pt x="105812" y="114000"/>
                  <a:pt x="105812" y="114000"/>
                </a:cubicBezTo>
                <a:cubicBezTo>
                  <a:pt x="105812" y="118344"/>
                  <a:pt x="104433" y="119793"/>
                  <a:pt x="100295" y="119793"/>
                </a:cubicBezTo>
                <a:cubicBezTo>
                  <a:pt x="97536" y="119793"/>
                  <a:pt x="94778" y="118344"/>
                  <a:pt x="94778" y="114000"/>
                </a:cubicBezTo>
                <a:cubicBezTo>
                  <a:pt x="94778" y="108206"/>
                  <a:pt x="94778" y="108206"/>
                  <a:pt x="94778" y="108206"/>
                </a:cubicBezTo>
                <a:cubicBezTo>
                  <a:pt x="89064" y="108206"/>
                  <a:pt x="89064" y="108206"/>
                  <a:pt x="89064" y="108206"/>
                </a:cubicBezTo>
                <a:cubicBezTo>
                  <a:pt x="86305" y="108206"/>
                  <a:pt x="83546" y="106758"/>
                  <a:pt x="83546" y="102206"/>
                </a:cubicBezTo>
                <a:cubicBezTo>
                  <a:pt x="83546" y="99310"/>
                  <a:pt x="86305" y="96413"/>
                  <a:pt x="89064" y="96413"/>
                </a:cubicBezTo>
                <a:cubicBezTo>
                  <a:pt x="94778" y="96413"/>
                  <a:pt x="94778" y="96413"/>
                  <a:pt x="94778" y="96413"/>
                </a:cubicBezTo>
                <a:cubicBezTo>
                  <a:pt x="94778" y="90620"/>
                  <a:pt x="94778" y="90620"/>
                  <a:pt x="94778" y="90620"/>
                </a:cubicBezTo>
                <a:cubicBezTo>
                  <a:pt x="94778" y="87724"/>
                  <a:pt x="97536" y="84827"/>
                  <a:pt x="100295" y="84827"/>
                </a:cubicBezTo>
                <a:cubicBezTo>
                  <a:pt x="104433" y="84827"/>
                  <a:pt x="105812" y="87724"/>
                  <a:pt x="105812" y="90620"/>
                </a:cubicBezTo>
                <a:cubicBezTo>
                  <a:pt x="105812" y="96413"/>
                  <a:pt x="105812" y="96413"/>
                  <a:pt x="105812" y="96413"/>
                </a:cubicBezTo>
                <a:cubicBezTo>
                  <a:pt x="111330" y="96413"/>
                  <a:pt x="111330" y="96413"/>
                  <a:pt x="111330" y="96413"/>
                </a:cubicBezTo>
                <a:cubicBezTo>
                  <a:pt x="115665" y="96413"/>
                  <a:pt x="117044" y="99310"/>
                  <a:pt x="117044" y="102206"/>
                </a:cubicBezTo>
                <a:cubicBezTo>
                  <a:pt x="117044" y="106758"/>
                  <a:pt x="115665" y="108206"/>
                  <a:pt x="111330" y="108206"/>
                </a:cubicBezTo>
                <a:close/>
                <a:moveTo>
                  <a:pt x="89064" y="90620"/>
                </a:moveTo>
                <a:lnTo>
                  <a:pt x="89064" y="90620"/>
                </a:lnTo>
                <a:cubicBezTo>
                  <a:pt x="83546" y="90620"/>
                  <a:pt x="78029" y="96413"/>
                  <a:pt x="78029" y="102206"/>
                </a:cubicBezTo>
                <a:cubicBezTo>
                  <a:pt x="78029" y="109655"/>
                  <a:pt x="83546" y="114000"/>
                  <a:pt x="89064" y="114000"/>
                </a:cubicBezTo>
                <a:cubicBezTo>
                  <a:pt x="89064" y="116896"/>
                  <a:pt x="90443" y="118344"/>
                  <a:pt x="90443" y="119793"/>
                </a:cubicBezTo>
                <a:cubicBezTo>
                  <a:pt x="5517" y="119793"/>
                  <a:pt x="5517" y="119793"/>
                  <a:pt x="5517" y="119793"/>
                </a:cubicBezTo>
                <a:cubicBezTo>
                  <a:pt x="2758" y="119793"/>
                  <a:pt x="0" y="118344"/>
                  <a:pt x="0" y="114000"/>
                </a:cubicBezTo>
                <a:cubicBezTo>
                  <a:pt x="0" y="114000"/>
                  <a:pt x="0" y="93517"/>
                  <a:pt x="15369" y="84827"/>
                </a:cubicBezTo>
                <a:cubicBezTo>
                  <a:pt x="25024" y="80275"/>
                  <a:pt x="20886" y="84827"/>
                  <a:pt x="32118" y="78827"/>
                </a:cubicBezTo>
                <a:cubicBezTo>
                  <a:pt x="44532" y="74482"/>
                  <a:pt x="47290" y="73034"/>
                  <a:pt x="47290" y="73034"/>
                </a:cubicBezTo>
                <a:cubicBezTo>
                  <a:pt x="47290" y="61241"/>
                  <a:pt x="47290" y="61241"/>
                  <a:pt x="47290" y="61241"/>
                </a:cubicBezTo>
                <a:cubicBezTo>
                  <a:pt x="47290" y="61241"/>
                  <a:pt x="43152" y="56896"/>
                  <a:pt x="41773" y="46758"/>
                </a:cubicBezTo>
                <a:cubicBezTo>
                  <a:pt x="39014" y="48206"/>
                  <a:pt x="37635" y="43862"/>
                  <a:pt x="37635" y="40965"/>
                </a:cubicBezTo>
                <a:cubicBezTo>
                  <a:pt x="37635" y="37862"/>
                  <a:pt x="36256" y="30620"/>
                  <a:pt x="39014" y="30620"/>
                </a:cubicBezTo>
                <a:cubicBezTo>
                  <a:pt x="39014" y="26275"/>
                  <a:pt x="37635" y="20482"/>
                  <a:pt x="39014" y="19034"/>
                </a:cubicBezTo>
                <a:cubicBezTo>
                  <a:pt x="39014" y="10137"/>
                  <a:pt x="47290" y="0"/>
                  <a:pt x="59901" y="0"/>
                </a:cubicBezTo>
                <a:cubicBezTo>
                  <a:pt x="75270" y="0"/>
                  <a:pt x="80788" y="10137"/>
                  <a:pt x="82167" y="19034"/>
                </a:cubicBezTo>
                <a:cubicBezTo>
                  <a:pt x="82167" y="20482"/>
                  <a:pt x="80788" y="26275"/>
                  <a:pt x="80788" y="30620"/>
                </a:cubicBezTo>
                <a:cubicBezTo>
                  <a:pt x="83546" y="30620"/>
                  <a:pt x="82167" y="37862"/>
                  <a:pt x="82167" y="40965"/>
                </a:cubicBezTo>
                <a:cubicBezTo>
                  <a:pt x="82167" y="43862"/>
                  <a:pt x="80788" y="48206"/>
                  <a:pt x="78029" y="46758"/>
                </a:cubicBezTo>
                <a:cubicBezTo>
                  <a:pt x="76650" y="56896"/>
                  <a:pt x="72512" y="61241"/>
                  <a:pt x="72512" y="61241"/>
                </a:cubicBezTo>
                <a:cubicBezTo>
                  <a:pt x="72512" y="73034"/>
                  <a:pt x="72512" y="73034"/>
                  <a:pt x="72512" y="73034"/>
                </a:cubicBezTo>
                <a:cubicBezTo>
                  <a:pt x="72512" y="73034"/>
                  <a:pt x="75270" y="74482"/>
                  <a:pt x="87684" y="78827"/>
                </a:cubicBezTo>
                <a:cubicBezTo>
                  <a:pt x="90443" y="80275"/>
                  <a:pt x="92019" y="81931"/>
                  <a:pt x="94778" y="81931"/>
                </a:cubicBezTo>
                <a:cubicBezTo>
                  <a:pt x="92019" y="83379"/>
                  <a:pt x="89064" y="87724"/>
                  <a:pt x="89064" y="9062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7" name="Shape 4842">
            <a:extLst>
              <a:ext uri="{FF2B5EF4-FFF2-40B4-BE49-F238E27FC236}">
                <a16:creationId xmlns:a16="http://schemas.microsoft.com/office/drawing/2014/main" id="{A2C96633-DB04-4AC2-80B7-AED1CDCD9FA5}"/>
              </a:ext>
            </a:extLst>
          </p:cNvPr>
          <p:cNvSpPr/>
          <p:nvPr/>
        </p:nvSpPr>
        <p:spPr>
          <a:xfrm>
            <a:off x="1524564" y="3226403"/>
            <a:ext cx="289909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8405" y="119793"/>
                  <a:pt x="114019" y="119793"/>
                </a:cubicBezTo>
                <a:cubicBezTo>
                  <a:pt x="5581" y="119793"/>
                  <a:pt x="5581" y="119793"/>
                  <a:pt x="5581" y="119793"/>
                </a:cubicBezTo>
                <a:cubicBezTo>
                  <a:pt x="2790" y="119793"/>
                  <a:pt x="0" y="118344"/>
                  <a:pt x="0" y="114000"/>
                </a:cubicBezTo>
                <a:cubicBezTo>
                  <a:pt x="0" y="114000"/>
                  <a:pt x="0" y="93517"/>
                  <a:pt x="15548" y="84827"/>
                </a:cubicBezTo>
                <a:cubicBezTo>
                  <a:pt x="23920" y="80275"/>
                  <a:pt x="21129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8073" y="43862"/>
                  <a:pt x="38073" y="40965"/>
                </a:cubicBezTo>
                <a:cubicBezTo>
                  <a:pt x="38073" y="37862"/>
                  <a:pt x="36677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9468" y="10137"/>
                  <a:pt x="47840" y="0"/>
                  <a:pt x="60598" y="0"/>
                </a:cubicBezTo>
                <a:cubicBezTo>
                  <a:pt x="74750" y="0"/>
                  <a:pt x="81727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3122" y="40965"/>
                </a:cubicBezTo>
                <a:cubicBezTo>
                  <a:pt x="83122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308" y="78827"/>
                </a:cubicBezTo>
                <a:cubicBezTo>
                  <a:pt x="100066" y="84827"/>
                  <a:pt x="95880" y="80275"/>
                  <a:pt x="105647" y="84827"/>
                </a:cubicBezTo>
                <a:cubicBezTo>
                  <a:pt x="119800" y="93517"/>
                  <a:pt x="119800" y="114000"/>
                  <a:pt x="119800" y="114000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8" name="Shape 4843">
            <a:extLst>
              <a:ext uri="{FF2B5EF4-FFF2-40B4-BE49-F238E27FC236}">
                <a16:creationId xmlns:a16="http://schemas.microsoft.com/office/drawing/2014/main" id="{028BC256-33FE-4315-B915-3857105009B4}"/>
              </a:ext>
            </a:extLst>
          </p:cNvPr>
          <p:cNvSpPr/>
          <p:nvPr/>
        </p:nvSpPr>
        <p:spPr>
          <a:xfrm>
            <a:off x="7096295" y="2731103"/>
            <a:ext cx="289907" cy="254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5913" y="0"/>
                </a:moveTo>
                <a:lnTo>
                  <a:pt x="85913" y="0"/>
                </a:lnTo>
                <a:cubicBezTo>
                  <a:pt x="77541" y="0"/>
                  <a:pt x="68970" y="4745"/>
                  <a:pt x="63388" y="11073"/>
                </a:cubicBezTo>
                <a:cubicBezTo>
                  <a:pt x="59202" y="15819"/>
                  <a:pt x="59202" y="15819"/>
                  <a:pt x="59202" y="15819"/>
                </a:cubicBezTo>
                <a:cubicBezTo>
                  <a:pt x="56411" y="11073"/>
                  <a:pt x="56411" y="11073"/>
                  <a:pt x="56411" y="11073"/>
                </a:cubicBezTo>
                <a:cubicBezTo>
                  <a:pt x="49435" y="4745"/>
                  <a:pt x="42259" y="0"/>
                  <a:pt x="33887" y="0"/>
                </a:cubicBezTo>
                <a:cubicBezTo>
                  <a:pt x="23920" y="0"/>
                  <a:pt x="15548" y="4745"/>
                  <a:pt x="9966" y="11073"/>
                </a:cubicBezTo>
                <a:cubicBezTo>
                  <a:pt x="2790" y="18983"/>
                  <a:pt x="0" y="28700"/>
                  <a:pt x="0" y="38192"/>
                </a:cubicBezTo>
                <a:cubicBezTo>
                  <a:pt x="0" y="49491"/>
                  <a:pt x="2790" y="58983"/>
                  <a:pt x="9966" y="65536"/>
                </a:cubicBezTo>
                <a:cubicBezTo>
                  <a:pt x="55016" y="116610"/>
                  <a:pt x="55016" y="116610"/>
                  <a:pt x="55016" y="116610"/>
                </a:cubicBezTo>
                <a:cubicBezTo>
                  <a:pt x="56411" y="118192"/>
                  <a:pt x="57807" y="119774"/>
                  <a:pt x="59202" y="119774"/>
                </a:cubicBezTo>
                <a:cubicBezTo>
                  <a:pt x="61993" y="119774"/>
                  <a:pt x="63388" y="118192"/>
                  <a:pt x="64784" y="116610"/>
                </a:cubicBezTo>
                <a:cubicBezTo>
                  <a:pt x="109833" y="65536"/>
                  <a:pt x="109833" y="65536"/>
                  <a:pt x="109833" y="65536"/>
                </a:cubicBezTo>
                <a:cubicBezTo>
                  <a:pt x="117009" y="58983"/>
                  <a:pt x="119800" y="49491"/>
                  <a:pt x="119800" y="38192"/>
                </a:cubicBezTo>
                <a:cubicBezTo>
                  <a:pt x="119800" y="28700"/>
                  <a:pt x="117009" y="18983"/>
                  <a:pt x="109833" y="11073"/>
                </a:cubicBezTo>
                <a:cubicBezTo>
                  <a:pt x="102857" y="4745"/>
                  <a:pt x="94485" y="0"/>
                  <a:pt x="85913" y="0"/>
                </a:cubicBezTo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9" name="Shape 4844">
            <a:extLst>
              <a:ext uri="{FF2B5EF4-FFF2-40B4-BE49-F238E27FC236}">
                <a16:creationId xmlns:a16="http://schemas.microsoft.com/office/drawing/2014/main" id="{FCA25543-E545-4150-904D-D60500731B69}"/>
              </a:ext>
            </a:extLst>
          </p:cNvPr>
          <p:cNvSpPr/>
          <p:nvPr/>
        </p:nvSpPr>
        <p:spPr>
          <a:xfrm>
            <a:off x="6596892" y="2728987"/>
            <a:ext cx="28144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3877" y="34128"/>
                </a:moveTo>
                <a:lnTo>
                  <a:pt x="103877" y="34128"/>
                </a:lnTo>
                <a:cubicBezTo>
                  <a:pt x="85102" y="18495"/>
                  <a:pt x="85102" y="18495"/>
                  <a:pt x="85102" y="18495"/>
                </a:cubicBezTo>
                <a:cubicBezTo>
                  <a:pt x="85102" y="62091"/>
                  <a:pt x="85102" y="62091"/>
                  <a:pt x="85102" y="62091"/>
                </a:cubicBezTo>
                <a:cubicBezTo>
                  <a:pt x="80816" y="63633"/>
                  <a:pt x="76530" y="65394"/>
                  <a:pt x="73673" y="70018"/>
                </a:cubicBezTo>
                <a:cubicBezTo>
                  <a:pt x="73673" y="16954"/>
                  <a:pt x="73673" y="16954"/>
                  <a:pt x="73673" y="16954"/>
                </a:cubicBezTo>
                <a:cubicBezTo>
                  <a:pt x="41836" y="34128"/>
                  <a:pt x="41836" y="34128"/>
                  <a:pt x="41836" y="34128"/>
                </a:cubicBezTo>
                <a:cubicBezTo>
                  <a:pt x="41836" y="104146"/>
                  <a:pt x="41836" y="104146"/>
                  <a:pt x="41836" y="104146"/>
                </a:cubicBezTo>
                <a:cubicBezTo>
                  <a:pt x="63469" y="91816"/>
                  <a:pt x="63469" y="91816"/>
                  <a:pt x="63469" y="91816"/>
                </a:cubicBezTo>
                <a:lnTo>
                  <a:pt x="63469" y="93357"/>
                </a:lnTo>
                <a:cubicBezTo>
                  <a:pt x="63469" y="96440"/>
                  <a:pt x="63469" y="101064"/>
                  <a:pt x="64897" y="104146"/>
                </a:cubicBezTo>
                <a:cubicBezTo>
                  <a:pt x="38979" y="119779"/>
                  <a:pt x="38979" y="119779"/>
                  <a:pt x="38979" y="119779"/>
                </a:cubicBezTo>
                <a:cubicBezTo>
                  <a:pt x="38979" y="119779"/>
                  <a:pt x="37551" y="119779"/>
                  <a:pt x="36122" y="119779"/>
                </a:cubicBezTo>
                <a:cubicBezTo>
                  <a:pt x="34693" y="119779"/>
                  <a:pt x="34693" y="119779"/>
                  <a:pt x="33265" y="119779"/>
                </a:cubicBezTo>
                <a:cubicBezTo>
                  <a:pt x="2857" y="94899"/>
                  <a:pt x="2857" y="94899"/>
                  <a:pt x="2857" y="94899"/>
                </a:cubicBezTo>
                <a:cubicBezTo>
                  <a:pt x="1428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57" y="0"/>
                  <a:pt x="5714" y="0"/>
                </a:cubicBezTo>
                <a:cubicBezTo>
                  <a:pt x="7142" y="0"/>
                  <a:pt x="8775" y="0"/>
                  <a:pt x="8775" y="1541"/>
                </a:cubicBezTo>
                <a:cubicBezTo>
                  <a:pt x="37551" y="23339"/>
                  <a:pt x="37551" y="23339"/>
                  <a:pt x="37551" y="23339"/>
                </a:cubicBezTo>
                <a:cubicBezTo>
                  <a:pt x="76530" y="0"/>
                  <a:pt x="76530" y="0"/>
                  <a:pt x="76530" y="0"/>
                </a:cubicBezTo>
                <a:cubicBezTo>
                  <a:pt x="76530" y="0"/>
                  <a:pt x="77959" y="0"/>
                  <a:pt x="79387" y="0"/>
                </a:cubicBezTo>
                <a:cubicBezTo>
                  <a:pt x="80816" y="0"/>
                  <a:pt x="80816" y="0"/>
                  <a:pt x="82244" y="1541"/>
                </a:cubicBezTo>
                <a:cubicBezTo>
                  <a:pt x="112448" y="26422"/>
                  <a:pt x="112448" y="26422"/>
                  <a:pt x="112448" y="26422"/>
                </a:cubicBezTo>
                <a:cubicBezTo>
                  <a:pt x="113877" y="27963"/>
                  <a:pt x="115510" y="29504"/>
                  <a:pt x="115510" y="31045"/>
                </a:cubicBezTo>
                <a:cubicBezTo>
                  <a:pt x="115510" y="70018"/>
                  <a:pt x="115510" y="70018"/>
                  <a:pt x="115510" y="70018"/>
                </a:cubicBezTo>
                <a:cubicBezTo>
                  <a:pt x="112448" y="65394"/>
                  <a:pt x="108163" y="63633"/>
                  <a:pt x="103877" y="62091"/>
                </a:cubicBezTo>
                <a:lnTo>
                  <a:pt x="103877" y="34128"/>
                </a:lnTo>
                <a:close/>
                <a:moveTo>
                  <a:pt x="30204" y="34128"/>
                </a:moveTo>
                <a:lnTo>
                  <a:pt x="30204" y="34128"/>
                </a:lnTo>
                <a:cubicBezTo>
                  <a:pt x="11632" y="18495"/>
                  <a:pt x="11632" y="18495"/>
                  <a:pt x="11632" y="18495"/>
                </a:cubicBezTo>
                <a:cubicBezTo>
                  <a:pt x="11632" y="85431"/>
                  <a:pt x="11632" y="85431"/>
                  <a:pt x="11632" y="85431"/>
                </a:cubicBezTo>
                <a:cubicBezTo>
                  <a:pt x="30204" y="101064"/>
                  <a:pt x="30204" y="101064"/>
                  <a:pt x="30204" y="101064"/>
                </a:cubicBezTo>
                <a:lnTo>
                  <a:pt x="30204" y="34128"/>
                </a:lnTo>
                <a:close/>
                <a:moveTo>
                  <a:pt x="93673" y="66935"/>
                </a:moveTo>
                <a:lnTo>
                  <a:pt x="93673" y="66935"/>
                </a:lnTo>
                <a:cubicBezTo>
                  <a:pt x="108163" y="66935"/>
                  <a:pt x="119795" y="77724"/>
                  <a:pt x="119795" y="93357"/>
                </a:cubicBezTo>
                <a:cubicBezTo>
                  <a:pt x="119795" y="108990"/>
                  <a:pt x="108163" y="119779"/>
                  <a:pt x="93673" y="119779"/>
                </a:cubicBezTo>
                <a:cubicBezTo>
                  <a:pt x="80816" y="119779"/>
                  <a:pt x="69183" y="108990"/>
                  <a:pt x="69183" y="93357"/>
                </a:cubicBezTo>
                <a:cubicBezTo>
                  <a:pt x="69183" y="77724"/>
                  <a:pt x="80816" y="66935"/>
                  <a:pt x="93673" y="66935"/>
                </a:cubicBezTo>
                <a:close/>
                <a:moveTo>
                  <a:pt x="82244" y="97981"/>
                </a:moveTo>
                <a:lnTo>
                  <a:pt x="82244" y="97981"/>
                </a:lnTo>
                <a:cubicBezTo>
                  <a:pt x="80816" y="97981"/>
                  <a:pt x="80816" y="99522"/>
                  <a:pt x="80816" y="101064"/>
                </a:cubicBezTo>
                <a:cubicBezTo>
                  <a:pt x="80816" y="105688"/>
                  <a:pt x="83673" y="107229"/>
                  <a:pt x="86530" y="107229"/>
                </a:cubicBezTo>
                <a:cubicBezTo>
                  <a:pt x="87959" y="107229"/>
                  <a:pt x="89387" y="107229"/>
                  <a:pt x="90816" y="105688"/>
                </a:cubicBezTo>
                <a:cubicBezTo>
                  <a:pt x="93673" y="102605"/>
                  <a:pt x="93673" y="102605"/>
                  <a:pt x="93673" y="102605"/>
                </a:cubicBezTo>
                <a:cubicBezTo>
                  <a:pt x="98163" y="105688"/>
                  <a:pt x="98163" y="105688"/>
                  <a:pt x="98163" y="105688"/>
                </a:cubicBezTo>
                <a:cubicBezTo>
                  <a:pt x="99591" y="107229"/>
                  <a:pt x="101020" y="107229"/>
                  <a:pt x="102448" y="107229"/>
                </a:cubicBezTo>
                <a:cubicBezTo>
                  <a:pt x="105306" y="107229"/>
                  <a:pt x="108163" y="105688"/>
                  <a:pt x="108163" y="101064"/>
                </a:cubicBezTo>
                <a:cubicBezTo>
                  <a:pt x="108163" y="99522"/>
                  <a:pt x="106734" y="97981"/>
                  <a:pt x="105306" y="97981"/>
                </a:cubicBezTo>
                <a:cubicBezTo>
                  <a:pt x="102448" y="93357"/>
                  <a:pt x="102448" y="93357"/>
                  <a:pt x="102448" y="93357"/>
                </a:cubicBezTo>
                <a:cubicBezTo>
                  <a:pt x="105306" y="88513"/>
                  <a:pt x="105306" y="88513"/>
                  <a:pt x="105306" y="88513"/>
                </a:cubicBezTo>
                <a:cubicBezTo>
                  <a:pt x="106734" y="88513"/>
                  <a:pt x="108163" y="86972"/>
                  <a:pt x="108163" y="85431"/>
                </a:cubicBezTo>
                <a:cubicBezTo>
                  <a:pt x="108163" y="80807"/>
                  <a:pt x="105306" y="79266"/>
                  <a:pt x="102448" y="79266"/>
                </a:cubicBezTo>
                <a:cubicBezTo>
                  <a:pt x="101020" y="79266"/>
                  <a:pt x="99591" y="79266"/>
                  <a:pt x="98163" y="80807"/>
                </a:cubicBezTo>
                <a:cubicBezTo>
                  <a:pt x="93673" y="83889"/>
                  <a:pt x="93673" y="83889"/>
                  <a:pt x="93673" y="83889"/>
                </a:cubicBezTo>
                <a:cubicBezTo>
                  <a:pt x="90816" y="80807"/>
                  <a:pt x="90816" y="80807"/>
                  <a:pt x="90816" y="80807"/>
                </a:cubicBezTo>
                <a:cubicBezTo>
                  <a:pt x="89387" y="79266"/>
                  <a:pt x="87959" y="79266"/>
                  <a:pt x="86530" y="79266"/>
                </a:cubicBezTo>
                <a:cubicBezTo>
                  <a:pt x="83673" y="79266"/>
                  <a:pt x="80816" y="80807"/>
                  <a:pt x="80816" y="85431"/>
                </a:cubicBezTo>
                <a:cubicBezTo>
                  <a:pt x="80816" y="86972"/>
                  <a:pt x="80816" y="88513"/>
                  <a:pt x="82244" y="88513"/>
                </a:cubicBezTo>
                <a:cubicBezTo>
                  <a:pt x="86530" y="93357"/>
                  <a:pt x="86530" y="93357"/>
                  <a:pt x="86530" y="93357"/>
                </a:cubicBezTo>
                <a:lnTo>
                  <a:pt x="82244" y="97981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0" name="Shape 4845">
            <a:extLst>
              <a:ext uri="{FF2B5EF4-FFF2-40B4-BE49-F238E27FC236}">
                <a16:creationId xmlns:a16="http://schemas.microsoft.com/office/drawing/2014/main" id="{5FD11E6B-F83D-4B32-A562-3B968BAD784D}"/>
              </a:ext>
            </a:extLst>
          </p:cNvPr>
          <p:cNvSpPr/>
          <p:nvPr/>
        </p:nvSpPr>
        <p:spPr>
          <a:xfrm>
            <a:off x="6091140" y="2728987"/>
            <a:ext cx="279327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129" y="34128"/>
                </a:moveTo>
                <a:lnTo>
                  <a:pt x="105129" y="34128"/>
                </a:lnTo>
                <a:cubicBezTo>
                  <a:pt x="84681" y="18495"/>
                  <a:pt x="84681" y="18495"/>
                  <a:pt x="84681" y="18495"/>
                </a:cubicBezTo>
                <a:cubicBezTo>
                  <a:pt x="84681" y="62091"/>
                  <a:pt x="84681" y="62091"/>
                  <a:pt x="84681" y="62091"/>
                </a:cubicBezTo>
                <a:cubicBezTo>
                  <a:pt x="80344" y="63633"/>
                  <a:pt x="77452" y="65394"/>
                  <a:pt x="72908" y="70018"/>
                </a:cubicBezTo>
                <a:cubicBezTo>
                  <a:pt x="72908" y="16954"/>
                  <a:pt x="72908" y="16954"/>
                  <a:pt x="72908" y="16954"/>
                </a:cubicBezTo>
                <a:cubicBezTo>
                  <a:pt x="42340" y="34128"/>
                  <a:pt x="42340" y="34128"/>
                  <a:pt x="42340" y="34128"/>
                </a:cubicBezTo>
                <a:cubicBezTo>
                  <a:pt x="42340" y="104146"/>
                  <a:pt x="42340" y="104146"/>
                  <a:pt x="42340" y="104146"/>
                </a:cubicBezTo>
                <a:cubicBezTo>
                  <a:pt x="64234" y="91816"/>
                  <a:pt x="64234" y="91816"/>
                  <a:pt x="64234" y="91816"/>
                </a:cubicBezTo>
                <a:lnTo>
                  <a:pt x="64234" y="93357"/>
                </a:lnTo>
                <a:cubicBezTo>
                  <a:pt x="64234" y="96440"/>
                  <a:pt x="64234" y="101064"/>
                  <a:pt x="65679" y="104146"/>
                </a:cubicBezTo>
                <a:cubicBezTo>
                  <a:pt x="39449" y="119779"/>
                  <a:pt x="39449" y="119779"/>
                  <a:pt x="39449" y="119779"/>
                </a:cubicBezTo>
                <a:cubicBezTo>
                  <a:pt x="38003" y="119779"/>
                  <a:pt x="38003" y="119779"/>
                  <a:pt x="36557" y="119779"/>
                </a:cubicBezTo>
                <a:cubicBezTo>
                  <a:pt x="35111" y="119779"/>
                  <a:pt x="33666" y="119779"/>
                  <a:pt x="33666" y="119779"/>
                </a:cubicBezTo>
                <a:cubicBezTo>
                  <a:pt x="1445" y="94899"/>
                  <a:pt x="1445" y="94899"/>
                  <a:pt x="1445" y="94899"/>
                </a:cubicBezTo>
                <a:cubicBezTo>
                  <a:pt x="0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1445" y="0"/>
                  <a:pt x="5783" y="0"/>
                </a:cubicBezTo>
                <a:cubicBezTo>
                  <a:pt x="7228" y="0"/>
                  <a:pt x="7228" y="0"/>
                  <a:pt x="8674" y="1541"/>
                </a:cubicBezTo>
                <a:cubicBezTo>
                  <a:pt x="36557" y="23339"/>
                  <a:pt x="36557" y="23339"/>
                  <a:pt x="36557" y="23339"/>
                </a:cubicBezTo>
                <a:cubicBezTo>
                  <a:pt x="77452" y="0"/>
                  <a:pt x="77452" y="0"/>
                  <a:pt x="77452" y="0"/>
                </a:cubicBezTo>
                <a:lnTo>
                  <a:pt x="78898" y="0"/>
                </a:lnTo>
                <a:cubicBezTo>
                  <a:pt x="80344" y="0"/>
                  <a:pt x="81790" y="0"/>
                  <a:pt x="83235" y="1541"/>
                </a:cubicBezTo>
                <a:cubicBezTo>
                  <a:pt x="113803" y="26422"/>
                  <a:pt x="113803" y="26422"/>
                  <a:pt x="113803" y="26422"/>
                </a:cubicBezTo>
                <a:cubicBezTo>
                  <a:pt x="115249" y="27963"/>
                  <a:pt x="116695" y="29504"/>
                  <a:pt x="116695" y="31045"/>
                </a:cubicBezTo>
                <a:cubicBezTo>
                  <a:pt x="116695" y="70018"/>
                  <a:pt x="116695" y="70018"/>
                  <a:pt x="116695" y="70018"/>
                </a:cubicBezTo>
                <a:cubicBezTo>
                  <a:pt x="112358" y="65394"/>
                  <a:pt x="109466" y="63633"/>
                  <a:pt x="105129" y="62091"/>
                </a:cubicBezTo>
                <a:lnTo>
                  <a:pt x="105129" y="34128"/>
                </a:lnTo>
                <a:close/>
                <a:moveTo>
                  <a:pt x="30567" y="34128"/>
                </a:moveTo>
                <a:lnTo>
                  <a:pt x="30567" y="34128"/>
                </a:lnTo>
                <a:cubicBezTo>
                  <a:pt x="11772" y="18495"/>
                  <a:pt x="11772" y="18495"/>
                  <a:pt x="11772" y="18495"/>
                </a:cubicBezTo>
                <a:cubicBezTo>
                  <a:pt x="11772" y="85431"/>
                  <a:pt x="11772" y="85431"/>
                  <a:pt x="11772" y="85431"/>
                </a:cubicBezTo>
                <a:cubicBezTo>
                  <a:pt x="30567" y="101064"/>
                  <a:pt x="30567" y="101064"/>
                  <a:pt x="30567" y="101064"/>
                </a:cubicBezTo>
                <a:lnTo>
                  <a:pt x="30567" y="34128"/>
                </a:lnTo>
                <a:close/>
                <a:moveTo>
                  <a:pt x="94802" y="66935"/>
                </a:moveTo>
                <a:lnTo>
                  <a:pt x="94802" y="66935"/>
                </a:lnTo>
                <a:cubicBezTo>
                  <a:pt x="109466" y="66935"/>
                  <a:pt x="119793" y="77724"/>
                  <a:pt x="119793" y="93357"/>
                </a:cubicBezTo>
                <a:cubicBezTo>
                  <a:pt x="119793" y="108990"/>
                  <a:pt x="109466" y="119779"/>
                  <a:pt x="94802" y="119779"/>
                </a:cubicBezTo>
                <a:cubicBezTo>
                  <a:pt x="80344" y="119779"/>
                  <a:pt x="70017" y="108990"/>
                  <a:pt x="70017" y="93357"/>
                </a:cubicBezTo>
                <a:cubicBezTo>
                  <a:pt x="70017" y="77724"/>
                  <a:pt x="80344" y="66935"/>
                  <a:pt x="94802" y="66935"/>
                </a:cubicBezTo>
                <a:close/>
                <a:moveTo>
                  <a:pt x="78898" y="99522"/>
                </a:moveTo>
                <a:lnTo>
                  <a:pt x="78898" y="99522"/>
                </a:lnTo>
                <a:cubicBezTo>
                  <a:pt x="87573" y="107229"/>
                  <a:pt x="87573" y="107229"/>
                  <a:pt x="87573" y="107229"/>
                </a:cubicBezTo>
                <a:cubicBezTo>
                  <a:pt x="87573" y="108990"/>
                  <a:pt x="89018" y="110532"/>
                  <a:pt x="90464" y="110532"/>
                </a:cubicBezTo>
                <a:cubicBezTo>
                  <a:pt x="91910" y="110532"/>
                  <a:pt x="93356" y="108990"/>
                  <a:pt x="94802" y="107229"/>
                </a:cubicBezTo>
                <a:cubicBezTo>
                  <a:pt x="110912" y="91816"/>
                  <a:pt x="110912" y="91816"/>
                  <a:pt x="110912" y="91816"/>
                </a:cubicBezTo>
                <a:cubicBezTo>
                  <a:pt x="112358" y="90275"/>
                  <a:pt x="112358" y="88513"/>
                  <a:pt x="112358" y="86972"/>
                </a:cubicBezTo>
                <a:cubicBezTo>
                  <a:pt x="112358" y="83889"/>
                  <a:pt x="109466" y="80807"/>
                  <a:pt x="106574" y="80807"/>
                </a:cubicBezTo>
                <a:cubicBezTo>
                  <a:pt x="105129" y="80807"/>
                  <a:pt x="103683" y="80807"/>
                  <a:pt x="102237" y="82348"/>
                </a:cubicBezTo>
                <a:cubicBezTo>
                  <a:pt x="90464" y="94899"/>
                  <a:pt x="90464" y="94899"/>
                  <a:pt x="90464" y="94899"/>
                </a:cubicBezTo>
                <a:cubicBezTo>
                  <a:pt x="87573" y="91816"/>
                  <a:pt x="87573" y="91816"/>
                  <a:pt x="87573" y="91816"/>
                </a:cubicBezTo>
                <a:cubicBezTo>
                  <a:pt x="86127" y="90275"/>
                  <a:pt x="84681" y="88513"/>
                  <a:pt x="83235" y="88513"/>
                </a:cubicBezTo>
                <a:cubicBezTo>
                  <a:pt x="80344" y="88513"/>
                  <a:pt x="77452" y="91816"/>
                  <a:pt x="77452" y="94899"/>
                </a:cubicBezTo>
                <a:cubicBezTo>
                  <a:pt x="77452" y="96440"/>
                  <a:pt x="77452" y="97981"/>
                  <a:pt x="78898" y="9952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1" name="Shape 4846">
            <a:extLst>
              <a:ext uri="{FF2B5EF4-FFF2-40B4-BE49-F238E27FC236}">
                <a16:creationId xmlns:a16="http://schemas.microsoft.com/office/drawing/2014/main" id="{4CBF80B5-4846-4EF0-ACD3-A897C647C544}"/>
              </a:ext>
            </a:extLst>
          </p:cNvPr>
          <p:cNvSpPr/>
          <p:nvPr/>
        </p:nvSpPr>
        <p:spPr>
          <a:xfrm>
            <a:off x="5583273" y="2728987"/>
            <a:ext cx="281444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054" y="34128"/>
                </a:moveTo>
                <a:lnTo>
                  <a:pt x="104054" y="34128"/>
                </a:lnTo>
                <a:cubicBezTo>
                  <a:pt x="85247" y="18495"/>
                  <a:pt x="85247" y="18495"/>
                  <a:pt x="85247" y="18495"/>
                </a:cubicBezTo>
                <a:cubicBezTo>
                  <a:pt x="85247" y="62091"/>
                  <a:pt x="85247" y="62091"/>
                  <a:pt x="85247" y="62091"/>
                </a:cubicBezTo>
                <a:cubicBezTo>
                  <a:pt x="80954" y="63633"/>
                  <a:pt x="76660" y="65394"/>
                  <a:pt x="73594" y="70018"/>
                </a:cubicBezTo>
                <a:cubicBezTo>
                  <a:pt x="73594" y="16954"/>
                  <a:pt x="73594" y="16954"/>
                  <a:pt x="73594" y="16954"/>
                </a:cubicBezTo>
                <a:cubicBezTo>
                  <a:pt x="43339" y="34128"/>
                  <a:pt x="43339" y="34128"/>
                  <a:pt x="43339" y="34128"/>
                </a:cubicBezTo>
                <a:cubicBezTo>
                  <a:pt x="43339" y="104146"/>
                  <a:pt x="43339" y="104146"/>
                  <a:pt x="43339" y="104146"/>
                </a:cubicBezTo>
                <a:cubicBezTo>
                  <a:pt x="63577" y="91816"/>
                  <a:pt x="63577" y="91816"/>
                  <a:pt x="63577" y="91816"/>
                </a:cubicBezTo>
                <a:lnTo>
                  <a:pt x="63577" y="93357"/>
                </a:lnTo>
                <a:cubicBezTo>
                  <a:pt x="63577" y="96440"/>
                  <a:pt x="65008" y="101064"/>
                  <a:pt x="66439" y="104146"/>
                </a:cubicBezTo>
                <a:cubicBezTo>
                  <a:pt x="40477" y="119779"/>
                  <a:pt x="40477" y="119779"/>
                  <a:pt x="40477" y="119779"/>
                </a:cubicBezTo>
                <a:cubicBezTo>
                  <a:pt x="39045" y="119779"/>
                  <a:pt x="37614" y="119779"/>
                  <a:pt x="37614" y="119779"/>
                </a:cubicBezTo>
                <a:cubicBezTo>
                  <a:pt x="36183" y="119779"/>
                  <a:pt x="34548" y="119779"/>
                  <a:pt x="33117" y="119779"/>
                </a:cubicBezTo>
                <a:cubicBezTo>
                  <a:pt x="2862" y="94899"/>
                  <a:pt x="2862" y="94899"/>
                  <a:pt x="2862" y="94899"/>
                </a:cubicBezTo>
                <a:cubicBezTo>
                  <a:pt x="1431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62" y="0"/>
                  <a:pt x="5724" y="0"/>
                </a:cubicBezTo>
                <a:cubicBezTo>
                  <a:pt x="7155" y="0"/>
                  <a:pt x="8586" y="0"/>
                  <a:pt x="10017" y="1541"/>
                </a:cubicBezTo>
                <a:cubicBezTo>
                  <a:pt x="37614" y="23339"/>
                  <a:pt x="37614" y="23339"/>
                  <a:pt x="37614" y="23339"/>
                </a:cubicBezTo>
                <a:cubicBezTo>
                  <a:pt x="76660" y="0"/>
                  <a:pt x="76660" y="0"/>
                  <a:pt x="76660" y="0"/>
                </a:cubicBezTo>
                <a:cubicBezTo>
                  <a:pt x="78091" y="0"/>
                  <a:pt x="78091" y="0"/>
                  <a:pt x="79522" y="0"/>
                </a:cubicBezTo>
                <a:cubicBezTo>
                  <a:pt x="80954" y="0"/>
                  <a:pt x="82385" y="0"/>
                  <a:pt x="82385" y="1541"/>
                </a:cubicBezTo>
                <a:cubicBezTo>
                  <a:pt x="112640" y="26422"/>
                  <a:pt x="112640" y="26422"/>
                  <a:pt x="112640" y="26422"/>
                </a:cubicBezTo>
                <a:cubicBezTo>
                  <a:pt x="114071" y="26422"/>
                  <a:pt x="114071" y="26422"/>
                  <a:pt x="114071" y="26422"/>
                </a:cubicBezTo>
                <a:cubicBezTo>
                  <a:pt x="115502" y="27963"/>
                  <a:pt x="115502" y="29504"/>
                  <a:pt x="115502" y="31045"/>
                </a:cubicBezTo>
                <a:cubicBezTo>
                  <a:pt x="115502" y="70018"/>
                  <a:pt x="115502" y="70018"/>
                  <a:pt x="115502" y="70018"/>
                </a:cubicBezTo>
                <a:cubicBezTo>
                  <a:pt x="112640" y="65394"/>
                  <a:pt x="108347" y="63633"/>
                  <a:pt x="104054" y="62091"/>
                </a:cubicBezTo>
                <a:lnTo>
                  <a:pt x="104054" y="34128"/>
                </a:lnTo>
                <a:close/>
                <a:moveTo>
                  <a:pt x="31686" y="34128"/>
                </a:moveTo>
                <a:lnTo>
                  <a:pt x="31686" y="34128"/>
                </a:lnTo>
                <a:cubicBezTo>
                  <a:pt x="11448" y="18495"/>
                  <a:pt x="11448" y="18495"/>
                  <a:pt x="11448" y="18495"/>
                </a:cubicBezTo>
                <a:cubicBezTo>
                  <a:pt x="11448" y="85431"/>
                  <a:pt x="11448" y="85431"/>
                  <a:pt x="11448" y="85431"/>
                </a:cubicBezTo>
                <a:cubicBezTo>
                  <a:pt x="31686" y="101064"/>
                  <a:pt x="31686" y="101064"/>
                  <a:pt x="31686" y="101064"/>
                </a:cubicBezTo>
                <a:lnTo>
                  <a:pt x="31686" y="34128"/>
                </a:lnTo>
                <a:close/>
                <a:moveTo>
                  <a:pt x="95264" y="66935"/>
                </a:moveTo>
                <a:lnTo>
                  <a:pt x="95264" y="66935"/>
                </a:lnTo>
                <a:cubicBezTo>
                  <a:pt x="108347" y="66935"/>
                  <a:pt x="119795" y="77724"/>
                  <a:pt x="119795" y="93357"/>
                </a:cubicBezTo>
                <a:cubicBezTo>
                  <a:pt x="119795" y="108990"/>
                  <a:pt x="108347" y="119779"/>
                  <a:pt x="95264" y="119779"/>
                </a:cubicBezTo>
                <a:cubicBezTo>
                  <a:pt x="80954" y="119779"/>
                  <a:pt x="69301" y="108990"/>
                  <a:pt x="69301" y="93357"/>
                </a:cubicBezTo>
                <a:cubicBezTo>
                  <a:pt x="69301" y="77724"/>
                  <a:pt x="80954" y="66935"/>
                  <a:pt x="95264" y="66935"/>
                </a:cubicBezTo>
                <a:close/>
                <a:moveTo>
                  <a:pt x="83816" y="99522"/>
                </a:moveTo>
                <a:lnTo>
                  <a:pt x="83816" y="99522"/>
                </a:lnTo>
                <a:cubicBezTo>
                  <a:pt x="106916" y="99522"/>
                  <a:pt x="106916" y="99522"/>
                  <a:pt x="106916" y="99522"/>
                </a:cubicBezTo>
                <a:cubicBezTo>
                  <a:pt x="109778" y="99522"/>
                  <a:pt x="112640" y="96440"/>
                  <a:pt x="112640" y="93357"/>
                </a:cubicBezTo>
                <a:cubicBezTo>
                  <a:pt x="112640" y="90275"/>
                  <a:pt x="109778" y="86972"/>
                  <a:pt x="106916" y="86972"/>
                </a:cubicBezTo>
                <a:cubicBezTo>
                  <a:pt x="83816" y="86972"/>
                  <a:pt x="83816" y="86972"/>
                  <a:pt x="83816" y="86972"/>
                </a:cubicBezTo>
                <a:cubicBezTo>
                  <a:pt x="79522" y="86972"/>
                  <a:pt x="78091" y="90275"/>
                  <a:pt x="78091" y="93357"/>
                </a:cubicBezTo>
                <a:cubicBezTo>
                  <a:pt x="78091" y="96440"/>
                  <a:pt x="79522" y="99522"/>
                  <a:pt x="83816" y="9952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2" name="Shape 4847">
            <a:extLst>
              <a:ext uri="{FF2B5EF4-FFF2-40B4-BE49-F238E27FC236}">
                <a16:creationId xmlns:a16="http://schemas.microsoft.com/office/drawing/2014/main" id="{52072D3A-00EB-4507-9698-8CE0DF14D331}"/>
              </a:ext>
            </a:extLst>
          </p:cNvPr>
          <p:cNvSpPr/>
          <p:nvPr/>
        </p:nvSpPr>
        <p:spPr>
          <a:xfrm>
            <a:off x="5077522" y="2728987"/>
            <a:ext cx="28144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054" y="34128"/>
                </a:moveTo>
                <a:lnTo>
                  <a:pt x="104054" y="34128"/>
                </a:lnTo>
                <a:cubicBezTo>
                  <a:pt x="85247" y="18495"/>
                  <a:pt x="85247" y="18495"/>
                  <a:pt x="85247" y="18495"/>
                </a:cubicBezTo>
                <a:cubicBezTo>
                  <a:pt x="85247" y="62091"/>
                  <a:pt x="85247" y="62091"/>
                  <a:pt x="85247" y="62091"/>
                </a:cubicBezTo>
                <a:cubicBezTo>
                  <a:pt x="80954" y="63633"/>
                  <a:pt x="76456" y="65394"/>
                  <a:pt x="73594" y="70018"/>
                </a:cubicBezTo>
                <a:cubicBezTo>
                  <a:pt x="73594" y="16954"/>
                  <a:pt x="73594" y="16954"/>
                  <a:pt x="73594" y="16954"/>
                </a:cubicBezTo>
                <a:cubicBezTo>
                  <a:pt x="41908" y="34128"/>
                  <a:pt x="41908" y="34128"/>
                  <a:pt x="41908" y="34128"/>
                </a:cubicBezTo>
                <a:cubicBezTo>
                  <a:pt x="41908" y="104146"/>
                  <a:pt x="41908" y="104146"/>
                  <a:pt x="41908" y="104146"/>
                </a:cubicBezTo>
                <a:cubicBezTo>
                  <a:pt x="63577" y="91816"/>
                  <a:pt x="63577" y="91816"/>
                  <a:pt x="63577" y="91816"/>
                </a:cubicBezTo>
                <a:lnTo>
                  <a:pt x="63577" y="93357"/>
                </a:lnTo>
                <a:cubicBezTo>
                  <a:pt x="63577" y="96440"/>
                  <a:pt x="63577" y="101064"/>
                  <a:pt x="65008" y="104146"/>
                </a:cubicBezTo>
                <a:cubicBezTo>
                  <a:pt x="39045" y="119779"/>
                  <a:pt x="39045" y="119779"/>
                  <a:pt x="39045" y="119779"/>
                </a:cubicBezTo>
                <a:cubicBezTo>
                  <a:pt x="39045" y="119779"/>
                  <a:pt x="37614" y="119779"/>
                  <a:pt x="35979" y="119779"/>
                </a:cubicBezTo>
                <a:cubicBezTo>
                  <a:pt x="34548" y="119779"/>
                  <a:pt x="34548" y="119779"/>
                  <a:pt x="33117" y="119779"/>
                </a:cubicBezTo>
                <a:cubicBezTo>
                  <a:pt x="2862" y="94899"/>
                  <a:pt x="2862" y="94899"/>
                  <a:pt x="2862" y="94899"/>
                </a:cubicBezTo>
                <a:cubicBezTo>
                  <a:pt x="1431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62" y="0"/>
                  <a:pt x="5724" y="0"/>
                </a:cubicBezTo>
                <a:cubicBezTo>
                  <a:pt x="7155" y="0"/>
                  <a:pt x="8586" y="0"/>
                  <a:pt x="8586" y="1541"/>
                </a:cubicBezTo>
                <a:cubicBezTo>
                  <a:pt x="37614" y="23339"/>
                  <a:pt x="37614" y="23339"/>
                  <a:pt x="37614" y="23339"/>
                </a:cubicBezTo>
                <a:cubicBezTo>
                  <a:pt x="76456" y="0"/>
                  <a:pt x="76456" y="0"/>
                  <a:pt x="76456" y="0"/>
                </a:cubicBezTo>
                <a:cubicBezTo>
                  <a:pt x="76456" y="0"/>
                  <a:pt x="78091" y="0"/>
                  <a:pt x="79522" y="0"/>
                </a:cubicBezTo>
                <a:cubicBezTo>
                  <a:pt x="80954" y="0"/>
                  <a:pt x="80954" y="0"/>
                  <a:pt x="82385" y="1541"/>
                </a:cubicBezTo>
                <a:cubicBezTo>
                  <a:pt x="112640" y="26422"/>
                  <a:pt x="112640" y="26422"/>
                  <a:pt x="112640" y="26422"/>
                </a:cubicBezTo>
                <a:cubicBezTo>
                  <a:pt x="114071" y="27963"/>
                  <a:pt x="115502" y="29504"/>
                  <a:pt x="115502" y="31045"/>
                </a:cubicBezTo>
                <a:cubicBezTo>
                  <a:pt x="115502" y="70018"/>
                  <a:pt x="115502" y="70018"/>
                  <a:pt x="115502" y="70018"/>
                </a:cubicBezTo>
                <a:cubicBezTo>
                  <a:pt x="112640" y="65394"/>
                  <a:pt x="108347" y="63633"/>
                  <a:pt x="104054" y="62091"/>
                </a:cubicBezTo>
                <a:lnTo>
                  <a:pt x="104054" y="34128"/>
                </a:lnTo>
                <a:close/>
                <a:moveTo>
                  <a:pt x="30255" y="34128"/>
                </a:moveTo>
                <a:lnTo>
                  <a:pt x="30255" y="34128"/>
                </a:lnTo>
                <a:cubicBezTo>
                  <a:pt x="11448" y="18495"/>
                  <a:pt x="11448" y="18495"/>
                  <a:pt x="11448" y="18495"/>
                </a:cubicBezTo>
                <a:cubicBezTo>
                  <a:pt x="11448" y="85431"/>
                  <a:pt x="11448" y="85431"/>
                  <a:pt x="11448" y="85431"/>
                </a:cubicBezTo>
                <a:cubicBezTo>
                  <a:pt x="30255" y="101064"/>
                  <a:pt x="30255" y="101064"/>
                  <a:pt x="30255" y="101064"/>
                </a:cubicBezTo>
                <a:lnTo>
                  <a:pt x="30255" y="34128"/>
                </a:lnTo>
                <a:close/>
                <a:moveTo>
                  <a:pt x="93833" y="66935"/>
                </a:moveTo>
                <a:lnTo>
                  <a:pt x="93833" y="66935"/>
                </a:lnTo>
                <a:cubicBezTo>
                  <a:pt x="108347" y="66935"/>
                  <a:pt x="119795" y="77724"/>
                  <a:pt x="119795" y="93357"/>
                </a:cubicBezTo>
                <a:cubicBezTo>
                  <a:pt x="119795" y="108990"/>
                  <a:pt x="108347" y="119779"/>
                  <a:pt x="93833" y="119779"/>
                </a:cubicBezTo>
                <a:cubicBezTo>
                  <a:pt x="80954" y="119779"/>
                  <a:pt x="69301" y="108990"/>
                  <a:pt x="69301" y="93357"/>
                </a:cubicBezTo>
                <a:cubicBezTo>
                  <a:pt x="69301" y="77724"/>
                  <a:pt x="80954" y="66935"/>
                  <a:pt x="93833" y="66935"/>
                </a:cubicBezTo>
                <a:close/>
                <a:moveTo>
                  <a:pt x="82385" y="99522"/>
                </a:moveTo>
                <a:lnTo>
                  <a:pt x="82385" y="99522"/>
                </a:lnTo>
                <a:cubicBezTo>
                  <a:pt x="88109" y="99522"/>
                  <a:pt x="88109" y="99522"/>
                  <a:pt x="88109" y="99522"/>
                </a:cubicBezTo>
                <a:cubicBezTo>
                  <a:pt x="88109" y="105688"/>
                  <a:pt x="88109" y="105688"/>
                  <a:pt x="88109" y="105688"/>
                </a:cubicBezTo>
                <a:cubicBezTo>
                  <a:pt x="88109" y="108990"/>
                  <a:pt x="90971" y="112073"/>
                  <a:pt x="93833" y="112073"/>
                </a:cubicBezTo>
                <a:cubicBezTo>
                  <a:pt x="98126" y="112073"/>
                  <a:pt x="99557" y="108990"/>
                  <a:pt x="99557" y="105688"/>
                </a:cubicBezTo>
                <a:cubicBezTo>
                  <a:pt x="99557" y="99522"/>
                  <a:pt x="99557" y="99522"/>
                  <a:pt x="99557" y="99522"/>
                </a:cubicBezTo>
                <a:cubicBezTo>
                  <a:pt x="105485" y="99522"/>
                  <a:pt x="105485" y="99522"/>
                  <a:pt x="105485" y="99522"/>
                </a:cubicBezTo>
                <a:cubicBezTo>
                  <a:pt x="109778" y="99522"/>
                  <a:pt x="111209" y="96440"/>
                  <a:pt x="111209" y="93357"/>
                </a:cubicBezTo>
                <a:cubicBezTo>
                  <a:pt x="111209" y="90275"/>
                  <a:pt x="109778" y="86972"/>
                  <a:pt x="105485" y="86972"/>
                </a:cubicBezTo>
                <a:cubicBezTo>
                  <a:pt x="99557" y="86972"/>
                  <a:pt x="99557" y="86972"/>
                  <a:pt x="99557" y="86972"/>
                </a:cubicBezTo>
                <a:cubicBezTo>
                  <a:pt x="99557" y="80807"/>
                  <a:pt x="99557" y="80807"/>
                  <a:pt x="99557" y="80807"/>
                </a:cubicBezTo>
                <a:cubicBezTo>
                  <a:pt x="99557" y="77724"/>
                  <a:pt x="98126" y="74642"/>
                  <a:pt x="93833" y="74642"/>
                </a:cubicBezTo>
                <a:cubicBezTo>
                  <a:pt x="90971" y="74642"/>
                  <a:pt x="88109" y="77724"/>
                  <a:pt x="88109" y="80807"/>
                </a:cubicBezTo>
                <a:cubicBezTo>
                  <a:pt x="88109" y="86972"/>
                  <a:pt x="88109" y="86972"/>
                  <a:pt x="88109" y="86972"/>
                </a:cubicBezTo>
                <a:cubicBezTo>
                  <a:pt x="82385" y="86972"/>
                  <a:pt x="82385" y="86972"/>
                  <a:pt x="82385" y="86972"/>
                </a:cubicBezTo>
                <a:cubicBezTo>
                  <a:pt x="79522" y="86972"/>
                  <a:pt x="76456" y="90275"/>
                  <a:pt x="76456" y="93357"/>
                </a:cubicBezTo>
                <a:cubicBezTo>
                  <a:pt x="76456" y="96440"/>
                  <a:pt x="79522" y="99522"/>
                  <a:pt x="82385" y="9952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3" name="Shape 4848">
            <a:extLst>
              <a:ext uri="{FF2B5EF4-FFF2-40B4-BE49-F238E27FC236}">
                <a16:creationId xmlns:a16="http://schemas.microsoft.com/office/drawing/2014/main" id="{3E92B015-CF75-4698-BA52-491C60FD6F79}"/>
              </a:ext>
            </a:extLst>
          </p:cNvPr>
          <p:cNvSpPr/>
          <p:nvPr/>
        </p:nvSpPr>
        <p:spPr>
          <a:xfrm>
            <a:off x="4571770" y="2728987"/>
            <a:ext cx="27086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7" y="113614"/>
                </a:moveTo>
                <a:lnTo>
                  <a:pt x="119787" y="113614"/>
                </a:lnTo>
                <a:cubicBezTo>
                  <a:pt x="119787" y="118238"/>
                  <a:pt x="116819" y="119779"/>
                  <a:pt x="113851" y="119779"/>
                </a:cubicBezTo>
                <a:cubicBezTo>
                  <a:pt x="112367" y="119779"/>
                  <a:pt x="110883" y="119779"/>
                  <a:pt x="109399" y="119779"/>
                </a:cubicBezTo>
                <a:cubicBezTo>
                  <a:pt x="80777" y="96440"/>
                  <a:pt x="80777" y="96440"/>
                  <a:pt x="80777" y="96440"/>
                </a:cubicBezTo>
                <a:cubicBezTo>
                  <a:pt x="40494" y="119779"/>
                  <a:pt x="40494" y="119779"/>
                  <a:pt x="40494" y="119779"/>
                </a:cubicBezTo>
                <a:cubicBezTo>
                  <a:pt x="38798" y="119779"/>
                  <a:pt x="38798" y="119779"/>
                  <a:pt x="37314" y="119779"/>
                </a:cubicBezTo>
                <a:cubicBezTo>
                  <a:pt x="35830" y="119779"/>
                  <a:pt x="34346" y="119779"/>
                  <a:pt x="34346" y="119779"/>
                </a:cubicBezTo>
                <a:cubicBezTo>
                  <a:pt x="1484" y="94899"/>
                  <a:pt x="1484" y="94899"/>
                  <a:pt x="1484" y="94899"/>
                </a:cubicBezTo>
                <a:cubicBezTo>
                  <a:pt x="0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1484" y="0"/>
                  <a:pt x="5936" y="0"/>
                </a:cubicBezTo>
                <a:cubicBezTo>
                  <a:pt x="7420" y="0"/>
                  <a:pt x="7420" y="0"/>
                  <a:pt x="8904" y="1541"/>
                </a:cubicBezTo>
                <a:cubicBezTo>
                  <a:pt x="37314" y="23339"/>
                  <a:pt x="37314" y="23339"/>
                  <a:pt x="37314" y="23339"/>
                </a:cubicBezTo>
                <a:cubicBezTo>
                  <a:pt x="79293" y="0"/>
                  <a:pt x="79293" y="0"/>
                  <a:pt x="79293" y="0"/>
                </a:cubicBezTo>
                <a:lnTo>
                  <a:pt x="80777" y="0"/>
                </a:lnTo>
                <a:cubicBezTo>
                  <a:pt x="82473" y="0"/>
                  <a:pt x="83957" y="0"/>
                  <a:pt x="85441" y="1541"/>
                </a:cubicBezTo>
                <a:cubicBezTo>
                  <a:pt x="116819" y="26422"/>
                  <a:pt x="116819" y="26422"/>
                  <a:pt x="116819" y="26422"/>
                </a:cubicBezTo>
                <a:cubicBezTo>
                  <a:pt x="118303" y="27963"/>
                  <a:pt x="119787" y="29504"/>
                  <a:pt x="119787" y="31045"/>
                </a:cubicBezTo>
                <a:lnTo>
                  <a:pt x="119787" y="113614"/>
                </a:lnTo>
                <a:close/>
                <a:moveTo>
                  <a:pt x="31378" y="101064"/>
                </a:moveTo>
                <a:lnTo>
                  <a:pt x="31378" y="101064"/>
                </a:lnTo>
                <a:cubicBezTo>
                  <a:pt x="31378" y="34128"/>
                  <a:pt x="31378" y="34128"/>
                  <a:pt x="31378" y="34128"/>
                </a:cubicBezTo>
                <a:cubicBezTo>
                  <a:pt x="11872" y="18495"/>
                  <a:pt x="11872" y="18495"/>
                  <a:pt x="11872" y="18495"/>
                </a:cubicBezTo>
                <a:cubicBezTo>
                  <a:pt x="11872" y="85431"/>
                  <a:pt x="11872" y="85431"/>
                  <a:pt x="11872" y="85431"/>
                </a:cubicBezTo>
                <a:lnTo>
                  <a:pt x="31378" y="101064"/>
                </a:lnTo>
                <a:close/>
                <a:moveTo>
                  <a:pt x="74840" y="16954"/>
                </a:moveTo>
                <a:lnTo>
                  <a:pt x="74840" y="16954"/>
                </a:lnTo>
                <a:cubicBezTo>
                  <a:pt x="43462" y="34128"/>
                  <a:pt x="43462" y="34128"/>
                  <a:pt x="43462" y="34128"/>
                </a:cubicBezTo>
                <a:cubicBezTo>
                  <a:pt x="43462" y="104146"/>
                  <a:pt x="43462" y="104146"/>
                  <a:pt x="43462" y="104146"/>
                </a:cubicBezTo>
                <a:cubicBezTo>
                  <a:pt x="74840" y="85431"/>
                  <a:pt x="74840" y="85431"/>
                  <a:pt x="74840" y="85431"/>
                </a:cubicBezTo>
                <a:lnTo>
                  <a:pt x="74840" y="16954"/>
                </a:lnTo>
                <a:close/>
                <a:moveTo>
                  <a:pt x="107915" y="34128"/>
                </a:moveTo>
                <a:lnTo>
                  <a:pt x="107915" y="34128"/>
                </a:lnTo>
                <a:cubicBezTo>
                  <a:pt x="86925" y="18495"/>
                  <a:pt x="86925" y="18495"/>
                  <a:pt x="86925" y="18495"/>
                </a:cubicBezTo>
                <a:cubicBezTo>
                  <a:pt x="86925" y="85431"/>
                  <a:pt x="86925" y="85431"/>
                  <a:pt x="86925" y="85431"/>
                </a:cubicBezTo>
                <a:cubicBezTo>
                  <a:pt x="107915" y="101064"/>
                  <a:pt x="107915" y="101064"/>
                  <a:pt x="107915" y="101064"/>
                </a:cubicBezTo>
                <a:lnTo>
                  <a:pt x="107915" y="34128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4" name="Shape 4849">
            <a:extLst>
              <a:ext uri="{FF2B5EF4-FFF2-40B4-BE49-F238E27FC236}">
                <a16:creationId xmlns:a16="http://schemas.microsoft.com/office/drawing/2014/main" id="{171645E8-0974-4DB9-A572-2F1ADBB20A82}"/>
              </a:ext>
            </a:extLst>
          </p:cNvPr>
          <p:cNvSpPr/>
          <p:nvPr/>
        </p:nvSpPr>
        <p:spPr>
          <a:xfrm>
            <a:off x="4057555" y="2714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66378"/>
                </a:moveTo>
                <a:lnTo>
                  <a:pt x="114209" y="66378"/>
                </a:lnTo>
                <a:cubicBezTo>
                  <a:pt x="98635" y="66378"/>
                  <a:pt x="98635" y="66378"/>
                  <a:pt x="98635" y="66378"/>
                </a:cubicBezTo>
                <a:cubicBezTo>
                  <a:pt x="95840" y="66378"/>
                  <a:pt x="93044" y="63388"/>
                  <a:pt x="93044" y="60598"/>
                </a:cubicBezTo>
                <a:cubicBezTo>
                  <a:pt x="93044" y="56411"/>
                  <a:pt x="95840" y="55016"/>
                  <a:pt x="98635" y="55016"/>
                </a:cubicBezTo>
                <a:cubicBezTo>
                  <a:pt x="114209" y="55016"/>
                  <a:pt x="114209" y="55016"/>
                  <a:pt x="114209" y="55016"/>
                </a:cubicBezTo>
                <a:cubicBezTo>
                  <a:pt x="117004" y="55016"/>
                  <a:pt x="119800" y="56411"/>
                  <a:pt x="119800" y="60598"/>
                </a:cubicBezTo>
                <a:cubicBezTo>
                  <a:pt x="119800" y="63388"/>
                  <a:pt x="117004" y="66378"/>
                  <a:pt x="114209" y="66378"/>
                </a:cubicBezTo>
                <a:close/>
                <a:moveTo>
                  <a:pt x="104226" y="22524"/>
                </a:moveTo>
                <a:lnTo>
                  <a:pt x="104226" y="22524"/>
                </a:lnTo>
                <a:cubicBezTo>
                  <a:pt x="94442" y="32491"/>
                  <a:pt x="94442" y="32491"/>
                  <a:pt x="94442" y="32491"/>
                </a:cubicBezTo>
                <a:cubicBezTo>
                  <a:pt x="91647" y="35282"/>
                  <a:pt x="91647" y="35282"/>
                  <a:pt x="91647" y="35282"/>
                </a:cubicBezTo>
                <a:cubicBezTo>
                  <a:pt x="90249" y="36677"/>
                  <a:pt x="88851" y="38073"/>
                  <a:pt x="87454" y="38073"/>
                </a:cubicBezTo>
                <a:cubicBezTo>
                  <a:pt x="84658" y="38073"/>
                  <a:pt x="81663" y="35282"/>
                  <a:pt x="81663" y="32491"/>
                </a:cubicBezTo>
                <a:cubicBezTo>
                  <a:pt x="81663" y="31096"/>
                  <a:pt x="83261" y="29700"/>
                  <a:pt x="84658" y="28305"/>
                </a:cubicBezTo>
                <a:cubicBezTo>
                  <a:pt x="87454" y="25514"/>
                  <a:pt x="87454" y="25514"/>
                  <a:pt x="87454" y="25514"/>
                </a:cubicBezTo>
                <a:cubicBezTo>
                  <a:pt x="97237" y="15548"/>
                  <a:pt x="97237" y="15548"/>
                  <a:pt x="97237" y="15548"/>
                </a:cubicBezTo>
                <a:cubicBezTo>
                  <a:pt x="98635" y="14152"/>
                  <a:pt x="100033" y="12757"/>
                  <a:pt x="101430" y="12757"/>
                </a:cubicBezTo>
                <a:cubicBezTo>
                  <a:pt x="104226" y="12757"/>
                  <a:pt x="107221" y="15548"/>
                  <a:pt x="107221" y="18338"/>
                </a:cubicBezTo>
                <a:cubicBezTo>
                  <a:pt x="107221" y="19734"/>
                  <a:pt x="105823" y="21129"/>
                  <a:pt x="104226" y="22524"/>
                </a:cubicBezTo>
                <a:close/>
                <a:moveTo>
                  <a:pt x="59101" y="83122"/>
                </a:moveTo>
                <a:lnTo>
                  <a:pt x="59101" y="83122"/>
                </a:lnTo>
                <a:cubicBezTo>
                  <a:pt x="50715" y="83122"/>
                  <a:pt x="43727" y="77541"/>
                  <a:pt x="39334" y="71960"/>
                </a:cubicBezTo>
                <a:cubicBezTo>
                  <a:pt x="37936" y="66378"/>
                  <a:pt x="37936" y="66378"/>
                  <a:pt x="37936" y="66378"/>
                </a:cubicBezTo>
                <a:cubicBezTo>
                  <a:pt x="37936" y="63388"/>
                  <a:pt x="36539" y="61993"/>
                  <a:pt x="36539" y="60598"/>
                </a:cubicBezTo>
                <a:cubicBezTo>
                  <a:pt x="36539" y="48039"/>
                  <a:pt x="46522" y="38073"/>
                  <a:pt x="59101" y="38073"/>
                </a:cubicBezTo>
                <a:cubicBezTo>
                  <a:pt x="71880" y="38073"/>
                  <a:pt x="81663" y="48039"/>
                  <a:pt x="81663" y="60598"/>
                </a:cubicBezTo>
                <a:cubicBezTo>
                  <a:pt x="81663" y="73355"/>
                  <a:pt x="71880" y="83122"/>
                  <a:pt x="59101" y="83122"/>
                </a:cubicBezTo>
                <a:close/>
                <a:moveTo>
                  <a:pt x="59101" y="49435"/>
                </a:moveTo>
                <a:lnTo>
                  <a:pt x="59101" y="49435"/>
                </a:lnTo>
                <a:cubicBezTo>
                  <a:pt x="53510" y="49435"/>
                  <a:pt x="47920" y="53621"/>
                  <a:pt x="47920" y="60598"/>
                </a:cubicBezTo>
                <a:cubicBezTo>
                  <a:pt x="47920" y="66378"/>
                  <a:pt x="53510" y="71960"/>
                  <a:pt x="59101" y="71960"/>
                </a:cubicBezTo>
                <a:cubicBezTo>
                  <a:pt x="66289" y="71960"/>
                  <a:pt x="70482" y="66378"/>
                  <a:pt x="70482" y="60598"/>
                </a:cubicBezTo>
                <a:cubicBezTo>
                  <a:pt x="70482" y="53621"/>
                  <a:pt x="66289" y="49435"/>
                  <a:pt x="59101" y="49435"/>
                </a:cubicBezTo>
                <a:close/>
                <a:moveTo>
                  <a:pt x="59101" y="26910"/>
                </a:moveTo>
                <a:lnTo>
                  <a:pt x="59101" y="26910"/>
                </a:lnTo>
                <a:cubicBezTo>
                  <a:pt x="56306" y="26910"/>
                  <a:pt x="53510" y="23920"/>
                  <a:pt x="53510" y="21129"/>
                </a:cubicBezTo>
                <a:cubicBezTo>
                  <a:pt x="53510" y="5780"/>
                  <a:pt x="53510" y="5780"/>
                  <a:pt x="53510" y="5780"/>
                </a:cubicBezTo>
                <a:cubicBezTo>
                  <a:pt x="53510" y="2990"/>
                  <a:pt x="56306" y="0"/>
                  <a:pt x="59101" y="0"/>
                </a:cubicBezTo>
                <a:cubicBezTo>
                  <a:pt x="63494" y="0"/>
                  <a:pt x="64891" y="2990"/>
                  <a:pt x="64891" y="5780"/>
                </a:cubicBezTo>
                <a:cubicBezTo>
                  <a:pt x="64891" y="21129"/>
                  <a:pt x="64891" y="21129"/>
                  <a:pt x="64891" y="21129"/>
                </a:cubicBezTo>
                <a:cubicBezTo>
                  <a:pt x="64891" y="23920"/>
                  <a:pt x="63494" y="26910"/>
                  <a:pt x="59101" y="26910"/>
                </a:cubicBezTo>
                <a:close/>
                <a:moveTo>
                  <a:pt x="35141" y="91694"/>
                </a:moveTo>
                <a:lnTo>
                  <a:pt x="35141" y="91694"/>
                </a:lnTo>
                <a:cubicBezTo>
                  <a:pt x="32346" y="95880"/>
                  <a:pt x="32346" y="95880"/>
                  <a:pt x="32346" y="95880"/>
                </a:cubicBezTo>
                <a:cubicBezTo>
                  <a:pt x="22562" y="105847"/>
                  <a:pt x="22562" y="105847"/>
                  <a:pt x="22562" y="105847"/>
                </a:cubicBezTo>
                <a:cubicBezTo>
                  <a:pt x="21164" y="107242"/>
                  <a:pt x="19567" y="107242"/>
                  <a:pt x="18169" y="107242"/>
                </a:cubicBezTo>
                <a:cubicBezTo>
                  <a:pt x="15374" y="107242"/>
                  <a:pt x="12579" y="104451"/>
                  <a:pt x="12579" y="101461"/>
                </a:cubicBezTo>
                <a:cubicBezTo>
                  <a:pt x="12579" y="100066"/>
                  <a:pt x="12579" y="98671"/>
                  <a:pt x="13976" y="97275"/>
                </a:cubicBezTo>
                <a:cubicBezTo>
                  <a:pt x="23960" y="87508"/>
                  <a:pt x="23960" y="87508"/>
                  <a:pt x="23960" y="87508"/>
                </a:cubicBezTo>
                <a:cubicBezTo>
                  <a:pt x="28153" y="84518"/>
                  <a:pt x="28153" y="84518"/>
                  <a:pt x="28153" y="84518"/>
                </a:cubicBezTo>
                <a:cubicBezTo>
                  <a:pt x="28153" y="83122"/>
                  <a:pt x="29550" y="83122"/>
                  <a:pt x="30948" y="83122"/>
                </a:cubicBezTo>
                <a:cubicBezTo>
                  <a:pt x="35141" y="83122"/>
                  <a:pt x="36539" y="84518"/>
                  <a:pt x="36539" y="88903"/>
                </a:cubicBezTo>
                <a:cubicBezTo>
                  <a:pt x="36539" y="90299"/>
                  <a:pt x="36539" y="91694"/>
                  <a:pt x="35141" y="91694"/>
                </a:cubicBezTo>
                <a:close/>
                <a:moveTo>
                  <a:pt x="30948" y="38073"/>
                </a:moveTo>
                <a:lnTo>
                  <a:pt x="30948" y="38073"/>
                </a:lnTo>
                <a:cubicBezTo>
                  <a:pt x="29550" y="38073"/>
                  <a:pt x="28153" y="36677"/>
                  <a:pt x="28153" y="35282"/>
                </a:cubicBezTo>
                <a:cubicBezTo>
                  <a:pt x="23960" y="32491"/>
                  <a:pt x="23960" y="32491"/>
                  <a:pt x="23960" y="32491"/>
                </a:cubicBezTo>
                <a:cubicBezTo>
                  <a:pt x="13976" y="22524"/>
                  <a:pt x="13976" y="22524"/>
                  <a:pt x="13976" y="22524"/>
                </a:cubicBezTo>
                <a:cubicBezTo>
                  <a:pt x="12579" y="21129"/>
                  <a:pt x="12579" y="19734"/>
                  <a:pt x="12579" y="18338"/>
                </a:cubicBezTo>
                <a:cubicBezTo>
                  <a:pt x="12579" y="15548"/>
                  <a:pt x="15374" y="12757"/>
                  <a:pt x="18169" y="12757"/>
                </a:cubicBezTo>
                <a:cubicBezTo>
                  <a:pt x="19567" y="12757"/>
                  <a:pt x="21164" y="14152"/>
                  <a:pt x="22562" y="15548"/>
                </a:cubicBezTo>
                <a:cubicBezTo>
                  <a:pt x="32346" y="25514"/>
                  <a:pt x="32346" y="25514"/>
                  <a:pt x="32346" y="25514"/>
                </a:cubicBezTo>
                <a:cubicBezTo>
                  <a:pt x="35141" y="28305"/>
                  <a:pt x="35141" y="28305"/>
                  <a:pt x="35141" y="28305"/>
                </a:cubicBezTo>
                <a:cubicBezTo>
                  <a:pt x="36539" y="29700"/>
                  <a:pt x="36539" y="31096"/>
                  <a:pt x="36539" y="32491"/>
                </a:cubicBezTo>
                <a:cubicBezTo>
                  <a:pt x="36539" y="35282"/>
                  <a:pt x="35141" y="38073"/>
                  <a:pt x="30948" y="38073"/>
                </a:cubicBezTo>
                <a:close/>
                <a:moveTo>
                  <a:pt x="19567" y="55016"/>
                </a:moveTo>
                <a:lnTo>
                  <a:pt x="19567" y="55016"/>
                </a:lnTo>
                <a:cubicBezTo>
                  <a:pt x="23960" y="55016"/>
                  <a:pt x="25357" y="56411"/>
                  <a:pt x="25357" y="60598"/>
                </a:cubicBezTo>
                <a:cubicBezTo>
                  <a:pt x="25357" y="63388"/>
                  <a:pt x="23960" y="66378"/>
                  <a:pt x="19567" y="66378"/>
                </a:cubicBezTo>
                <a:cubicBezTo>
                  <a:pt x="5590" y="66378"/>
                  <a:pt x="5590" y="66378"/>
                  <a:pt x="5590" y="66378"/>
                </a:cubicBezTo>
                <a:cubicBezTo>
                  <a:pt x="1397" y="66378"/>
                  <a:pt x="0" y="63388"/>
                  <a:pt x="0" y="60598"/>
                </a:cubicBezTo>
                <a:cubicBezTo>
                  <a:pt x="0" y="56411"/>
                  <a:pt x="1397" y="55016"/>
                  <a:pt x="5590" y="55016"/>
                </a:cubicBezTo>
                <a:cubicBezTo>
                  <a:pt x="19567" y="55016"/>
                  <a:pt x="19567" y="55016"/>
                  <a:pt x="19567" y="55016"/>
                </a:cubicBezTo>
                <a:close/>
                <a:moveTo>
                  <a:pt x="59101" y="94485"/>
                </a:moveTo>
                <a:lnTo>
                  <a:pt x="59101" y="94485"/>
                </a:lnTo>
                <a:cubicBezTo>
                  <a:pt x="63494" y="94485"/>
                  <a:pt x="64891" y="95880"/>
                  <a:pt x="64891" y="100066"/>
                </a:cubicBezTo>
                <a:cubicBezTo>
                  <a:pt x="64891" y="114219"/>
                  <a:pt x="64891" y="114219"/>
                  <a:pt x="64891" y="114219"/>
                </a:cubicBezTo>
                <a:cubicBezTo>
                  <a:pt x="64891" y="118405"/>
                  <a:pt x="63494" y="119800"/>
                  <a:pt x="59101" y="119800"/>
                </a:cubicBezTo>
                <a:cubicBezTo>
                  <a:pt x="56306" y="119800"/>
                  <a:pt x="53510" y="118405"/>
                  <a:pt x="53510" y="114219"/>
                </a:cubicBezTo>
                <a:cubicBezTo>
                  <a:pt x="53510" y="100066"/>
                  <a:pt x="53510" y="100066"/>
                  <a:pt x="53510" y="100066"/>
                </a:cubicBezTo>
                <a:cubicBezTo>
                  <a:pt x="53510" y="95880"/>
                  <a:pt x="56306" y="94485"/>
                  <a:pt x="59101" y="94485"/>
                </a:cubicBezTo>
                <a:close/>
                <a:moveTo>
                  <a:pt x="87454" y="83122"/>
                </a:moveTo>
                <a:lnTo>
                  <a:pt x="87454" y="83122"/>
                </a:lnTo>
                <a:cubicBezTo>
                  <a:pt x="88851" y="83122"/>
                  <a:pt x="90249" y="83122"/>
                  <a:pt x="91647" y="84518"/>
                </a:cubicBezTo>
                <a:cubicBezTo>
                  <a:pt x="94442" y="87508"/>
                  <a:pt x="94442" y="87508"/>
                  <a:pt x="94442" y="87508"/>
                </a:cubicBezTo>
                <a:cubicBezTo>
                  <a:pt x="104226" y="97275"/>
                  <a:pt x="104226" y="97275"/>
                  <a:pt x="104226" y="97275"/>
                </a:cubicBezTo>
                <a:cubicBezTo>
                  <a:pt x="105823" y="98671"/>
                  <a:pt x="107221" y="100066"/>
                  <a:pt x="107221" y="101461"/>
                </a:cubicBezTo>
                <a:cubicBezTo>
                  <a:pt x="107221" y="104451"/>
                  <a:pt x="104226" y="107242"/>
                  <a:pt x="101430" y="107242"/>
                </a:cubicBezTo>
                <a:cubicBezTo>
                  <a:pt x="100033" y="107242"/>
                  <a:pt x="98635" y="107242"/>
                  <a:pt x="97237" y="105847"/>
                </a:cubicBezTo>
                <a:cubicBezTo>
                  <a:pt x="87454" y="95880"/>
                  <a:pt x="87454" y="95880"/>
                  <a:pt x="87454" y="95880"/>
                </a:cubicBezTo>
                <a:cubicBezTo>
                  <a:pt x="84658" y="91694"/>
                  <a:pt x="84658" y="91694"/>
                  <a:pt x="84658" y="91694"/>
                </a:cubicBezTo>
                <a:cubicBezTo>
                  <a:pt x="83261" y="91694"/>
                  <a:pt x="81663" y="90299"/>
                  <a:pt x="81663" y="88903"/>
                </a:cubicBezTo>
                <a:cubicBezTo>
                  <a:pt x="81663" y="84518"/>
                  <a:pt x="84658" y="83122"/>
                  <a:pt x="87454" y="8312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5" name="Shape 4850">
            <a:extLst>
              <a:ext uri="{FF2B5EF4-FFF2-40B4-BE49-F238E27FC236}">
                <a16:creationId xmlns:a16="http://schemas.microsoft.com/office/drawing/2014/main" id="{1351E218-50D5-40E3-BD72-ED00CE6470D5}"/>
              </a:ext>
            </a:extLst>
          </p:cNvPr>
          <p:cNvSpPr/>
          <p:nvPr/>
        </p:nvSpPr>
        <p:spPr>
          <a:xfrm>
            <a:off x="3575081" y="2741687"/>
            <a:ext cx="237005" cy="2349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741" y="67730"/>
                </a:moveTo>
                <a:lnTo>
                  <a:pt x="112741" y="67730"/>
                </a:lnTo>
                <a:cubicBezTo>
                  <a:pt x="107661" y="67730"/>
                  <a:pt x="107661" y="67730"/>
                  <a:pt x="107661" y="67730"/>
                </a:cubicBezTo>
                <a:cubicBezTo>
                  <a:pt x="104274" y="67730"/>
                  <a:pt x="100887" y="64049"/>
                  <a:pt x="100887" y="60613"/>
                </a:cubicBezTo>
                <a:cubicBezTo>
                  <a:pt x="100887" y="55460"/>
                  <a:pt x="104274" y="53742"/>
                  <a:pt x="107661" y="53742"/>
                </a:cubicBezTo>
                <a:cubicBezTo>
                  <a:pt x="112741" y="53742"/>
                  <a:pt x="112741" y="53742"/>
                  <a:pt x="112741" y="53742"/>
                </a:cubicBezTo>
                <a:cubicBezTo>
                  <a:pt x="116129" y="53742"/>
                  <a:pt x="119758" y="55460"/>
                  <a:pt x="119758" y="60613"/>
                </a:cubicBezTo>
                <a:cubicBezTo>
                  <a:pt x="119758" y="64049"/>
                  <a:pt x="116129" y="67730"/>
                  <a:pt x="112741" y="67730"/>
                </a:cubicBezTo>
                <a:close/>
                <a:moveTo>
                  <a:pt x="102580" y="26012"/>
                </a:moveTo>
                <a:lnTo>
                  <a:pt x="102580" y="26012"/>
                </a:lnTo>
                <a:cubicBezTo>
                  <a:pt x="99193" y="29447"/>
                  <a:pt x="99193" y="29447"/>
                  <a:pt x="99193" y="29447"/>
                </a:cubicBezTo>
                <a:cubicBezTo>
                  <a:pt x="97500" y="31165"/>
                  <a:pt x="95806" y="32883"/>
                  <a:pt x="94112" y="32883"/>
                </a:cubicBezTo>
                <a:cubicBezTo>
                  <a:pt x="90725" y="32883"/>
                  <a:pt x="87096" y="29447"/>
                  <a:pt x="87096" y="26012"/>
                </a:cubicBezTo>
                <a:cubicBezTo>
                  <a:pt x="87096" y="24294"/>
                  <a:pt x="87096" y="22576"/>
                  <a:pt x="88790" y="20858"/>
                </a:cubicBezTo>
                <a:cubicBezTo>
                  <a:pt x="94112" y="15460"/>
                  <a:pt x="94112" y="15460"/>
                  <a:pt x="94112" y="15460"/>
                </a:cubicBezTo>
                <a:cubicBezTo>
                  <a:pt x="95806" y="13742"/>
                  <a:pt x="97500" y="13742"/>
                  <a:pt x="99193" y="13742"/>
                </a:cubicBezTo>
                <a:cubicBezTo>
                  <a:pt x="102580" y="13742"/>
                  <a:pt x="105967" y="17423"/>
                  <a:pt x="105967" y="20858"/>
                </a:cubicBezTo>
                <a:cubicBezTo>
                  <a:pt x="105967" y="22576"/>
                  <a:pt x="104274" y="24294"/>
                  <a:pt x="102580" y="26012"/>
                </a:cubicBezTo>
                <a:close/>
                <a:moveTo>
                  <a:pt x="59758" y="88343"/>
                </a:moveTo>
                <a:lnTo>
                  <a:pt x="59758" y="88343"/>
                </a:lnTo>
                <a:cubicBezTo>
                  <a:pt x="49596" y="88343"/>
                  <a:pt x="40887" y="81472"/>
                  <a:pt x="35806" y="74601"/>
                </a:cubicBezTo>
                <a:cubicBezTo>
                  <a:pt x="34112" y="67730"/>
                  <a:pt x="34112" y="67730"/>
                  <a:pt x="34112" y="67730"/>
                </a:cubicBezTo>
                <a:cubicBezTo>
                  <a:pt x="32419" y="64049"/>
                  <a:pt x="32419" y="62331"/>
                  <a:pt x="32419" y="60613"/>
                </a:cubicBezTo>
                <a:cubicBezTo>
                  <a:pt x="32419" y="45153"/>
                  <a:pt x="44516" y="32883"/>
                  <a:pt x="59758" y="32883"/>
                </a:cubicBezTo>
                <a:cubicBezTo>
                  <a:pt x="75241" y="32883"/>
                  <a:pt x="87096" y="45153"/>
                  <a:pt x="87096" y="60613"/>
                </a:cubicBezTo>
                <a:cubicBezTo>
                  <a:pt x="87096" y="76319"/>
                  <a:pt x="75241" y="88343"/>
                  <a:pt x="59758" y="88343"/>
                </a:cubicBezTo>
                <a:close/>
                <a:moveTo>
                  <a:pt x="59758" y="46871"/>
                </a:moveTo>
                <a:lnTo>
                  <a:pt x="59758" y="46871"/>
                </a:lnTo>
                <a:cubicBezTo>
                  <a:pt x="52983" y="46871"/>
                  <a:pt x="46209" y="52024"/>
                  <a:pt x="46209" y="60613"/>
                </a:cubicBezTo>
                <a:cubicBezTo>
                  <a:pt x="46209" y="67730"/>
                  <a:pt x="52983" y="74601"/>
                  <a:pt x="59758" y="74601"/>
                </a:cubicBezTo>
                <a:cubicBezTo>
                  <a:pt x="66774" y="74601"/>
                  <a:pt x="73548" y="67730"/>
                  <a:pt x="73548" y="60613"/>
                </a:cubicBezTo>
                <a:cubicBezTo>
                  <a:pt x="73548" y="52024"/>
                  <a:pt x="66774" y="46871"/>
                  <a:pt x="59758" y="46871"/>
                </a:cubicBezTo>
                <a:close/>
                <a:moveTo>
                  <a:pt x="59758" y="19141"/>
                </a:moveTo>
                <a:lnTo>
                  <a:pt x="59758" y="19141"/>
                </a:lnTo>
                <a:cubicBezTo>
                  <a:pt x="56370" y="19141"/>
                  <a:pt x="52983" y="15460"/>
                  <a:pt x="52983" y="12024"/>
                </a:cubicBezTo>
                <a:cubicBezTo>
                  <a:pt x="52983" y="6871"/>
                  <a:pt x="52983" y="6871"/>
                  <a:pt x="52983" y="6871"/>
                </a:cubicBezTo>
                <a:cubicBezTo>
                  <a:pt x="52983" y="3435"/>
                  <a:pt x="56370" y="0"/>
                  <a:pt x="59758" y="0"/>
                </a:cubicBezTo>
                <a:cubicBezTo>
                  <a:pt x="63145" y="0"/>
                  <a:pt x="66774" y="3435"/>
                  <a:pt x="66774" y="6871"/>
                </a:cubicBezTo>
                <a:cubicBezTo>
                  <a:pt x="66774" y="12024"/>
                  <a:pt x="66774" y="12024"/>
                  <a:pt x="66774" y="12024"/>
                </a:cubicBezTo>
                <a:cubicBezTo>
                  <a:pt x="66774" y="15460"/>
                  <a:pt x="63145" y="19141"/>
                  <a:pt x="59758" y="19141"/>
                </a:cubicBezTo>
                <a:close/>
                <a:moveTo>
                  <a:pt x="25645" y="32883"/>
                </a:moveTo>
                <a:lnTo>
                  <a:pt x="25645" y="32883"/>
                </a:lnTo>
                <a:cubicBezTo>
                  <a:pt x="23951" y="32883"/>
                  <a:pt x="22258" y="31165"/>
                  <a:pt x="20564" y="29447"/>
                </a:cubicBezTo>
                <a:cubicBezTo>
                  <a:pt x="17177" y="26012"/>
                  <a:pt x="17177" y="26012"/>
                  <a:pt x="17177" y="26012"/>
                </a:cubicBezTo>
                <a:cubicBezTo>
                  <a:pt x="15483" y="24294"/>
                  <a:pt x="13548" y="22576"/>
                  <a:pt x="13548" y="20858"/>
                </a:cubicBezTo>
                <a:cubicBezTo>
                  <a:pt x="13548" y="17423"/>
                  <a:pt x="17177" y="13742"/>
                  <a:pt x="20564" y="13742"/>
                </a:cubicBezTo>
                <a:cubicBezTo>
                  <a:pt x="22258" y="13742"/>
                  <a:pt x="23951" y="13742"/>
                  <a:pt x="25645" y="15460"/>
                </a:cubicBezTo>
                <a:cubicBezTo>
                  <a:pt x="30725" y="20858"/>
                  <a:pt x="30725" y="20858"/>
                  <a:pt x="30725" y="20858"/>
                </a:cubicBezTo>
                <a:cubicBezTo>
                  <a:pt x="32419" y="22576"/>
                  <a:pt x="32419" y="24294"/>
                  <a:pt x="32419" y="26012"/>
                </a:cubicBezTo>
                <a:cubicBezTo>
                  <a:pt x="32419" y="29447"/>
                  <a:pt x="29032" y="32883"/>
                  <a:pt x="25645" y="32883"/>
                </a:cubicBezTo>
                <a:close/>
                <a:moveTo>
                  <a:pt x="18870" y="60613"/>
                </a:moveTo>
                <a:lnTo>
                  <a:pt x="18870" y="60613"/>
                </a:lnTo>
                <a:cubicBezTo>
                  <a:pt x="18870" y="64049"/>
                  <a:pt x="15483" y="67730"/>
                  <a:pt x="11854" y="67730"/>
                </a:cubicBezTo>
                <a:cubicBezTo>
                  <a:pt x="6774" y="67730"/>
                  <a:pt x="6774" y="67730"/>
                  <a:pt x="6774" y="67730"/>
                </a:cubicBezTo>
                <a:cubicBezTo>
                  <a:pt x="3387" y="67730"/>
                  <a:pt x="0" y="64049"/>
                  <a:pt x="0" y="60613"/>
                </a:cubicBezTo>
                <a:cubicBezTo>
                  <a:pt x="0" y="55460"/>
                  <a:pt x="3387" y="53742"/>
                  <a:pt x="6774" y="53742"/>
                </a:cubicBezTo>
                <a:cubicBezTo>
                  <a:pt x="11854" y="53742"/>
                  <a:pt x="11854" y="53742"/>
                  <a:pt x="11854" y="53742"/>
                </a:cubicBezTo>
                <a:cubicBezTo>
                  <a:pt x="15483" y="53742"/>
                  <a:pt x="18870" y="55460"/>
                  <a:pt x="18870" y="60613"/>
                </a:cubicBezTo>
                <a:close/>
                <a:moveTo>
                  <a:pt x="20564" y="90061"/>
                </a:moveTo>
                <a:lnTo>
                  <a:pt x="20564" y="90061"/>
                </a:lnTo>
                <a:cubicBezTo>
                  <a:pt x="22258" y="88343"/>
                  <a:pt x="23951" y="88343"/>
                  <a:pt x="25645" y="88343"/>
                </a:cubicBezTo>
                <a:cubicBezTo>
                  <a:pt x="29032" y="88343"/>
                  <a:pt x="32419" y="90061"/>
                  <a:pt x="32419" y="95460"/>
                </a:cubicBezTo>
                <a:cubicBezTo>
                  <a:pt x="32419" y="97177"/>
                  <a:pt x="32419" y="98895"/>
                  <a:pt x="30725" y="98895"/>
                </a:cubicBezTo>
                <a:cubicBezTo>
                  <a:pt x="25645" y="104049"/>
                  <a:pt x="25645" y="104049"/>
                  <a:pt x="25645" y="104049"/>
                </a:cubicBezTo>
                <a:cubicBezTo>
                  <a:pt x="23951" y="105766"/>
                  <a:pt x="22258" y="105766"/>
                  <a:pt x="20564" y="105766"/>
                </a:cubicBezTo>
                <a:cubicBezTo>
                  <a:pt x="17177" y="105766"/>
                  <a:pt x="13548" y="104049"/>
                  <a:pt x="13548" y="98895"/>
                </a:cubicBezTo>
                <a:cubicBezTo>
                  <a:pt x="13548" y="97177"/>
                  <a:pt x="15483" y="95460"/>
                  <a:pt x="17177" y="95460"/>
                </a:cubicBezTo>
                <a:lnTo>
                  <a:pt x="20564" y="90061"/>
                </a:lnTo>
                <a:close/>
                <a:moveTo>
                  <a:pt x="59758" y="102331"/>
                </a:moveTo>
                <a:lnTo>
                  <a:pt x="59758" y="102331"/>
                </a:lnTo>
                <a:cubicBezTo>
                  <a:pt x="63145" y="102331"/>
                  <a:pt x="66774" y="104049"/>
                  <a:pt x="66774" y="109202"/>
                </a:cubicBezTo>
                <a:cubicBezTo>
                  <a:pt x="66774" y="112638"/>
                  <a:pt x="66774" y="112638"/>
                  <a:pt x="66774" y="112638"/>
                </a:cubicBezTo>
                <a:cubicBezTo>
                  <a:pt x="66774" y="118036"/>
                  <a:pt x="63145" y="119754"/>
                  <a:pt x="59758" y="119754"/>
                </a:cubicBezTo>
                <a:cubicBezTo>
                  <a:pt x="56370" y="119754"/>
                  <a:pt x="52983" y="118036"/>
                  <a:pt x="52983" y="112638"/>
                </a:cubicBezTo>
                <a:cubicBezTo>
                  <a:pt x="52983" y="109202"/>
                  <a:pt x="52983" y="109202"/>
                  <a:pt x="52983" y="109202"/>
                </a:cubicBezTo>
                <a:cubicBezTo>
                  <a:pt x="52983" y="104049"/>
                  <a:pt x="56370" y="102331"/>
                  <a:pt x="59758" y="102331"/>
                </a:cubicBezTo>
                <a:close/>
                <a:moveTo>
                  <a:pt x="94112" y="88343"/>
                </a:moveTo>
                <a:lnTo>
                  <a:pt x="94112" y="88343"/>
                </a:lnTo>
                <a:cubicBezTo>
                  <a:pt x="95806" y="88343"/>
                  <a:pt x="97500" y="88343"/>
                  <a:pt x="99193" y="90061"/>
                </a:cubicBezTo>
                <a:cubicBezTo>
                  <a:pt x="102580" y="95460"/>
                  <a:pt x="102580" y="95460"/>
                  <a:pt x="102580" y="95460"/>
                </a:cubicBezTo>
                <a:cubicBezTo>
                  <a:pt x="104274" y="95460"/>
                  <a:pt x="105967" y="97177"/>
                  <a:pt x="105967" y="98895"/>
                </a:cubicBezTo>
                <a:cubicBezTo>
                  <a:pt x="105967" y="104049"/>
                  <a:pt x="102580" y="105766"/>
                  <a:pt x="99193" y="105766"/>
                </a:cubicBezTo>
                <a:cubicBezTo>
                  <a:pt x="97500" y="105766"/>
                  <a:pt x="95806" y="105766"/>
                  <a:pt x="94112" y="104049"/>
                </a:cubicBezTo>
                <a:cubicBezTo>
                  <a:pt x="88790" y="98895"/>
                  <a:pt x="88790" y="98895"/>
                  <a:pt x="88790" y="98895"/>
                </a:cubicBezTo>
                <a:cubicBezTo>
                  <a:pt x="87096" y="98895"/>
                  <a:pt x="87096" y="97177"/>
                  <a:pt x="87096" y="95460"/>
                </a:cubicBezTo>
                <a:cubicBezTo>
                  <a:pt x="87096" y="90061"/>
                  <a:pt x="90725" y="88343"/>
                  <a:pt x="94112" y="8834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6" name="Shape 4851">
            <a:extLst>
              <a:ext uri="{FF2B5EF4-FFF2-40B4-BE49-F238E27FC236}">
                <a16:creationId xmlns:a16="http://schemas.microsoft.com/office/drawing/2014/main" id="{8654998B-B06E-4FB8-94C0-569A8037E2B2}"/>
              </a:ext>
            </a:extLst>
          </p:cNvPr>
          <p:cNvSpPr/>
          <p:nvPr/>
        </p:nvSpPr>
        <p:spPr>
          <a:xfrm>
            <a:off x="3043935" y="2714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97275"/>
                </a:moveTo>
                <a:lnTo>
                  <a:pt x="114219" y="97275"/>
                </a:lnTo>
                <a:cubicBezTo>
                  <a:pt x="95880" y="97275"/>
                  <a:pt x="95880" y="97275"/>
                  <a:pt x="95880" y="97275"/>
                </a:cubicBezTo>
                <a:cubicBezTo>
                  <a:pt x="95880" y="69169"/>
                  <a:pt x="95880" y="69169"/>
                  <a:pt x="95880" y="69169"/>
                </a:cubicBezTo>
                <a:cubicBezTo>
                  <a:pt x="108438" y="69169"/>
                  <a:pt x="108438" y="69169"/>
                  <a:pt x="108438" y="69169"/>
                </a:cubicBezTo>
                <a:cubicBezTo>
                  <a:pt x="108438" y="11362"/>
                  <a:pt x="108438" y="11362"/>
                  <a:pt x="108438" y="11362"/>
                </a:cubicBezTo>
                <a:cubicBezTo>
                  <a:pt x="40863" y="11362"/>
                  <a:pt x="40863" y="11362"/>
                  <a:pt x="40863" y="11362"/>
                </a:cubicBezTo>
                <a:cubicBezTo>
                  <a:pt x="40863" y="16943"/>
                  <a:pt x="40863" y="16943"/>
                  <a:pt x="40863" y="16943"/>
                </a:cubicBezTo>
                <a:cubicBezTo>
                  <a:pt x="29700" y="16943"/>
                  <a:pt x="29700" y="16943"/>
                  <a:pt x="29700" y="16943"/>
                </a:cubicBezTo>
                <a:cubicBezTo>
                  <a:pt x="29700" y="5780"/>
                  <a:pt x="29700" y="5780"/>
                  <a:pt x="29700" y="5780"/>
                </a:cubicBezTo>
                <a:cubicBezTo>
                  <a:pt x="29700" y="2990"/>
                  <a:pt x="32491" y="0"/>
                  <a:pt x="35282" y="0"/>
                </a:cubicBezTo>
                <a:cubicBezTo>
                  <a:pt x="114219" y="0"/>
                  <a:pt x="114219" y="0"/>
                  <a:pt x="114219" y="0"/>
                </a:cubicBezTo>
                <a:cubicBezTo>
                  <a:pt x="118405" y="0"/>
                  <a:pt x="119800" y="2990"/>
                  <a:pt x="119800" y="5780"/>
                </a:cubicBezTo>
                <a:cubicBezTo>
                  <a:pt x="119800" y="91694"/>
                  <a:pt x="119800" y="91694"/>
                  <a:pt x="119800" y="91694"/>
                </a:cubicBezTo>
                <a:cubicBezTo>
                  <a:pt x="119800" y="95880"/>
                  <a:pt x="118405" y="97275"/>
                  <a:pt x="114219" y="97275"/>
                </a:cubicBezTo>
                <a:close/>
                <a:moveTo>
                  <a:pt x="90299" y="28305"/>
                </a:moveTo>
                <a:lnTo>
                  <a:pt x="90299" y="28305"/>
                </a:lnTo>
                <a:cubicBezTo>
                  <a:pt x="90299" y="114219"/>
                  <a:pt x="90299" y="114219"/>
                  <a:pt x="90299" y="114219"/>
                </a:cubicBezTo>
                <a:cubicBezTo>
                  <a:pt x="90299" y="118405"/>
                  <a:pt x="87508" y="119800"/>
                  <a:pt x="84518" y="119800"/>
                </a:cubicBezTo>
                <a:cubicBezTo>
                  <a:pt x="5780" y="119800"/>
                  <a:pt x="5780" y="119800"/>
                  <a:pt x="5780" y="119800"/>
                </a:cubicBezTo>
                <a:cubicBezTo>
                  <a:pt x="2990" y="119800"/>
                  <a:pt x="0" y="118405"/>
                  <a:pt x="0" y="114219"/>
                </a:cubicBezTo>
                <a:cubicBezTo>
                  <a:pt x="0" y="28305"/>
                  <a:pt x="0" y="28305"/>
                  <a:pt x="0" y="28305"/>
                </a:cubicBezTo>
                <a:cubicBezTo>
                  <a:pt x="0" y="25514"/>
                  <a:pt x="2990" y="22524"/>
                  <a:pt x="5780" y="22524"/>
                </a:cubicBezTo>
                <a:cubicBezTo>
                  <a:pt x="84518" y="22524"/>
                  <a:pt x="84518" y="22524"/>
                  <a:pt x="84518" y="22524"/>
                </a:cubicBezTo>
                <a:cubicBezTo>
                  <a:pt x="87508" y="22524"/>
                  <a:pt x="90299" y="25514"/>
                  <a:pt x="90299" y="28305"/>
                </a:cubicBezTo>
                <a:close/>
                <a:moveTo>
                  <a:pt x="78936" y="33887"/>
                </a:moveTo>
                <a:lnTo>
                  <a:pt x="78936" y="33887"/>
                </a:lnTo>
                <a:cubicBezTo>
                  <a:pt x="11362" y="33887"/>
                  <a:pt x="11362" y="33887"/>
                  <a:pt x="11362" y="33887"/>
                </a:cubicBezTo>
                <a:cubicBezTo>
                  <a:pt x="11362" y="91694"/>
                  <a:pt x="11362" y="91694"/>
                  <a:pt x="11362" y="91694"/>
                </a:cubicBezTo>
                <a:cubicBezTo>
                  <a:pt x="78936" y="91694"/>
                  <a:pt x="78936" y="91694"/>
                  <a:pt x="78936" y="91694"/>
                </a:cubicBezTo>
                <a:lnTo>
                  <a:pt x="78936" y="33887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7" name="Shape 4852">
            <a:extLst>
              <a:ext uri="{FF2B5EF4-FFF2-40B4-BE49-F238E27FC236}">
                <a16:creationId xmlns:a16="http://schemas.microsoft.com/office/drawing/2014/main" id="{F1E06A3D-FCC2-4FD2-A5C3-F14CE2DD287D}"/>
              </a:ext>
            </a:extLst>
          </p:cNvPr>
          <p:cNvSpPr/>
          <p:nvPr/>
        </p:nvSpPr>
        <p:spPr>
          <a:xfrm>
            <a:off x="2572042" y="2741687"/>
            <a:ext cx="217959" cy="2349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317" y="119754"/>
                </a:moveTo>
                <a:lnTo>
                  <a:pt x="112317" y="119754"/>
                </a:lnTo>
                <a:cubicBezTo>
                  <a:pt x="7417" y="119754"/>
                  <a:pt x="7417" y="119754"/>
                  <a:pt x="7417" y="119754"/>
                </a:cubicBezTo>
                <a:cubicBezTo>
                  <a:pt x="3708" y="119754"/>
                  <a:pt x="0" y="118036"/>
                  <a:pt x="0" y="112638"/>
                </a:cubicBezTo>
                <a:cubicBezTo>
                  <a:pt x="0" y="6871"/>
                  <a:pt x="0" y="6871"/>
                  <a:pt x="0" y="6871"/>
                </a:cubicBezTo>
                <a:cubicBezTo>
                  <a:pt x="0" y="3435"/>
                  <a:pt x="3708" y="0"/>
                  <a:pt x="7417" y="0"/>
                </a:cubicBezTo>
                <a:cubicBezTo>
                  <a:pt x="112317" y="0"/>
                  <a:pt x="112317" y="0"/>
                  <a:pt x="112317" y="0"/>
                </a:cubicBezTo>
                <a:cubicBezTo>
                  <a:pt x="117880" y="0"/>
                  <a:pt x="119735" y="3435"/>
                  <a:pt x="119735" y="6871"/>
                </a:cubicBezTo>
                <a:cubicBezTo>
                  <a:pt x="119735" y="112638"/>
                  <a:pt x="119735" y="112638"/>
                  <a:pt x="119735" y="112638"/>
                </a:cubicBezTo>
                <a:cubicBezTo>
                  <a:pt x="119735" y="118036"/>
                  <a:pt x="117880" y="119754"/>
                  <a:pt x="112317" y="119754"/>
                </a:cubicBezTo>
                <a:close/>
                <a:moveTo>
                  <a:pt x="104900" y="13742"/>
                </a:moveTo>
                <a:lnTo>
                  <a:pt x="104900" y="13742"/>
                </a:lnTo>
                <a:cubicBezTo>
                  <a:pt x="14834" y="13742"/>
                  <a:pt x="14834" y="13742"/>
                  <a:pt x="14834" y="13742"/>
                </a:cubicBezTo>
                <a:cubicBezTo>
                  <a:pt x="14834" y="84907"/>
                  <a:pt x="14834" y="84907"/>
                  <a:pt x="14834" y="84907"/>
                </a:cubicBezTo>
                <a:cubicBezTo>
                  <a:pt x="104900" y="84907"/>
                  <a:pt x="104900" y="84907"/>
                  <a:pt x="104900" y="84907"/>
                </a:cubicBezTo>
                <a:lnTo>
                  <a:pt x="104900" y="13742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8" name="Shape 4853">
            <a:extLst>
              <a:ext uri="{FF2B5EF4-FFF2-40B4-BE49-F238E27FC236}">
                <a16:creationId xmlns:a16="http://schemas.microsoft.com/office/drawing/2014/main" id="{356A3003-D192-44C2-A00C-6AA14B942AEE}"/>
              </a:ext>
            </a:extLst>
          </p:cNvPr>
          <p:cNvSpPr/>
          <p:nvPr/>
        </p:nvSpPr>
        <p:spPr>
          <a:xfrm>
            <a:off x="2038781" y="2724753"/>
            <a:ext cx="272978" cy="2709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8" y="95830"/>
                </a:moveTo>
                <a:lnTo>
                  <a:pt x="119788" y="95830"/>
                </a:lnTo>
                <a:cubicBezTo>
                  <a:pt x="119788" y="97314"/>
                  <a:pt x="118306" y="100282"/>
                  <a:pt x="115132" y="100282"/>
                </a:cubicBezTo>
                <a:cubicBezTo>
                  <a:pt x="115132" y="107915"/>
                  <a:pt x="115132" y="107915"/>
                  <a:pt x="115132" y="107915"/>
                </a:cubicBezTo>
                <a:cubicBezTo>
                  <a:pt x="118306" y="107915"/>
                  <a:pt x="119788" y="110883"/>
                  <a:pt x="119788" y="113851"/>
                </a:cubicBezTo>
                <a:cubicBezTo>
                  <a:pt x="119788" y="116819"/>
                  <a:pt x="116825" y="119787"/>
                  <a:pt x="113650" y="119787"/>
                </a:cubicBezTo>
                <a:cubicBezTo>
                  <a:pt x="110687" y="119787"/>
                  <a:pt x="109206" y="118303"/>
                  <a:pt x="107724" y="115335"/>
                </a:cubicBezTo>
                <a:cubicBezTo>
                  <a:pt x="101798" y="115335"/>
                  <a:pt x="101798" y="115335"/>
                  <a:pt x="101798" y="115335"/>
                </a:cubicBezTo>
                <a:cubicBezTo>
                  <a:pt x="100317" y="118303"/>
                  <a:pt x="98835" y="119787"/>
                  <a:pt x="95873" y="119787"/>
                </a:cubicBezTo>
                <a:cubicBezTo>
                  <a:pt x="92698" y="119787"/>
                  <a:pt x="91216" y="118303"/>
                  <a:pt x="89735" y="115335"/>
                </a:cubicBezTo>
                <a:cubicBezTo>
                  <a:pt x="83809" y="115335"/>
                  <a:pt x="83809" y="115335"/>
                  <a:pt x="83809" y="115335"/>
                </a:cubicBezTo>
                <a:cubicBezTo>
                  <a:pt x="82328" y="118303"/>
                  <a:pt x="80846" y="119787"/>
                  <a:pt x="77883" y="119787"/>
                </a:cubicBezTo>
                <a:cubicBezTo>
                  <a:pt x="74920" y="119787"/>
                  <a:pt x="73439" y="118303"/>
                  <a:pt x="71957" y="115335"/>
                </a:cubicBezTo>
                <a:cubicBezTo>
                  <a:pt x="65820" y="115335"/>
                  <a:pt x="65820" y="115335"/>
                  <a:pt x="65820" y="115335"/>
                </a:cubicBezTo>
                <a:cubicBezTo>
                  <a:pt x="64338" y="118303"/>
                  <a:pt x="62857" y="119787"/>
                  <a:pt x="59894" y="119787"/>
                </a:cubicBezTo>
                <a:cubicBezTo>
                  <a:pt x="56931" y="119787"/>
                  <a:pt x="55449" y="118303"/>
                  <a:pt x="53968" y="115335"/>
                </a:cubicBezTo>
                <a:cubicBezTo>
                  <a:pt x="47830" y="115335"/>
                  <a:pt x="47830" y="115335"/>
                  <a:pt x="47830" y="115335"/>
                </a:cubicBezTo>
                <a:cubicBezTo>
                  <a:pt x="46349" y="118303"/>
                  <a:pt x="44867" y="119787"/>
                  <a:pt x="41904" y="119787"/>
                </a:cubicBezTo>
                <a:cubicBezTo>
                  <a:pt x="38941" y="119787"/>
                  <a:pt x="37460" y="118303"/>
                  <a:pt x="35978" y="115335"/>
                </a:cubicBezTo>
                <a:cubicBezTo>
                  <a:pt x="30052" y="115335"/>
                  <a:pt x="30052" y="115335"/>
                  <a:pt x="30052" y="115335"/>
                </a:cubicBezTo>
                <a:cubicBezTo>
                  <a:pt x="28571" y="118303"/>
                  <a:pt x="27089" y="119787"/>
                  <a:pt x="23915" y="119787"/>
                </a:cubicBezTo>
                <a:cubicBezTo>
                  <a:pt x="20952" y="119787"/>
                  <a:pt x="19470" y="118303"/>
                  <a:pt x="17989" y="115335"/>
                </a:cubicBezTo>
                <a:cubicBezTo>
                  <a:pt x="12063" y="115335"/>
                  <a:pt x="12063" y="115335"/>
                  <a:pt x="12063" y="115335"/>
                </a:cubicBezTo>
                <a:cubicBezTo>
                  <a:pt x="10582" y="118303"/>
                  <a:pt x="9100" y="119787"/>
                  <a:pt x="6137" y="119787"/>
                </a:cubicBezTo>
                <a:cubicBezTo>
                  <a:pt x="3174" y="119787"/>
                  <a:pt x="0" y="116819"/>
                  <a:pt x="0" y="113851"/>
                </a:cubicBezTo>
                <a:cubicBezTo>
                  <a:pt x="0" y="110883"/>
                  <a:pt x="1481" y="107915"/>
                  <a:pt x="4656" y="107915"/>
                </a:cubicBezTo>
                <a:cubicBezTo>
                  <a:pt x="4656" y="100282"/>
                  <a:pt x="4656" y="100282"/>
                  <a:pt x="4656" y="100282"/>
                </a:cubicBezTo>
                <a:cubicBezTo>
                  <a:pt x="1481" y="100282"/>
                  <a:pt x="0" y="97314"/>
                  <a:pt x="0" y="95830"/>
                </a:cubicBezTo>
                <a:cubicBezTo>
                  <a:pt x="0" y="92862"/>
                  <a:pt x="1481" y="89893"/>
                  <a:pt x="4656" y="89893"/>
                </a:cubicBezTo>
                <a:cubicBezTo>
                  <a:pt x="4656" y="82261"/>
                  <a:pt x="4656" y="82261"/>
                  <a:pt x="4656" y="82261"/>
                </a:cubicBezTo>
                <a:cubicBezTo>
                  <a:pt x="1481" y="82261"/>
                  <a:pt x="0" y="79293"/>
                  <a:pt x="0" y="77809"/>
                </a:cubicBezTo>
                <a:cubicBezTo>
                  <a:pt x="0" y="74840"/>
                  <a:pt x="1481" y="71872"/>
                  <a:pt x="4656" y="71872"/>
                </a:cubicBezTo>
                <a:cubicBezTo>
                  <a:pt x="4656" y="64452"/>
                  <a:pt x="4656" y="64452"/>
                  <a:pt x="4656" y="64452"/>
                </a:cubicBezTo>
                <a:cubicBezTo>
                  <a:pt x="1481" y="64452"/>
                  <a:pt x="0" y="61272"/>
                  <a:pt x="0" y="59787"/>
                </a:cubicBezTo>
                <a:cubicBezTo>
                  <a:pt x="0" y="56819"/>
                  <a:pt x="1481" y="53851"/>
                  <a:pt x="4656" y="53851"/>
                </a:cubicBezTo>
                <a:cubicBezTo>
                  <a:pt x="4656" y="46431"/>
                  <a:pt x="4656" y="46431"/>
                  <a:pt x="4656" y="46431"/>
                </a:cubicBezTo>
                <a:cubicBezTo>
                  <a:pt x="1481" y="46431"/>
                  <a:pt x="0" y="43462"/>
                  <a:pt x="0" y="41978"/>
                </a:cubicBezTo>
                <a:cubicBezTo>
                  <a:pt x="0" y="38798"/>
                  <a:pt x="1481" y="35830"/>
                  <a:pt x="4656" y="35830"/>
                </a:cubicBezTo>
                <a:cubicBezTo>
                  <a:pt x="4656" y="28409"/>
                  <a:pt x="4656" y="28409"/>
                  <a:pt x="4656" y="28409"/>
                </a:cubicBezTo>
                <a:cubicBezTo>
                  <a:pt x="1481" y="28409"/>
                  <a:pt x="0" y="25441"/>
                  <a:pt x="0" y="23957"/>
                </a:cubicBezTo>
                <a:cubicBezTo>
                  <a:pt x="0" y="20777"/>
                  <a:pt x="1481" y="17809"/>
                  <a:pt x="4656" y="17809"/>
                </a:cubicBezTo>
                <a:cubicBezTo>
                  <a:pt x="4656" y="10388"/>
                  <a:pt x="4656" y="10388"/>
                  <a:pt x="4656" y="10388"/>
                </a:cubicBezTo>
                <a:cubicBezTo>
                  <a:pt x="1481" y="10388"/>
                  <a:pt x="0" y="7420"/>
                  <a:pt x="0" y="5936"/>
                </a:cubicBezTo>
                <a:cubicBezTo>
                  <a:pt x="0" y="1484"/>
                  <a:pt x="3174" y="0"/>
                  <a:pt x="6137" y="0"/>
                </a:cubicBezTo>
                <a:cubicBezTo>
                  <a:pt x="9100" y="0"/>
                  <a:pt x="10582" y="1484"/>
                  <a:pt x="12063" y="2968"/>
                </a:cubicBezTo>
                <a:cubicBezTo>
                  <a:pt x="17989" y="2968"/>
                  <a:pt x="17989" y="2968"/>
                  <a:pt x="17989" y="2968"/>
                </a:cubicBezTo>
                <a:cubicBezTo>
                  <a:pt x="19470" y="1484"/>
                  <a:pt x="20952" y="0"/>
                  <a:pt x="23915" y="0"/>
                </a:cubicBezTo>
                <a:cubicBezTo>
                  <a:pt x="27089" y="0"/>
                  <a:pt x="28571" y="1484"/>
                  <a:pt x="30052" y="2968"/>
                </a:cubicBezTo>
                <a:cubicBezTo>
                  <a:pt x="35978" y="2968"/>
                  <a:pt x="35978" y="2968"/>
                  <a:pt x="35978" y="2968"/>
                </a:cubicBezTo>
                <a:cubicBezTo>
                  <a:pt x="37460" y="1484"/>
                  <a:pt x="38941" y="0"/>
                  <a:pt x="41904" y="0"/>
                </a:cubicBezTo>
                <a:cubicBezTo>
                  <a:pt x="44867" y="0"/>
                  <a:pt x="46349" y="1484"/>
                  <a:pt x="47830" y="2968"/>
                </a:cubicBezTo>
                <a:cubicBezTo>
                  <a:pt x="53968" y="2968"/>
                  <a:pt x="53968" y="2968"/>
                  <a:pt x="53968" y="2968"/>
                </a:cubicBezTo>
                <a:cubicBezTo>
                  <a:pt x="55449" y="1484"/>
                  <a:pt x="56931" y="0"/>
                  <a:pt x="59894" y="0"/>
                </a:cubicBezTo>
                <a:cubicBezTo>
                  <a:pt x="62857" y="0"/>
                  <a:pt x="64338" y="1484"/>
                  <a:pt x="65820" y="2968"/>
                </a:cubicBezTo>
                <a:cubicBezTo>
                  <a:pt x="71957" y="2968"/>
                  <a:pt x="71957" y="2968"/>
                  <a:pt x="71957" y="2968"/>
                </a:cubicBezTo>
                <a:cubicBezTo>
                  <a:pt x="73439" y="1484"/>
                  <a:pt x="74920" y="0"/>
                  <a:pt x="77883" y="0"/>
                </a:cubicBezTo>
                <a:cubicBezTo>
                  <a:pt x="80846" y="0"/>
                  <a:pt x="82328" y="1484"/>
                  <a:pt x="83809" y="2968"/>
                </a:cubicBezTo>
                <a:cubicBezTo>
                  <a:pt x="89735" y="2968"/>
                  <a:pt x="89735" y="2968"/>
                  <a:pt x="89735" y="2968"/>
                </a:cubicBezTo>
                <a:cubicBezTo>
                  <a:pt x="91216" y="1484"/>
                  <a:pt x="92698" y="0"/>
                  <a:pt x="95873" y="0"/>
                </a:cubicBezTo>
                <a:cubicBezTo>
                  <a:pt x="98835" y="0"/>
                  <a:pt x="100317" y="1484"/>
                  <a:pt x="101798" y="2968"/>
                </a:cubicBezTo>
                <a:cubicBezTo>
                  <a:pt x="107724" y="2968"/>
                  <a:pt x="107724" y="2968"/>
                  <a:pt x="107724" y="2968"/>
                </a:cubicBezTo>
                <a:cubicBezTo>
                  <a:pt x="109206" y="1484"/>
                  <a:pt x="110687" y="0"/>
                  <a:pt x="113650" y="0"/>
                </a:cubicBezTo>
                <a:cubicBezTo>
                  <a:pt x="116825" y="0"/>
                  <a:pt x="119788" y="1484"/>
                  <a:pt x="119788" y="5936"/>
                </a:cubicBezTo>
                <a:cubicBezTo>
                  <a:pt x="119788" y="7420"/>
                  <a:pt x="118306" y="10388"/>
                  <a:pt x="115132" y="10388"/>
                </a:cubicBezTo>
                <a:cubicBezTo>
                  <a:pt x="115132" y="17809"/>
                  <a:pt x="115132" y="17809"/>
                  <a:pt x="115132" y="17809"/>
                </a:cubicBezTo>
                <a:cubicBezTo>
                  <a:pt x="118306" y="17809"/>
                  <a:pt x="119788" y="20777"/>
                  <a:pt x="119788" y="23957"/>
                </a:cubicBezTo>
                <a:cubicBezTo>
                  <a:pt x="119788" y="25441"/>
                  <a:pt x="118306" y="28409"/>
                  <a:pt x="115132" y="28409"/>
                </a:cubicBezTo>
                <a:cubicBezTo>
                  <a:pt x="115132" y="35830"/>
                  <a:pt x="115132" y="35830"/>
                  <a:pt x="115132" y="35830"/>
                </a:cubicBezTo>
                <a:cubicBezTo>
                  <a:pt x="118306" y="35830"/>
                  <a:pt x="119788" y="38798"/>
                  <a:pt x="119788" y="41978"/>
                </a:cubicBezTo>
                <a:cubicBezTo>
                  <a:pt x="119788" y="43462"/>
                  <a:pt x="118306" y="46431"/>
                  <a:pt x="115132" y="46431"/>
                </a:cubicBezTo>
                <a:cubicBezTo>
                  <a:pt x="115132" y="53851"/>
                  <a:pt x="115132" y="53851"/>
                  <a:pt x="115132" y="53851"/>
                </a:cubicBezTo>
                <a:cubicBezTo>
                  <a:pt x="118306" y="53851"/>
                  <a:pt x="119788" y="56819"/>
                  <a:pt x="119788" y="59787"/>
                </a:cubicBezTo>
                <a:cubicBezTo>
                  <a:pt x="119788" y="61272"/>
                  <a:pt x="118306" y="64452"/>
                  <a:pt x="115132" y="64452"/>
                </a:cubicBezTo>
                <a:cubicBezTo>
                  <a:pt x="115132" y="71872"/>
                  <a:pt x="115132" y="71872"/>
                  <a:pt x="115132" y="71872"/>
                </a:cubicBezTo>
                <a:cubicBezTo>
                  <a:pt x="118306" y="71872"/>
                  <a:pt x="119788" y="74840"/>
                  <a:pt x="119788" y="77809"/>
                </a:cubicBezTo>
                <a:cubicBezTo>
                  <a:pt x="119788" y="79293"/>
                  <a:pt x="118306" y="82261"/>
                  <a:pt x="115132" y="82261"/>
                </a:cubicBezTo>
                <a:cubicBezTo>
                  <a:pt x="115132" y="89893"/>
                  <a:pt x="115132" y="89893"/>
                  <a:pt x="115132" y="89893"/>
                </a:cubicBezTo>
                <a:cubicBezTo>
                  <a:pt x="118306" y="89893"/>
                  <a:pt x="119788" y="92862"/>
                  <a:pt x="119788" y="95830"/>
                </a:cubicBezTo>
                <a:close/>
                <a:moveTo>
                  <a:pt x="103280" y="14840"/>
                </a:moveTo>
                <a:lnTo>
                  <a:pt x="103280" y="14840"/>
                </a:lnTo>
                <a:cubicBezTo>
                  <a:pt x="16507" y="14840"/>
                  <a:pt x="16507" y="14840"/>
                  <a:pt x="16507" y="14840"/>
                </a:cubicBezTo>
                <a:cubicBezTo>
                  <a:pt x="16507" y="103250"/>
                  <a:pt x="16507" y="103250"/>
                  <a:pt x="16507" y="103250"/>
                </a:cubicBezTo>
                <a:cubicBezTo>
                  <a:pt x="103280" y="103250"/>
                  <a:pt x="103280" y="103250"/>
                  <a:pt x="103280" y="103250"/>
                </a:cubicBezTo>
                <a:lnTo>
                  <a:pt x="103280" y="14840"/>
                </a:lnTo>
                <a:close/>
                <a:moveTo>
                  <a:pt x="52486" y="79293"/>
                </a:moveTo>
                <a:lnTo>
                  <a:pt x="52486" y="79293"/>
                </a:lnTo>
                <a:cubicBezTo>
                  <a:pt x="79365" y="44946"/>
                  <a:pt x="79365" y="44946"/>
                  <a:pt x="79365" y="44946"/>
                </a:cubicBezTo>
                <a:cubicBezTo>
                  <a:pt x="97354" y="73356"/>
                  <a:pt x="97354" y="73356"/>
                  <a:pt x="97354" y="73356"/>
                </a:cubicBezTo>
                <a:cubicBezTo>
                  <a:pt x="97354" y="97314"/>
                  <a:pt x="97354" y="97314"/>
                  <a:pt x="97354" y="97314"/>
                </a:cubicBezTo>
                <a:cubicBezTo>
                  <a:pt x="22433" y="97314"/>
                  <a:pt x="22433" y="97314"/>
                  <a:pt x="22433" y="97314"/>
                </a:cubicBezTo>
                <a:cubicBezTo>
                  <a:pt x="46349" y="73356"/>
                  <a:pt x="46349" y="73356"/>
                  <a:pt x="46349" y="73356"/>
                </a:cubicBezTo>
                <a:lnTo>
                  <a:pt x="52486" y="79293"/>
                </a:lnTo>
                <a:close/>
                <a:moveTo>
                  <a:pt x="40423" y="50883"/>
                </a:moveTo>
                <a:lnTo>
                  <a:pt x="40423" y="50883"/>
                </a:lnTo>
                <a:cubicBezTo>
                  <a:pt x="33015" y="50883"/>
                  <a:pt x="28571" y="46431"/>
                  <a:pt x="28571" y="38798"/>
                </a:cubicBezTo>
                <a:cubicBezTo>
                  <a:pt x="28571" y="32862"/>
                  <a:pt x="33015" y="26925"/>
                  <a:pt x="40423" y="26925"/>
                </a:cubicBezTo>
                <a:cubicBezTo>
                  <a:pt x="46349" y="26925"/>
                  <a:pt x="52486" y="32862"/>
                  <a:pt x="52486" y="38798"/>
                </a:cubicBezTo>
                <a:cubicBezTo>
                  <a:pt x="52486" y="46431"/>
                  <a:pt x="46349" y="50883"/>
                  <a:pt x="40423" y="5088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9" name="Shape 4854">
            <a:extLst>
              <a:ext uri="{FF2B5EF4-FFF2-40B4-BE49-F238E27FC236}">
                <a16:creationId xmlns:a16="http://schemas.microsoft.com/office/drawing/2014/main" id="{5F3486AF-8203-4873-8715-060153307B3B}"/>
              </a:ext>
            </a:extLst>
          </p:cNvPr>
          <p:cNvSpPr/>
          <p:nvPr/>
        </p:nvSpPr>
        <p:spPr>
          <a:xfrm>
            <a:off x="1535146" y="2724753"/>
            <a:ext cx="272978" cy="2709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8" y="95830"/>
                </a:moveTo>
                <a:lnTo>
                  <a:pt x="119788" y="95830"/>
                </a:lnTo>
                <a:cubicBezTo>
                  <a:pt x="119788" y="97314"/>
                  <a:pt x="118306" y="100282"/>
                  <a:pt x="115132" y="100282"/>
                </a:cubicBezTo>
                <a:cubicBezTo>
                  <a:pt x="115132" y="107915"/>
                  <a:pt x="115132" y="107915"/>
                  <a:pt x="115132" y="107915"/>
                </a:cubicBezTo>
                <a:cubicBezTo>
                  <a:pt x="118306" y="107915"/>
                  <a:pt x="119788" y="110883"/>
                  <a:pt x="119788" y="113851"/>
                </a:cubicBezTo>
                <a:cubicBezTo>
                  <a:pt x="119788" y="116819"/>
                  <a:pt x="116613" y="119787"/>
                  <a:pt x="113650" y="119787"/>
                </a:cubicBezTo>
                <a:cubicBezTo>
                  <a:pt x="110687" y="119787"/>
                  <a:pt x="107724" y="118303"/>
                  <a:pt x="107724" y="115335"/>
                </a:cubicBezTo>
                <a:cubicBezTo>
                  <a:pt x="100317" y="115335"/>
                  <a:pt x="100317" y="115335"/>
                  <a:pt x="100317" y="115335"/>
                </a:cubicBezTo>
                <a:cubicBezTo>
                  <a:pt x="100317" y="118303"/>
                  <a:pt x="97354" y="119787"/>
                  <a:pt x="95873" y="119787"/>
                </a:cubicBezTo>
                <a:cubicBezTo>
                  <a:pt x="92698" y="119787"/>
                  <a:pt x="89735" y="118303"/>
                  <a:pt x="89735" y="115335"/>
                </a:cubicBezTo>
                <a:cubicBezTo>
                  <a:pt x="82328" y="115335"/>
                  <a:pt x="82328" y="115335"/>
                  <a:pt x="82328" y="115335"/>
                </a:cubicBezTo>
                <a:cubicBezTo>
                  <a:pt x="82328" y="118303"/>
                  <a:pt x="79365" y="119787"/>
                  <a:pt x="77883" y="119787"/>
                </a:cubicBezTo>
                <a:cubicBezTo>
                  <a:pt x="74920" y="119787"/>
                  <a:pt x="71957" y="118303"/>
                  <a:pt x="71957" y="115335"/>
                </a:cubicBezTo>
                <a:cubicBezTo>
                  <a:pt x="64338" y="115335"/>
                  <a:pt x="64338" y="115335"/>
                  <a:pt x="64338" y="115335"/>
                </a:cubicBezTo>
                <a:cubicBezTo>
                  <a:pt x="64338" y="118303"/>
                  <a:pt x="61375" y="119787"/>
                  <a:pt x="59894" y="119787"/>
                </a:cubicBezTo>
                <a:cubicBezTo>
                  <a:pt x="56931" y="119787"/>
                  <a:pt x="53968" y="118303"/>
                  <a:pt x="53968" y="115335"/>
                </a:cubicBezTo>
                <a:cubicBezTo>
                  <a:pt x="46349" y="115335"/>
                  <a:pt x="46349" y="115335"/>
                  <a:pt x="46349" y="115335"/>
                </a:cubicBezTo>
                <a:cubicBezTo>
                  <a:pt x="46349" y="118303"/>
                  <a:pt x="43386" y="119787"/>
                  <a:pt x="41904" y="119787"/>
                </a:cubicBezTo>
                <a:cubicBezTo>
                  <a:pt x="38941" y="119787"/>
                  <a:pt x="35978" y="118303"/>
                  <a:pt x="35978" y="115335"/>
                </a:cubicBezTo>
                <a:cubicBezTo>
                  <a:pt x="28571" y="115335"/>
                  <a:pt x="28571" y="115335"/>
                  <a:pt x="28571" y="115335"/>
                </a:cubicBezTo>
                <a:cubicBezTo>
                  <a:pt x="28571" y="118303"/>
                  <a:pt x="25396" y="119787"/>
                  <a:pt x="23915" y="119787"/>
                </a:cubicBezTo>
                <a:cubicBezTo>
                  <a:pt x="20952" y="119787"/>
                  <a:pt x="17989" y="118303"/>
                  <a:pt x="17989" y="115335"/>
                </a:cubicBezTo>
                <a:cubicBezTo>
                  <a:pt x="10582" y="115335"/>
                  <a:pt x="10582" y="115335"/>
                  <a:pt x="10582" y="115335"/>
                </a:cubicBezTo>
                <a:cubicBezTo>
                  <a:pt x="10582" y="118303"/>
                  <a:pt x="7619" y="119787"/>
                  <a:pt x="6137" y="119787"/>
                </a:cubicBezTo>
                <a:cubicBezTo>
                  <a:pt x="1481" y="119787"/>
                  <a:pt x="0" y="116819"/>
                  <a:pt x="0" y="113851"/>
                </a:cubicBezTo>
                <a:cubicBezTo>
                  <a:pt x="0" y="110883"/>
                  <a:pt x="1481" y="107915"/>
                  <a:pt x="2962" y="107915"/>
                </a:cubicBezTo>
                <a:cubicBezTo>
                  <a:pt x="2962" y="100282"/>
                  <a:pt x="2962" y="100282"/>
                  <a:pt x="2962" y="100282"/>
                </a:cubicBezTo>
                <a:cubicBezTo>
                  <a:pt x="1481" y="100282"/>
                  <a:pt x="0" y="97314"/>
                  <a:pt x="0" y="95830"/>
                </a:cubicBezTo>
                <a:cubicBezTo>
                  <a:pt x="0" y="92862"/>
                  <a:pt x="1481" y="89893"/>
                  <a:pt x="2962" y="89893"/>
                </a:cubicBezTo>
                <a:cubicBezTo>
                  <a:pt x="2962" y="82261"/>
                  <a:pt x="2962" y="82261"/>
                  <a:pt x="2962" y="82261"/>
                </a:cubicBezTo>
                <a:cubicBezTo>
                  <a:pt x="1481" y="82261"/>
                  <a:pt x="0" y="79293"/>
                  <a:pt x="0" y="77809"/>
                </a:cubicBezTo>
                <a:cubicBezTo>
                  <a:pt x="0" y="74840"/>
                  <a:pt x="1481" y="71872"/>
                  <a:pt x="2962" y="71872"/>
                </a:cubicBezTo>
                <a:cubicBezTo>
                  <a:pt x="2962" y="64452"/>
                  <a:pt x="2962" y="64452"/>
                  <a:pt x="2962" y="64452"/>
                </a:cubicBezTo>
                <a:cubicBezTo>
                  <a:pt x="1481" y="64452"/>
                  <a:pt x="0" y="61272"/>
                  <a:pt x="0" y="59787"/>
                </a:cubicBezTo>
                <a:cubicBezTo>
                  <a:pt x="0" y="56819"/>
                  <a:pt x="1481" y="53851"/>
                  <a:pt x="2962" y="53851"/>
                </a:cubicBezTo>
                <a:cubicBezTo>
                  <a:pt x="2962" y="46431"/>
                  <a:pt x="2962" y="46431"/>
                  <a:pt x="2962" y="46431"/>
                </a:cubicBezTo>
                <a:cubicBezTo>
                  <a:pt x="1481" y="46431"/>
                  <a:pt x="0" y="43462"/>
                  <a:pt x="0" y="41978"/>
                </a:cubicBezTo>
                <a:cubicBezTo>
                  <a:pt x="0" y="38798"/>
                  <a:pt x="1481" y="35830"/>
                  <a:pt x="2962" y="35830"/>
                </a:cubicBezTo>
                <a:cubicBezTo>
                  <a:pt x="2962" y="28409"/>
                  <a:pt x="2962" y="28409"/>
                  <a:pt x="2962" y="28409"/>
                </a:cubicBezTo>
                <a:cubicBezTo>
                  <a:pt x="1481" y="28409"/>
                  <a:pt x="0" y="25441"/>
                  <a:pt x="0" y="23957"/>
                </a:cubicBezTo>
                <a:cubicBezTo>
                  <a:pt x="0" y="20777"/>
                  <a:pt x="1481" y="17809"/>
                  <a:pt x="2962" y="17809"/>
                </a:cubicBezTo>
                <a:cubicBezTo>
                  <a:pt x="2962" y="10388"/>
                  <a:pt x="2962" y="10388"/>
                  <a:pt x="2962" y="10388"/>
                </a:cubicBezTo>
                <a:cubicBezTo>
                  <a:pt x="1481" y="10388"/>
                  <a:pt x="0" y="7420"/>
                  <a:pt x="0" y="5936"/>
                </a:cubicBezTo>
                <a:cubicBezTo>
                  <a:pt x="0" y="1484"/>
                  <a:pt x="1481" y="0"/>
                  <a:pt x="6137" y="0"/>
                </a:cubicBezTo>
                <a:cubicBezTo>
                  <a:pt x="7619" y="0"/>
                  <a:pt x="10582" y="1484"/>
                  <a:pt x="10582" y="2968"/>
                </a:cubicBezTo>
                <a:cubicBezTo>
                  <a:pt x="17989" y="2968"/>
                  <a:pt x="17989" y="2968"/>
                  <a:pt x="17989" y="2968"/>
                </a:cubicBezTo>
                <a:cubicBezTo>
                  <a:pt x="17989" y="1484"/>
                  <a:pt x="20952" y="0"/>
                  <a:pt x="23915" y="0"/>
                </a:cubicBezTo>
                <a:cubicBezTo>
                  <a:pt x="25396" y="0"/>
                  <a:pt x="28571" y="1484"/>
                  <a:pt x="28571" y="2968"/>
                </a:cubicBezTo>
                <a:cubicBezTo>
                  <a:pt x="35978" y="2968"/>
                  <a:pt x="35978" y="2968"/>
                  <a:pt x="35978" y="2968"/>
                </a:cubicBezTo>
                <a:cubicBezTo>
                  <a:pt x="35978" y="1484"/>
                  <a:pt x="38941" y="0"/>
                  <a:pt x="41904" y="0"/>
                </a:cubicBezTo>
                <a:cubicBezTo>
                  <a:pt x="43386" y="0"/>
                  <a:pt x="46349" y="1484"/>
                  <a:pt x="46349" y="2968"/>
                </a:cubicBezTo>
                <a:cubicBezTo>
                  <a:pt x="53968" y="2968"/>
                  <a:pt x="53968" y="2968"/>
                  <a:pt x="53968" y="2968"/>
                </a:cubicBezTo>
                <a:cubicBezTo>
                  <a:pt x="53968" y="1484"/>
                  <a:pt x="56931" y="0"/>
                  <a:pt x="59894" y="0"/>
                </a:cubicBezTo>
                <a:cubicBezTo>
                  <a:pt x="61375" y="0"/>
                  <a:pt x="64338" y="1484"/>
                  <a:pt x="64338" y="2968"/>
                </a:cubicBezTo>
                <a:cubicBezTo>
                  <a:pt x="71957" y="2968"/>
                  <a:pt x="71957" y="2968"/>
                  <a:pt x="71957" y="2968"/>
                </a:cubicBezTo>
                <a:cubicBezTo>
                  <a:pt x="71957" y="1484"/>
                  <a:pt x="74920" y="0"/>
                  <a:pt x="77883" y="0"/>
                </a:cubicBezTo>
                <a:cubicBezTo>
                  <a:pt x="79365" y="0"/>
                  <a:pt x="82328" y="1484"/>
                  <a:pt x="82328" y="2968"/>
                </a:cubicBezTo>
                <a:cubicBezTo>
                  <a:pt x="89735" y="2968"/>
                  <a:pt x="89735" y="2968"/>
                  <a:pt x="89735" y="2968"/>
                </a:cubicBezTo>
                <a:cubicBezTo>
                  <a:pt x="89735" y="1484"/>
                  <a:pt x="92698" y="0"/>
                  <a:pt x="95873" y="0"/>
                </a:cubicBezTo>
                <a:cubicBezTo>
                  <a:pt x="97354" y="0"/>
                  <a:pt x="100317" y="1484"/>
                  <a:pt x="100317" y="2968"/>
                </a:cubicBezTo>
                <a:cubicBezTo>
                  <a:pt x="107724" y="2968"/>
                  <a:pt x="107724" y="2968"/>
                  <a:pt x="107724" y="2968"/>
                </a:cubicBezTo>
                <a:cubicBezTo>
                  <a:pt x="107724" y="1484"/>
                  <a:pt x="110687" y="0"/>
                  <a:pt x="113650" y="0"/>
                </a:cubicBezTo>
                <a:cubicBezTo>
                  <a:pt x="116613" y="0"/>
                  <a:pt x="119788" y="1484"/>
                  <a:pt x="119788" y="5936"/>
                </a:cubicBezTo>
                <a:cubicBezTo>
                  <a:pt x="119788" y="7420"/>
                  <a:pt x="118306" y="10388"/>
                  <a:pt x="115132" y="10388"/>
                </a:cubicBezTo>
                <a:cubicBezTo>
                  <a:pt x="115132" y="17809"/>
                  <a:pt x="115132" y="17809"/>
                  <a:pt x="115132" y="17809"/>
                </a:cubicBezTo>
                <a:cubicBezTo>
                  <a:pt x="118306" y="17809"/>
                  <a:pt x="119788" y="20777"/>
                  <a:pt x="119788" y="23957"/>
                </a:cubicBezTo>
                <a:cubicBezTo>
                  <a:pt x="119788" y="25441"/>
                  <a:pt x="118306" y="28409"/>
                  <a:pt x="115132" y="28409"/>
                </a:cubicBezTo>
                <a:cubicBezTo>
                  <a:pt x="115132" y="35830"/>
                  <a:pt x="115132" y="35830"/>
                  <a:pt x="115132" y="35830"/>
                </a:cubicBezTo>
                <a:cubicBezTo>
                  <a:pt x="118306" y="35830"/>
                  <a:pt x="119788" y="38798"/>
                  <a:pt x="119788" y="41978"/>
                </a:cubicBezTo>
                <a:cubicBezTo>
                  <a:pt x="119788" y="43462"/>
                  <a:pt x="118306" y="46431"/>
                  <a:pt x="115132" y="46431"/>
                </a:cubicBezTo>
                <a:cubicBezTo>
                  <a:pt x="115132" y="53851"/>
                  <a:pt x="115132" y="53851"/>
                  <a:pt x="115132" y="53851"/>
                </a:cubicBezTo>
                <a:cubicBezTo>
                  <a:pt x="118306" y="53851"/>
                  <a:pt x="119788" y="56819"/>
                  <a:pt x="119788" y="59787"/>
                </a:cubicBezTo>
                <a:cubicBezTo>
                  <a:pt x="119788" y="61272"/>
                  <a:pt x="118306" y="64452"/>
                  <a:pt x="115132" y="64452"/>
                </a:cubicBezTo>
                <a:cubicBezTo>
                  <a:pt x="115132" y="71872"/>
                  <a:pt x="115132" y="71872"/>
                  <a:pt x="115132" y="71872"/>
                </a:cubicBezTo>
                <a:cubicBezTo>
                  <a:pt x="118306" y="71872"/>
                  <a:pt x="119788" y="74840"/>
                  <a:pt x="119788" y="77809"/>
                </a:cubicBezTo>
                <a:cubicBezTo>
                  <a:pt x="119788" y="79293"/>
                  <a:pt x="118306" y="82261"/>
                  <a:pt x="115132" y="82261"/>
                </a:cubicBezTo>
                <a:cubicBezTo>
                  <a:pt x="115132" y="89893"/>
                  <a:pt x="115132" y="89893"/>
                  <a:pt x="115132" y="89893"/>
                </a:cubicBezTo>
                <a:cubicBezTo>
                  <a:pt x="118306" y="89893"/>
                  <a:pt x="119788" y="92862"/>
                  <a:pt x="119788" y="95830"/>
                </a:cubicBezTo>
                <a:close/>
                <a:moveTo>
                  <a:pt x="103280" y="14840"/>
                </a:moveTo>
                <a:lnTo>
                  <a:pt x="103280" y="14840"/>
                </a:lnTo>
                <a:cubicBezTo>
                  <a:pt x="15026" y="14840"/>
                  <a:pt x="15026" y="14840"/>
                  <a:pt x="15026" y="14840"/>
                </a:cubicBezTo>
                <a:cubicBezTo>
                  <a:pt x="15026" y="103250"/>
                  <a:pt x="15026" y="103250"/>
                  <a:pt x="15026" y="103250"/>
                </a:cubicBezTo>
                <a:cubicBezTo>
                  <a:pt x="103280" y="103250"/>
                  <a:pt x="103280" y="103250"/>
                  <a:pt x="103280" y="103250"/>
                </a:cubicBezTo>
                <a:lnTo>
                  <a:pt x="103280" y="1484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0" name="Shape 4855">
            <a:extLst>
              <a:ext uri="{FF2B5EF4-FFF2-40B4-BE49-F238E27FC236}">
                <a16:creationId xmlns:a16="http://schemas.microsoft.com/office/drawing/2014/main" id="{CFDD1C7B-6987-4501-B31B-FDB2C9665ABF}"/>
              </a:ext>
            </a:extLst>
          </p:cNvPr>
          <p:cNvSpPr/>
          <p:nvPr/>
        </p:nvSpPr>
        <p:spPr>
          <a:xfrm>
            <a:off x="7096295" y="2208287"/>
            <a:ext cx="289907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08438"/>
                </a:moveTo>
                <a:lnTo>
                  <a:pt x="119800" y="108438"/>
                </a:lnTo>
                <a:cubicBezTo>
                  <a:pt x="119800" y="114219"/>
                  <a:pt x="114219" y="119800"/>
                  <a:pt x="108438" y="119800"/>
                </a:cubicBezTo>
                <a:cubicBezTo>
                  <a:pt x="105647" y="119800"/>
                  <a:pt x="102857" y="118405"/>
                  <a:pt x="100066" y="117009"/>
                </a:cubicBezTo>
                <a:cubicBezTo>
                  <a:pt x="67574" y="83122"/>
                  <a:pt x="67574" y="83122"/>
                  <a:pt x="67574" y="83122"/>
                </a:cubicBezTo>
                <a:cubicBezTo>
                  <a:pt x="60598" y="87308"/>
                  <a:pt x="53621" y="90299"/>
                  <a:pt x="45049" y="90299"/>
                </a:cubicBezTo>
                <a:cubicBezTo>
                  <a:pt x="19734" y="90299"/>
                  <a:pt x="0" y="69169"/>
                  <a:pt x="0" y="45049"/>
                </a:cubicBezTo>
                <a:cubicBezTo>
                  <a:pt x="0" y="19734"/>
                  <a:pt x="19734" y="0"/>
                  <a:pt x="45049" y="0"/>
                </a:cubicBezTo>
                <a:cubicBezTo>
                  <a:pt x="68970" y="0"/>
                  <a:pt x="90099" y="19734"/>
                  <a:pt x="90099" y="45049"/>
                </a:cubicBezTo>
                <a:cubicBezTo>
                  <a:pt x="90099" y="53621"/>
                  <a:pt x="87308" y="60598"/>
                  <a:pt x="83122" y="67774"/>
                </a:cubicBezTo>
                <a:cubicBezTo>
                  <a:pt x="117009" y="100066"/>
                  <a:pt x="117009" y="100066"/>
                  <a:pt x="117009" y="100066"/>
                </a:cubicBezTo>
                <a:cubicBezTo>
                  <a:pt x="118405" y="102857"/>
                  <a:pt x="119800" y="105647"/>
                  <a:pt x="119800" y="108438"/>
                </a:cubicBezTo>
                <a:close/>
                <a:moveTo>
                  <a:pt x="45049" y="11362"/>
                </a:moveTo>
                <a:lnTo>
                  <a:pt x="45049" y="11362"/>
                </a:lnTo>
                <a:cubicBezTo>
                  <a:pt x="25315" y="11362"/>
                  <a:pt x="11362" y="25315"/>
                  <a:pt x="11362" y="45049"/>
                </a:cubicBezTo>
                <a:cubicBezTo>
                  <a:pt x="11362" y="63388"/>
                  <a:pt x="25315" y="78936"/>
                  <a:pt x="45049" y="78936"/>
                </a:cubicBezTo>
                <a:cubicBezTo>
                  <a:pt x="63388" y="78936"/>
                  <a:pt x="78936" y="63388"/>
                  <a:pt x="78936" y="45049"/>
                </a:cubicBezTo>
                <a:cubicBezTo>
                  <a:pt x="78936" y="25315"/>
                  <a:pt x="63388" y="11362"/>
                  <a:pt x="45049" y="11362"/>
                </a:cubicBezTo>
                <a:close/>
                <a:moveTo>
                  <a:pt x="63388" y="50830"/>
                </a:moveTo>
                <a:lnTo>
                  <a:pt x="63388" y="50830"/>
                </a:lnTo>
                <a:cubicBezTo>
                  <a:pt x="25315" y="50830"/>
                  <a:pt x="25315" y="50830"/>
                  <a:pt x="25315" y="50830"/>
                </a:cubicBezTo>
                <a:cubicBezTo>
                  <a:pt x="22524" y="50830"/>
                  <a:pt x="19734" y="48039"/>
                  <a:pt x="19734" y="45049"/>
                </a:cubicBezTo>
                <a:cubicBezTo>
                  <a:pt x="19734" y="40863"/>
                  <a:pt x="22524" y="39468"/>
                  <a:pt x="25315" y="39468"/>
                </a:cubicBezTo>
                <a:cubicBezTo>
                  <a:pt x="63388" y="39468"/>
                  <a:pt x="63388" y="39468"/>
                  <a:pt x="63388" y="39468"/>
                </a:cubicBezTo>
                <a:cubicBezTo>
                  <a:pt x="66179" y="39468"/>
                  <a:pt x="68970" y="40863"/>
                  <a:pt x="68970" y="45049"/>
                </a:cubicBezTo>
                <a:cubicBezTo>
                  <a:pt x="68970" y="48039"/>
                  <a:pt x="66179" y="50830"/>
                  <a:pt x="63388" y="5083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1" name="Shape 4856">
            <a:extLst>
              <a:ext uri="{FF2B5EF4-FFF2-40B4-BE49-F238E27FC236}">
                <a16:creationId xmlns:a16="http://schemas.microsoft.com/office/drawing/2014/main" id="{77F1BCA3-6736-4CFD-B1F1-CF80E8F1D9C1}"/>
              </a:ext>
            </a:extLst>
          </p:cNvPr>
          <p:cNvSpPr/>
          <p:nvPr/>
        </p:nvSpPr>
        <p:spPr>
          <a:xfrm>
            <a:off x="6586312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08438"/>
                </a:moveTo>
                <a:lnTo>
                  <a:pt x="119802" y="108438"/>
                </a:lnTo>
                <a:cubicBezTo>
                  <a:pt x="119802" y="114219"/>
                  <a:pt x="114088" y="119800"/>
                  <a:pt x="108571" y="119800"/>
                </a:cubicBezTo>
                <a:cubicBezTo>
                  <a:pt x="104433" y="119800"/>
                  <a:pt x="101674" y="118405"/>
                  <a:pt x="100295" y="117009"/>
                </a:cubicBezTo>
                <a:cubicBezTo>
                  <a:pt x="68177" y="83122"/>
                  <a:pt x="68177" y="83122"/>
                  <a:pt x="68177" y="83122"/>
                </a:cubicBezTo>
                <a:cubicBezTo>
                  <a:pt x="61280" y="87308"/>
                  <a:pt x="53004" y="90299"/>
                  <a:pt x="44532" y="90299"/>
                </a:cubicBezTo>
                <a:cubicBezTo>
                  <a:pt x="20886" y="90299"/>
                  <a:pt x="0" y="69169"/>
                  <a:pt x="0" y="45049"/>
                </a:cubicBezTo>
                <a:cubicBezTo>
                  <a:pt x="0" y="19734"/>
                  <a:pt x="20886" y="0"/>
                  <a:pt x="44532" y="0"/>
                </a:cubicBezTo>
                <a:cubicBezTo>
                  <a:pt x="69556" y="0"/>
                  <a:pt x="89064" y="19734"/>
                  <a:pt x="89064" y="45049"/>
                </a:cubicBezTo>
                <a:cubicBezTo>
                  <a:pt x="89064" y="53621"/>
                  <a:pt x="87684" y="60598"/>
                  <a:pt x="83546" y="67774"/>
                </a:cubicBezTo>
                <a:cubicBezTo>
                  <a:pt x="115665" y="100066"/>
                  <a:pt x="115665" y="100066"/>
                  <a:pt x="115665" y="100066"/>
                </a:cubicBezTo>
                <a:cubicBezTo>
                  <a:pt x="118423" y="102857"/>
                  <a:pt x="119802" y="105647"/>
                  <a:pt x="119802" y="108438"/>
                </a:cubicBezTo>
                <a:close/>
                <a:moveTo>
                  <a:pt x="44532" y="11362"/>
                </a:moveTo>
                <a:lnTo>
                  <a:pt x="44532" y="11362"/>
                </a:lnTo>
                <a:cubicBezTo>
                  <a:pt x="26403" y="11362"/>
                  <a:pt x="11034" y="25315"/>
                  <a:pt x="11034" y="45049"/>
                </a:cubicBezTo>
                <a:cubicBezTo>
                  <a:pt x="11034" y="63388"/>
                  <a:pt x="26403" y="78936"/>
                  <a:pt x="44532" y="78936"/>
                </a:cubicBezTo>
                <a:cubicBezTo>
                  <a:pt x="64039" y="78936"/>
                  <a:pt x="78029" y="63388"/>
                  <a:pt x="78029" y="45049"/>
                </a:cubicBezTo>
                <a:cubicBezTo>
                  <a:pt x="78029" y="25315"/>
                  <a:pt x="64039" y="11362"/>
                  <a:pt x="44532" y="11362"/>
                </a:cubicBezTo>
                <a:close/>
                <a:moveTo>
                  <a:pt x="64039" y="50830"/>
                </a:moveTo>
                <a:lnTo>
                  <a:pt x="64039" y="50830"/>
                </a:lnTo>
                <a:cubicBezTo>
                  <a:pt x="50049" y="50830"/>
                  <a:pt x="50049" y="50830"/>
                  <a:pt x="50049" y="50830"/>
                </a:cubicBezTo>
                <a:cubicBezTo>
                  <a:pt x="50049" y="63388"/>
                  <a:pt x="50049" y="63388"/>
                  <a:pt x="50049" y="63388"/>
                </a:cubicBezTo>
                <a:cubicBezTo>
                  <a:pt x="50049" y="66378"/>
                  <a:pt x="48669" y="69169"/>
                  <a:pt x="44532" y="69169"/>
                </a:cubicBezTo>
                <a:cubicBezTo>
                  <a:pt x="41773" y="69169"/>
                  <a:pt x="39014" y="66378"/>
                  <a:pt x="39014" y="63388"/>
                </a:cubicBezTo>
                <a:cubicBezTo>
                  <a:pt x="39014" y="50830"/>
                  <a:pt x="39014" y="50830"/>
                  <a:pt x="39014" y="50830"/>
                </a:cubicBezTo>
                <a:cubicBezTo>
                  <a:pt x="26403" y="50830"/>
                  <a:pt x="26403" y="50830"/>
                  <a:pt x="26403" y="50830"/>
                </a:cubicBezTo>
                <a:cubicBezTo>
                  <a:pt x="23645" y="50830"/>
                  <a:pt x="20886" y="48039"/>
                  <a:pt x="20886" y="45049"/>
                </a:cubicBezTo>
                <a:cubicBezTo>
                  <a:pt x="20886" y="40863"/>
                  <a:pt x="23645" y="39468"/>
                  <a:pt x="26403" y="39468"/>
                </a:cubicBezTo>
                <a:cubicBezTo>
                  <a:pt x="39014" y="39468"/>
                  <a:pt x="39014" y="39468"/>
                  <a:pt x="39014" y="39468"/>
                </a:cubicBezTo>
                <a:cubicBezTo>
                  <a:pt x="39014" y="25315"/>
                  <a:pt x="39014" y="25315"/>
                  <a:pt x="39014" y="25315"/>
                </a:cubicBezTo>
                <a:cubicBezTo>
                  <a:pt x="39014" y="22524"/>
                  <a:pt x="41773" y="19734"/>
                  <a:pt x="44532" y="19734"/>
                </a:cubicBezTo>
                <a:cubicBezTo>
                  <a:pt x="48669" y="19734"/>
                  <a:pt x="50049" y="22524"/>
                  <a:pt x="50049" y="25315"/>
                </a:cubicBezTo>
                <a:cubicBezTo>
                  <a:pt x="50049" y="39468"/>
                  <a:pt x="50049" y="39468"/>
                  <a:pt x="50049" y="39468"/>
                </a:cubicBezTo>
                <a:cubicBezTo>
                  <a:pt x="64039" y="39468"/>
                  <a:pt x="64039" y="39468"/>
                  <a:pt x="64039" y="39468"/>
                </a:cubicBezTo>
                <a:cubicBezTo>
                  <a:pt x="66798" y="39468"/>
                  <a:pt x="69556" y="40863"/>
                  <a:pt x="69556" y="45049"/>
                </a:cubicBezTo>
                <a:cubicBezTo>
                  <a:pt x="69556" y="48039"/>
                  <a:pt x="66798" y="50830"/>
                  <a:pt x="64039" y="5083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2" name="Shape 4857">
            <a:extLst>
              <a:ext uri="{FF2B5EF4-FFF2-40B4-BE49-F238E27FC236}">
                <a16:creationId xmlns:a16="http://schemas.microsoft.com/office/drawing/2014/main" id="{C3C72BFA-191E-4D98-B35A-8DE761E37211}"/>
              </a:ext>
            </a:extLst>
          </p:cNvPr>
          <p:cNvSpPr/>
          <p:nvPr/>
        </p:nvSpPr>
        <p:spPr>
          <a:xfrm>
            <a:off x="6082676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810" y="100066"/>
                </a:moveTo>
                <a:lnTo>
                  <a:pt x="116810" y="100066"/>
                </a:lnTo>
                <a:cubicBezTo>
                  <a:pt x="118405" y="102857"/>
                  <a:pt x="119800" y="105647"/>
                  <a:pt x="119800" y="108438"/>
                </a:cubicBezTo>
                <a:cubicBezTo>
                  <a:pt x="119800" y="114219"/>
                  <a:pt x="115415" y="119800"/>
                  <a:pt x="108438" y="119800"/>
                </a:cubicBezTo>
                <a:cubicBezTo>
                  <a:pt x="105647" y="119800"/>
                  <a:pt x="102857" y="118405"/>
                  <a:pt x="101461" y="117009"/>
                </a:cubicBezTo>
                <a:cubicBezTo>
                  <a:pt x="67574" y="83122"/>
                  <a:pt x="67574" y="83122"/>
                  <a:pt x="67574" y="83122"/>
                </a:cubicBezTo>
                <a:cubicBezTo>
                  <a:pt x="60598" y="87308"/>
                  <a:pt x="53621" y="90299"/>
                  <a:pt x="45049" y="90299"/>
                </a:cubicBezTo>
                <a:cubicBezTo>
                  <a:pt x="19734" y="90299"/>
                  <a:pt x="0" y="69169"/>
                  <a:pt x="0" y="45049"/>
                </a:cubicBezTo>
                <a:cubicBezTo>
                  <a:pt x="0" y="19734"/>
                  <a:pt x="19734" y="0"/>
                  <a:pt x="45049" y="0"/>
                </a:cubicBezTo>
                <a:cubicBezTo>
                  <a:pt x="70365" y="0"/>
                  <a:pt x="90099" y="19734"/>
                  <a:pt x="90099" y="45049"/>
                </a:cubicBezTo>
                <a:cubicBezTo>
                  <a:pt x="90099" y="53621"/>
                  <a:pt x="87308" y="60598"/>
                  <a:pt x="84518" y="67774"/>
                </a:cubicBezTo>
                <a:cubicBezTo>
                  <a:pt x="116810" y="100066"/>
                  <a:pt x="116810" y="100066"/>
                  <a:pt x="116810" y="100066"/>
                </a:cubicBezTo>
                <a:close/>
                <a:moveTo>
                  <a:pt x="45049" y="11362"/>
                </a:moveTo>
                <a:lnTo>
                  <a:pt x="45049" y="11362"/>
                </a:lnTo>
                <a:cubicBezTo>
                  <a:pt x="26710" y="11362"/>
                  <a:pt x="11162" y="25315"/>
                  <a:pt x="11162" y="45049"/>
                </a:cubicBezTo>
                <a:cubicBezTo>
                  <a:pt x="11162" y="63388"/>
                  <a:pt x="26710" y="78936"/>
                  <a:pt x="45049" y="78936"/>
                </a:cubicBezTo>
                <a:cubicBezTo>
                  <a:pt x="63388" y="78936"/>
                  <a:pt x="78936" y="63388"/>
                  <a:pt x="78936" y="45049"/>
                </a:cubicBezTo>
                <a:cubicBezTo>
                  <a:pt x="78936" y="25315"/>
                  <a:pt x="63388" y="11362"/>
                  <a:pt x="45049" y="1136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3" name="Shape 4858">
            <a:extLst>
              <a:ext uri="{FF2B5EF4-FFF2-40B4-BE49-F238E27FC236}">
                <a16:creationId xmlns:a16="http://schemas.microsoft.com/office/drawing/2014/main" id="{E393A68E-C54A-4541-A5F8-ED176984E999}"/>
              </a:ext>
            </a:extLst>
          </p:cNvPr>
          <p:cNvSpPr/>
          <p:nvPr/>
        </p:nvSpPr>
        <p:spPr>
          <a:xfrm>
            <a:off x="557692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301" y="119800"/>
                </a:moveTo>
                <a:lnTo>
                  <a:pt x="59301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59301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59301" y="119800"/>
                </a:cubicBezTo>
                <a:close/>
                <a:moveTo>
                  <a:pt x="59301" y="11362"/>
                </a:moveTo>
                <a:lnTo>
                  <a:pt x="59301" y="11362"/>
                </a:lnTo>
                <a:cubicBezTo>
                  <a:pt x="32346" y="11362"/>
                  <a:pt x="11181" y="32491"/>
                  <a:pt x="11181" y="59202"/>
                </a:cubicBezTo>
                <a:cubicBezTo>
                  <a:pt x="11181" y="85913"/>
                  <a:pt x="32346" y="108438"/>
                  <a:pt x="59301" y="108438"/>
                </a:cubicBezTo>
                <a:cubicBezTo>
                  <a:pt x="86056" y="108438"/>
                  <a:pt x="108618" y="85913"/>
                  <a:pt x="108618" y="59202"/>
                </a:cubicBezTo>
                <a:cubicBezTo>
                  <a:pt x="108618" y="32491"/>
                  <a:pt x="86056" y="11362"/>
                  <a:pt x="59301" y="11362"/>
                </a:cubicBezTo>
                <a:close/>
                <a:moveTo>
                  <a:pt x="87454" y="63388"/>
                </a:moveTo>
                <a:lnTo>
                  <a:pt x="87454" y="63388"/>
                </a:lnTo>
                <a:cubicBezTo>
                  <a:pt x="69084" y="80332"/>
                  <a:pt x="69084" y="80332"/>
                  <a:pt x="69084" y="80332"/>
                </a:cubicBezTo>
                <a:cubicBezTo>
                  <a:pt x="67687" y="81727"/>
                  <a:pt x="66289" y="81727"/>
                  <a:pt x="64891" y="81727"/>
                </a:cubicBezTo>
                <a:cubicBezTo>
                  <a:pt x="62096" y="81727"/>
                  <a:pt x="59301" y="80332"/>
                  <a:pt x="59301" y="76146"/>
                </a:cubicBezTo>
                <a:cubicBezTo>
                  <a:pt x="59301" y="74750"/>
                  <a:pt x="60698" y="73355"/>
                  <a:pt x="62096" y="71960"/>
                </a:cubicBezTo>
                <a:cubicBezTo>
                  <a:pt x="69084" y="64784"/>
                  <a:pt x="69084" y="64784"/>
                  <a:pt x="69084" y="64784"/>
                </a:cubicBezTo>
                <a:cubicBezTo>
                  <a:pt x="35141" y="64784"/>
                  <a:pt x="35141" y="64784"/>
                  <a:pt x="35141" y="64784"/>
                </a:cubicBezTo>
                <a:cubicBezTo>
                  <a:pt x="32346" y="64784"/>
                  <a:pt x="29550" y="63388"/>
                  <a:pt x="29550" y="59202"/>
                </a:cubicBezTo>
                <a:cubicBezTo>
                  <a:pt x="29550" y="56411"/>
                  <a:pt x="32346" y="53621"/>
                  <a:pt x="35141" y="53621"/>
                </a:cubicBezTo>
                <a:cubicBezTo>
                  <a:pt x="69084" y="53621"/>
                  <a:pt x="69084" y="53621"/>
                  <a:pt x="69084" y="53621"/>
                </a:cubicBezTo>
                <a:cubicBezTo>
                  <a:pt x="62096" y="46644"/>
                  <a:pt x="62096" y="46644"/>
                  <a:pt x="62096" y="46644"/>
                </a:cubicBezTo>
                <a:cubicBezTo>
                  <a:pt x="60698" y="46644"/>
                  <a:pt x="59301" y="45049"/>
                  <a:pt x="59301" y="42259"/>
                </a:cubicBezTo>
                <a:cubicBezTo>
                  <a:pt x="59301" y="39468"/>
                  <a:pt x="62096" y="36677"/>
                  <a:pt x="64891" y="36677"/>
                </a:cubicBezTo>
                <a:cubicBezTo>
                  <a:pt x="66289" y="36677"/>
                  <a:pt x="67687" y="38073"/>
                  <a:pt x="69084" y="38073"/>
                </a:cubicBezTo>
                <a:cubicBezTo>
                  <a:pt x="87454" y="55016"/>
                  <a:pt x="87454" y="55016"/>
                  <a:pt x="87454" y="55016"/>
                </a:cubicBezTo>
                <a:cubicBezTo>
                  <a:pt x="88851" y="56411"/>
                  <a:pt x="90249" y="57807"/>
                  <a:pt x="90249" y="59202"/>
                </a:cubicBezTo>
                <a:cubicBezTo>
                  <a:pt x="90249" y="61993"/>
                  <a:pt x="88851" y="63388"/>
                  <a:pt x="87454" y="63388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4" name="Shape 4859">
            <a:extLst>
              <a:ext uri="{FF2B5EF4-FFF2-40B4-BE49-F238E27FC236}">
                <a16:creationId xmlns:a16="http://schemas.microsoft.com/office/drawing/2014/main" id="{59830BCA-C473-4101-A463-BC09170F7D1E}"/>
              </a:ext>
            </a:extLst>
          </p:cNvPr>
          <p:cNvSpPr/>
          <p:nvPr/>
        </p:nvSpPr>
        <p:spPr>
          <a:xfrm>
            <a:off x="5069058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0"/>
                </a:moveTo>
                <a:lnTo>
                  <a:pt x="60000" y="119800"/>
                </a:lnTo>
                <a:cubicBezTo>
                  <a:pt x="26447" y="119800"/>
                  <a:pt x="0" y="93089"/>
                  <a:pt x="0" y="59202"/>
                </a:cubicBezTo>
                <a:cubicBezTo>
                  <a:pt x="0" y="26910"/>
                  <a:pt x="26447" y="0"/>
                  <a:pt x="60000" y="0"/>
                </a:cubicBezTo>
                <a:cubicBezTo>
                  <a:pt x="93355" y="0"/>
                  <a:pt x="119802" y="26910"/>
                  <a:pt x="119802" y="59202"/>
                </a:cubicBezTo>
                <a:cubicBezTo>
                  <a:pt x="119802" y="93089"/>
                  <a:pt x="93355" y="119800"/>
                  <a:pt x="60000" y="119800"/>
                </a:cubicBezTo>
                <a:close/>
                <a:moveTo>
                  <a:pt x="60000" y="11362"/>
                </a:moveTo>
                <a:lnTo>
                  <a:pt x="60000" y="11362"/>
                </a:lnTo>
                <a:cubicBezTo>
                  <a:pt x="33355" y="11362"/>
                  <a:pt x="11052" y="32491"/>
                  <a:pt x="11052" y="59202"/>
                </a:cubicBezTo>
                <a:cubicBezTo>
                  <a:pt x="11052" y="85913"/>
                  <a:pt x="33355" y="108438"/>
                  <a:pt x="60000" y="108438"/>
                </a:cubicBezTo>
                <a:cubicBezTo>
                  <a:pt x="86447" y="108438"/>
                  <a:pt x="108750" y="85913"/>
                  <a:pt x="108750" y="59202"/>
                </a:cubicBezTo>
                <a:cubicBezTo>
                  <a:pt x="108750" y="32491"/>
                  <a:pt x="86447" y="11362"/>
                  <a:pt x="60000" y="11362"/>
                </a:cubicBezTo>
                <a:close/>
                <a:moveTo>
                  <a:pt x="83684" y="64784"/>
                </a:moveTo>
                <a:lnTo>
                  <a:pt x="83684" y="64784"/>
                </a:lnTo>
                <a:cubicBezTo>
                  <a:pt x="50131" y="64784"/>
                  <a:pt x="50131" y="64784"/>
                  <a:pt x="50131" y="64784"/>
                </a:cubicBezTo>
                <a:cubicBezTo>
                  <a:pt x="58618" y="71960"/>
                  <a:pt x="58618" y="71960"/>
                  <a:pt x="58618" y="71960"/>
                </a:cubicBezTo>
                <a:cubicBezTo>
                  <a:pt x="58618" y="73355"/>
                  <a:pt x="60000" y="74750"/>
                  <a:pt x="60000" y="76146"/>
                </a:cubicBezTo>
                <a:cubicBezTo>
                  <a:pt x="60000" y="80332"/>
                  <a:pt x="57236" y="81727"/>
                  <a:pt x="54276" y="81727"/>
                </a:cubicBezTo>
                <a:cubicBezTo>
                  <a:pt x="52894" y="81727"/>
                  <a:pt x="51513" y="81727"/>
                  <a:pt x="50131" y="80332"/>
                </a:cubicBezTo>
                <a:cubicBezTo>
                  <a:pt x="31973" y="63388"/>
                  <a:pt x="31973" y="63388"/>
                  <a:pt x="31973" y="63388"/>
                </a:cubicBezTo>
                <a:cubicBezTo>
                  <a:pt x="30592" y="63388"/>
                  <a:pt x="30592" y="61993"/>
                  <a:pt x="30592" y="59202"/>
                </a:cubicBezTo>
                <a:cubicBezTo>
                  <a:pt x="30592" y="57807"/>
                  <a:pt x="30592" y="56411"/>
                  <a:pt x="31973" y="55016"/>
                </a:cubicBezTo>
                <a:cubicBezTo>
                  <a:pt x="50131" y="38073"/>
                  <a:pt x="50131" y="38073"/>
                  <a:pt x="50131" y="38073"/>
                </a:cubicBezTo>
                <a:cubicBezTo>
                  <a:pt x="51513" y="38073"/>
                  <a:pt x="52894" y="36677"/>
                  <a:pt x="54276" y="36677"/>
                </a:cubicBezTo>
                <a:cubicBezTo>
                  <a:pt x="57236" y="36677"/>
                  <a:pt x="60000" y="39468"/>
                  <a:pt x="60000" y="42259"/>
                </a:cubicBezTo>
                <a:cubicBezTo>
                  <a:pt x="60000" y="45049"/>
                  <a:pt x="58618" y="46644"/>
                  <a:pt x="58618" y="46644"/>
                </a:cubicBezTo>
                <a:cubicBezTo>
                  <a:pt x="50131" y="53621"/>
                  <a:pt x="50131" y="53621"/>
                  <a:pt x="50131" y="53621"/>
                </a:cubicBezTo>
                <a:cubicBezTo>
                  <a:pt x="83684" y="53621"/>
                  <a:pt x="83684" y="53621"/>
                  <a:pt x="83684" y="53621"/>
                </a:cubicBezTo>
                <a:cubicBezTo>
                  <a:pt x="87828" y="53621"/>
                  <a:pt x="89210" y="56411"/>
                  <a:pt x="89210" y="59202"/>
                </a:cubicBezTo>
                <a:cubicBezTo>
                  <a:pt x="89210" y="63388"/>
                  <a:pt x="87828" y="64784"/>
                  <a:pt x="83684" y="6478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5" name="Shape 4860">
            <a:extLst>
              <a:ext uri="{FF2B5EF4-FFF2-40B4-BE49-F238E27FC236}">
                <a16:creationId xmlns:a16="http://schemas.microsoft.com/office/drawing/2014/main" id="{B94F9B29-74F6-4E40-9D42-E7879860F237}"/>
              </a:ext>
            </a:extLst>
          </p:cNvPr>
          <p:cNvSpPr/>
          <p:nvPr/>
        </p:nvSpPr>
        <p:spPr>
          <a:xfrm>
            <a:off x="456330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60698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60698" y="119800"/>
                </a:cubicBezTo>
                <a:close/>
                <a:moveTo>
                  <a:pt x="60698" y="11362"/>
                </a:moveTo>
                <a:lnTo>
                  <a:pt x="60698" y="11362"/>
                </a:lnTo>
                <a:cubicBezTo>
                  <a:pt x="33743" y="11362"/>
                  <a:pt x="11181" y="32491"/>
                  <a:pt x="11181" y="59202"/>
                </a:cubicBezTo>
                <a:cubicBezTo>
                  <a:pt x="11181" y="85913"/>
                  <a:pt x="33743" y="108438"/>
                  <a:pt x="60698" y="108438"/>
                </a:cubicBezTo>
                <a:cubicBezTo>
                  <a:pt x="87454" y="108438"/>
                  <a:pt x="108618" y="85913"/>
                  <a:pt x="108618" y="59202"/>
                </a:cubicBezTo>
                <a:cubicBezTo>
                  <a:pt x="108618" y="32491"/>
                  <a:pt x="87454" y="11362"/>
                  <a:pt x="60698" y="11362"/>
                </a:cubicBezTo>
                <a:close/>
                <a:moveTo>
                  <a:pt x="77470" y="59202"/>
                </a:moveTo>
                <a:lnTo>
                  <a:pt x="77470" y="59202"/>
                </a:lnTo>
                <a:cubicBezTo>
                  <a:pt x="74675" y="59202"/>
                  <a:pt x="73277" y="59202"/>
                  <a:pt x="73277" y="57807"/>
                </a:cubicBezTo>
                <a:cubicBezTo>
                  <a:pt x="66289" y="49435"/>
                  <a:pt x="66289" y="49435"/>
                  <a:pt x="66289" y="49435"/>
                </a:cubicBezTo>
                <a:cubicBezTo>
                  <a:pt x="66289" y="84518"/>
                  <a:pt x="66289" y="84518"/>
                  <a:pt x="66289" y="84518"/>
                </a:cubicBezTo>
                <a:cubicBezTo>
                  <a:pt x="66289" y="87308"/>
                  <a:pt x="63494" y="90299"/>
                  <a:pt x="60698" y="90299"/>
                </a:cubicBezTo>
                <a:cubicBezTo>
                  <a:pt x="56306" y="90299"/>
                  <a:pt x="54908" y="87308"/>
                  <a:pt x="54908" y="84518"/>
                </a:cubicBezTo>
                <a:cubicBezTo>
                  <a:pt x="54908" y="49435"/>
                  <a:pt x="54908" y="49435"/>
                  <a:pt x="54908" y="49435"/>
                </a:cubicBezTo>
                <a:cubicBezTo>
                  <a:pt x="47920" y="57807"/>
                  <a:pt x="47920" y="57807"/>
                  <a:pt x="47920" y="57807"/>
                </a:cubicBezTo>
                <a:cubicBezTo>
                  <a:pt x="46522" y="59202"/>
                  <a:pt x="45124" y="59202"/>
                  <a:pt x="43727" y="59202"/>
                </a:cubicBezTo>
                <a:cubicBezTo>
                  <a:pt x="39334" y="59202"/>
                  <a:pt x="37936" y="57807"/>
                  <a:pt x="37936" y="53621"/>
                </a:cubicBezTo>
                <a:cubicBezTo>
                  <a:pt x="37936" y="52225"/>
                  <a:pt x="37936" y="50830"/>
                  <a:pt x="39334" y="50830"/>
                </a:cubicBezTo>
                <a:cubicBezTo>
                  <a:pt x="56306" y="31096"/>
                  <a:pt x="56306" y="31096"/>
                  <a:pt x="56306" y="31096"/>
                </a:cubicBezTo>
                <a:cubicBezTo>
                  <a:pt x="56306" y="31096"/>
                  <a:pt x="57703" y="29700"/>
                  <a:pt x="60698" y="29700"/>
                </a:cubicBezTo>
                <a:cubicBezTo>
                  <a:pt x="62096" y="29700"/>
                  <a:pt x="63494" y="31096"/>
                  <a:pt x="64891" y="31096"/>
                </a:cubicBezTo>
                <a:cubicBezTo>
                  <a:pt x="81863" y="50830"/>
                  <a:pt x="81863" y="50830"/>
                  <a:pt x="81863" y="50830"/>
                </a:cubicBezTo>
                <a:cubicBezTo>
                  <a:pt x="81863" y="50830"/>
                  <a:pt x="83261" y="52225"/>
                  <a:pt x="83261" y="53621"/>
                </a:cubicBezTo>
                <a:cubicBezTo>
                  <a:pt x="83261" y="57807"/>
                  <a:pt x="80266" y="59202"/>
                  <a:pt x="77470" y="5920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6" name="Shape 4861">
            <a:extLst>
              <a:ext uri="{FF2B5EF4-FFF2-40B4-BE49-F238E27FC236}">
                <a16:creationId xmlns:a16="http://schemas.microsoft.com/office/drawing/2014/main" id="{18E74153-9479-463A-B5A5-C0B8F49F09A7}"/>
              </a:ext>
            </a:extLst>
          </p:cNvPr>
          <p:cNvSpPr/>
          <p:nvPr/>
        </p:nvSpPr>
        <p:spPr>
          <a:xfrm>
            <a:off x="405755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59101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59101" y="119800"/>
                </a:cubicBezTo>
                <a:close/>
                <a:moveTo>
                  <a:pt x="59101" y="11362"/>
                </a:moveTo>
                <a:lnTo>
                  <a:pt x="59101" y="11362"/>
                </a:lnTo>
                <a:cubicBezTo>
                  <a:pt x="32346" y="11362"/>
                  <a:pt x="11181" y="32491"/>
                  <a:pt x="11181" y="59202"/>
                </a:cubicBezTo>
                <a:cubicBezTo>
                  <a:pt x="11181" y="85913"/>
                  <a:pt x="32346" y="108438"/>
                  <a:pt x="59101" y="108438"/>
                </a:cubicBezTo>
                <a:cubicBezTo>
                  <a:pt x="86056" y="108438"/>
                  <a:pt x="108618" y="85913"/>
                  <a:pt x="108618" y="59202"/>
                </a:cubicBezTo>
                <a:cubicBezTo>
                  <a:pt x="108618" y="32491"/>
                  <a:pt x="86056" y="11362"/>
                  <a:pt x="59101" y="11362"/>
                </a:cubicBezTo>
                <a:close/>
                <a:moveTo>
                  <a:pt x="80266" y="69169"/>
                </a:moveTo>
                <a:lnTo>
                  <a:pt x="80266" y="69169"/>
                </a:lnTo>
                <a:cubicBezTo>
                  <a:pt x="63494" y="87308"/>
                  <a:pt x="63494" y="87308"/>
                  <a:pt x="63494" y="87308"/>
                </a:cubicBezTo>
                <a:cubicBezTo>
                  <a:pt x="63494" y="88903"/>
                  <a:pt x="62096" y="90299"/>
                  <a:pt x="59101" y="90299"/>
                </a:cubicBezTo>
                <a:cubicBezTo>
                  <a:pt x="57703" y="90299"/>
                  <a:pt x="56306" y="88903"/>
                  <a:pt x="54908" y="87308"/>
                </a:cubicBezTo>
                <a:cubicBezTo>
                  <a:pt x="37936" y="69169"/>
                  <a:pt x="37936" y="69169"/>
                  <a:pt x="37936" y="69169"/>
                </a:cubicBezTo>
                <a:cubicBezTo>
                  <a:pt x="37936" y="67774"/>
                  <a:pt x="36539" y="66378"/>
                  <a:pt x="36539" y="64784"/>
                </a:cubicBezTo>
                <a:cubicBezTo>
                  <a:pt x="36539" y="61993"/>
                  <a:pt x="39334" y="59202"/>
                  <a:pt x="42129" y="59202"/>
                </a:cubicBezTo>
                <a:cubicBezTo>
                  <a:pt x="45124" y="59202"/>
                  <a:pt x="46522" y="60598"/>
                  <a:pt x="46522" y="61993"/>
                </a:cubicBezTo>
                <a:cubicBezTo>
                  <a:pt x="53510" y="69169"/>
                  <a:pt x="53510" y="69169"/>
                  <a:pt x="53510" y="69169"/>
                </a:cubicBezTo>
                <a:cubicBezTo>
                  <a:pt x="53510" y="35282"/>
                  <a:pt x="53510" y="35282"/>
                  <a:pt x="53510" y="35282"/>
                </a:cubicBezTo>
                <a:cubicBezTo>
                  <a:pt x="53510" y="32491"/>
                  <a:pt x="56306" y="29700"/>
                  <a:pt x="59101" y="29700"/>
                </a:cubicBezTo>
                <a:cubicBezTo>
                  <a:pt x="63494" y="29700"/>
                  <a:pt x="64891" y="32491"/>
                  <a:pt x="64891" y="35282"/>
                </a:cubicBezTo>
                <a:cubicBezTo>
                  <a:pt x="64891" y="69169"/>
                  <a:pt x="64891" y="69169"/>
                  <a:pt x="64891" y="69169"/>
                </a:cubicBezTo>
                <a:cubicBezTo>
                  <a:pt x="71880" y="61993"/>
                  <a:pt x="71880" y="61993"/>
                  <a:pt x="71880" y="61993"/>
                </a:cubicBezTo>
                <a:cubicBezTo>
                  <a:pt x="73277" y="60598"/>
                  <a:pt x="74675" y="59202"/>
                  <a:pt x="76073" y="59202"/>
                </a:cubicBezTo>
                <a:cubicBezTo>
                  <a:pt x="80266" y="59202"/>
                  <a:pt x="81663" y="61993"/>
                  <a:pt x="81663" y="64784"/>
                </a:cubicBezTo>
                <a:cubicBezTo>
                  <a:pt x="81663" y="66378"/>
                  <a:pt x="81663" y="67774"/>
                  <a:pt x="80266" y="6916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7" name="Shape 4862">
            <a:extLst>
              <a:ext uri="{FF2B5EF4-FFF2-40B4-BE49-F238E27FC236}">
                <a16:creationId xmlns:a16="http://schemas.microsoft.com/office/drawing/2014/main" id="{A87FA887-C3E0-4E6B-B8CC-2E88D1B00E1F}"/>
              </a:ext>
            </a:extLst>
          </p:cNvPr>
          <p:cNvSpPr/>
          <p:nvPr/>
        </p:nvSpPr>
        <p:spPr>
          <a:xfrm>
            <a:off x="3549687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3089"/>
                  <a:pt x="0" y="59202"/>
                </a:cubicBezTo>
                <a:cubicBezTo>
                  <a:pt x="0" y="26910"/>
                  <a:pt x="26600" y="0"/>
                  <a:pt x="59901" y="0"/>
                </a:cubicBezTo>
                <a:cubicBezTo>
                  <a:pt x="93399" y="0"/>
                  <a:pt x="119802" y="26910"/>
                  <a:pt x="119802" y="59202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11231" y="59202"/>
                </a:moveTo>
                <a:lnTo>
                  <a:pt x="11231" y="59202"/>
                </a:lnTo>
                <a:cubicBezTo>
                  <a:pt x="11231" y="85913"/>
                  <a:pt x="33497" y="108438"/>
                  <a:pt x="59901" y="108438"/>
                </a:cubicBezTo>
                <a:cubicBezTo>
                  <a:pt x="71133" y="108438"/>
                  <a:pt x="82167" y="104252"/>
                  <a:pt x="90640" y="97275"/>
                </a:cubicBezTo>
                <a:cubicBezTo>
                  <a:pt x="22266" y="29700"/>
                  <a:pt x="22266" y="29700"/>
                  <a:pt x="22266" y="29700"/>
                </a:cubicBezTo>
                <a:cubicBezTo>
                  <a:pt x="15369" y="38073"/>
                  <a:pt x="11231" y="48039"/>
                  <a:pt x="11231" y="59202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48866" y="11362"/>
                  <a:pt x="37635" y="14152"/>
                  <a:pt x="29359" y="21129"/>
                </a:cubicBezTo>
                <a:cubicBezTo>
                  <a:pt x="97536" y="90299"/>
                  <a:pt x="97536" y="90299"/>
                  <a:pt x="97536" y="90299"/>
                </a:cubicBezTo>
                <a:cubicBezTo>
                  <a:pt x="104433" y="81727"/>
                  <a:pt x="108768" y="70564"/>
                  <a:pt x="108768" y="59202"/>
                </a:cubicBezTo>
                <a:cubicBezTo>
                  <a:pt x="108768" y="32491"/>
                  <a:pt x="86502" y="11362"/>
                  <a:pt x="59901" y="11362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8" name="Shape 4863">
            <a:extLst>
              <a:ext uri="{FF2B5EF4-FFF2-40B4-BE49-F238E27FC236}">
                <a16:creationId xmlns:a16="http://schemas.microsoft.com/office/drawing/2014/main" id="{993323AD-CCF6-4F18-8A91-10905F5448A0}"/>
              </a:ext>
            </a:extLst>
          </p:cNvPr>
          <p:cNvSpPr/>
          <p:nvPr/>
        </p:nvSpPr>
        <p:spPr>
          <a:xfrm>
            <a:off x="3043935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910" y="119800"/>
                  <a:pt x="0" y="93089"/>
                  <a:pt x="0" y="59202"/>
                </a:cubicBezTo>
                <a:cubicBezTo>
                  <a:pt x="0" y="26910"/>
                  <a:pt x="26910" y="0"/>
                  <a:pt x="60598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2491"/>
                  <a:pt x="11362" y="59202"/>
                </a:cubicBezTo>
                <a:cubicBezTo>
                  <a:pt x="11362" y="85913"/>
                  <a:pt x="33887" y="108438"/>
                  <a:pt x="60598" y="108438"/>
                </a:cubicBezTo>
                <a:cubicBezTo>
                  <a:pt x="87508" y="108438"/>
                  <a:pt x="108438" y="85913"/>
                  <a:pt x="108438" y="59202"/>
                </a:cubicBezTo>
                <a:cubicBezTo>
                  <a:pt x="108438" y="32491"/>
                  <a:pt x="87508" y="11362"/>
                  <a:pt x="60598" y="11362"/>
                </a:cubicBezTo>
                <a:close/>
                <a:moveTo>
                  <a:pt x="80332" y="85913"/>
                </a:moveTo>
                <a:lnTo>
                  <a:pt x="80332" y="85913"/>
                </a:lnTo>
                <a:cubicBezTo>
                  <a:pt x="78936" y="85913"/>
                  <a:pt x="77541" y="85913"/>
                  <a:pt x="77541" y="84518"/>
                </a:cubicBezTo>
                <a:cubicBezTo>
                  <a:pt x="60598" y="67774"/>
                  <a:pt x="60598" y="67774"/>
                  <a:pt x="60598" y="67774"/>
                </a:cubicBezTo>
                <a:cubicBezTo>
                  <a:pt x="43654" y="84518"/>
                  <a:pt x="43654" y="84518"/>
                  <a:pt x="43654" y="84518"/>
                </a:cubicBezTo>
                <a:cubicBezTo>
                  <a:pt x="42259" y="85913"/>
                  <a:pt x="40863" y="85913"/>
                  <a:pt x="39468" y="85913"/>
                </a:cubicBezTo>
                <a:cubicBezTo>
                  <a:pt x="36677" y="85913"/>
                  <a:pt x="33887" y="83122"/>
                  <a:pt x="33887" y="80332"/>
                </a:cubicBezTo>
                <a:cubicBezTo>
                  <a:pt x="33887" y="78936"/>
                  <a:pt x="33887" y="77541"/>
                  <a:pt x="35282" y="76146"/>
                </a:cubicBezTo>
                <a:cubicBezTo>
                  <a:pt x="52225" y="59202"/>
                  <a:pt x="52225" y="59202"/>
                  <a:pt x="52225" y="59202"/>
                </a:cubicBezTo>
                <a:cubicBezTo>
                  <a:pt x="35282" y="42259"/>
                  <a:pt x="35282" y="42259"/>
                  <a:pt x="35282" y="42259"/>
                </a:cubicBezTo>
                <a:cubicBezTo>
                  <a:pt x="33887" y="42259"/>
                  <a:pt x="33887" y="40863"/>
                  <a:pt x="33887" y="39468"/>
                </a:cubicBezTo>
                <a:cubicBezTo>
                  <a:pt x="33887" y="35282"/>
                  <a:pt x="36677" y="33887"/>
                  <a:pt x="39468" y="33887"/>
                </a:cubicBezTo>
                <a:cubicBezTo>
                  <a:pt x="40863" y="33887"/>
                  <a:pt x="42259" y="33887"/>
                  <a:pt x="43654" y="35282"/>
                </a:cubicBezTo>
                <a:cubicBezTo>
                  <a:pt x="60598" y="52225"/>
                  <a:pt x="60598" y="52225"/>
                  <a:pt x="60598" y="52225"/>
                </a:cubicBezTo>
                <a:cubicBezTo>
                  <a:pt x="77541" y="35282"/>
                  <a:pt x="77541" y="35282"/>
                  <a:pt x="77541" y="35282"/>
                </a:cubicBezTo>
                <a:cubicBezTo>
                  <a:pt x="77541" y="33887"/>
                  <a:pt x="78936" y="33887"/>
                  <a:pt x="80332" y="33887"/>
                </a:cubicBezTo>
                <a:cubicBezTo>
                  <a:pt x="84518" y="33887"/>
                  <a:pt x="85913" y="35282"/>
                  <a:pt x="85913" y="39468"/>
                </a:cubicBezTo>
                <a:cubicBezTo>
                  <a:pt x="85913" y="40863"/>
                  <a:pt x="85913" y="42259"/>
                  <a:pt x="84518" y="42259"/>
                </a:cubicBezTo>
                <a:cubicBezTo>
                  <a:pt x="67774" y="59202"/>
                  <a:pt x="67774" y="59202"/>
                  <a:pt x="67774" y="59202"/>
                </a:cubicBezTo>
                <a:cubicBezTo>
                  <a:pt x="84518" y="76146"/>
                  <a:pt x="84518" y="76146"/>
                  <a:pt x="84518" y="76146"/>
                </a:cubicBezTo>
                <a:cubicBezTo>
                  <a:pt x="85913" y="77541"/>
                  <a:pt x="85913" y="78936"/>
                  <a:pt x="85913" y="80332"/>
                </a:cubicBezTo>
                <a:cubicBezTo>
                  <a:pt x="85913" y="83122"/>
                  <a:pt x="84518" y="85913"/>
                  <a:pt x="80332" y="85913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9" name="Shape 4864">
            <a:extLst>
              <a:ext uri="{FF2B5EF4-FFF2-40B4-BE49-F238E27FC236}">
                <a16:creationId xmlns:a16="http://schemas.microsoft.com/office/drawing/2014/main" id="{5B33A981-A647-4ECF-B2CA-231ADFD4946A}"/>
              </a:ext>
            </a:extLst>
          </p:cNvPr>
          <p:cNvSpPr/>
          <p:nvPr/>
        </p:nvSpPr>
        <p:spPr>
          <a:xfrm>
            <a:off x="2538184" y="2208287"/>
            <a:ext cx="289907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3089"/>
                  <a:pt x="0" y="59202"/>
                </a:cubicBezTo>
                <a:cubicBezTo>
                  <a:pt x="0" y="26910"/>
                  <a:pt x="26910" y="0"/>
                  <a:pt x="59202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2491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32491"/>
                  <a:pt x="85913" y="11362"/>
                  <a:pt x="59202" y="11362"/>
                </a:cubicBezTo>
                <a:close/>
                <a:moveTo>
                  <a:pt x="85913" y="48039"/>
                </a:moveTo>
                <a:lnTo>
                  <a:pt x="85913" y="48039"/>
                </a:lnTo>
                <a:cubicBezTo>
                  <a:pt x="56411" y="78936"/>
                  <a:pt x="56411" y="78936"/>
                  <a:pt x="56411" y="78936"/>
                </a:cubicBezTo>
                <a:cubicBezTo>
                  <a:pt x="55016" y="80332"/>
                  <a:pt x="53621" y="80332"/>
                  <a:pt x="52225" y="80332"/>
                </a:cubicBezTo>
                <a:cubicBezTo>
                  <a:pt x="50830" y="80332"/>
                  <a:pt x="49435" y="80332"/>
                  <a:pt x="47840" y="78936"/>
                </a:cubicBezTo>
                <a:cubicBezTo>
                  <a:pt x="31096" y="61993"/>
                  <a:pt x="31096" y="61993"/>
                  <a:pt x="31096" y="61993"/>
                </a:cubicBezTo>
                <a:cubicBezTo>
                  <a:pt x="29700" y="60598"/>
                  <a:pt x="29700" y="59202"/>
                  <a:pt x="29700" y="57807"/>
                </a:cubicBezTo>
                <a:cubicBezTo>
                  <a:pt x="29700" y="55016"/>
                  <a:pt x="32491" y="52225"/>
                  <a:pt x="35282" y="52225"/>
                </a:cubicBezTo>
                <a:cubicBezTo>
                  <a:pt x="36677" y="52225"/>
                  <a:pt x="38073" y="52225"/>
                  <a:pt x="39468" y="53621"/>
                </a:cubicBezTo>
                <a:cubicBezTo>
                  <a:pt x="52225" y="66378"/>
                  <a:pt x="52225" y="66378"/>
                  <a:pt x="52225" y="66378"/>
                </a:cubicBezTo>
                <a:cubicBezTo>
                  <a:pt x="78936" y="40863"/>
                  <a:pt x="78936" y="40863"/>
                  <a:pt x="78936" y="40863"/>
                </a:cubicBezTo>
                <a:cubicBezTo>
                  <a:pt x="78936" y="39468"/>
                  <a:pt x="80332" y="39468"/>
                  <a:pt x="81727" y="39468"/>
                </a:cubicBezTo>
                <a:cubicBezTo>
                  <a:pt x="85913" y="39468"/>
                  <a:pt x="87308" y="40863"/>
                  <a:pt x="87308" y="45049"/>
                </a:cubicBezTo>
                <a:cubicBezTo>
                  <a:pt x="87308" y="46644"/>
                  <a:pt x="87308" y="48039"/>
                  <a:pt x="85913" y="48039"/>
                </a:cubicBezTo>
                <a:close/>
                <a:moveTo>
                  <a:pt x="85913" y="39468"/>
                </a:moveTo>
                <a:lnTo>
                  <a:pt x="85913" y="39468"/>
                </a:lnTo>
                <a:close/>
                <a:moveTo>
                  <a:pt x="39468" y="85913"/>
                </a:moveTo>
                <a:lnTo>
                  <a:pt x="39468" y="85913"/>
                </a:lnTo>
                <a:close/>
                <a:moveTo>
                  <a:pt x="80332" y="85913"/>
                </a:moveTo>
                <a:lnTo>
                  <a:pt x="80332" y="85913"/>
                </a:lnTo>
                <a:close/>
                <a:moveTo>
                  <a:pt x="85913" y="80332"/>
                </a:moveTo>
                <a:lnTo>
                  <a:pt x="85913" y="80332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0" name="Shape 4865">
            <a:extLst>
              <a:ext uri="{FF2B5EF4-FFF2-40B4-BE49-F238E27FC236}">
                <a16:creationId xmlns:a16="http://schemas.microsoft.com/office/drawing/2014/main" id="{9A920BAD-DEEE-4A89-B488-977F5013A434}"/>
              </a:ext>
            </a:extLst>
          </p:cNvPr>
          <p:cNvSpPr/>
          <p:nvPr/>
        </p:nvSpPr>
        <p:spPr>
          <a:xfrm>
            <a:off x="2030317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403" y="119800"/>
                  <a:pt x="0" y="93089"/>
                  <a:pt x="0" y="59202"/>
                </a:cubicBezTo>
                <a:cubicBezTo>
                  <a:pt x="0" y="26910"/>
                  <a:pt x="26403" y="0"/>
                  <a:pt x="59901" y="0"/>
                </a:cubicBezTo>
                <a:cubicBezTo>
                  <a:pt x="93399" y="0"/>
                  <a:pt x="119802" y="26910"/>
                  <a:pt x="119802" y="59202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2491"/>
                  <a:pt x="11231" y="59202"/>
                </a:cubicBezTo>
                <a:cubicBezTo>
                  <a:pt x="11231" y="85913"/>
                  <a:pt x="33497" y="108438"/>
                  <a:pt x="59901" y="108438"/>
                </a:cubicBezTo>
                <a:cubicBezTo>
                  <a:pt x="86305" y="108438"/>
                  <a:pt x="108571" y="85913"/>
                  <a:pt x="108571" y="59202"/>
                </a:cubicBezTo>
                <a:cubicBezTo>
                  <a:pt x="108571" y="32491"/>
                  <a:pt x="86305" y="11362"/>
                  <a:pt x="59901" y="11362"/>
                </a:cubicBezTo>
                <a:close/>
                <a:moveTo>
                  <a:pt x="83546" y="64784"/>
                </a:moveTo>
                <a:lnTo>
                  <a:pt x="83546" y="64784"/>
                </a:lnTo>
                <a:cubicBezTo>
                  <a:pt x="72512" y="64784"/>
                  <a:pt x="72512" y="64784"/>
                  <a:pt x="72512" y="64784"/>
                </a:cubicBezTo>
                <a:cubicBezTo>
                  <a:pt x="65418" y="64784"/>
                  <a:pt x="65418" y="64784"/>
                  <a:pt x="65418" y="64784"/>
                </a:cubicBezTo>
                <a:cubicBezTo>
                  <a:pt x="54384" y="64784"/>
                  <a:pt x="54384" y="64784"/>
                  <a:pt x="54384" y="64784"/>
                </a:cubicBezTo>
                <a:cubicBezTo>
                  <a:pt x="47290" y="64784"/>
                  <a:pt x="47290" y="64784"/>
                  <a:pt x="47290" y="64784"/>
                </a:cubicBezTo>
                <a:cubicBezTo>
                  <a:pt x="36256" y="64784"/>
                  <a:pt x="36256" y="64784"/>
                  <a:pt x="36256" y="64784"/>
                </a:cubicBezTo>
                <a:cubicBezTo>
                  <a:pt x="32118" y="64784"/>
                  <a:pt x="30738" y="63388"/>
                  <a:pt x="30738" y="59202"/>
                </a:cubicBezTo>
                <a:cubicBezTo>
                  <a:pt x="30738" y="56411"/>
                  <a:pt x="32118" y="53621"/>
                  <a:pt x="36256" y="53621"/>
                </a:cubicBezTo>
                <a:cubicBezTo>
                  <a:pt x="48669" y="53621"/>
                  <a:pt x="48669" y="53621"/>
                  <a:pt x="48669" y="53621"/>
                </a:cubicBezTo>
                <a:cubicBezTo>
                  <a:pt x="54384" y="53621"/>
                  <a:pt x="54384" y="53621"/>
                  <a:pt x="54384" y="53621"/>
                </a:cubicBezTo>
                <a:cubicBezTo>
                  <a:pt x="65418" y="53621"/>
                  <a:pt x="65418" y="53621"/>
                  <a:pt x="65418" y="53621"/>
                </a:cubicBezTo>
                <a:cubicBezTo>
                  <a:pt x="72512" y="53621"/>
                  <a:pt x="72512" y="53621"/>
                  <a:pt x="72512" y="53621"/>
                </a:cubicBezTo>
                <a:cubicBezTo>
                  <a:pt x="83546" y="53621"/>
                  <a:pt x="83546" y="53621"/>
                  <a:pt x="83546" y="53621"/>
                </a:cubicBezTo>
                <a:cubicBezTo>
                  <a:pt x="87684" y="53621"/>
                  <a:pt x="89064" y="56411"/>
                  <a:pt x="89064" y="59202"/>
                </a:cubicBezTo>
                <a:cubicBezTo>
                  <a:pt x="89064" y="63388"/>
                  <a:pt x="87684" y="64784"/>
                  <a:pt x="83546" y="6478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1" name="Shape 4866">
            <a:extLst>
              <a:ext uri="{FF2B5EF4-FFF2-40B4-BE49-F238E27FC236}">
                <a16:creationId xmlns:a16="http://schemas.microsoft.com/office/drawing/2014/main" id="{8A28EEF7-8558-4AAF-A8ED-B46DE7441412}"/>
              </a:ext>
            </a:extLst>
          </p:cNvPr>
          <p:cNvSpPr/>
          <p:nvPr/>
        </p:nvSpPr>
        <p:spPr>
          <a:xfrm>
            <a:off x="1524564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710" y="119800"/>
                  <a:pt x="0" y="93089"/>
                  <a:pt x="0" y="59202"/>
                </a:cubicBezTo>
                <a:cubicBezTo>
                  <a:pt x="0" y="26910"/>
                  <a:pt x="26710" y="0"/>
                  <a:pt x="60598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2491"/>
                  <a:pt x="11362" y="59202"/>
                </a:cubicBezTo>
                <a:cubicBezTo>
                  <a:pt x="11362" y="85913"/>
                  <a:pt x="33887" y="108438"/>
                  <a:pt x="60598" y="108438"/>
                </a:cubicBezTo>
                <a:cubicBezTo>
                  <a:pt x="87308" y="108438"/>
                  <a:pt x="108438" y="85913"/>
                  <a:pt x="108438" y="59202"/>
                </a:cubicBezTo>
                <a:cubicBezTo>
                  <a:pt x="108438" y="32491"/>
                  <a:pt x="87308" y="11362"/>
                  <a:pt x="60598" y="11362"/>
                </a:cubicBezTo>
                <a:close/>
                <a:moveTo>
                  <a:pt x="84518" y="64784"/>
                </a:moveTo>
                <a:lnTo>
                  <a:pt x="84518" y="64784"/>
                </a:lnTo>
                <a:cubicBezTo>
                  <a:pt x="66179" y="64784"/>
                  <a:pt x="66179" y="64784"/>
                  <a:pt x="66179" y="64784"/>
                </a:cubicBezTo>
                <a:cubicBezTo>
                  <a:pt x="66179" y="84518"/>
                  <a:pt x="66179" y="84518"/>
                  <a:pt x="66179" y="84518"/>
                </a:cubicBezTo>
                <a:cubicBezTo>
                  <a:pt x="66179" y="87308"/>
                  <a:pt x="63388" y="90299"/>
                  <a:pt x="60598" y="90299"/>
                </a:cubicBezTo>
                <a:cubicBezTo>
                  <a:pt x="56411" y="90299"/>
                  <a:pt x="55016" y="87308"/>
                  <a:pt x="55016" y="84518"/>
                </a:cubicBezTo>
                <a:cubicBezTo>
                  <a:pt x="55016" y="64784"/>
                  <a:pt x="55016" y="64784"/>
                  <a:pt x="55016" y="64784"/>
                </a:cubicBezTo>
                <a:cubicBezTo>
                  <a:pt x="35282" y="64784"/>
                  <a:pt x="35282" y="64784"/>
                  <a:pt x="35282" y="64784"/>
                </a:cubicBezTo>
                <a:cubicBezTo>
                  <a:pt x="32491" y="64784"/>
                  <a:pt x="29501" y="63388"/>
                  <a:pt x="29501" y="59202"/>
                </a:cubicBezTo>
                <a:cubicBezTo>
                  <a:pt x="29501" y="56411"/>
                  <a:pt x="32491" y="53621"/>
                  <a:pt x="35282" y="53621"/>
                </a:cubicBezTo>
                <a:cubicBezTo>
                  <a:pt x="55016" y="53621"/>
                  <a:pt x="55016" y="53621"/>
                  <a:pt x="55016" y="53621"/>
                </a:cubicBezTo>
                <a:cubicBezTo>
                  <a:pt x="55016" y="35282"/>
                  <a:pt x="55016" y="35282"/>
                  <a:pt x="55016" y="35282"/>
                </a:cubicBezTo>
                <a:cubicBezTo>
                  <a:pt x="55016" y="32491"/>
                  <a:pt x="56411" y="29700"/>
                  <a:pt x="60598" y="29700"/>
                </a:cubicBezTo>
                <a:cubicBezTo>
                  <a:pt x="63388" y="29700"/>
                  <a:pt x="66179" y="32491"/>
                  <a:pt x="66179" y="35282"/>
                </a:cubicBezTo>
                <a:cubicBezTo>
                  <a:pt x="66179" y="53621"/>
                  <a:pt x="66179" y="53621"/>
                  <a:pt x="66179" y="53621"/>
                </a:cubicBezTo>
                <a:cubicBezTo>
                  <a:pt x="84518" y="53621"/>
                  <a:pt x="84518" y="53621"/>
                  <a:pt x="84518" y="53621"/>
                </a:cubicBezTo>
                <a:cubicBezTo>
                  <a:pt x="87308" y="53621"/>
                  <a:pt x="90099" y="56411"/>
                  <a:pt x="90099" y="59202"/>
                </a:cubicBezTo>
                <a:cubicBezTo>
                  <a:pt x="90099" y="63388"/>
                  <a:pt x="87308" y="64784"/>
                  <a:pt x="84518" y="6478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2" name="Shape 4867">
            <a:extLst>
              <a:ext uri="{FF2B5EF4-FFF2-40B4-BE49-F238E27FC236}">
                <a16:creationId xmlns:a16="http://schemas.microsoft.com/office/drawing/2014/main" id="{3BCEB21F-DAA8-4F2F-AEC9-08F26B5C68DB}"/>
              </a:ext>
            </a:extLst>
          </p:cNvPr>
          <p:cNvSpPr/>
          <p:nvPr/>
        </p:nvSpPr>
        <p:spPr>
          <a:xfrm>
            <a:off x="7096295" y="1700287"/>
            <a:ext cx="28990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2"/>
                </a:moveTo>
                <a:lnTo>
                  <a:pt x="59202" y="119802"/>
                </a:lnTo>
                <a:cubicBezTo>
                  <a:pt x="26710" y="119802"/>
                  <a:pt x="0" y="93399"/>
                  <a:pt x="0" y="59901"/>
                </a:cubicBezTo>
                <a:cubicBezTo>
                  <a:pt x="0" y="26403"/>
                  <a:pt x="26710" y="0"/>
                  <a:pt x="59202" y="0"/>
                </a:cubicBezTo>
                <a:cubicBezTo>
                  <a:pt x="92890" y="0"/>
                  <a:pt x="119800" y="26403"/>
                  <a:pt x="119800" y="59901"/>
                </a:cubicBezTo>
                <a:cubicBezTo>
                  <a:pt x="119800" y="93399"/>
                  <a:pt x="92890" y="119802"/>
                  <a:pt x="59202" y="119802"/>
                </a:cubicBezTo>
                <a:close/>
                <a:moveTo>
                  <a:pt x="92890" y="25024"/>
                </a:moveTo>
                <a:lnTo>
                  <a:pt x="92890" y="25024"/>
                </a:lnTo>
                <a:cubicBezTo>
                  <a:pt x="92890" y="25024"/>
                  <a:pt x="92890" y="25024"/>
                  <a:pt x="92890" y="23645"/>
                </a:cubicBezTo>
                <a:lnTo>
                  <a:pt x="91495" y="23645"/>
                </a:lnTo>
                <a:cubicBezTo>
                  <a:pt x="91495" y="23645"/>
                  <a:pt x="91495" y="23645"/>
                  <a:pt x="91495" y="25024"/>
                </a:cubicBezTo>
                <a:cubicBezTo>
                  <a:pt x="91495" y="25024"/>
                  <a:pt x="91495" y="25024"/>
                  <a:pt x="92890" y="25024"/>
                </a:cubicBezTo>
                <a:cubicBezTo>
                  <a:pt x="92890" y="26403"/>
                  <a:pt x="92890" y="26403"/>
                  <a:pt x="91495" y="26403"/>
                </a:cubicBezTo>
                <a:cubicBezTo>
                  <a:pt x="91495" y="27783"/>
                  <a:pt x="91495" y="27783"/>
                  <a:pt x="91495" y="27783"/>
                </a:cubicBezTo>
                <a:lnTo>
                  <a:pt x="90099" y="27783"/>
                </a:lnTo>
                <a:cubicBezTo>
                  <a:pt x="90099" y="27783"/>
                  <a:pt x="90099" y="27783"/>
                  <a:pt x="91495" y="27783"/>
                </a:cubicBezTo>
                <a:cubicBezTo>
                  <a:pt x="91495" y="27783"/>
                  <a:pt x="91495" y="27783"/>
                  <a:pt x="92890" y="27783"/>
                </a:cubicBezTo>
                <a:cubicBezTo>
                  <a:pt x="92890" y="26403"/>
                  <a:pt x="92890" y="26403"/>
                  <a:pt x="92890" y="26403"/>
                </a:cubicBezTo>
                <a:cubicBezTo>
                  <a:pt x="92890" y="25024"/>
                  <a:pt x="92890" y="25024"/>
                  <a:pt x="94485" y="25024"/>
                </a:cubicBezTo>
                <a:lnTo>
                  <a:pt x="92890" y="25024"/>
                </a:lnTo>
                <a:close/>
                <a:moveTo>
                  <a:pt x="94485" y="26403"/>
                </a:moveTo>
                <a:lnTo>
                  <a:pt x="94485" y="26403"/>
                </a:lnTo>
                <a:close/>
                <a:moveTo>
                  <a:pt x="108438" y="66798"/>
                </a:moveTo>
                <a:lnTo>
                  <a:pt x="108438" y="66798"/>
                </a:lnTo>
                <a:cubicBezTo>
                  <a:pt x="108438" y="65418"/>
                  <a:pt x="108438" y="64039"/>
                  <a:pt x="108438" y="64039"/>
                </a:cubicBezTo>
                <a:cubicBezTo>
                  <a:pt x="108438" y="62660"/>
                  <a:pt x="108438" y="64039"/>
                  <a:pt x="107043" y="64039"/>
                </a:cubicBezTo>
                <a:cubicBezTo>
                  <a:pt x="107043" y="62660"/>
                  <a:pt x="107043" y="62660"/>
                  <a:pt x="107043" y="62660"/>
                </a:cubicBezTo>
                <a:cubicBezTo>
                  <a:pt x="107043" y="62660"/>
                  <a:pt x="107043" y="62660"/>
                  <a:pt x="107043" y="64039"/>
                </a:cubicBezTo>
                <a:cubicBezTo>
                  <a:pt x="107043" y="64039"/>
                  <a:pt x="105647" y="65418"/>
                  <a:pt x="107043" y="65418"/>
                </a:cubicBezTo>
                <a:cubicBezTo>
                  <a:pt x="107043" y="66798"/>
                  <a:pt x="107043" y="66798"/>
                  <a:pt x="108438" y="66798"/>
                </a:cubicBezTo>
                <a:close/>
                <a:moveTo>
                  <a:pt x="12757" y="71133"/>
                </a:moveTo>
                <a:lnTo>
                  <a:pt x="12757" y="71133"/>
                </a:lnTo>
                <a:cubicBezTo>
                  <a:pt x="14152" y="71133"/>
                  <a:pt x="14152" y="71133"/>
                  <a:pt x="14152" y="71133"/>
                </a:cubicBezTo>
                <a:cubicBezTo>
                  <a:pt x="14152" y="69753"/>
                  <a:pt x="14152" y="69753"/>
                  <a:pt x="14152" y="69753"/>
                </a:cubicBezTo>
                <a:cubicBezTo>
                  <a:pt x="14152" y="69753"/>
                  <a:pt x="14152" y="69753"/>
                  <a:pt x="12757" y="69753"/>
                </a:cubicBezTo>
                <a:lnTo>
                  <a:pt x="12757" y="71133"/>
                </a:lnTo>
                <a:cubicBezTo>
                  <a:pt x="12757" y="69753"/>
                  <a:pt x="12757" y="69753"/>
                  <a:pt x="12757" y="69753"/>
                </a:cubicBezTo>
                <a:cubicBezTo>
                  <a:pt x="12757" y="69753"/>
                  <a:pt x="12757" y="69753"/>
                  <a:pt x="11362" y="69753"/>
                </a:cubicBezTo>
                <a:cubicBezTo>
                  <a:pt x="12757" y="71133"/>
                  <a:pt x="12757" y="71133"/>
                  <a:pt x="12757" y="71133"/>
                </a:cubicBezTo>
                <a:close/>
                <a:moveTo>
                  <a:pt x="14152" y="53004"/>
                </a:moveTo>
                <a:lnTo>
                  <a:pt x="14152" y="53004"/>
                </a:lnTo>
                <a:close/>
                <a:moveTo>
                  <a:pt x="14152" y="44532"/>
                </a:moveTo>
                <a:lnTo>
                  <a:pt x="14152" y="44532"/>
                </a:lnTo>
                <a:lnTo>
                  <a:pt x="14152" y="43152"/>
                </a:lnTo>
                <a:lnTo>
                  <a:pt x="14152" y="44532"/>
                </a:lnTo>
                <a:close/>
                <a:moveTo>
                  <a:pt x="26710" y="25024"/>
                </a:moveTo>
                <a:lnTo>
                  <a:pt x="26710" y="25024"/>
                </a:lnTo>
                <a:cubicBezTo>
                  <a:pt x="26710" y="25024"/>
                  <a:pt x="26710" y="25024"/>
                  <a:pt x="25315" y="25024"/>
                </a:cubicBezTo>
                <a:cubicBezTo>
                  <a:pt x="26710" y="25024"/>
                  <a:pt x="26710" y="25024"/>
                  <a:pt x="26710" y="25024"/>
                </a:cubicBezTo>
                <a:close/>
                <a:moveTo>
                  <a:pt x="25315" y="26403"/>
                </a:moveTo>
                <a:lnTo>
                  <a:pt x="25315" y="26403"/>
                </a:lnTo>
                <a:close/>
                <a:moveTo>
                  <a:pt x="38073" y="16748"/>
                </a:moveTo>
                <a:lnTo>
                  <a:pt x="38073" y="16748"/>
                </a:lnTo>
                <a:lnTo>
                  <a:pt x="39468" y="16748"/>
                </a:lnTo>
                <a:lnTo>
                  <a:pt x="38073" y="16748"/>
                </a:lnTo>
                <a:cubicBezTo>
                  <a:pt x="39468" y="16748"/>
                  <a:pt x="39468" y="16748"/>
                  <a:pt x="39468" y="16748"/>
                </a:cubicBezTo>
                <a:lnTo>
                  <a:pt x="39468" y="18128"/>
                </a:lnTo>
                <a:lnTo>
                  <a:pt x="39468" y="16748"/>
                </a:lnTo>
                <a:cubicBezTo>
                  <a:pt x="38073" y="16748"/>
                  <a:pt x="38073" y="18128"/>
                  <a:pt x="38073" y="18128"/>
                </a:cubicBezTo>
                <a:cubicBezTo>
                  <a:pt x="38073" y="18128"/>
                  <a:pt x="38073" y="18128"/>
                  <a:pt x="38073" y="16748"/>
                </a:cubicBezTo>
                <a:cubicBezTo>
                  <a:pt x="38073" y="18128"/>
                  <a:pt x="38073" y="18128"/>
                  <a:pt x="38073" y="18128"/>
                </a:cubicBezTo>
                <a:cubicBezTo>
                  <a:pt x="38073" y="18128"/>
                  <a:pt x="38073" y="18128"/>
                  <a:pt x="39468" y="18128"/>
                </a:cubicBezTo>
                <a:lnTo>
                  <a:pt x="38073" y="18128"/>
                </a:lnTo>
                <a:lnTo>
                  <a:pt x="39468" y="18128"/>
                </a:lnTo>
                <a:lnTo>
                  <a:pt x="38073" y="18128"/>
                </a:lnTo>
                <a:cubicBezTo>
                  <a:pt x="39468" y="18128"/>
                  <a:pt x="39468" y="18128"/>
                  <a:pt x="39468" y="18128"/>
                </a:cubicBezTo>
                <a:cubicBezTo>
                  <a:pt x="39468" y="18128"/>
                  <a:pt x="40863" y="19507"/>
                  <a:pt x="39468" y="19507"/>
                </a:cubicBezTo>
                <a:lnTo>
                  <a:pt x="38073" y="19507"/>
                </a:lnTo>
                <a:lnTo>
                  <a:pt x="39468" y="19507"/>
                </a:lnTo>
                <a:cubicBezTo>
                  <a:pt x="38073" y="19507"/>
                  <a:pt x="38073" y="19507"/>
                  <a:pt x="38073" y="19507"/>
                </a:cubicBezTo>
                <a:cubicBezTo>
                  <a:pt x="38073" y="20886"/>
                  <a:pt x="36677" y="20886"/>
                  <a:pt x="38073" y="20886"/>
                </a:cubicBezTo>
                <a:cubicBezTo>
                  <a:pt x="38073" y="19507"/>
                  <a:pt x="38073" y="19507"/>
                  <a:pt x="38073" y="19507"/>
                </a:cubicBezTo>
                <a:cubicBezTo>
                  <a:pt x="38073" y="20886"/>
                  <a:pt x="38073" y="20886"/>
                  <a:pt x="38073" y="20886"/>
                </a:cubicBezTo>
                <a:lnTo>
                  <a:pt x="39468" y="20886"/>
                </a:lnTo>
                <a:cubicBezTo>
                  <a:pt x="39468" y="20886"/>
                  <a:pt x="39468" y="20886"/>
                  <a:pt x="40863" y="20886"/>
                </a:cubicBezTo>
                <a:cubicBezTo>
                  <a:pt x="42259" y="20886"/>
                  <a:pt x="42259" y="20886"/>
                  <a:pt x="42259" y="20886"/>
                </a:cubicBezTo>
                <a:cubicBezTo>
                  <a:pt x="42259" y="22266"/>
                  <a:pt x="42259" y="22266"/>
                  <a:pt x="42259" y="22266"/>
                </a:cubicBezTo>
                <a:cubicBezTo>
                  <a:pt x="42259" y="22266"/>
                  <a:pt x="40863" y="22266"/>
                  <a:pt x="40863" y="20886"/>
                </a:cubicBezTo>
                <a:cubicBezTo>
                  <a:pt x="40863" y="22266"/>
                  <a:pt x="42259" y="22266"/>
                  <a:pt x="40863" y="22266"/>
                </a:cubicBezTo>
                <a:cubicBezTo>
                  <a:pt x="39468" y="20886"/>
                  <a:pt x="39468" y="20886"/>
                  <a:pt x="39468" y="20886"/>
                </a:cubicBezTo>
                <a:lnTo>
                  <a:pt x="39468" y="22266"/>
                </a:lnTo>
                <a:cubicBezTo>
                  <a:pt x="38073" y="20886"/>
                  <a:pt x="38073" y="20886"/>
                  <a:pt x="38073" y="20886"/>
                </a:cubicBezTo>
                <a:cubicBezTo>
                  <a:pt x="38073" y="20886"/>
                  <a:pt x="38073" y="20886"/>
                  <a:pt x="38073" y="22266"/>
                </a:cubicBezTo>
                <a:cubicBezTo>
                  <a:pt x="39468" y="22266"/>
                  <a:pt x="39468" y="22266"/>
                  <a:pt x="39468" y="22266"/>
                </a:cubicBezTo>
                <a:lnTo>
                  <a:pt x="39468" y="20886"/>
                </a:lnTo>
                <a:cubicBezTo>
                  <a:pt x="39468" y="22266"/>
                  <a:pt x="39468" y="22266"/>
                  <a:pt x="39468" y="22266"/>
                </a:cubicBezTo>
                <a:lnTo>
                  <a:pt x="38073" y="22266"/>
                </a:lnTo>
                <a:cubicBezTo>
                  <a:pt x="39468" y="22266"/>
                  <a:pt x="38073" y="22266"/>
                  <a:pt x="38073" y="23645"/>
                </a:cubicBezTo>
                <a:cubicBezTo>
                  <a:pt x="38073" y="23645"/>
                  <a:pt x="38073" y="22266"/>
                  <a:pt x="39468" y="22266"/>
                </a:cubicBezTo>
                <a:lnTo>
                  <a:pt x="39468" y="23645"/>
                </a:lnTo>
                <a:cubicBezTo>
                  <a:pt x="39468" y="23645"/>
                  <a:pt x="39468" y="23645"/>
                  <a:pt x="39468" y="22266"/>
                </a:cubicBezTo>
                <a:lnTo>
                  <a:pt x="40863" y="22266"/>
                </a:lnTo>
                <a:cubicBezTo>
                  <a:pt x="40863" y="22266"/>
                  <a:pt x="40863" y="22266"/>
                  <a:pt x="42259" y="22266"/>
                </a:cubicBezTo>
                <a:lnTo>
                  <a:pt x="40863" y="22266"/>
                </a:lnTo>
                <a:cubicBezTo>
                  <a:pt x="40863" y="23645"/>
                  <a:pt x="40863" y="23645"/>
                  <a:pt x="42259" y="23645"/>
                </a:cubicBezTo>
                <a:cubicBezTo>
                  <a:pt x="40863" y="23645"/>
                  <a:pt x="40863" y="23645"/>
                  <a:pt x="40863" y="23645"/>
                </a:cubicBezTo>
                <a:lnTo>
                  <a:pt x="40863" y="25024"/>
                </a:lnTo>
                <a:cubicBezTo>
                  <a:pt x="39468" y="25024"/>
                  <a:pt x="39468" y="25024"/>
                  <a:pt x="39468" y="25024"/>
                </a:cubicBezTo>
                <a:cubicBezTo>
                  <a:pt x="39468" y="25024"/>
                  <a:pt x="39468" y="25024"/>
                  <a:pt x="38073" y="25024"/>
                </a:cubicBezTo>
                <a:lnTo>
                  <a:pt x="38073" y="26403"/>
                </a:lnTo>
                <a:cubicBezTo>
                  <a:pt x="38073" y="26403"/>
                  <a:pt x="38073" y="26403"/>
                  <a:pt x="38073" y="27783"/>
                </a:cubicBezTo>
                <a:cubicBezTo>
                  <a:pt x="38073" y="27783"/>
                  <a:pt x="38073" y="27783"/>
                  <a:pt x="36677" y="27783"/>
                </a:cubicBezTo>
                <a:cubicBezTo>
                  <a:pt x="36677" y="27783"/>
                  <a:pt x="36677" y="29359"/>
                  <a:pt x="35282" y="29359"/>
                </a:cubicBezTo>
                <a:cubicBezTo>
                  <a:pt x="35282" y="29359"/>
                  <a:pt x="35282" y="29359"/>
                  <a:pt x="35282" y="27783"/>
                </a:cubicBezTo>
                <a:cubicBezTo>
                  <a:pt x="35282" y="27783"/>
                  <a:pt x="35282" y="27783"/>
                  <a:pt x="35282" y="29359"/>
                </a:cubicBezTo>
                <a:cubicBezTo>
                  <a:pt x="33887" y="29359"/>
                  <a:pt x="35282" y="29359"/>
                  <a:pt x="33887" y="29359"/>
                </a:cubicBezTo>
                <a:cubicBezTo>
                  <a:pt x="33887" y="29359"/>
                  <a:pt x="33887" y="29359"/>
                  <a:pt x="35282" y="29359"/>
                </a:cubicBezTo>
                <a:cubicBezTo>
                  <a:pt x="33887" y="29359"/>
                  <a:pt x="33887" y="29359"/>
                  <a:pt x="33887" y="29359"/>
                </a:cubicBezTo>
                <a:cubicBezTo>
                  <a:pt x="33887" y="30738"/>
                  <a:pt x="33887" y="29359"/>
                  <a:pt x="33887" y="30738"/>
                </a:cubicBezTo>
                <a:lnTo>
                  <a:pt x="35282" y="30738"/>
                </a:lnTo>
                <a:cubicBezTo>
                  <a:pt x="33887" y="30738"/>
                  <a:pt x="33887" y="30738"/>
                  <a:pt x="33887" y="30738"/>
                </a:cubicBezTo>
                <a:cubicBezTo>
                  <a:pt x="33887" y="30738"/>
                  <a:pt x="33887" y="30738"/>
                  <a:pt x="33887" y="32118"/>
                </a:cubicBezTo>
                <a:cubicBezTo>
                  <a:pt x="33887" y="32118"/>
                  <a:pt x="33887" y="32118"/>
                  <a:pt x="33887" y="33497"/>
                </a:cubicBezTo>
                <a:cubicBezTo>
                  <a:pt x="33887" y="33497"/>
                  <a:pt x="33887" y="33497"/>
                  <a:pt x="33887" y="34876"/>
                </a:cubicBezTo>
                <a:cubicBezTo>
                  <a:pt x="33887" y="34876"/>
                  <a:pt x="33887" y="34876"/>
                  <a:pt x="32491" y="34876"/>
                </a:cubicBezTo>
                <a:lnTo>
                  <a:pt x="33887" y="34876"/>
                </a:lnTo>
                <a:cubicBezTo>
                  <a:pt x="33887" y="34876"/>
                  <a:pt x="33887" y="34876"/>
                  <a:pt x="32491" y="34876"/>
                </a:cubicBezTo>
                <a:cubicBezTo>
                  <a:pt x="30897" y="34876"/>
                  <a:pt x="32491" y="34876"/>
                  <a:pt x="30897" y="34876"/>
                </a:cubicBezTo>
                <a:lnTo>
                  <a:pt x="32491" y="34876"/>
                </a:lnTo>
                <a:lnTo>
                  <a:pt x="30897" y="34876"/>
                </a:lnTo>
                <a:lnTo>
                  <a:pt x="30897" y="33497"/>
                </a:lnTo>
                <a:lnTo>
                  <a:pt x="30897" y="34876"/>
                </a:lnTo>
                <a:cubicBezTo>
                  <a:pt x="30897" y="34876"/>
                  <a:pt x="30897" y="34876"/>
                  <a:pt x="29501" y="34876"/>
                </a:cubicBezTo>
                <a:lnTo>
                  <a:pt x="29501" y="33497"/>
                </a:lnTo>
                <a:cubicBezTo>
                  <a:pt x="29501" y="34876"/>
                  <a:pt x="29501" y="33497"/>
                  <a:pt x="29501" y="33497"/>
                </a:cubicBezTo>
                <a:lnTo>
                  <a:pt x="29501" y="34876"/>
                </a:lnTo>
                <a:cubicBezTo>
                  <a:pt x="28106" y="34876"/>
                  <a:pt x="28106" y="34876"/>
                  <a:pt x="28106" y="33497"/>
                </a:cubicBezTo>
                <a:cubicBezTo>
                  <a:pt x="28106" y="33497"/>
                  <a:pt x="29501" y="33497"/>
                  <a:pt x="28106" y="33497"/>
                </a:cubicBezTo>
                <a:cubicBezTo>
                  <a:pt x="28106" y="32118"/>
                  <a:pt x="28106" y="32118"/>
                  <a:pt x="28106" y="32118"/>
                </a:cubicBezTo>
                <a:lnTo>
                  <a:pt x="28106" y="33497"/>
                </a:lnTo>
                <a:cubicBezTo>
                  <a:pt x="28106" y="33497"/>
                  <a:pt x="28106" y="33497"/>
                  <a:pt x="28106" y="32118"/>
                </a:cubicBezTo>
                <a:lnTo>
                  <a:pt x="28106" y="33497"/>
                </a:lnTo>
                <a:cubicBezTo>
                  <a:pt x="26710" y="32118"/>
                  <a:pt x="28106" y="32118"/>
                  <a:pt x="28106" y="32118"/>
                </a:cubicBezTo>
                <a:cubicBezTo>
                  <a:pt x="28106" y="32118"/>
                  <a:pt x="28106" y="32118"/>
                  <a:pt x="26710" y="32118"/>
                </a:cubicBezTo>
                <a:cubicBezTo>
                  <a:pt x="26710" y="32118"/>
                  <a:pt x="26710" y="32118"/>
                  <a:pt x="28106" y="32118"/>
                </a:cubicBezTo>
                <a:cubicBezTo>
                  <a:pt x="28106" y="32118"/>
                  <a:pt x="28106" y="32118"/>
                  <a:pt x="28106" y="30738"/>
                </a:cubicBezTo>
                <a:cubicBezTo>
                  <a:pt x="28106" y="32118"/>
                  <a:pt x="28106" y="32118"/>
                  <a:pt x="28106" y="32118"/>
                </a:cubicBezTo>
                <a:cubicBezTo>
                  <a:pt x="26710" y="32118"/>
                  <a:pt x="26710" y="32118"/>
                  <a:pt x="26710" y="32118"/>
                </a:cubicBezTo>
                <a:cubicBezTo>
                  <a:pt x="26710" y="32118"/>
                  <a:pt x="26710" y="32118"/>
                  <a:pt x="26710" y="30738"/>
                </a:cubicBezTo>
                <a:cubicBezTo>
                  <a:pt x="26710" y="30738"/>
                  <a:pt x="26710" y="30738"/>
                  <a:pt x="28106" y="30738"/>
                </a:cubicBezTo>
                <a:cubicBezTo>
                  <a:pt x="28106" y="30738"/>
                  <a:pt x="28106" y="30738"/>
                  <a:pt x="26710" y="30738"/>
                </a:cubicBezTo>
                <a:lnTo>
                  <a:pt x="26710" y="32118"/>
                </a:lnTo>
                <a:cubicBezTo>
                  <a:pt x="26710" y="32118"/>
                  <a:pt x="26710" y="32118"/>
                  <a:pt x="26710" y="30738"/>
                </a:cubicBezTo>
                <a:cubicBezTo>
                  <a:pt x="26710" y="30738"/>
                  <a:pt x="26710" y="30738"/>
                  <a:pt x="25315" y="30738"/>
                </a:cubicBezTo>
                <a:lnTo>
                  <a:pt x="25315" y="29359"/>
                </a:lnTo>
                <a:lnTo>
                  <a:pt x="26710" y="29359"/>
                </a:lnTo>
                <a:cubicBezTo>
                  <a:pt x="26710" y="29359"/>
                  <a:pt x="26710" y="29359"/>
                  <a:pt x="28106" y="29359"/>
                </a:cubicBezTo>
                <a:cubicBezTo>
                  <a:pt x="26710" y="29359"/>
                  <a:pt x="26710" y="29359"/>
                  <a:pt x="26710" y="29359"/>
                </a:cubicBezTo>
                <a:lnTo>
                  <a:pt x="25315" y="29359"/>
                </a:lnTo>
                <a:lnTo>
                  <a:pt x="26710" y="29359"/>
                </a:lnTo>
                <a:cubicBezTo>
                  <a:pt x="25315" y="29359"/>
                  <a:pt x="25315" y="29359"/>
                  <a:pt x="25315" y="29359"/>
                </a:cubicBezTo>
                <a:cubicBezTo>
                  <a:pt x="25315" y="27783"/>
                  <a:pt x="26710" y="27783"/>
                  <a:pt x="26710" y="27783"/>
                </a:cubicBez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7783"/>
                </a:cubicBezTo>
                <a:lnTo>
                  <a:pt x="25315" y="27783"/>
                </a:lnTo>
                <a:lnTo>
                  <a:pt x="26710" y="27783"/>
                </a:ln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7783"/>
                </a:cubicBez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6403"/>
                </a:cubicBezTo>
                <a:cubicBezTo>
                  <a:pt x="26710" y="25024"/>
                  <a:pt x="26710" y="25024"/>
                  <a:pt x="26710" y="25024"/>
                </a:cubicBezTo>
                <a:lnTo>
                  <a:pt x="25315" y="25024"/>
                </a:lnTo>
                <a:cubicBezTo>
                  <a:pt x="25315" y="25024"/>
                  <a:pt x="25315" y="25024"/>
                  <a:pt x="26710" y="26403"/>
                </a:cubicBezTo>
                <a:cubicBezTo>
                  <a:pt x="26710" y="26403"/>
                  <a:pt x="26710" y="26403"/>
                  <a:pt x="25315" y="26403"/>
                </a:cubicBezTo>
                <a:cubicBezTo>
                  <a:pt x="23920" y="27783"/>
                  <a:pt x="22524" y="29359"/>
                  <a:pt x="21129" y="30738"/>
                </a:cubicBezTo>
                <a:lnTo>
                  <a:pt x="22524" y="30738"/>
                </a:lnTo>
                <a:cubicBezTo>
                  <a:pt x="22524" y="30738"/>
                  <a:pt x="22524" y="32118"/>
                  <a:pt x="23920" y="32118"/>
                </a:cubicBezTo>
                <a:cubicBezTo>
                  <a:pt x="22524" y="32118"/>
                  <a:pt x="22524" y="32118"/>
                  <a:pt x="22524" y="32118"/>
                </a:cubicBezTo>
                <a:lnTo>
                  <a:pt x="22524" y="33497"/>
                </a:lnTo>
                <a:lnTo>
                  <a:pt x="21129" y="33497"/>
                </a:lnTo>
                <a:cubicBezTo>
                  <a:pt x="21129" y="32118"/>
                  <a:pt x="21129" y="32118"/>
                  <a:pt x="21129" y="32118"/>
                </a:cubicBezTo>
                <a:lnTo>
                  <a:pt x="19734" y="32118"/>
                </a:lnTo>
                <a:lnTo>
                  <a:pt x="19734" y="33497"/>
                </a:lnTo>
                <a:cubicBezTo>
                  <a:pt x="19734" y="33497"/>
                  <a:pt x="19734" y="33497"/>
                  <a:pt x="21129" y="33497"/>
                </a:cubicBezTo>
                <a:cubicBezTo>
                  <a:pt x="21129" y="33497"/>
                  <a:pt x="21129" y="33497"/>
                  <a:pt x="21129" y="34876"/>
                </a:cubicBezTo>
                <a:lnTo>
                  <a:pt x="21129" y="33497"/>
                </a:lnTo>
                <a:cubicBezTo>
                  <a:pt x="21129" y="34876"/>
                  <a:pt x="21129" y="34876"/>
                  <a:pt x="21129" y="34876"/>
                </a:cubicBezTo>
                <a:cubicBezTo>
                  <a:pt x="19734" y="34876"/>
                  <a:pt x="19734" y="34876"/>
                  <a:pt x="19734" y="33497"/>
                </a:cubicBezTo>
                <a:lnTo>
                  <a:pt x="19734" y="34876"/>
                </a:lnTo>
                <a:lnTo>
                  <a:pt x="19734" y="33497"/>
                </a:lnTo>
                <a:cubicBezTo>
                  <a:pt x="19734" y="34876"/>
                  <a:pt x="19734" y="34876"/>
                  <a:pt x="19734" y="34876"/>
                </a:cubicBezTo>
                <a:cubicBezTo>
                  <a:pt x="19734" y="34876"/>
                  <a:pt x="21129" y="34876"/>
                  <a:pt x="21129" y="36256"/>
                </a:cubicBezTo>
                <a:cubicBezTo>
                  <a:pt x="19734" y="36256"/>
                  <a:pt x="19734" y="34876"/>
                  <a:pt x="19734" y="34876"/>
                </a:cubicBezTo>
                <a:cubicBezTo>
                  <a:pt x="19734" y="34876"/>
                  <a:pt x="19734" y="34876"/>
                  <a:pt x="18338" y="34876"/>
                </a:cubicBezTo>
                <a:cubicBezTo>
                  <a:pt x="18338" y="34876"/>
                  <a:pt x="16943" y="34876"/>
                  <a:pt x="16943" y="36256"/>
                </a:cubicBezTo>
                <a:cubicBezTo>
                  <a:pt x="18338" y="36256"/>
                  <a:pt x="18338" y="36256"/>
                  <a:pt x="18338" y="36256"/>
                </a:cubicBezTo>
                <a:lnTo>
                  <a:pt x="18338" y="37635"/>
                </a:lnTo>
                <a:cubicBezTo>
                  <a:pt x="18338" y="37635"/>
                  <a:pt x="18338" y="37635"/>
                  <a:pt x="18338" y="39014"/>
                </a:cubicBezTo>
                <a:cubicBezTo>
                  <a:pt x="18338" y="37635"/>
                  <a:pt x="19734" y="37635"/>
                  <a:pt x="19734" y="39014"/>
                </a:cubicBezTo>
                <a:lnTo>
                  <a:pt x="19734" y="37635"/>
                </a:lnTo>
                <a:cubicBezTo>
                  <a:pt x="21129" y="37635"/>
                  <a:pt x="21129" y="39014"/>
                  <a:pt x="21129" y="39014"/>
                </a:cubicBezTo>
                <a:cubicBezTo>
                  <a:pt x="21129" y="37635"/>
                  <a:pt x="21129" y="37635"/>
                  <a:pt x="21129" y="37635"/>
                </a:cubicBezTo>
                <a:lnTo>
                  <a:pt x="22524" y="37635"/>
                </a:lnTo>
                <a:cubicBezTo>
                  <a:pt x="22524" y="39014"/>
                  <a:pt x="22524" y="39014"/>
                  <a:pt x="22524" y="39014"/>
                </a:cubicBezTo>
                <a:cubicBezTo>
                  <a:pt x="22524" y="39014"/>
                  <a:pt x="22524" y="39014"/>
                  <a:pt x="22524" y="40394"/>
                </a:cubicBezTo>
                <a:cubicBezTo>
                  <a:pt x="22524" y="40394"/>
                  <a:pt x="22524" y="39014"/>
                  <a:pt x="22524" y="40394"/>
                </a:cubicBezTo>
                <a:cubicBezTo>
                  <a:pt x="23920" y="40394"/>
                  <a:pt x="23920" y="40394"/>
                  <a:pt x="23920" y="40394"/>
                </a:cubicBezTo>
                <a:cubicBezTo>
                  <a:pt x="23920" y="40394"/>
                  <a:pt x="23920" y="41773"/>
                  <a:pt x="25315" y="41773"/>
                </a:cubicBezTo>
                <a:cubicBezTo>
                  <a:pt x="23920" y="41773"/>
                  <a:pt x="23920" y="41773"/>
                  <a:pt x="23920" y="41773"/>
                </a:cubicBezTo>
                <a:cubicBezTo>
                  <a:pt x="25315" y="41773"/>
                  <a:pt x="25315" y="41773"/>
                  <a:pt x="25315" y="41773"/>
                </a:cubicBezTo>
                <a:lnTo>
                  <a:pt x="26710" y="41773"/>
                </a:lnTo>
                <a:cubicBezTo>
                  <a:pt x="26710" y="43152"/>
                  <a:pt x="26710" y="43152"/>
                  <a:pt x="26710" y="43152"/>
                </a:cubicBezTo>
                <a:lnTo>
                  <a:pt x="25315" y="43152"/>
                </a:lnTo>
                <a:cubicBezTo>
                  <a:pt x="23920" y="44532"/>
                  <a:pt x="23920" y="44532"/>
                  <a:pt x="23920" y="44532"/>
                </a:cubicBezTo>
                <a:cubicBezTo>
                  <a:pt x="23920" y="44532"/>
                  <a:pt x="23920" y="44532"/>
                  <a:pt x="22524" y="44532"/>
                </a:cubicBezTo>
                <a:lnTo>
                  <a:pt x="21129" y="44532"/>
                </a:lnTo>
                <a:cubicBezTo>
                  <a:pt x="21129" y="44532"/>
                  <a:pt x="21129" y="44532"/>
                  <a:pt x="19734" y="44532"/>
                </a:cubicBezTo>
                <a:cubicBezTo>
                  <a:pt x="19734" y="44532"/>
                  <a:pt x="19734" y="44532"/>
                  <a:pt x="19734" y="45911"/>
                </a:cubicBezTo>
                <a:cubicBezTo>
                  <a:pt x="18338" y="45911"/>
                  <a:pt x="18338" y="45911"/>
                  <a:pt x="18338" y="47290"/>
                </a:cubicBezTo>
                <a:lnTo>
                  <a:pt x="18338" y="45911"/>
                </a:lnTo>
                <a:cubicBezTo>
                  <a:pt x="19734" y="45911"/>
                  <a:pt x="19734" y="45911"/>
                  <a:pt x="19734" y="45911"/>
                </a:cubicBezTo>
                <a:cubicBezTo>
                  <a:pt x="21129" y="44532"/>
                  <a:pt x="21129" y="44532"/>
                  <a:pt x="21129" y="45911"/>
                </a:cubicBezTo>
                <a:cubicBezTo>
                  <a:pt x="21129" y="45911"/>
                  <a:pt x="21129" y="45911"/>
                  <a:pt x="19734" y="45911"/>
                </a:cubicBezTo>
                <a:cubicBezTo>
                  <a:pt x="21129" y="45911"/>
                  <a:pt x="21129" y="45911"/>
                  <a:pt x="21129" y="45911"/>
                </a:cubicBezTo>
                <a:cubicBezTo>
                  <a:pt x="21129" y="45911"/>
                  <a:pt x="21129" y="45911"/>
                  <a:pt x="21129" y="47290"/>
                </a:cubicBezTo>
                <a:cubicBezTo>
                  <a:pt x="21129" y="47290"/>
                  <a:pt x="21129" y="47290"/>
                  <a:pt x="22524" y="47290"/>
                </a:cubicBezTo>
                <a:cubicBezTo>
                  <a:pt x="22524" y="47290"/>
                  <a:pt x="22524" y="47290"/>
                  <a:pt x="21129" y="47290"/>
                </a:cubicBezTo>
                <a:cubicBezTo>
                  <a:pt x="21129" y="47290"/>
                  <a:pt x="21129" y="47290"/>
                  <a:pt x="22524" y="47290"/>
                </a:cubicBezTo>
                <a:cubicBezTo>
                  <a:pt x="23920" y="47290"/>
                  <a:pt x="23920" y="47290"/>
                  <a:pt x="23920" y="47290"/>
                </a:cubicBezTo>
                <a:cubicBezTo>
                  <a:pt x="22524" y="47290"/>
                  <a:pt x="23920" y="47290"/>
                  <a:pt x="22524" y="47290"/>
                </a:cubicBezTo>
                <a:cubicBezTo>
                  <a:pt x="22524" y="47290"/>
                  <a:pt x="22524" y="47290"/>
                  <a:pt x="22524" y="48669"/>
                </a:cubicBezTo>
                <a:lnTo>
                  <a:pt x="22524" y="47290"/>
                </a:lnTo>
                <a:cubicBezTo>
                  <a:pt x="22524" y="48669"/>
                  <a:pt x="22524" y="48669"/>
                  <a:pt x="22524" y="48669"/>
                </a:cubicBezTo>
                <a:cubicBezTo>
                  <a:pt x="22524" y="48669"/>
                  <a:pt x="22524" y="48669"/>
                  <a:pt x="21129" y="48669"/>
                </a:cubicBezTo>
                <a:lnTo>
                  <a:pt x="21129" y="47290"/>
                </a:lnTo>
                <a:cubicBezTo>
                  <a:pt x="21129" y="47290"/>
                  <a:pt x="21129" y="47290"/>
                  <a:pt x="21129" y="48669"/>
                </a:cubicBezTo>
                <a:lnTo>
                  <a:pt x="21129" y="47290"/>
                </a:lnTo>
                <a:lnTo>
                  <a:pt x="22524" y="47290"/>
                </a:lnTo>
                <a:cubicBezTo>
                  <a:pt x="21129" y="47290"/>
                  <a:pt x="21129" y="47290"/>
                  <a:pt x="21129" y="47290"/>
                </a:cubicBezTo>
                <a:cubicBezTo>
                  <a:pt x="21129" y="47290"/>
                  <a:pt x="21129" y="48669"/>
                  <a:pt x="19734" y="48669"/>
                </a:cubicBezTo>
                <a:cubicBezTo>
                  <a:pt x="19734" y="47290"/>
                  <a:pt x="19734" y="47290"/>
                  <a:pt x="19734" y="48669"/>
                </a:cubicBezTo>
                <a:lnTo>
                  <a:pt x="19734" y="47290"/>
                </a:lnTo>
                <a:cubicBezTo>
                  <a:pt x="19734" y="48669"/>
                  <a:pt x="19734" y="48669"/>
                  <a:pt x="19734" y="48669"/>
                </a:cubicBezTo>
                <a:lnTo>
                  <a:pt x="18338" y="48669"/>
                </a:lnTo>
                <a:lnTo>
                  <a:pt x="18338" y="50049"/>
                </a:lnTo>
                <a:cubicBezTo>
                  <a:pt x="16943" y="50049"/>
                  <a:pt x="16943" y="50049"/>
                  <a:pt x="16943" y="51625"/>
                </a:cubicBezTo>
                <a:lnTo>
                  <a:pt x="16943" y="50049"/>
                </a:lnTo>
                <a:lnTo>
                  <a:pt x="16943" y="51625"/>
                </a:lnTo>
                <a:cubicBezTo>
                  <a:pt x="15548" y="51625"/>
                  <a:pt x="15548" y="51625"/>
                  <a:pt x="15548" y="51625"/>
                </a:cubicBezTo>
                <a:cubicBezTo>
                  <a:pt x="15548" y="51625"/>
                  <a:pt x="15548" y="51625"/>
                  <a:pt x="16943" y="51625"/>
                </a:cubicBezTo>
                <a:lnTo>
                  <a:pt x="15548" y="51625"/>
                </a:lnTo>
                <a:cubicBezTo>
                  <a:pt x="15548" y="53004"/>
                  <a:pt x="15548" y="53004"/>
                  <a:pt x="15548" y="53004"/>
                </a:cubicBezTo>
                <a:cubicBezTo>
                  <a:pt x="15548" y="51625"/>
                  <a:pt x="15548" y="51625"/>
                  <a:pt x="15548" y="53004"/>
                </a:cubicBezTo>
                <a:cubicBezTo>
                  <a:pt x="15548" y="51625"/>
                  <a:pt x="15548" y="51625"/>
                  <a:pt x="15548" y="51625"/>
                </a:cubicBezTo>
                <a:cubicBezTo>
                  <a:pt x="15548" y="51625"/>
                  <a:pt x="15548" y="51625"/>
                  <a:pt x="15548" y="53004"/>
                </a:cubicBezTo>
                <a:lnTo>
                  <a:pt x="14152" y="53004"/>
                </a:lnTo>
                <a:cubicBezTo>
                  <a:pt x="15548" y="53004"/>
                  <a:pt x="15548" y="53004"/>
                  <a:pt x="15548" y="53004"/>
                </a:cubicBezTo>
                <a:lnTo>
                  <a:pt x="14152" y="53004"/>
                </a:lnTo>
                <a:lnTo>
                  <a:pt x="15548" y="53004"/>
                </a:lnTo>
                <a:lnTo>
                  <a:pt x="14152" y="53004"/>
                </a:lnTo>
                <a:lnTo>
                  <a:pt x="15548" y="53004"/>
                </a:lnTo>
                <a:cubicBezTo>
                  <a:pt x="15548" y="53004"/>
                  <a:pt x="15548" y="53004"/>
                  <a:pt x="14152" y="53004"/>
                </a:cubicBezTo>
                <a:cubicBezTo>
                  <a:pt x="15548" y="53004"/>
                  <a:pt x="15548" y="53004"/>
                  <a:pt x="15548" y="53004"/>
                </a:cubicBezTo>
                <a:lnTo>
                  <a:pt x="14152" y="53004"/>
                </a:lnTo>
                <a:lnTo>
                  <a:pt x="15548" y="53004"/>
                </a:lnTo>
                <a:cubicBezTo>
                  <a:pt x="15548" y="53004"/>
                  <a:pt x="15548" y="53004"/>
                  <a:pt x="15548" y="54384"/>
                </a:cubicBezTo>
                <a:lnTo>
                  <a:pt x="14152" y="54384"/>
                </a:lnTo>
                <a:cubicBezTo>
                  <a:pt x="15548" y="54384"/>
                  <a:pt x="15548" y="54384"/>
                  <a:pt x="15548" y="54384"/>
                </a:cubicBezTo>
                <a:cubicBezTo>
                  <a:pt x="14152" y="54384"/>
                  <a:pt x="14152" y="54384"/>
                  <a:pt x="14152" y="54384"/>
                </a:cubicBezTo>
                <a:lnTo>
                  <a:pt x="15548" y="54384"/>
                </a:lnTo>
                <a:cubicBezTo>
                  <a:pt x="15548" y="54384"/>
                  <a:pt x="15548" y="54384"/>
                  <a:pt x="14152" y="54384"/>
                </a:cubicBezTo>
                <a:lnTo>
                  <a:pt x="15548" y="54384"/>
                </a:lnTo>
                <a:cubicBezTo>
                  <a:pt x="14152" y="54384"/>
                  <a:pt x="14152" y="54384"/>
                  <a:pt x="14152" y="54384"/>
                </a:cubicBezTo>
                <a:lnTo>
                  <a:pt x="14152" y="55763"/>
                </a:lnTo>
                <a:cubicBezTo>
                  <a:pt x="14152" y="55763"/>
                  <a:pt x="14152" y="55763"/>
                  <a:pt x="12757" y="55763"/>
                </a:cubicBezTo>
                <a:lnTo>
                  <a:pt x="12757" y="57142"/>
                </a:lnTo>
                <a:lnTo>
                  <a:pt x="12757" y="58522"/>
                </a:lnTo>
                <a:lnTo>
                  <a:pt x="12757" y="59901"/>
                </a:lnTo>
                <a:cubicBezTo>
                  <a:pt x="11362" y="59901"/>
                  <a:pt x="12757" y="59901"/>
                  <a:pt x="11362" y="59901"/>
                </a:cubicBezTo>
                <a:lnTo>
                  <a:pt x="11362" y="58522"/>
                </a:lnTo>
                <a:cubicBezTo>
                  <a:pt x="11362" y="58522"/>
                  <a:pt x="11362" y="58522"/>
                  <a:pt x="11362" y="57142"/>
                </a:cubicBezTo>
                <a:cubicBezTo>
                  <a:pt x="11362" y="58522"/>
                  <a:pt x="11362" y="58522"/>
                  <a:pt x="11362" y="59901"/>
                </a:cubicBezTo>
                <a:lnTo>
                  <a:pt x="11362" y="61280"/>
                </a:lnTo>
                <a:cubicBezTo>
                  <a:pt x="12757" y="61280"/>
                  <a:pt x="12757" y="61280"/>
                  <a:pt x="12757" y="61280"/>
                </a:cubicBezTo>
                <a:cubicBezTo>
                  <a:pt x="12757" y="61280"/>
                  <a:pt x="12757" y="61280"/>
                  <a:pt x="12757" y="62660"/>
                </a:cubicBezTo>
                <a:cubicBezTo>
                  <a:pt x="14152" y="62660"/>
                  <a:pt x="14152" y="62660"/>
                  <a:pt x="14152" y="62660"/>
                </a:cubicBezTo>
                <a:lnTo>
                  <a:pt x="15548" y="62660"/>
                </a:lnTo>
                <a:lnTo>
                  <a:pt x="15548" y="64039"/>
                </a:lnTo>
                <a:cubicBezTo>
                  <a:pt x="15548" y="64039"/>
                  <a:pt x="15548" y="64039"/>
                  <a:pt x="15548" y="62660"/>
                </a:cubicBezTo>
                <a:cubicBezTo>
                  <a:pt x="14152" y="62660"/>
                  <a:pt x="14152" y="64039"/>
                  <a:pt x="14152" y="64039"/>
                </a:cubicBezTo>
                <a:lnTo>
                  <a:pt x="14152" y="62660"/>
                </a:lnTo>
                <a:lnTo>
                  <a:pt x="12757" y="62660"/>
                </a:lnTo>
                <a:lnTo>
                  <a:pt x="11362" y="62660"/>
                </a:lnTo>
                <a:cubicBezTo>
                  <a:pt x="11362" y="62660"/>
                  <a:pt x="11362" y="62660"/>
                  <a:pt x="11362" y="61280"/>
                </a:cubicBezTo>
                <a:cubicBezTo>
                  <a:pt x="11362" y="61280"/>
                  <a:pt x="11362" y="61280"/>
                  <a:pt x="11362" y="62660"/>
                </a:cubicBezTo>
                <a:cubicBezTo>
                  <a:pt x="11362" y="64039"/>
                  <a:pt x="11362" y="66798"/>
                  <a:pt x="11362" y="69753"/>
                </a:cubicBezTo>
                <a:cubicBezTo>
                  <a:pt x="11362" y="69753"/>
                  <a:pt x="11362" y="69753"/>
                  <a:pt x="12757" y="69753"/>
                </a:cubicBezTo>
                <a:cubicBezTo>
                  <a:pt x="12757" y="69753"/>
                  <a:pt x="12757" y="69753"/>
                  <a:pt x="14152" y="69753"/>
                </a:cubicBezTo>
                <a:cubicBezTo>
                  <a:pt x="14152" y="69753"/>
                  <a:pt x="14152" y="69753"/>
                  <a:pt x="14152" y="71133"/>
                </a:cubicBezTo>
                <a:cubicBezTo>
                  <a:pt x="14152" y="69753"/>
                  <a:pt x="14152" y="69753"/>
                  <a:pt x="14152" y="69753"/>
                </a:cubicBezTo>
                <a:cubicBezTo>
                  <a:pt x="15548" y="69753"/>
                  <a:pt x="15548" y="69753"/>
                  <a:pt x="15548" y="69753"/>
                </a:cubicBezTo>
                <a:cubicBezTo>
                  <a:pt x="14152" y="69753"/>
                  <a:pt x="14152" y="69753"/>
                  <a:pt x="14152" y="71133"/>
                </a:cubicBezTo>
                <a:cubicBezTo>
                  <a:pt x="14152" y="71133"/>
                  <a:pt x="14152" y="71133"/>
                  <a:pt x="14152" y="72512"/>
                </a:cubicBezTo>
                <a:cubicBezTo>
                  <a:pt x="15548" y="72512"/>
                  <a:pt x="15548" y="71133"/>
                  <a:pt x="15548" y="71133"/>
                </a:cubicBezTo>
                <a:cubicBezTo>
                  <a:pt x="15548" y="71133"/>
                  <a:pt x="15548" y="71133"/>
                  <a:pt x="14152" y="71133"/>
                </a:cubicBezTo>
                <a:cubicBezTo>
                  <a:pt x="15548" y="71133"/>
                  <a:pt x="15548" y="71133"/>
                  <a:pt x="15548" y="71133"/>
                </a:cubicBezTo>
                <a:lnTo>
                  <a:pt x="15548" y="69753"/>
                </a:lnTo>
                <a:cubicBezTo>
                  <a:pt x="15548" y="69753"/>
                  <a:pt x="15548" y="69753"/>
                  <a:pt x="15548" y="71133"/>
                </a:cubicBezTo>
                <a:lnTo>
                  <a:pt x="16943" y="71133"/>
                </a:lnTo>
                <a:cubicBezTo>
                  <a:pt x="18338" y="71133"/>
                  <a:pt x="18338" y="71133"/>
                  <a:pt x="18338" y="71133"/>
                </a:cubicBezTo>
                <a:cubicBezTo>
                  <a:pt x="19734" y="71133"/>
                  <a:pt x="19734" y="71133"/>
                  <a:pt x="19734" y="71133"/>
                </a:cubicBezTo>
                <a:lnTo>
                  <a:pt x="21129" y="71133"/>
                </a:lnTo>
                <a:cubicBezTo>
                  <a:pt x="19734" y="71133"/>
                  <a:pt x="21129" y="72512"/>
                  <a:pt x="19734" y="72512"/>
                </a:cubicBezTo>
                <a:cubicBezTo>
                  <a:pt x="19734" y="72512"/>
                  <a:pt x="19734" y="72512"/>
                  <a:pt x="21129" y="72512"/>
                </a:cubicBezTo>
                <a:cubicBezTo>
                  <a:pt x="22524" y="72512"/>
                  <a:pt x="22524" y="72512"/>
                  <a:pt x="22524" y="73891"/>
                </a:cubicBezTo>
                <a:lnTo>
                  <a:pt x="22524" y="72512"/>
                </a:lnTo>
                <a:lnTo>
                  <a:pt x="22524" y="73891"/>
                </a:lnTo>
                <a:cubicBezTo>
                  <a:pt x="22524" y="73891"/>
                  <a:pt x="22524" y="73891"/>
                  <a:pt x="23920" y="73891"/>
                </a:cubicBezTo>
                <a:lnTo>
                  <a:pt x="25315" y="73891"/>
                </a:lnTo>
                <a:lnTo>
                  <a:pt x="25315" y="75270"/>
                </a:lnTo>
                <a:lnTo>
                  <a:pt x="26710" y="75270"/>
                </a:lnTo>
                <a:lnTo>
                  <a:pt x="26710" y="76650"/>
                </a:lnTo>
                <a:lnTo>
                  <a:pt x="25315" y="76650"/>
                </a:lnTo>
                <a:lnTo>
                  <a:pt x="25315" y="78029"/>
                </a:lnTo>
                <a:cubicBezTo>
                  <a:pt x="26710" y="78029"/>
                  <a:pt x="26710" y="78029"/>
                  <a:pt x="26710" y="78029"/>
                </a:cubicBezTo>
                <a:cubicBezTo>
                  <a:pt x="28106" y="78029"/>
                  <a:pt x="28106" y="76650"/>
                  <a:pt x="28106" y="76650"/>
                </a:cubicBezTo>
                <a:cubicBezTo>
                  <a:pt x="28106" y="78029"/>
                  <a:pt x="29501" y="78029"/>
                  <a:pt x="29501" y="78029"/>
                </a:cubicBezTo>
                <a:cubicBezTo>
                  <a:pt x="30897" y="78029"/>
                  <a:pt x="30897" y="78029"/>
                  <a:pt x="30897" y="78029"/>
                </a:cubicBezTo>
                <a:lnTo>
                  <a:pt x="32491" y="78029"/>
                </a:lnTo>
                <a:cubicBezTo>
                  <a:pt x="32491" y="78029"/>
                  <a:pt x="32491" y="79408"/>
                  <a:pt x="33887" y="79408"/>
                </a:cubicBezTo>
                <a:cubicBezTo>
                  <a:pt x="35282" y="79408"/>
                  <a:pt x="35282" y="80788"/>
                  <a:pt x="35282" y="80788"/>
                </a:cubicBezTo>
                <a:cubicBezTo>
                  <a:pt x="35282" y="82167"/>
                  <a:pt x="33887" y="82167"/>
                  <a:pt x="33887" y="82167"/>
                </a:cubicBezTo>
                <a:cubicBezTo>
                  <a:pt x="33887" y="82167"/>
                  <a:pt x="33887" y="82167"/>
                  <a:pt x="33887" y="83546"/>
                </a:cubicBezTo>
                <a:cubicBezTo>
                  <a:pt x="33887" y="83546"/>
                  <a:pt x="33887" y="83546"/>
                  <a:pt x="32491" y="83546"/>
                </a:cubicBezTo>
                <a:cubicBezTo>
                  <a:pt x="32491" y="83546"/>
                  <a:pt x="32491" y="83546"/>
                  <a:pt x="32491" y="84926"/>
                </a:cubicBezTo>
                <a:lnTo>
                  <a:pt x="32491" y="86305"/>
                </a:lnTo>
                <a:cubicBezTo>
                  <a:pt x="32491" y="86305"/>
                  <a:pt x="32491" y="86305"/>
                  <a:pt x="32491" y="87684"/>
                </a:cubicBezTo>
                <a:cubicBezTo>
                  <a:pt x="30897" y="87684"/>
                  <a:pt x="30897" y="87684"/>
                  <a:pt x="30897" y="89064"/>
                </a:cubicBezTo>
                <a:cubicBezTo>
                  <a:pt x="30897" y="89064"/>
                  <a:pt x="30897" y="89064"/>
                  <a:pt x="29501" y="89064"/>
                </a:cubicBezTo>
                <a:cubicBezTo>
                  <a:pt x="29501" y="89064"/>
                  <a:pt x="29501" y="89064"/>
                  <a:pt x="29501" y="90640"/>
                </a:cubicBezTo>
                <a:cubicBezTo>
                  <a:pt x="29501" y="90640"/>
                  <a:pt x="29501" y="89064"/>
                  <a:pt x="28106" y="89064"/>
                </a:cubicBezTo>
                <a:cubicBezTo>
                  <a:pt x="28106" y="90640"/>
                  <a:pt x="28106" y="90640"/>
                  <a:pt x="28106" y="90640"/>
                </a:cubicBezTo>
                <a:cubicBezTo>
                  <a:pt x="28106" y="90640"/>
                  <a:pt x="28106" y="90640"/>
                  <a:pt x="26710" y="90640"/>
                </a:cubicBezTo>
                <a:cubicBezTo>
                  <a:pt x="28106" y="90640"/>
                  <a:pt x="26710" y="92019"/>
                  <a:pt x="26710" y="92019"/>
                </a:cubicBezTo>
                <a:cubicBezTo>
                  <a:pt x="28106" y="93399"/>
                  <a:pt x="26710" y="93399"/>
                  <a:pt x="26710" y="93399"/>
                </a:cubicBezTo>
                <a:cubicBezTo>
                  <a:pt x="26710" y="94778"/>
                  <a:pt x="25315" y="94778"/>
                  <a:pt x="25315" y="94778"/>
                </a:cubicBezTo>
                <a:cubicBezTo>
                  <a:pt x="25315" y="94778"/>
                  <a:pt x="26710" y="94778"/>
                  <a:pt x="26710" y="93399"/>
                </a:cubicBezTo>
                <a:lnTo>
                  <a:pt x="25315" y="93399"/>
                </a:lnTo>
                <a:cubicBezTo>
                  <a:pt x="25315" y="93399"/>
                  <a:pt x="25315" y="93399"/>
                  <a:pt x="25315" y="94778"/>
                </a:cubicBezTo>
                <a:cubicBezTo>
                  <a:pt x="33887" y="103054"/>
                  <a:pt x="46445" y="108571"/>
                  <a:pt x="59202" y="108571"/>
                </a:cubicBezTo>
                <a:cubicBezTo>
                  <a:pt x="83122" y="108571"/>
                  <a:pt x="102857" y="90640"/>
                  <a:pt x="107043" y="68374"/>
                </a:cubicBezTo>
                <a:cubicBezTo>
                  <a:pt x="107043" y="66798"/>
                  <a:pt x="107043" y="66798"/>
                  <a:pt x="107043" y="66798"/>
                </a:cubicBezTo>
                <a:cubicBezTo>
                  <a:pt x="107043" y="65418"/>
                  <a:pt x="105647" y="65418"/>
                  <a:pt x="105647" y="65418"/>
                </a:cubicBezTo>
                <a:cubicBezTo>
                  <a:pt x="105647" y="65418"/>
                  <a:pt x="105647" y="65418"/>
                  <a:pt x="105647" y="64039"/>
                </a:cubicBezTo>
                <a:cubicBezTo>
                  <a:pt x="105647" y="64039"/>
                  <a:pt x="105647" y="64039"/>
                  <a:pt x="105647" y="62660"/>
                </a:cubicBezTo>
                <a:lnTo>
                  <a:pt x="105647" y="61280"/>
                </a:lnTo>
                <a:cubicBezTo>
                  <a:pt x="105647" y="61280"/>
                  <a:pt x="105647" y="61280"/>
                  <a:pt x="104252" y="61280"/>
                </a:cubicBezTo>
                <a:cubicBezTo>
                  <a:pt x="104252" y="59901"/>
                  <a:pt x="104252" y="59901"/>
                  <a:pt x="104252" y="59901"/>
                </a:cubicBezTo>
                <a:cubicBezTo>
                  <a:pt x="102857" y="59901"/>
                  <a:pt x="102857" y="59901"/>
                  <a:pt x="102857" y="59901"/>
                </a:cubicBezTo>
                <a:cubicBezTo>
                  <a:pt x="102857" y="59901"/>
                  <a:pt x="102857" y="59901"/>
                  <a:pt x="104252" y="59901"/>
                </a:cubicBezTo>
                <a:lnTo>
                  <a:pt x="102857" y="59901"/>
                </a:lnTo>
                <a:lnTo>
                  <a:pt x="102857" y="58522"/>
                </a:lnTo>
                <a:cubicBezTo>
                  <a:pt x="102857" y="58522"/>
                  <a:pt x="102857" y="58522"/>
                  <a:pt x="102857" y="57142"/>
                </a:cubicBezTo>
                <a:cubicBezTo>
                  <a:pt x="102857" y="58522"/>
                  <a:pt x="102857" y="58522"/>
                  <a:pt x="101461" y="58522"/>
                </a:cubicBezTo>
                <a:cubicBezTo>
                  <a:pt x="101461" y="57142"/>
                  <a:pt x="101461" y="57142"/>
                  <a:pt x="101461" y="57142"/>
                </a:cubicBezTo>
                <a:cubicBezTo>
                  <a:pt x="101461" y="57142"/>
                  <a:pt x="101461" y="57142"/>
                  <a:pt x="101461" y="58522"/>
                </a:cubicBezTo>
                <a:cubicBezTo>
                  <a:pt x="101461" y="58522"/>
                  <a:pt x="101461" y="58522"/>
                  <a:pt x="100066" y="58522"/>
                </a:cubicBezTo>
                <a:lnTo>
                  <a:pt x="100066" y="59901"/>
                </a:lnTo>
                <a:cubicBezTo>
                  <a:pt x="98671" y="59901"/>
                  <a:pt x="98671" y="59901"/>
                  <a:pt x="98671" y="59901"/>
                </a:cubicBezTo>
                <a:lnTo>
                  <a:pt x="97275" y="61280"/>
                </a:lnTo>
                <a:cubicBezTo>
                  <a:pt x="95880" y="61280"/>
                  <a:pt x="95880" y="61280"/>
                  <a:pt x="95880" y="61280"/>
                </a:cubicBezTo>
                <a:cubicBezTo>
                  <a:pt x="95880" y="61280"/>
                  <a:pt x="95880" y="61280"/>
                  <a:pt x="95880" y="62660"/>
                </a:cubicBezTo>
                <a:lnTo>
                  <a:pt x="95880" y="64039"/>
                </a:lnTo>
                <a:cubicBezTo>
                  <a:pt x="95880" y="64039"/>
                  <a:pt x="95880" y="64039"/>
                  <a:pt x="95880" y="65418"/>
                </a:cubicBezTo>
                <a:cubicBezTo>
                  <a:pt x="95880" y="65418"/>
                  <a:pt x="95880" y="65418"/>
                  <a:pt x="94485" y="65418"/>
                </a:cubicBezTo>
                <a:cubicBezTo>
                  <a:pt x="94485" y="64039"/>
                  <a:pt x="94485" y="64039"/>
                  <a:pt x="92890" y="64039"/>
                </a:cubicBezTo>
                <a:cubicBezTo>
                  <a:pt x="92890" y="64039"/>
                  <a:pt x="92890" y="64039"/>
                  <a:pt x="92890" y="62660"/>
                </a:cubicBezTo>
                <a:lnTo>
                  <a:pt x="92890" y="61280"/>
                </a:lnTo>
                <a:cubicBezTo>
                  <a:pt x="92890" y="61280"/>
                  <a:pt x="92890" y="59901"/>
                  <a:pt x="91495" y="59901"/>
                </a:cubicBezTo>
                <a:cubicBezTo>
                  <a:pt x="91495" y="58522"/>
                  <a:pt x="91495" y="58522"/>
                  <a:pt x="91495" y="58522"/>
                </a:cubicBezTo>
                <a:cubicBezTo>
                  <a:pt x="92890" y="58522"/>
                  <a:pt x="91495" y="58522"/>
                  <a:pt x="91495" y="58522"/>
                </a:cubicBezTo>
                <a:cubicBezTo>
                  <a:pt x="90099" y="58522"/>
                  <a:pt x="90099" y="58522"/>
                  <a:pt x="90099" y="58522"/>
                </a:cubicBezTo>
                <a:cubicBezTo>
                  <a:pt x="90099" y="58522"/>
                  <a:pt x="90099" y="58522"/>
                  <a:pt x="90099" y="57142"/>
                </a:cubicBezTo>
                <a:cubicBezTo>
                  <a:pt x="90099" y="58522"/>
                  <a:pt x="90099" y="57142"/>
                  <a:pt x="90099" y="57142"/>
                </a:cubicBezTo>
                <a:cubicBezTo>
                  <a:pt x="88704" y="57142"/>
                  <a:pt x="88704" y="57142"/>
                  <a:pt x="88704" y="57142"/>
                </a:cubicBezTo>
                <a:cubicBezTo>
                  <a:pt x="88704" y="55763"/>
                  <a:pt x="88704" y="55763"/>
                  <a:pt x="88704" y="55763"/>
                </a:cubicBezTo>
                <a:cubicBezTo>
                  <a:pt x="88704" y="55763"/>
                  <a:pt x="87308" y="57142"/>
                  <a:pt x="87308" y="55763"/>
                </a:cubicBezTo>
                <a:lnTo>
                  <a:pt x="85913" y="55763"/>
                </a:lnTo>
                <a:cubicBezTo>
                  <a:pt x="85913" y="57142"/>
                  <a:pt x="85913" y="57142"/>
                  <a:pt x="85913" y="57142"/>
                </a:cubicBezTo>
                <a:lnTo>
                  <a:pt x="85913" y="55763"/>
                </a:lnTo>
                <a:cubicBezTo>
                  <a:pt x="84518" y="55763"/>
                  <a:pt x="84518" y="55763"/>
                  <a:pt x="84518" y="55763"/>
                </a:cubicBezTo>
                <a:cubicBezTo>
                  <a:pt x="83122" y="55763"/>
                  <a:pt x="83122" y="55763"/>
                  <a:pt x="83122" y="55763"/>
                </a:cubicBezTo>
                <a:lnTo>
                  <a:pt x="81727" y="55763"/>
                </a:lnTo>
                <a:cubicBezTo>
                  <a:pt x="81727" y="55763"/>
                  <a:pt x="80332" y="55763"/>
                  <a:pt x="80332" y="54384"/>
                </a:cubicBezTo>
                <a:cubicBezTo>
                  <a:pt x="80332" y="54384"/>
                  <a:pt x="80332" y="54384"/>
                  <a:pt x="80332" y="53004"/>
                </a:cubicBezTo>
                <a:cubicBezTo>
                  <a:pt x="78936" y="53004"/>
                  <a:pt x="78936" y="53004"/>
                  <a:pt x="78936" y="53004"/>
                </a:cubicBezTo>
                <a:cubicBezTo>
                  <a:pt x="78936" y="53004"/>
                  <a:pt x="78936" y="53004"/>
                  <a:pt x="78936" y="54384"/>
                </a:cubicBezTo>
                <a:cubicBezTo>
                  <a:pt x="78936" y="54384"/>
                  <a:pt x="78936" y="54384"/>
                  <a:pt x="78936" y="55763"/>
                </a:cubicBezTo>
                <a:cubicBezTo>
                  <a:pt x="78936" y="55763"/>
                  <a:pt x="78936" y="55763"/>
                  <a:pt x="80332" y="55763"/>
                </a:cubicBezTo>
                <a:cubicBezTo>
                  <a:pt x="80332" y="55763"/>
                  <a:pt x="80332" y="55763"/>
                  <a:pt x="78936" y="55763"/>
                </a:cubicBezTo>
                <a:lnTo>
                  <a:pt x="80332" y="55763"/>
                </a:lnTo>
                <a:cubicBezTo>
                  <a:pt x="78936" y="55763"/>
                  <a:pt x="78936" y="55763"/>
                  <a:pt x="80332" y="55763"/>
                </a:cubicBezTo>
                <a:lnTo>
                  <a:pt x="80332" y="57142"/>
                </a:lnTo>
                <a:cubicBezTo>
                  <a:pt x="80332" y="55763"/>
                  <a:pt x="80332" y="55763"/>
                  <a:pt x="80332" y="55763"/>
                </a:cubicBezTo>
                <a:lnTo>
                  <a:pt x="80332" y="57142"/>
                </a:lnTo>
                <a:cubicBezTo>
                  <a:pt x="81727" y="57142"/>
                  <a:pt x="81727" y="57142"/>
                  <a:pt x="81727" y="57142"/>
                </a:cubicBezTo>
                <a:cubicBezTo>
                  <a:pt x="83122" y="55763"/>
                  <a:pt x="83122" y="55763"/>
                  <a:pt x="83122" y="55763"/>
                </a:cubicBezTo>
                <a:lnTo>
                  <a:pt x="83122" y="57142"/>
                </a:lnTo>
                <a:lnTo>
                  <a:pt x="84518" y="57142"/>
                </a:lnTo>
                <a:cubicBezTo>
                  <a:pt x="84518" y="57142"/>
                  <a:pt x="84518" y="57142"/>
                  <a:pt x="84518" y="58522"/>
                </a:cubicBezTo>
                <a:cubicBezTo>
                  <a:pt x="84518" y="59901"/>
                  <a:pt x="84518" y="59901"/>
                  <a:pt x="84518" y="59901"/>
                </a:cubicBezTo>
                <a:cubicBezTo>
                  <a:pt x="83122" y="59901"/>
                  <a:pt x="83122" y="59901"/>
                  <a:pt x="83122" y="59901"/>
                </a:cubicBezTo>
                <a:lnTo>
                  <a:pt x="83122" y="61280"/>
                </a:lnTo>
                <a:cubicBezTo>
                  <a:pt x="81727" y="61280"/>
                  <a:pt x="81727" y="61280"/>
                  <a:pt x="81727" y="61280"/>
                </a:cubicBezTo>
                <a:lnTo>
                  <a:pt x="80332" y="61280"/>
                </a:lnTo>
                <a:cubicBezTo>
                  <a:pt x="80332" y="62660"/>
                  <a:pt x="80332" y="62660"/>
                  <a:pt x="78936" y="62660"/>
                </a:cubicBezTo>
                <a:lnTo>
                  <a:pt x="77541" y="62660"/>
                </a:lnTo>
                <a:cubicBezTo>
                  <a:pt x="76146" y="64039"/>
                  <a:pt x="76146" y="64039"/>
                  <a:pt x="76146" y="62660"/>
                </a:cubicBezTo>
                <a:cubicBezTo>
                  <a:pt x="76146" y="62660"/>
                  <a:pt x="76146" y="62660"/>
                  <a:pt x="76146" y="61280"/>
                </a:cubicBezTo>
                <a:cubicBezTo>
                  <a:pt x="76146" y="61280"/>
                  <a:pt x="74750" y="61280"/>
                  <a:pt x="74750" y="59901"/>
                </a:cubicBezTo>
                <a:cubicBezTo>
                  <a:pt x="74750" y="59901"/>
                  <a:pt x="74750" y="59901"/>
                  <a:pt x="73355" y="58522"/>
                </a:cubicBezTo>
                <a:cubicBezTo>
                  <a:pt x="73355" y="58522"/>
                  <a:pt x="73355" y="58522"/>
                  <a:pt x="73355" y="57142"/>
                </a:cubicBezTo>
                <a:cubicBezTo>
                  <a:pt x="73355" y="55763"/>
                  <a:pt x="71960" y="55763"/>
                  <a:pt x="71960" y="55763"/>
                </a:cubicBezTo>
                <a:cubicBezTo>
                  <a:pt x="71960" y="54384"/>
                  <a:pt x="71960" y="54384"/>
                  <a:pt x="71960" y="54384"/>
                </a:cubicBezTo>
                <a:cubicBezTo>
                  <a:pt x="71960" y="53004"/>
                  <a:pt x="70365" y="53004"/>
                  <a:pt x="70365" y="53004"/>
                </a:cubicBezTo>
                <a:cubicBezTo>
                  <a:pt x="70365" y="53004"/>
                  <a:pt x="70365" y="53004"/>
                  <a:pt x="71960" y="51625"/>
                </a:cubicBezTo>
                <a:cubicBezTo>
                  <a:pt x="71960" y="50049"/>
                  <a:pt x="71960" y="50049"/>
                  <a:pt x="71960" y="50049"/>
                </a:cubicBezTo>
                <a:cubicBezTo>
                  <a:pt x="71960" y="50049"/>
                  <a:pt x="71960" y="50049"/>
                  <a:pt x="70365" y="50049"/>
                </a:cubicBezTo>
                <a:cubicBezTo>
                  <a:pt x="70365" y="50049"/>
                  <a:pt x="70365" y="50049"/>
                  <a:pt x="68970" y="50049"/>
                </a:cubicBezTo>
                <a:cubicBezTo>
                  <a:pt x="68970" y="50049"/>
                  <a:pt x="68970" y="48669"/>
                  <a:pt x="68970" y="50049"/>
                </a:cubicBezTo>
                <a:cubicBezTo>
                  <a:pt x="68970" y="50049"/>
                  <a:pt x="68970" y="50049"/>
                  <a:pt x="67574" y="50049"/>
                </a:cubicBezTo>
                <a:cubicBezTo>
                  <a:pt x="67574" y="48669"/>
                  <a:pt x="67574" y="48669"/>
                  <a:pt x="67574" y="48669"/>
                </a:cubicBezTo>
                <a:cubicBezTo>
                  <a:pt x="66179" y="48669"/>
                  <a:pt x="66179" y="48669"/>
                  <a:pt x="66179" y="48669"/>
                </a:cubicBezTo>
                <a:cubicBezTo>
                  <a:pt x="67574" y="48669"/>
                  <a:pt x="67574" y="48669"/>
                  <a:pt x="66179" y="48669"/>
                </a:cubicBezTo>
                <a:lnTo>
                  <a:pt x="67574" y="48669"/>
                </a:lnTo>
                <a:lnTo>
                  <a:pt x="66179" y="48669"/>
                </a:lnTo>
                <a:cubicBezTo>
                  <a:pt x="66179" y="47290"/>
                  <a:pt x="66179" y="47290"/>
                  <a:pt x="66179" y="47290"/>
                </a:cubicBezTo>
                <a:cubicBezTo>
                  <a:pt x="66179" y="47290"/>
                  <a:pt x="66179" y="47290"/>
                  <a:pt x="67574" y="47290"/>
                </a:cubicBezTo>
                <a:cubicBezTo>
                  <a:pt x="66179" y="47290"/>
                  <a:pt x="66179" y="47290"/>
                  <a:pt x="66179" y="47290"/>
                </a:cubicBezTo>
                <a:lnTo>
                  <a:pt x="67574" y="47290"/>
                </a:lnTo>
                <a:lnTo>
                  <a:pt x="68970" y="47290"/>
                </a:lnTo>
                <a:cubicBezTo>
                  <a:pt x="68970" y="47290"/>
                  <a:pt x="68970" y="47290"/>
                  <a:pt x="67574" y="47290"/>
                </a:cubicBezTo>
                <a:cubicBezTo>
                  <a:pt x="67574" y="47290"/>
                  <a:pt x="67574" y="47290"/>
                  <a:pt x="67574" y="45911"/>
                </a:cubicBezTo>
                <a:lnTo>
                  <a:pt x="68970" y="47290"/>
                </a:lnTo>
                <a:lnTo>
                  <a:pt x="68970" y="45911"/>
                </a:lnTo>
                <a:cubicBezTo>
                  <a:pt x="68970" y="47290"/>
                  <a:pt x="68970" y="47290"/>
                  <a:pt x="68970" y="47290"/>
                </a:cubicBezTo>
                <a:cubicBezTo>
                  <a:pt x="68970" y="45911"/>
                  <a:pt x="68970" y="45911"/>
                  <a:pt x="68970" y="45911"/>
                </a:cubicBezTo>
                <a:lnTo>
                  <a:pt x="70365" y="45911"/>
                </a:lnTo>
                <a:cubicBezTo>
                  <a:pt x="70365" y="45911"/>
                  <a:pt x="70365" y="45911"/>
                  <a:pt x="71960" y="45911"/>
                </a:cubicBezTo>
                <a:cubicBezTo>
                  <a:pt x="71960" y="45911"/>
                  <a:pt x="71960" y="47290"/>
                  <a:pt x="73355" y="47290"/>
                </a:cubicBezTo>
                <a:lnTo>
                  <a:pt x="74750" y="47290"/>
                </a:lnTo>
                <a:lnTo>
                  <a:pt x="74750" y="45911"/>
                </a:lnTo>
                <a:cubicBezTo>
                  <a:pt x="74750" y="44532"/>
                  <a:pt x="74750" y="44532"/>
                  <a:pt x="74750" y="44532"/>
                </a:cubicBezTo>
                <a:lnTo>
                  <a:pt x="73355" y="44532"/>
                </a:lnTo>
                <a:lnTo>
                  <a:pt x="71960" y="44532"/>
                </a:lnTo>
                <a:cubicBezTo>
                  <a:pt x="71960" y="44532"/>
                  <a:pt x="73355" y="44532"/>
                  <a:pt x="73355" y="43152"/>
                </a:cubicBezTo>
                <a:cubicBezTo>
                  <a:pt x="73355" y="43152"/>
                  <a:pt x="73355" y="43152"/>
                  <a:pt x="71960" y="43152"/>
                </a:cubicBezTo>
                <a:cubicBezTo>
                  <a:pt x="70365" y="43152"/>
                  <a:pt x="70365" y="43152"/>
                  <a:pt x="70365" y="43152"/>
                </a:cubicBezTo>
                <a:cubicBezTo>
                  <a:pt x="70365" y="43152"/>
                  <a:pt x="71960" y="43152"/>
                  <a:pt x="71960" y="44532"/>
                </a:cubicBezTo>
                <a:cubicBezTo>
                  <a:pt x="71960" y="44532"/>
                  <a:pt x="71960" y="44532"/>
                  <a:pt x="70365" y="44532"/>
                </a:cubicBezTo>
                <a:cubicBezTo>
                  <a:pt x="70365" y="43152"/>
                  <a:pt x="70365" y="43152"/>
                  <a:pt x="70365" y="43152"/>
                </a:cubicBezTo>
                <a:cubicBezTo>
                  <a:pt x="70365" y="43152"/>
                  <a:pt x="70365" y="43152"/>
                  <a:pt x="68970" y="43152"/>
                </a:cubicBezTo>
                <a:cubicBezTo>
                  <a:pt x="68970" y="43152"/>
                  <a:pt x="68970" y="43152"/>
                  <a:pt x="70365" y="43152"/>
                </a:cubicBezTo>
                <a:cubicBezTo>
                  <a:pt x="68970" y="43152"/>
                  <a:pt x="68970" y="43152"/>
                  <a:pt x="68970" y="43152"/>
                </a:cubicBezTo>
                <a:cubicBezTo>
                  <a:pt x="68970" y="43152"/>
                  <a:pt x="67574" y="43152"/>
                  <a:pt x="68970" y="43152"/>
                </a:cubicBezTo>
                <a:cubicBezTo>
                  <a:pt x="68970" y="44532"/>
                  <a:pt x="68970" y="44532"/>
                  <a:pt x="68970" y="44532"/>
                </a:cubicBezTo>
                <a:cubicBezTo>
                  <a:pt x="68970" y="44532"/>
                  <a:pt x="68970" y="44532"/>
                  <a:pt x="67574" y="44532"/>
                </a:cubicBezTo>
                <a:cubicBezTo>
                  <a:pt x="67574" y="44532"/>
                  <a:pt x="67574" y="44532"/>
                  <a:pt x="67574" y="45911"/>
                </a:cubicBezTo>
                <a:cubicBezTo>
                  <a:pt x="67574" y="47290"/>
                  <a:pt x="67574" y="47290"/>
                  <a:pt x="67574" y="47290"/>
                </a:cubicBezTo>
                <a:lnTo>
                  <a:pt x="66179" y="47290"/>
                </a:lnTo>
                <a:cubicBezTo>
                  <a:pt x="66179" y="47290"/>
                  <a:pt x="66179" y="47290"/>
                  <a:pt x="64784" y="47290"/>
                </a:cubicBezTo>
                <a:cubicBezTo>
                  <a:pt x="64784" y="47290"/>
                  <a:pt x="64784" y="47290"/>
                  <a:pt x="64784" y="48669"/>
                </a:cubicBezTo>
                <a:cubicBezTo>
                  <a:pt x="64784" y="48669"/>
                  <a:pt x="64784" y="48669"/>
                  <a:pt x="64784" y="50049"/>
                </a:cubicBezTo>
                <a:lnTo>
                  <a:pt x="64784" y="48669"/>
                </a:lnTo>
                <a:cubicBezTo>
                  <a:pt x="64784" y="48669"/>
                  <a:pt x="64784" y="48669"/>
                  <a:pt x="63388" y="50049"/>
                </a:cubicBezTo>
                <a:cubicBezTo>
                  <a:pt x="63388" y="48669"/>
                  <a:pt x="63388" y="48669"/>
                  <a:pt x="63388" y="48669"/>
                </a:cubicBezTo>
                <a:lnTo>
                  <a:pt x="64784" y="48669"/>
                </a:lnTo>
                <a:lnTo>
                  <a:pt x="63388" y="48669"/>
                </a:lnTo>
                <a:cubicBezTo>
                  <a:pt x="63388" y="48669"/>
                  <a:pt x="63388" y="48669"/>
                  <a:pt x="63388" y="47290"/>
                </a:cubicBezTo>
                <a:cubicBezTo>
                  <a:pt x="63388" y="48669"/>
                  <a:pt x="63388" y="47290"/>
                  <a:pt x="63388" y="47290"/>
                </a:cubicBezTo>
                <a:lnTo>
                  <a:pt x="63388" y="45911"/>
                </a:lnTo>
                <a:cubicBezTo>
                  <a:pt x="63388" y="45911"/>
                  <a:pt x="63388" y="45911"/>
                  <a:pt x="61993" y="45911"/>
                </a:cubicBezTo>
                <a:lnTo>
                  <a:pt x="60598" y="44532"/>
                </a:lnTo>
                <a:cubicBezTo>
                  <a:pt x="59202" y="44532"/>
                  <a:pt x="59202" y="44532"/>
                  <a:pt x="59202" y="44532"/>
                </a:cubicBezTo>
                <a:lnTo>
                  <a:pt x="59202" y="43152"/>
                </a:lnTo>
                <a:lnTo>
                  <a:pt x="59202" y="44532"/>
                </a:lnTo>
                <a:cubicBezTo>
                  <a:pt x="59202" y="45911"/>
                  <a:pt x="59202" y="45911"/>
                  <a:pt x="59202" y="45911"/>
                </a:cubicBezTo>
                <a:lnTo>
                  <a:pt x="60598" y="45911"/>
                </a:lnTo>
                <a:cubicBezTo>
                  <a:pt x="61993" y="47290"/>
                  <a:pt x="61993" y="47290"/>
                  <a:pt x="61993" y="47290"/>
                </a:cubicBezTo>
                <a:lnTo>
                  <a:pt x="60598" y="47290"/>
                </a:lnTo>
                <a:cubicBezTo>
                  <a:pt x="61993" y="47290"/>
                  <a:pt x="61993" y="47290"/>
                  <a:pt x="61993" y="47290"/>
                </a:cubicBezTo>
                <a:cubicBezTo>
                  <a:pt x="61993" y="47290"/>
                  <a:pt x="61993" y="47290"/>
                  <a:pt x="61993" y="48669"/>
                </a:cubicBezTo>
                <a:cubicBezTo>
                  <a:pt x="61993" y="48669"/>
                  <a:pt x="61993" y="48669"/>
                  <a:pt x="60598" y="48669"/>
                </a:cubicBezTo>
                <a:lnTo>
                  <a:pt x="60598" y="47290"/>
                </a:lnTo>
                <a:cubicBezTo>
                  <a:pt x="60598" y="47290"/>
                  <a:pt x="60598" y="47290"/>
                  <a:pt x="59202" y="47290"/>
                </a:cubicBezTo>
                <a:cubicBezTo>
                  <a:pt x="59202" y="45911"/>
                  <a:pt x="59202" y="47290"/>
                  <a:pt x="59202" y="45911"/>
                </a:cubicBezTo>
                <a:cubicBezTo>
                  <a:pt x="59202" y="45911"/>
                  <a:pt x="59202" y="45911"/>
                  <a:pt x="57807" y="45911"/>
                </a:cubicBezTo>
                <a:lnTo>
                  <a:pt x="57807" y="44532"/>
                </a:lnTo>
                <a:lnTo>
                  <a:pt x="56411" y="44532"/>
                </a:lnTo>
                <a:cubicBezTo>
                  <a:pt x="56411" y="44532"/>
                  <a:pt x="56411" y="45911"/>
                  <a:pt x="55016" y="45911"/>
                </a:cubicBezTo>
                <a:cubicBezTo>
                  <a:pt x="55016" y="44532"/>
                  <a:pt x="55016" y="45911"/>
                  <a:pt x="55016" y="45911"/>
                </a:cubicBezTo>
                <a:cubicBezTo>
                  <a:pt x="55016" y="45911"/>
                  <a:pt x="55016" y="44532"/>
                  <a:pt x="53621" y="45911"/>
                </a:cubicBezTo>
                <a:cubicBezTo>
                  <a:pt x="53621" y="47290"/>
                  <a:pt x="52225" y="45911"/>
                  <a:pt x="52225" y="47290"/>
                </a:cubicBezTo>
                <a:cubicBezTo>
                  <a:pt x="52225" y="47290"/>
                  <a:pt x="52225" y="47290"/>
                  <a:pt x="52225" y="48669"/>
                </a:cubicBezTo>
                <a:lnTo>
                  <a:pt x="50830" y="48669"/>
                </a:lnTo>
                <a:cubicBezTo>
                  <a:pt x="50830" y="48669"/>
                  <a:pt x="50830" y="48669"/>
                  <a:pt x="50830" y="50049"/>
                </a:cubicBezTo>
                <a:lnTo>
                  <a:pt x="49435" y="50049"/>
                </a:lnTo>
                <a:cubicBezTo>
                  <a:pt x="49435" y="50049"/>
                  <a:pt x="49435" y="50049"/>
                  <a:pt x="47840" y="50049"/>
                </a:cubicBezTo>
                <a:cubicBezTo>
                  <a:pt x="47840" y="48669"/>
                  <a:pt x="47840" y="48669"/>
                  <a:pt x="47840" y="48669"/>
                </a:cubicBezTo>
                <a:cubicBezTo>
                  <a:pt x="46445" y="48669"/>
                  <a:pt x="47840" y="48669"/>
                  <a:pt x="47840" y="48669"/>
                </a:cubicBezTo>
                <a:lnTo>
                  <a:pt x="46445" y="48669"/>
                </a:lnTo>
                <a:cubicBezTo>
                  <a:pt x="46445" y="48669"/>
                  <a:pt x="46445" y="48669"/>
                  <a:pt x="47840" y="48669"/>
                </a:cubicBezTo>
                <a:cubicBezTo>
                  <a:pt x="47840" y="48669"/>
                  <a:pt x="47840" y="48669"/>
                  <a:pt x="46445" y="48669"/>
                </a:cubicBezTo>
                <a:lnTo>
                  <a:pt x="46445" y="47290"/>
                </a:lnTo>
                <a:cubicBezTo>
                  <a:pt x="47840" y="47290"/>
                  <a:pt x="47840" y="47290"/>
                  <a:pt x="47840" y="45911"/>
                </a:cubicBezTo>
                <a:cubicBezTo>
                  <a:pt x="47840" y="45911"/>
                  <a:pt x="47840" y="45911"/>
                  <a:pt x="46445" y="45911"/>
                </a:cubicBezTo>
                <a:lnTo>
                  <a:pt x="47840" y="45911"/>
                </a:lnTo>
                <a:cubicBezTo>
                  <a:pt x="47840" y="44532"/>
                  <a:pt x="47840" y="44532"/>
                  <a:pt x="47840" y="44532"/>
                </a:cubicBezTo>
                <a:lnTo>
                  <a:pt x="49435" y="44532"/>
                </a:lnTo>
                <a:cubicBezTo>
                  <a:pt x="49435" y="44532"/>
                  <a:pt x="50830" y="45911"/>
                  <a:pt x="50830" y="44532"/>
                </a:cubicBezTo>
                <a:lnTo>
                  <a:pt x="50830" y="45911"/>
                </a:lnTo>
                <a:cubicBezTo>
                  <a:pt x="50830" y="44532"/>
                  <a:pt x="50830" y="44532"/>
                  <a:pt x="50830" y="44532"/>
                </a:cubicBezTo>
                <a:cubicBezTo>
                  <a:pt x="52225" y="44532"/>
                  <a:pt x="52225" y="44532"/>
                  <a:pt x="52225" y="44532"/>
                </a:cubicBezTo>
                <a:lnTo>
                  <a:pt x="50830" y="44532"/>
                </a:lnTo>
                <a:cubicBezTo>
                  <a:pt x="50830" y="44532"/>
                  <a:pt x="50830" y="44532"/>
                  <a:pt x="52225" y="43152"/>
                </a:cubicBezTo>
                <a:cubicBezTo>
                  <a:pt x="52225" y="44532"/>
                  <a:pt x="52225" y="44532"/>
                  <a:pt x="52225" y="44532"/>
                </a:cubicBezTo>
                <a:lnTo>
                  <a:pt x="52225" y="43152"/>
                </a:lnTo>
                <a:cubicBezTo>
                  <a:pt x="50830" y="43152"/>
                  <a:pt x="52225" y="43152"/>
                  <a:pt x="50830" y="43152"/>
                </a:cubicBezTo>
                <a:cubicBezTo>
                  <a:pt x="50830" y="41773"/>
                  <a:pt x="50830" y="41773"/>
                  <a:pt x="50830" y="41773"/>
                </a:cubicBezTo>
                <a:lnTo>
                  <a:pt x="50830" y="43152"/>
                </a:lnTo>
                <a:cubicBezTo>
                  <a:pt x="50830" y="41773"/>
                  <a:pt x="50830" y="41773"/>
                  <a:pt x="49435" y="41773"/>
                </a:cubicBezTo>
                <a:lnTo>
                  <a:pt x="50830" y="41773"/>
                </a:lnTo>
                <a:cubicBezTo>
                  <a:pt x="50830" y="41773"/>
                  <a:pt x="50830" y="41773"/>
                  <a:pt x="50830" y="40394"/>
                </a:cubicBezTo>
                <a:cubicBezTo>
                  <a:pt x="50830" y="40394"/>
                  <a:pt x="50830" y="40394"/>
                  <a:pt x="52225" y="40394"/>
                </a:cubicBezTo>
                <a:lnTo>
                  <a:pt x="52225" y="41773"/>
                </a:lnTo>
                <a:cubicBezTo>
                  <a:pt x="52225" y="40394"/>
                  <a:pt x="52225" y="41773"/>
                  <a:pt x="52225" y="41773"/>
                </a:cubicBezTo>
                <a:cubicBezTo>
                  <a:pt x="52225" y="40394"/>
                  <a:pt x="52225" y="40394"/>
                  <a:pt x="52225" y="40394"/>
                </a:cubicBezTo>
                <a:cubicBezTo>
                  <a:pt x="52225" y="40394"/>
                  <a:pt x="52225" y="40394"/>
                  <a:pt x="53621" y="40394"/>
                </a:cubicBezTo>
                <a:cubicBezTo>
                  <a:pt x="53621" y="39014"/>
                  <a:pt x="53621" y="39014"/>
                  <a:pt x="53621" y="39014"/>
                </a:cubicBezTo>
                <a:lnTo>
                  <a:pt x="55016" y="39014"/>
                </a:lnTo>
                <a:cubicBezTo>
                  <a:pt x="55016" y="39014"/>
                  <a:pt x="55016" y="37635"/>
                  <a:pt x="56411" y="39014"/>
                </a:cubicBezTo>
                <a:cubicBezTo>
                  <a:pt x="56411" y="39014"/>
                  <a:pt x="56411" y="39014"/>
                  <a:pt x="56411" y="37635"/>
                </a:cubicBezTo>
                <a:cubicBezTo>
                  <a:pt x="56411" y="37635"/>
                  <a:pt x="56411" y="37635"/>
                  <a:pt x="56411" y="39014"/>
                </a:cubicBezTo>
                <a:cubicBezTo>
                  <a:pt x="56411" y="39014"/>
                  <a:pt x="56411" y="39014"/>
                  <a:pt x="56411" y="37635"/>
                </a:cubicBezTo>
                <a:cubicBezTo>
                  <a:pt x="56411" y="37635"/>
                  <a:pt x="56411" y="37635"/>
                  <a:pt x="57807" y="37635"/>
                </a:cubicBezTo>
                <a:lnTo>
                  <a:pt x="56411" y="37635"/>
                </a:lnTo>
                <a:cubicBezTo>
                  <a:pt x="56411" y="37635"/>
                  <a:pt x="56411" y="37635"/>
                  <a:pt x="56411" y="36256"/>
                </a:cubicBezTo>
                <a:cubicBezTo>
                  <a:pt x="56411" y="36256"/>
                  <a:pt x="56411" y="36256"/>
                  <a:pt x="57807" y="36256"/>
                </a:cubicBezTo>
                <a:lnTo>
                  <a:pt x="57807" y="37635"/>
                </a:lnTo>
                <a:lnTo>
                  <a:pt x="59202" y="37635"/>
                </a:lnTo>
                <a:lnTo>
                  <a:pt x="60598" y="37635"/>
                </a:lnTo>
                <a:cubicBezTo>
                  <a:pt x="60598" y="37635"/>
                  <a:pt x="60598" y="37635"/>
                  <a:pt x="61993" y="37635"/>
                </a:cubicBezTo>
                <a:lnTo>
                  <a:pt x="63388" y="37635"/>
                </a:lnTo>
                <a:cubicBezTo>
                  <a:pt x="63388" y="36256"/>
                  <a:pt x="63388" y="37635"/>
                  <a:pt x="63388" y="36256"/>
                </a:cubicBezTo>
                <a:lnTo>
                  <a:pt x="63388" y="34876"/>
                </a:lnTo>
                <a:cubicBezTo>
                  <a:pt x="64784" y="34876"/>
                  <a:pt x="64784" y="34876"/>
                  <a:pt x="64784" y="34876"/>
                </a:cubicBezTo>
                <a:cubicBezTo>
                  <a:pt x="64784" y="34876"/>
                  <a:pt x="64784" y="34876"/>
                  <a:pt x="64784" y="36256"/>
                </a:cubicBezTo>
                <a:cubicBezTo>
                  <a:pt x="64784" y="36256"/>
                  <a:pt x="64784" y="36256"/>
                  <a:pt x="64784" y="34876"/>
                </a:cubicBezTo>
                <a:cubicBezTo>
                  <a:pt x="64784" y="34876"/>
                  <a:pt x="64784" y="34876"/>
                  <a:pt x="66179" y="34876"/>
                </a:cubicBezTo>
                <a:lnTo>
                  <a:pt x="64784" y="34876"/>
                </a:lnTo>
                <a:cubicBezTo>
                  <a:pt x="64784" y="34876"/>
                  <a:pt x="64784" y="34876"/>
                  <a:pt x="64784" y="33497"/>
                </a:cubicBezTo>
                <a:cubicBezTo>
                  <a:pt x="66179" y="33497"/>
                  <a:pt x="66179" y="33497"/>
                  <a:pt x="66179" y="33497"/>
                </a:cubicBezTo>
                <a:lnTo>
                  <a:pt x="67574" y="33497"/>
                </a:lnTo>
                <a:lnTo>
                  <a:pt x="68970" y="33497"/>
                </a:lnTo>
                <a:lnTo>
                  <a:pt x="67574" y="33497"/>
                </a:lnTo>
                <a:lnTo>
                  <a:pt x="67574" y="32118"/>
                </a:lnTo>
                <a:lnTo>
                  <a:pt x="67574" y="33497"/>
                </a:lnTo>
                <a:cubicBezTo>
                  <a:pt x="67574" y="33497"/>
                  <a:pt x="67574" y="33497"/>
                  <a:pt x="66179" y="33497"/>
                </a:cubicBezTo>
                <a:cubicBezTo>
                  <a:pt x="64784" y="33497"/>
                  <a:pt x="64784" y="33497"/>
                  <a:pt x="64784" y="33497"/>
                </a:cubicBezTo>
                <a:cubicBezTo>
                  <a:pt x="63388" y="33497"/>
                  <a:pt x="63388" y="32118"/>
                  <a:pt x="63388" y="32118"/>
                </a:cubicBezTo>
                <a:cubicBezTo>
                  <a:pt x="63388" y="32118"/>
                  <a:pt x="63388" y="32118"/>
                  <a:pt x="63388" y="30738"/>
                </a:cubicBezTo>
                <a:lnTo>
                  <a:pt x="64784" y="30738"/>
                </a:lnTo>
                <a:lnTo>
                  <a:pt x="66179" y="29359"/>
                </a:lnTo>
                <a:cubicBezTo>
                  <a:pt x="66179" y="27783"/>
                  <a:pt x="66179" y="27783"/>
                  <a:pt x="66179" y="27783"/>
                </a:cubicBezTo>
                <a:cubicBezTo>
                  <a:pt x="66179" y="27783"/>
                  <a:pt x="66179" y="27783"/>
                  <a:pt x="64784" y="27783"/>
                </a:cubicBezTo>
                <a:cubicBezTo>
                  <a:pt x="64784" y="27783"/>
                  <a:pt x="64784" y="27783"/>
                  <a:pt x="64784" y="29359"/>
                </a:cubicBezTo>
                <a:cubicBezTo>
                  <a:pt x="63388" y="29359"/>
                  <a:pt x="63388" y="29359"/>
                  <a:pt x="63388" y="29359"/>
                </a:cubicBezTo>
                <a:cubicBezTo>
                  <a:pt x="63388" y="29359"/>
                  <a:pt x="63388" y="29359"/>
                  <a:pt x="63388" y="30738"/>
                </a:cubicBezTo>
                <a:cubicBezTo>
                  <a:pt x="61993" y="30738"/>
                  <a:pt x="61993" y="30738"/>
                  <a:pt x="61993" y="30738"/>
                </a:cubicBezTo>
                <a:cubicBezTo>
                  <a:pt x="61993" y="32118"/>
                  <a:pt x="61993" y="32118"/>
                  <a:pt x="61993" y="32118"/>
                </a:cubicBezTo>
                <a:cubicBezTo>
                  <a:pt x="61993" y="33497"/>
                  <a:pt x="61993" y="33497"/>
                  <a:pt x="61993" y="33497"/>
                </a:cubicBezTo>
                <a:lnTo>
                  <a:pt x="60598" y="33497"/>
                </a:lnTo>
                <a:cubicBezTo>
                  <a:pt x="61993" y="33497"/>
                  <a:pt x="61993" y="33497"/>
                  <a:pt x="61993" y="33497"/>
                </a:cubicBezTo>
                <a:lnTo>
                  <a:pt x="61993" y="34876"/>
                </a:lnTo>
                <a:lnTo>
                  <a:pt x="60598" y="34876"/>
                </a:lnTo>
                <a:lnTo>
                  <a:pt x="61993" y="34876"/>
                </a:lnTo>
                <a:cubicBezTo>
                  <a:pt x="60598" y="34876"/>
                  <a:pt x="60598" y="34876"/>
                  <a:pt x="60598" y="34876"/>
                </a:cubicBezTo>
                <a:cubicBezTo>
                  <a:pt x="60598" y="36256"/>
                  <a:pt x="60598" y="36256"/>
                  <a:pt x="60598" y="36256"/>
                </a:cubicBezTo>
                <a:cubicBezTo>
                  <a:pt x="60598" y="36256"/>
                  <a:pt x="60598" y="36256"/>
                  <a:pt x="59202" y="36256"/>
                </a:cubicBezTo>
                <a:cubicBezTo>
                  <a:pt x="59202" y="36256"/>
                  <a:pt x="59202" y="36256"/>
                  <a:pt x="59202" y="34876"/>
                </a:cubicBezTo>
                <a:cubicBezTo>
                  <a:pt x="59202" y="34876"/>
                  <a:pt x="59202" y="34876"/>
                  <a:pt x="57807" y="34876"/>
                </a:cubicBezTo>
                <a:cubicBezTo>
                  <a:pt x="57807" y="34876"/>
                  <a:pt x="57807" y="34876"/>
                  <a:pt x="57807" y="33497"/>
                </a:cubicBezTo>
                <a:lnTo>
                  <a:pt x="57807" y="34876"/>
                </a:lnTo>
                <a:cubicBezTo>
                  <a:pt x="56411" y="34876"/>
                  <a:pt x="56411" y="34876"/>
                  <a:pt x="56411" y="34876"/>
                </a:cubicBezTo>
                <a:cubicBezTo>
                  <a:pt x="55016" y="34876"/>
                  <a:pt x="55016" y="34876"/>
                  <a:pt x="55016" y="34876"/>
                </a:cubicBezTo>
                <a:lnTo>
                  <a:pt x="55016" y="33497"/>
                </a:lnTo>
                <a:cubicBezTo>
                  <a:pt x="55016" y="33497"/>
                  <a:pt x="55016" y="33497"/>
                  <a:pt x="55016" y="34876"/>
                </a:cubicBezTo>
                <a:cubicBezTo>
                  <a:pt x="55016" y="33497"/>
                  <a:pt x="55016" y="33497"/>
                  <a:pt x="55016" y="33497"/>
                </a:cubicBezTo>
                <a:lnTo>
                  <a:pt x="55016" y="32118"/>
                </a:lnTo>
                <a:cubicBezTo>
                  <a:pt x="55016" y="33497"/>
                  <a:pt x="55016" y="32118"/>
                  <a:pt x="55016" y="32118"/>
                </a:cubicBezTo>
                <a:lnTo>
                  <a:pt x="55016" y="30738"/>
                </a:lnTo>
                <a:cubicBezTo>
                  <a:pt x="56411" y="30738"/>
                  <a:pt x="56411" y="30738"/>
                  <a:pt x="56411" y="30738"/>
                </a:cubicBezTo>
                <a:cubicBezTo>
                  <a:pt x="56411" y="30738"/>
                  <a:pt x="56411" y="30738"/>
                  <a:pt x="57807" y="30738"/>
                </a:cubicBezTo>
                <a:cubicBezTo>
                  <a:pt x="57807" y="30738"/>
                  <a:pt x="57807" y="30738"/>
                  <a:pt x="57807" y="29359"/>
                </a:cubicBezTo>
                <a:cubicBezTo>
                  <a:pt x="59202" y="29359"/>
                  <a:pt x="59202" y="29359"/>
                  <a:pt x="59202" y="29359"/>
                </a:cubicBezTo>
                <a:cubicBezTo>
                  <a:pt x="59202" y="27783"/>
                  <a:pt x="59202" y="27783"/>
                  <a:pt x="59202" y="27783"/>
                </a:cubicBezTo>
                <a:cubicBezTo>
                  <a:pt x="59202" y="26403"/>
                  <a:pt x="60598" y="26403"/>
                  <a:pt x="60598" y="26403"/>
                </a:cubicBezTo>
                <a:cubicBezTo>
                  <a:pt x="61993" y="26403"/>
                  <a:pt x="61993" y="26403"/>
                  <a:pt x="61993" y="26403"/>
                </a:cubicBezTo>
                <a:cubicBezTo>
                  <a:pt x="61993" y="26403"/>
                  <a:pt x="61993" y="26403"/>
                  <a:pt x="61993" y="25024"/>
                </a:cubicBezTo>
                <a:cubicBezTo>
                  <a:pt x="61993" y="25024"/>
                  <a:pt x="61993" y="25024"/>
                  <a:pt x="63388" y="25024"/>
                </a:cubicBezTo>
                <a:cubicBezTo>
                  <a:pt x="63388" y="25024"/>
                  <a:pt x="63388" y="25024"/>
                  <a:pt x="63388" y="23645"/>
                </a:cubicBezTo>
                <a:cubicBezTo>
                  <a:pt x="63388" y="25024"/>
                  <a:pt x="63388" y="25024"/>
                  <a:pt x="64784" y="25024"/>
                </a:cubicBezTo>
                <a:cubicBezTo>
                  <a:pt x="64784" y="23645"/>
                  <a:pt x="64784" y="23645"/>
                  <a:pt x="64784" y="23645"/>
                </a:cubicBezTo>
                <a:cubicBezTo>
                  <a:pt x="66179" y="23645"/>
                  <a:pt x="66179" y="23645"/>
                  <a:pt x="66179" y="23645"/>
                </a:cubicBezTo>
                <a:cubicBezTo>
                  <a:pt x="67574" y="23645"/>
                  <a:pt x="67574" y="23645"/>
                  <a:pt x="67574" y="23645"/>
                </a:cubicBezTo>
                <a:cubicBezTo>
                  <a:pt x="67574" y="23645"/>
                  <a:pt x="67574" y="23645"/>
                  <a:pt x="68970" y="23645"/>
                </a:cubicBezTo>
                <a:cubicBezTo>
                  <a:pt x="68970" y="23645"/>
                  <a:pt x="68970" y="23645"/>
                  <a:pt x="67574" y="23645"/>
                </a:cubicBezTo>
                <a:cubicBezTo>
                  <a:pt x="67574" y="25024"/>
                  <a:pt x="67574" y="25024"/>
                  <a:pt x="68970" y="25024"/>
                </a:cubicBezTo>
                <a:cubicBezTo>
                  <a:pt x="68970" y="25024"/>
                  <a:pt x="68970" y="25024"/>
                  <a:pt x="70365" y="25024"/>
                </a:cubicBezTo>
                <a:lnTo>
                  <a:pt x="71960" y="25024"/>
                </a:lnTo>
                <a:cubicBezTo>
                  <a:pt x="71960" y="25024"/>
                  <a:pt x="71960" y="25024"/>
                  <a:pt x="73355" y="25024"/>
                </a:cubicBezTo>
                <a:lnTo>
                  <a:pt x="73355" y="26403"/>
                </a:lnTo>
                <a:cubicBezTo>
                  <a:pt x="73355" y="26403"/>
                  <a:pt x="73355" y="26403"/>
                  <a:pt x="74750" y="26403"/>
                </a:cubicBezTo>
                <a:cubicBezTo>
                  <a:pt x="74750" y="27783"/>
                  <a:pt x="74750" y="27783"/>
                  <a:pt x="74750" y="27783"/>
                </a:cubicBezTo>
                <a:cubicBezTo>
                  <a:pt x="73355" y="27783"/>
                  <a:pt x="71960" y="27783"/>
                  <a:pt x="70365" y="27783"/>
                </a:cubicBezTo>
                <a:lnTo>
                  <a:pt x="70365" y="26403"/>
                </a:lnTo>
                <a:cubicBezTo>
                  <a:pt x="70365" y="27783"/>
                  <a:pt x="70365" y="27783"/>
                  <a:pt x="70365" y="27783"/>
                </a:cubicBezTo>
                <a:cubicBezTo>
                  <a:pt x="71960" y="27783"/>
                  <a:pt x="71960" y="27783"/>
                  <a:pt x="70365" y="27783"/>
                </a:cubicBezTo>
                <a:cubicBezTo>
                  <a:pt x="70365" y="29359"/>
                  <a:pt x="71960" y="29359"/>
                  <a:pt x="71960" y="29359"/>
                </a:cubicBezTo>
                <a:cubicBezTo>
                  <a:pt x="73355" y="30738"/>
                  <a:pt x="73355" y="30738"/>
                  <a:pt x="73355" y="29359"/>
                </a:cubicBezTo>
                <a:cubicBezTo>
                  <a:pt x="71960" y="29359"/>
                  <a:pt x="71960" y="29359"/>
                  <a:pt x="71960" y="29359"/>
                </a:cubicBezTo>
                <a:cubicBezTo>
                  <a:pt x="73355" y="29359"/>
                  <a:pt x="73355" y="29359"/>
                  <a:pt x="73355" y="29359"/>
                </a:cubicBezTo>
                <a:cubicBezTo>
                  <a:pt x="73355" y="29359"/>
                  <a:pt x="73355" y="29359"/>
                  <a:pt x="74750" y="29359"/>
                </a:cubicBezTo>
                <a:cubicBezTo>
                  <a:pt x="74750" y="29359"/>
                  <a:pt x="74750" y="29359"/>
                  <a:pt x="74750" y="27783"/>
                </a:cubicBezTo>
                <a:cubicBezTo>
                  <a:pt x="76146" y="27783"/>
                  <a:pt x="76146" y="27783"/>
                  <a:pt x="76146" y="27783"/>
                </a:cubicBezTo>
                <a:cubicBezTo>
                  <a:pt x="76146" y="27783"/>
                  <a:pt x="76146" y="27783"/>
                  <a:pt x="76146" y="26403"/>
                </a:cubicBezTo>
                <a:cubicBezTo>
                  <a:pt x="76146" y="26403"/>
                  <a:pt x="76146" y="26403"/>
                  <a:pt x="76146" y="25024"/>
                </a:cubicBezTo>
                <a:lnTo>
                  <a:pt x="76146" y="26403"/>
                </a:lnTo>
                <a:cubicBezTo>
                  <a:pt x="76146" y="26403"/>
                  <a:pt x="77541" y="26403"/>
                  <a:pt x="77541" y="25024"/>
                </a:cubicBezTo>
                <a:cubicBezTo>
                  <a:pt x="77541" y="26403"/>
                  <a:pt x="77541" y="26403"/>
                  <a:pt x="77541" y="26403"/>
                </a:cubicBezTo>
                <a:cubicBezTo>
                  <a:pt x="77541" y="26403"/>
                  <a:pt x="77541" y="26403"/>
                  <a:pt x="76146" y="26403"/>
                </a:cubicBezTo>
                <a:cubicBezTo>
                  <a:pt x="77541" y="26403"/>
                  <a:pt x="77541" y="27783"/>
                  <a:pt x="77541" y="27783"/>
                </a:cubicBezTo>
                <a:cubicBezTo>
                  <a:pt x="77541" y="27783"/>
                  <a:pt x="77541" y="27783"/>
                  <a:pt x="78936" y="27783"/>
                </a:cubicBezTo>
                <a:cubicBezTo>
                  <a:pt x="78936" y="26403"/>
                  <a:pt x="78936" y="26403"/>
                  <a:pt x="78936" y="26403"/>
                </a:cubicBezTo>
                <a:lnTo>
                  <a:pt x="80332" y="26403"/>
                </a:lnTo>
                <a:cubicBezTo>
                  <a:pt x="80332" y="26403"/>
                  <a:pt x="80332" y="26403"/>
                  <a:pt x="80332" y="25024"/>
                </a:cubicBezTo>
                <a:lnTo>
                  <a:pt x="80332" y="26403"/>
                </a:lnTo>
                <a:cubicBezTo>
                  <a:pt x="81727" y="26403"/>
                  <a:pt x="80332" y="25024"/>
                  <a:pt x="81727" y="25024"/>
                </a:cubicBezTo>
                <a:cubicBezTo>
                  <a:pt x="81727" y="25024"/>
                  <a:pt x="81727" y="25024"/>
                  <a:pt x="81727" y="26403"/>
                </a:cubicBezTo>
                <a:cubicBezTo>
                  <a:pt x="81727" y="26403"/>
                  <a:pt x="81727" y="26403"/>
                  <a:pt x="83122" y="25024"/>
                </a:cubicBezTo>
                <a:cubicBezTo>
                  <a:pt x="83122" y="25024"/>
                  <a:pt x="83122" y="26403"/>
                  <a:pt x="83122" y="25024"/>
                </a:cubicBezTo>
                <a:cubicBezTo>
                  <a:pt x="83122" y="25024"/>
                  <a:pt x="83122" y="25024"/>
                  <a:pt x="84518" y="25024"/>
                </a:cubicBezTo>
                <a:cubicBezTo>
                  <a:pt x="84518" y="26403"/>
                  <a:pt x="84518" y="26403"/>
                  <a:pt x="84518" y="26403"/>
                </a:cubicBezTo>
                <a:lnTo>
                  <a:pt x="84518" y="25024"/>
                </a:lnTo>
                <a:cubicBezTo>
                  <a:pt x="85913" y="25024"/>
                  <a:pt x="85913" y="25024"/>
                  <a:pt x="85913" y="25024"/>
                </a:cubicBezTo>
                <a:cubicBezTo>
                  <a:pt x="85913" y="25024"/>
                  <a:pt x="85913" y="25024"/>
                  <a:pt x="87308" y="25024"/>
                </a:cubicBezTo>
                <a:cubicBezTo>
                  <a:pt x="87308" y="25024"/>
                  <a:pt x="88704" y="25024"/>
                  <a:pt x="90099" y="26403"/>
                </a:cubicBezTo>
                <a:lnTo>
                  <a:pt x="90099" y="25024"/>
                </a:lnTo>
                <a:cubicBezTo>
                  <a:pt x="88704" y="25024"/>
                  <a:pt x="90099" y="25024"/>
                  <a:pt x="88704" y="25024"/>
                </a:cubicBezTo>
                <a:cubicBezTo>
                  <a:pt x="88704" y="23645"/>
                  <a:pt x="88704" y="23645"/>
                  <a:pt x="88704" y="23645"/>
                </a:cubicBezTo>
                <a:cubicBezTo>
                  <a:pt x="88704" y="23645"/>
                  <a:pt x="88704" y="22266"/>
                  <a:pt x="90099" y="22266"/>
                </a:cubicBezTo>
                <a:cubicBezTo>
                  <a:pt x="88704" y="20886"/>
                  <a:pt x="87308" y="19507"/>
                  <a:pt x="85913" y="19507"/>
                </a:cubicBezTo>
                <a:cubicBezTo>
                  <a:pt x="84518" y="19507"/>
                  <a:pt x="84518" y="19507"/>
                  <a:pt x="84518" y="19507"/>
                </a:cubicBezTo>
                <a:cubicBezTo>
                  <a:pt x="84518" y="19507"/>
                  <a:pt x="84518" y="19507"/>
                  <a:pt x="83122" y="19507"/>
                </a:cubicBezTo>
                <a:cubicBezTo>
                  <a:pt x="83122" y="19507"/>
                  <a:pt x="83122" y="19507"/>
                  <a:pt x="83122" y="20886"/>
                </a:cubicBezTo>
                <a:cubicBezTo>
                  <a:pt x="83122" y="20886"/>
                  <a:pt x="83122" y="20886"/>
                  <a:pt x="84518" y="20886"/>
                </a:cubicBezTo>
                <a:cubicBezTo>
                  <a:pt x="83122" y="20886"/>
                  <a:pt x="83122" y="20886"/>
                  <a:pt x="83122" y="20886"/>
                </a:cubicBezTo>
                <a:cubicBezTo>
                  <a:pt x="81727" y="20886"/>
                  <a:pt x="81727" y="20886"/>
                  <a:pt x="81727" y="20886"/>
                </a:cubicBezTo>
                <a:cubicBezTo>
                  <a:pt x="81727" y="20886"/>
                  <a:pt x="81727" y="19507"/>
                  <a:pt x="83122" y="19507"/>
                </a:cubicBezTo>
                <a:cubicBezTo>
                  <a:pt x="83122" y="19507"/>
                  <a:pt x="83122" y="19507"/>
                  <a:pt x="83122" y="18128"/>
                </a:cubicBezTo>
                <a:lnTo>
                  <a:pt x="83122" y="19507"/>
                </a:lnTo>
                <a:cubicBezTo>
                  <a:pt x="84518" y="18128"/>
                  <a:pt x="84518" y="18128"/>
                  <a:pt x="84518" y="18128"/>
                </a:cubicBezTo>
                <a:cubicBezTo>
                  <a:pt x="77541" y="13990"/>
                  <a:pt x="68970" y="11231"/>
                  <a:pt x="59202" y="11231"/>
                </a:cubicBezTo>
                <a:cubicBezTo>
                  <a:pt x="52225" y="11231"/>
                  <a:pt x="45049" y="13990"/>
                  <a:pt x="38073" y="16748"/>
                </a:cubicBez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81727" y="45911"/>
                </a:moveTo>
                <a:lnTo>
                  <a:pt x="81727" y="45911"/>
                </a:lnTo>
                <a:cubicBezTo>
                  <a:pt x="81727" y="45911"/>
                  <a:pt x="81727" y="45911"/>
                  <a:pt x="80332" y="45911"/>
                </a:cubicBezTo>
                <a:cubicBezTo>
                  <a:pt x="81727" y="45911"/>
                  <a:pt x="81727" y="45911"/>
                  <a:pt x="81727" y="45911"/>
                </a:cubicBezTo>
                <a:lnTo>
                  <a:pt x="80332" y="45911"/>
                </a:lnTo>
                <a:cubicBezTo>
                  <a:pt x="80332" y="44532"/>
                  <a:pt x="80332" y="44532"/>
                  <a:pt x="80332" y="44532"/>
                </a:cubicBezTo>
                <a:lnTo>
                  <a:pt x="80332" y="43152"/>
                </a:lnTo>
                <a:lnTo>
                  <a:pt x="81727" y="44532"/>
                </a:lnTo>
                <a:cubicBezTo>
                  <a:pt x="81727" y="43152"/>
                  <a:pt x="81727" y="43152"/>
                  <a:pt x="81727" y="43152"/>
                </a:cubicBezTo>
                <a:cubicBezTo>
                  <a:pt x="81727" y="43152"/>
                  <a:pt x="81727" y="43152"/>
                  <a:pt x="80332" y="43152"/>
                </a:cubicBezTo>
                <a:cubicBezTo>
                  <a:pt x="80332" y="43152"/>
                  <a:pt x="80332" y="43152"/>
                  <a:pt x="78936" y="43152"/>
                </a:cubicBezTo>
                <a:lnTo>
                  <a:pt x="77541" y="44532"/>
                </a:lnTo>
                <a:lnTo>
                  <a:pt x="78936" y="44532"/>
                </a:lnTo>
                <a:cubicBezTo>
                  <a:pt x="78936" y="44532"/>
                  <a:pt x="77541" y="45911"/>
                  <a:pt x="78936" y="45911"/>
                </a:cubicBezTo>
                <a:cubicBezTo>
                  <a:pt x="78936" y="45911"/>
                  <a:pt x="78936" y="45911"/>
                  <a:pt x="78936" y="47290"/>
                </a:cubicBezTo>
                <a:lnTo>
                  <a:pt x="80332" y="47290"/>
                </a:lnTo>
                <a:cubicBezTo>
                  <a:pt x="78936" y="47290"/>
                  <a:pt x="78936" y="47290"/>
                  <a:pt x="78936" y="47290"/>
                </a:cubicBezTo>
                <a:cubicBezTo>
                  <a:pt x="78936" y="48669"/>
                  <a:pt x="78936" y="48669"/>
                  <a:pt x="78936" y="48669"/>
                </a:cubicBezTo>
                <a:cubicBezTo>
                  <a:pt x="78936" y="48669"/>
                  <a:pt x="78936" y="48669"/>
                  <a:pt x="80332" y="48669"/>
                </a:cubicBezTo>
                <a:cubicBezTo>
                  <a:pt x="80332" y="50049"/>
                  <a:pt x="80332" y="50049"/>
                  <a:pt x="81727" y="50049"/>
                </a:cubicBezTo>
                <a:cubicBezTo>
                  <a:pt x="81727" y="48669"/>
                  <a:pt x="81727" y="48669"/>
                  <a:pt x="81727" y="48669"/>
                </a:cubicBezTo>
                <a:cubicBezTo>
                  <a:pt x="81727" y="47290"/>
                  <a:pt x="81727" y="47290"/>
                  <a:pt x="81727" y="47290"/>
                </a:cubicBezTo>
                <a:cubicBezTo>
                  <a:pt x="81727" y="45911"/>
                  <a:pt x="81727" y="45911"/>
                  <a:pt x="81727" y="45911"/>
                </a:cubicBezTo>
                <a:cubicBezTo>
                  <a:pt x="81727" y="45911"/>
                  <a:pt x="81727" y="45911"/>
                  <a:pt x="81727" y="47290"/>
                </a:cubicBezTo>
                <a:cubicBezTo>
                  <a:pt x="81727" y="45911"/>
                  <a:pt x="81727" y="45911"/>
                  <a:pt x="81727" y="45911"/>
                </a:cubicBezTo>
                <a:close/>
                <a:moveTo>
                  <a:pt x="66179" y="45911"/>
                </a:moveTo>
                <a:lnTo>
                  <a:pt x="66179" y="45911"/>
                </a:lnTo>
                <a:close/>
                <a:moveTo>
                  <a:pt x="83122" y="20886"/>
                </a:moveTo>
                <a:lnTo>
                  <a:pt x="83122" y="20886"/>
                </a:lnTo>
                <a:cubicBezTo>
                  <a:pt x="83122" y="22266"/>
                  <a:pt x="83122" y="20886"/>
                  <a:pt x="83122" y="22266"/>
                </a:cubicBezTo>
                <a:lnTo>
                  <a:pt x="83122" y="23645"/>
                </a:lnTo>
                <a:cubicBezTo>
                  <a:pt x="83122" y="23645"/>
                  <a:pt x="83122" y="23645"/>
                  <a:pt x="81727" y="23645"/>
                </a:cubicBezTo>
                <a:lnTo>
                  <a:pt x="81727" y="22266"/>
                </a:lnTo>
                <a:cubicBezTo>
                  <a:pt x="80332" y="22266"/>
                  <a:pt x="80332" y="22266"/>
                  <a:pt x="80332" y="22266"/>
                </a:cubicBezTo>
                <a:cubicBezTo>
                  <a:pt x="81727" y="22266"/>
                  <a:pt x="81727" y="22266"/>
                  <a:pt x="81727" y="22266"/>
                </a:cubicBezTo>
                <a:cubicBezTo>
                  <a:pt x="81727" y="22266"/>
                  <a:pt x="81727" y="22266"/>
                  <a:pt x="80332" y="20886"/>
                </a:cubicBezTo>
                <a:lnTo>
                  <a:pt x="81727" y="20886"/>
                </a:lnTo>
                <a:lnTo>
                  <a:pt x="83122" y="20886"/>
                </a:lnTo>
                <a:close/>
                <a:moveTo>
                  <a:pt x="66179" y="13990"/>
                </a:moveTo>
                <a:lnTo>
                  <a:pt x="66179" y="13990"/>
                </a:lnTo>
                <a:cubicBezTo>
                  <a:pt x="64784" y="13990"/>
                  <a:pt x="64784" y="13990"/>
                  <a:pt x="64784" y="13990"/>
                </a:cubicBezTo>
                <a:cubicBezTo>
                  <a:pt x="64784" y="13990"/>
                  <a:pt x="64784" y="13990"/>
                  <a:pt x="63388" y="13990"/>
                </a:cubicBezTo>
                <a:cubicBezTo>
                  <a:pt x="63388" y="13990"/>
                  <a:pt x="63388" y="13990"/>
                  <a:pt x="64784" y="13990"/>
                </a:cubicBezTo>
                <a:cubicBezTo>
                  <a:pt x="63388" y="13990"/>
                  <a:pt x="61993" y="13990"/>
                  <a:pt x="61993" y="13990"/>
                </a:cubicBezTo>
                <a:cubicBezTo>
                  <a:pt x="61993" y="13990"/>
                  <a:pt x="61993" y="13990"/>
                  <a:pt x="61993" y="12610"/>
                </a:cubicBezTo>
                <a:cubicBezTo>
                  <a:pt x="63388" y="12610"/>
                  <a:pt x="63388" y="12610"/>
                  <a:pt x="63388" y="12610"/>
                </a:cubicBezTo>
                <a:cubicBezTo>
                  <a:pt x="63388" y="13990"/>
                  <a:pt x="63388" y="12610"/>
                  <a:pt x="64784" y="13990"/>
                </a:cubicBezTo>
                <a:lnTo>
                  <a:pt x="64784" y="12610"/>
                </a:lnTo>
                <a:cubicBezTo>
                  <a:pt x="64784" y="12610"/>
                  <a:pt x="64784" y="12610"/>
                  <a:pt x="64784" y="13990"/>
                </a:cubicBezTo>
                <a:cubicBezTo>
                  <a:pt x="64784" y="12610"/>
                  <a:pt x="64784" y="12610"/>
                  <a:pt x="66179" y="12610"/>
                </a:cubicBezTo>
                <a:cubicBezTo>
                  <a:pt x="66179" y="12610"/>
                  <a:pt x="66179" y="13990"/>
                  <a:pt x="67574" y="13990"/>
                </a:cubicBezTo>
                <a:cubicBezTo>
                  <a:pt x="66179" y="13990"/>
                  <a:pt x="66179" y="13990"/>
                  <a:pt x="66179" y="13990"/>
                </a:cubicBezTo>
                <a:close/>
                <a:moveTo>
                  <a:pt x="61993" y="13990"/>
                </a:moveTo>
                <a:lnTo>
                  <a:pt x="61993" y="13990"/>
                </a:lnTo>
                <a:cubicBezTo>
                  <a:pt x="63388" y="13990"/>
                  <a:pt x="63388" y="13990"/>
                  <a:pt x="63388" y="13990"/>
                </a:cubicBezTo>
                <a:lnTo>
                  <a:pt x="63388" y="15369"/>
                </a:lnTo>
                <a:cubicBezTo>
                  <a:pt x="61993" y="15369"/>
                  <a:pt x="61993" y="15369"/>
                  <a:pt x="61993" y="15369"/>
                </a:cubicBezTo>
                <a:cubicBezTo>
                  <a:pt x="61993" y="16748"/>
                  <a:pt x="61993" y="16748"/>
                  <a:pt x="61993" y="16748"/>
                </a:cubicBezTo>
                <a:cubicBezTo>
                  <a:pt x="60598" y="16748"/>
                  <a:pt x="60598" y="16748"/>
                  <a:pt x="60598" y="16748"/>
                </a:cubicBezTo>
                <a:cubicBezTo>
                  <a:pt x="60598" y="16748"/>
                  <a:pt x="60598" y="16748"/>
                  <a:pt x="61993" y="16748"/>
                </a:cubicBezTo>
                <a:cubicBezTo>
                  <a:pt x="60598" y="16748"/>
                  <a:pt x="60598" y="15369"/>
                  <a:pt x="60598" y="15369"/>
                </a:cubicBezTo>
                <a:lnTo>
                  <a:pt x="60598" y="16748"/>
                </a:lnTo>
                <a:cubicBezTo>
                  <a:pt x="59202" y="16748"/>
                  <a:pt x="59202" y="15369"/>
                  <a:pt x="59202" y="15369"/>
                </a:cubicBezTo>
                <a:cubicBezTo>
                  <a:pt x="60598" y="15369"/>
                  <a:pt x="60598" y="15369"/>
                  <a:pt x="60598" y="15369"/>
                </a:cubicBezTo>
                <a:cubicBezTo>
                  <a:pt x="60598" y="15369"/>
                  <a:pt x="60598" y="15369"/>
                  <a:pt x="59202" y="15369"/>
                </a:cubicBezTo>
                <a:cubicBezTo>
                  <a:pt x="59202" y="15369"/>
                  <a:pt x="59202" y="15369"/>
                  <a:pt x="59202" y="13990"/>
                </a:cubicBezTo>
                <a:cubicBezTo>
                  <a:pt x="59202" y="13990"/>
                  <a:pt x="59202" y="13990"/>
                  <a:pt x="57807" y="13990"/>
                </a:cubicBezTo>
                <a:cubicBezTo>
                  <a:pt x="57807" y="13990"/>
                  <a:pt x="57807" y="13990"/>
                  <a:pt x="59202" y="13990"/>
                </a:cubicBezTo>
                <a:cubicBezTo>
                  <a:pt x="59202" y="13990"/>
                  <a:pt x="59202" y="13990"/>
                  <a:pt x="60598" y="13990"/>
                </a:cubicBezTo>
                <a:lnTo>
                  <a:pt x="61993" y="13990"/>
                </a:lnTo>
                <a:close/>
                <a:moveTo>
                  <a:pt x="52225" y="40394"/>
                </a:moveTo>
                <a:lnTo>
                  <a:pt x="52225" y="40394"/>
                </a:lnTo>
                <a:lnTo>
                  <a:pt x="53621" y="40394"/>
                </a:lnTo>
                <a:cubicBezTo>
                  <a:pt x="52225" y="40394"/>
                  <a:pt x="52225" y="40394"/>
                  <a:pt x="52225" y="40394"/>
                </a:cubicBezTo>
                <a:cubicBezTo>
                  <a:pt x="50830" y="40394"/>
                  <a:pt x="50830" y="40394"/>
                  <a:pt x="50830" y="40394"/>
                </a:cubicBezTo>
                <a:cubicBezTo>
                  <a:pt x="50830" y="40394"/>
                  <a:pt x="50830" y="40394"/>
                  <a:pt x="49435" y="40394"/>
                </a:cubicBezTo>
                <a:cubicBezTo>
                  <a:pt x="50830" y="40394"/>
                  <a:pt x="50830" y="40394"/>
                  <a:pt x="50830" y="40394"/>
                </a:cubicBezTo>
                <a:lnTo>
                  <a:pt x="50830" y="39014"/>
                </a:lnTo>
                <a:lnTo>
                  <a:pt x="50830" y="40394"/>
                </a:lnTo>
                <a:cubicBezTo>
                  <a:pt x="50830" y="39014"/>
                  <a:pt x="49435" y="39014"/>
                  <a:pt x="49435" y="39014"/>
                </a:cubicBezTo>
                <a:lnTo>
                  <a:pt x="50830" y="39014"/>
                </a:lnTo>
                <a:cubicBezTo>
                  <a:pt x="50830" y="37635"/>
                  <a:pt x="50830" y="37635"/>
                  <a:pt x="50830" y="37635"/>
                </a:cubicBezTo>
                <a:cubicBezTo>
                  <a:pt x="50830" y="37635"/>
                  <a:pt x="50830" y="37635"/>
                  <a:pt x="49435" y="37635"/>
                </a:cubicBezTo>
                <a:lnTo>
                  <a:pt x="49435" y="36256"/>
                </a:lnTo>
                <a:cubicBezTo>
                  <a:pt x="49435" y="34876"/>
                  <a:pt x="49435" y="34876"/>
                  <a:pt x="49435" y="34876"/>
                </a:cubicBezTo>
                <a:lnTo>
                  <a:pt x="50830" y="34876"/>
                </a:lnTo>
                <a:lnTo>
                  <a:pt x="49435" y="34876"/>
                </a:lnTo>
                <a:cubicBezTo>
                  <a:pt x="50830" y="34876"/>
                  <a:pt x="50830" y="34876"/>
                  <a:pt x="50830" y="34876"/>
                </a:cubicBezTo>
                <a:cubicBezTo>
                  <a:pt x="50830" y="36256"/>
                  <a:pt x="50830" y="36256"/>
                  <a:pt x="50830" y="36256"/>
                </a:cubicBezTo>
                <a:cubicBezTo>
                  <a:pt x="50830" y="37635"/>
                  <a:pt x="50830" y="37635"/>
                  <a:pt x="50830" y="37635"/>
                </a:cubicBezTo>
                <a:cubicBezTo>
                  <a:pt x="52225" y="37635"/>
                  <a:pt x="52225" y="37635"/>
                  <a:pt x="52225" y="37635"/>
                </a:cubicBezTo>
                <a:cubicBezTo>
                  <a:pt x="52225" y="39014"/>
                  <a:pt x="52225" y="39014"/>
                  <a:pt x="52225" y="39014"/>
                </a:cubicBezTo>
                <a:lnTo>
                  <a:pt x="53621" y="39014"/>
                </a:lnTo>
                <a:cubicBezTo>
                  <a:pt x="53621" y="39014"/>
                  <a:pt x="52225" y="39014"/>
                  <a:pt x="52225" y="40394"/>
                </a:cubicBezTo>
                <a:close/>
                <a:moveTo>
                  <a:pt x="49435" y="36256"/>
                </a:moveTo>
                <a:lnTo>
                  <a:pt x="49435" y="36256"/>
                </a:lnTo>
                <a:close/>
                <a:moveTo>
                  <a:pt x="49435" y="37635"/>
                </a:moveTo>
                <a:lnTo>
                  <a:pt x="49435" y="37635"/>
                </a:lnTo>
                <a:cubicBezTo>
                  <a:pt x="49435" y="37635"/>
                  <a:pt x="49435" y="37635"/>
                  <a:pt x="47840" y="37635"/>
                </a:cubicBezTo>
                <a:cubicBezTo>
                  <a:pt x="49435" y="37635"/>
                  <a:pt x="49435" y="39014"/>
                  <a:pt x="49435" y="39014"/>
                </a:cubicBezTo>
                <a:cubicBezTo>
                  <a:pt x="47840" y="39014"/>
                  <a:pt x="47840" y="39014"/>
                  <a:pt x="47840" y="39014"/>
                </a:cubicBezTo>
                <a:cubicBezTo>
                  <a:pt x="46445" y="39014"/>
                  <a:pt x="46445" y="40394"/>
                  <a:pt x="46445" y="40394"/>
                </a:cubicBezTo>
                <a:cubicBezTo>
                  <a:pt x="46445" y="39014"/>
                  <a:pt x="46445" y="39014"/>
                  <a:pt x="46445" y="39014"/>
                </a:cubicBezTo>
                <a:cubicBezTo>
                  <a:pt x="46445" y="39014"/>
                  <a:pt x="46445" y="39014"/>
                  <a:pt x="47840" y="39014"/>
                </a:cubicBezTo>
                <a:cubicBezTo>
                  <a:pt x="46445" y="39014"/>
                  <a:pt x="46445" y="39014"/>
                  <a:pt x="46445" y="37635"/>
                </a:cubicBezTo>
                <a:cubicBezTo>
                  <a:pt x="46445" y="37635"/>
                  <a:pt x="46445" y="37635"/>
                  <a:pt x="47840" y="37635"/>
                </a:cubicBezTo>
                <a:cubicBezTo>
                  <a:pt x="47840" y="37635"/>
                  <a:pt x="47840" y="37635"/>
                  <a:pt x="47840" y="36256"/>
                </a:cubicBezTo>
                <a:cubicBezTo>
                  <a:pt x="47840" y="37635"/>
                  <a:pt x="47840" y="37635"/>
                  <a:pt x="47840" y="37635"/>
                </a:cubicBezTo>
                <a:cubicBezTo>
                  <a:pt x="47840" y="37635"/>
                  <a:pt x="49435" y="36256"/>
                  <a:pt x="49435" y="37635"/>
                </a:cubicBezTo>
                <a:close/>
                <a:moveTo>
                  <a:pt x="46445" y="53004"/>
                </a:moveTo>
                <a:lnTo>
                  <a:pt x="46445" y="53004"/>
                </a:lnTo>
                <a:lnTo>
                  <a:pt x="46445" y="51625"/>
                </a:lnTo>
                <a:lnTo>
                  <a:pt x="47840" y="51625"/>
                </a:lnTo>
                <a:lnTo>
                  <a:pt x="49435" y="50049"/>
                </a:lnTo>
                <a:lnTo>
                  <a:pt x="50830" y="50049"/>
                </a:lnTo>
                <a:cubicBezTo>
                  <a:pt x="50830" y="50049"/>
                  <a:pt x="50830" y="50049"/>
                  <a:pt x="52225" y="50049"/>
                </a:cubicBezTo>
                <a:lnTo>
                  <a:pt x="53621" y="50049"/>
                </a:lnTo>
                <a:cubicBezTo>
                  <a:pt x="53621" y="50049"/>
                  <a:pt x="53621" y="50049"/>
                  <a:pt x="53621" y="48669"/>
                </a:cubicBezTo>
                <a:cubicBezTo>
                  <a:pt x="55016" y="48669"/>
                  <a:pt x="55016" y="50049"/>
                  <a:pt x="55016" y="50049"/>
                </a:cubicBezTo>
                <a:lnTo>
                  <a:pt x="55016" y="48669"/>
                </a:lnTo>
                <a:cubicBezTo>
                  <a:pt x="56411" y="48669"/>
                  <a:pt x="56411" y="48669"/>
                  <a:pt x="56411" y="48669"/>
                </a:cubicBezTo>
                <a:lnTo>
                  <a:pt x="56411" y="50049"/>
                </a:lnTo>
                <a:lnTo>
                  <a:pt x="57807" y="48669"/>
                </a:lnTo>
                <a:cubicBezTo>
                  <a:pt x="57807" y="48669"/>
                  <a:pt x="57807" y="48669"/>
                  <a:pt x="57807" y="50049"/>
                </a:cubicBezTo>
                <a:cubicBezTo>
                  <a:pt x="57807" y="48669"/>
                  <a:pt x="57807" y="48669"/>
                  <a:pt x="57807" y="48669"/>
                </a:cubicBezTo>
                <a:cubicBezTo>
                  <a:pt x="57807" y="50049"/>
                  <a:pt x="57807" y="50049"/>
                  <a:pt x="57807" y="50049"/>
                </a:cubicBezTo>
                <a:lnTo>
                  <a:pt x="57807" y="51625"/>
                </a:lnTo>
                <a:cubicBezTo>
                  <a:pt x="59202" y="51625"/>
                  <a:pt x="59202" y="51625"/>
                  <a:pt x="59202" y="51625"/>
                </a:cubicBezTo>
                <a:cubicBezTo>
                  <a:pt x="59202" y="51625"/>
                  <a:pt x="59202" y="51625"/>
                  <a:pt x="60598" y="51625"/>
                </a:cubicBezTo>
                <a:cubicBezTo>
                  <a:pt x="60598" y="53004"/>
                  <a:pt x="60598" y="53004"/>
                  <a:pt x="60598" y="53004"/>
                </a:cubicBezTo>
                <a:lnTo>
                  <a:pt x="61993" y="53004"/>
                </a:lnTo>
                <a:lnTo>
                  <a:pt x="63388" y="53004"/>
                </a:lnTo>
                <a:cubicBezTo>
                  <a:pt x="63388" y="51625"/>
                  <a:pt x="63388" y="51625"/>
                  <a:pt x="64784" y="51625"/>
                </a:cubicBezTo>
                <a:lnTo>
                  <a:pt x="64784" y="53004"/>
                </a:lnTo>
                <a:cubicBezTo>
                  <a:pt x="66179" y="53004"/>
                  <a:pt x="66179" y="53004"/>
                  <a:pt x="66179" y="53004"/>
                </a:cubicBezTo>
                <a:lnTo>
                  <a:pt x="67574" y="53004"/>
                </a:lnTo>
                <a:cubicBezTo>
                  <a:pt x="67574" y="53004"/>
                  <a:pt x="67574" y="53004"/>
                  <a:pt x="68970" y="53004"/>
                </a:cubicBezTo>
                <a:cubicBezTo>
                  <a:pt x="70365" y="53004"/>
                  <a:pt x="70365" y="53004"/>
                  <a:pt x="70365" y="53004"/>
                </a:cubicBezTo>
                <a:cubicBezTo>
                  <a:pt x="70365" y="53004"/>
                  <a:pt x="70365" y="53004"/>
                  <a:pt x="71960" y="54384"/>
                </a:cubicBezTo>
                <a:cubicBezTo>
                  <a:pt x="70365" y="54384"/>
                  <a:pt x="70365" y="54384"/>
                  <a:pt x="70365" y="54384"/>
                </a:cubicBezTo>
                <a:cubicBezTo>
                  <a:pt x="70365" y="55763"/>
                  <a:pt x="70365" y="55763"/>
                  <a:pt x="70365" y="55763"/>
                </a:cubicBezTo>
                <a:lnTo>
                  <a:pt x="71960" y="57142"/>
                </a:lnTo>
                <a:lnTo>
                  <a:pt x="71960" y="58522"/>
                </a:lnTo>
                <a:cubicBezTo>
                  <a:pt x="73355" y="58522"/>
                  <a:pt x="71960" y="59901"/>
                  <a:pt x="73355" y="59901"/>
                </a:cubicBezTo>
                <a:cubicBezTo>
                  <a:pt x="73355" y="61280"/>
                  <a:pt x="73355" y="61280"/>
                  <a:pt x="74750" y="62660"/>
                </a:cubicBezTo>
                <a:lnTo>
                  <a:pt x="74750" y="61280"/>
                </a:lnTo>
                <a:lnTo>
                  <a:pt x="74750" y="62660"/>
                </a:lnTo>
                <a:cubicBezTo>
                  <a:pt x="74750" y="62660"/>
                  <a:pt x="74750" y="62660"/>
                  <a:pt x="76146" y="62660"/>
                </a:cubicBezTo>
                <a:lnTo>
                  <a:pt x="76146" y="64039"/>
                </a:lnTo>
                <a:cubicBezTo>
                  <a:pt x="77541" y="64039"/>
                  <a:pt x="77541" y="64039"/>
                  <a:pt x="77541" y="64039"/>
                </a:cubicBezTo>
                <a:cubicBezTo>
                  <a:pt x="78936" y="64039"/>
                  <a:pt x="78936" y="64039"/>
                  <a:pt x="78936" y="64039"/>
                </a:cubicBezTo>
                <a:lnTo>
                  <a:pt x="80332" y="64039"/>
                </a:lnTo>
                <a:cubicBezTo>
                  <a:pt x="80332" y="64039"/>
                  <a:pt x="80332" y="64039"/>
                  <a:pt x="80332" y="65418"/>
                </a:cubicBezTo>
                <a:lnTo>
                  <a:pt x="78936" y="65418"/>
                </a:lnTo>
                <a:cubicBezTo>
                  <a:pt x="78936" y="65418"/>
                  <a:pt x="78936" y="65418"/>
                  <a:pt x="78936" y="66798"/>
                </a:cubicBezTo>
                <a:cubicBezTo>
                  <a:pt x="78936" y="68374"/>
                  <a:pt x="78936" y="68374"/>
                  <a:pt x="77541" y="68374"/>
                </a:cubicBezTo>
                <a:cubicBezTo>
                  <a:pt x="77541" y="68374"/>
                  <a:pt x="77541" y="68374"/>
                  <a:pt x="77541" y="69753"/>
                </a:cubicBezTo>
                <a:lnTo>
                  <a:pt x="76146" y="69753"/>
                </a:lnTo>
                <a:cubicBezTo>
                  <a:pt x="76146" y="71133"/>
                  <a:pt x="74750" y="71133"/>
                  <a:pt x="74750" y="71133"/>
                </a:cubicBezTo>
                <a:cubicBezTo>
                  <a:pt x="74750" y="72512"/>
                  <a:pt x="74750" y="72512"/>
                  <a:pt x="74750" y="72512"/>
                </a:cubicBezTo>
                <a:lnTo>
                  <a:pt x="73355" y="72512"/>
                </a:lnTo>
                <a:lnTo>
                  <a:pt x="73355" y="73891"/>
                </a:lnTo>
                <a:cubicBezTo>
                  <a:pt x="73355" y="73891"/>
                  <a:pt x="73355" y="73891"/>
                  <a:pt x="73355" y="75270"/>
                </a:cubicBezTo>
                <a:cubicBezTo>
                  <a:pt x="74750" y="76650"/>
                  <a:pt x="74750" y="76650"/>
                  <a:pt x="74750" y="76650"/>
                </a:cubicBezTo>
                <a:cubicBezTo>
                  <a:pt x="74750" y="78029"/>
                  <a:pt x="74750" y="78029"/>
                  <a:pt x="74750" y="78029"/>
                </a:cubicBezTo>
                <a:lnTo>
                  <a:pt x="74750" y="79408"/>
                </a:lnTo>
                <a:cubicBezTo>
                  <a:pt x="74750" y="79408"/>
                  <a:pt x="74750" y="79408"/>
                  <a:pt x="73355" y="79408"/>
                </a:cubicBezTo>
                <a:cubicBezTo>
                  <a:pt x="71960" y="80788"/>
                  <a:pt x="71960" y="80788"/>
                  <a:pt x="71960" y="80788"/>
                </a:cubicBezTo>
                <a:lnTo>
                  <a:pt x="71960" y="82167"/>
                </a:lnTo>
                <a:lnTo>
                  <a:pt x="71960" y="83546"/>
                </a:lnTo>
                <a:cubicBezTo>
                  <a:pt x="71960" y="83546"/>
                  <a:pt x="70365" y="83546"/>
                  <a:pt x="70365" y="84926"/>
                </a:cubicBezTo>
                <a:lnTo>
                  <a:pt x="70365" y="86305"/>
                </a:lnTo>
                <a:lnTo>
                  <a:pt x="68970" y="86305"/>
                </a:lnTo>
                <a:cubicBezTo>
                  <a:pt x="68970" y="87684"/>
                  <a:pt x="67574" y="87684"/>
                  <a:pt x="67574" y="89064"/>
                </a:cubicBezTo>
                <a:cubicBezTo>
                  <a:pt x="66179" y="89064"/>
                  <a:pt x="66179" y="89064"/>
                  <a:pt x="66179" y="89064"/>
                </a:cubicBezTo>
                <a:cubicBezTo>
                  <a:pt x="64784" y="89064"/>
                  <a:pt x="64784" y="89064"/>
                  <a:pt x="64784" y="89064"/>
                </a:cubicBezTo>
                <a:lnTo>
                  <a:pt x="63388" y="89064"/>
                </a:lnTo>
                <a:cubicBezTo>
                  <a:pt x="63388" y="90640"/>
                  <a:pt x="63388" y="89064"/>
                  <a:pt x="63388" y="89064"/>
                </a:cubicBezTo>
                <a:cubicBezTo>
                  <a:pt x="63388" y="90640"/>
                  <a:pt x="63388" y="90640"/>
                  <a:pt x="63388" y="90640"/>
                </a:cubicBezTo>
                <a:cubicBezTo>
                  <a:pt x="61993" y="90640"/>
                  <a:pt x="61993" y="89064"/>
                  <a:pt x="61993" y="89064"/>
                </a:cubicBezTo>
                <a:cubicBezTo>
                  <a:pt x="61993" y="87684"/>
                  <a:pt x="61993" y="87684"/>
                  <a:pt x="61993" y="87684"/>
                </a:cubicBezTo>
                <a:cubicBezTo>
                  <a:pt x="61993" y="87684"/>
                  <a:pt x="61993" y="86305"/>
                  <a:pt x="60598" y="86305"/>
                </a:cubicBezTo>
                <a:cubicBezTo>
                  <a:pt x="60598" y="84926"/>
                  <a:pt x="60598" y="84926"/>
                  <a:pt x="60598" y="84926"/>
                </a:cubicBezTo>
                <a:cubicBezTo>
                  <a:pt x="60598" y="84926"/>
                  <a:pt x="60598" y="84926"/>
                  <a:pt x="60598" y="83546"/>
                </a:cubicBezTo>
                <a:cubicBezTo>
                  <a:pt x="60598" y="82167"/>
                  <a:pt x="59202" y="82167"/>
                  <a:pt x="59202" y="82167"/>
                </a:cubicBezTo>
                <a:lnTo>
                  <a:pt x="59202" y="80788"/>
                </a:lnTo>
                <a:cubicBezTo>
                  <a:pt x="59202" y="79408"/>
                  <a:pt x="59202" y="79408"/>
                  <a:pt x="59202" y="79408"/>
                </a:cubicBezTo>
                <a:lnTo>
                  <a:pt x="59202" y="78029"/>
                </a:lnTo>
                <a:cubicBezTo>
                  <a:pt x="59202" y="76650"/>
                  <a:pt x="59202" y="76650"/>
                  <a:pt x="59202" y="76650"/>
                </a:cubicBezTo>
                <a:cubicBezTo>
                  <a:pt x="59202" y="75270"/>
                  <a:pt x="59202" y="75270"/>
                  <a:pt x="59202" y="75270"/>
                </a:cubicBezTo>
                <a:cubicBezTo>
                  <a:pt x="59202" y="75270"/>
                  <a:pt x="59202" y="75270"/>
                  <a:pt x="59202" y="73891"/>
                </a:cubicBezTo>
                <a:lnTo>
                  <a:pt x="59202" y="72512"/>
                </a:lnTo>
                <a:cubicBezTo>
                  <a:pt x="57807" y="72512"/>
                  <a:pt x="57807" y="72512"/>
                  <a:pt x="57807" y="72512"/>
                </a:cubicBezTo>
                <a:cubicBezTo>
                  <a:pt x="57807" y="71133"/>
                  <a:pt x="57807" y="71133"/>
                  <a:pt x="57807" y="71133"/>
                </a:cubicBezTo>
                <a:cubicBezTo>
                  <a:pt x="56411" y="71133"/>
                  <a:pt x="56411" y="71133"/>
                  <a:pt x="56411" y="71133"/>
                </a:cubicBezTo>
                <a:cubicBezTo>
                  <a:pt x="57807" y="71133"/>
                  <a:pt x="57807" y="71133"/>
                  <a:pt x="57807" y="69753"/>
                </a:cubicBezTo>
                <a:lnTo>
                  <a:pt x="57807" y="68374"/>
                </a:lnTo>
                <a:cubicBezTo>
                  <a:pt x="56411" y="68374"/>
                  <a:pt x="57807" y="68374"/>
                  <a:pt x="56411" y="68374"/>
                </a:cubicBezTo>
                <a:cubicBezTo>
                  <a:pt x="56411" y="68374"/>
                  <a:pt x="55016" y="68374"/>
                  <a:pt x="55016" y="66798"/>
                </a:cubicBezTo>
                <a:cubicBezTo>
                  <a:pt x="55016" y="66798"/>
                  <a:pt x="55016" y="66798"/>
                  <a:pt x="53621" y="66798"/>
                </a:cubicBezTo>
                <a:cubicBezTo>
                  <a:pt x="52225" y="66798"/>
                  <a:pt x="52225" y="66798"/>
                  <a:pt x="52225" y="66798"/>
                </a:cubicBezTo>
                <a:lnTo>
                  <a:pt x="50830" y="68374"/>
                </a:lnTo>
                <a:lnTo>
                  <a:pt x="50830" y="66798"/>
                </a:lnTo>
                <a:cubicBezTo>
                  <a:pt x="50830" y="66798"/>
                  <a:pt x="50830" y="66798"/>
                  <a:pt x="50830" y="68374"/>
                </a:cubicBezTo>
                <a:cubicBezTo>
                  <a:pt x="50830" y="68374"/>
                  <a:pt x="50830" y="66798"/>
                  <a:pt x="49435" y="66798"/>
                </a:cubicBezTo>
                <a:cubicBezTo>
                  <a:pt x="49435" y="68374"/>
                  <a:pt x="49435" y="68374"/>
                  <a:pt x="49435" y="68374"/>
                </a:cubicBezTo>
                <a:cubicBezTo>
                  <a:pt x="47840" y="68374"/>
                  <a:pt x="47840" y="68374"/>
                  <a:pt x="47840" y="68374"/>
                </a:cubicBezTo>
                <a:cubicBezTo>
                  <a:pt x="46445" y="66798"/>
                  <a:pt x="46445" y="66798"/>
                  <a:pt x="46445" y="66798"/>
                </a:cubicBezTo>
                <a:cubicBezTo>
                  <a:pt x="45049" y="66798"/>
                  <a:pt x="45049" y="66798"/>
                  <a:pt x="45049" y="66798"/>
                </a:cubicBezTo>
                <a:cubicBezTo>
                  <a:pt x="45049" y="65418"/>
                  <a:pt x="45049" y="65418"/>
                  <a:pt x="45049" y="65418"/>
                </a:cubicBezTo>
                <a:cubicBezTo>
                  <a:pt x="45049" y="65418"/>
                  <a:pt x="43654" y="65418"/>
                  <a:pt x="43654" y="64039"/>
                </a:cubicBezTo>
                <a:cubicBezTo>
                  <a:pt x="43654" y="64039"/>
                  <a:pt x="43654" y="64039"/>
                  <a:pt x="42259" y="64039"/>
                </a:cubicBezTo>
                <a:cubicBezTo>
                  <a:pt x="42259" y="62660"/>
                  <a:pt x="42259" y="62660"/>
                  <a:pt x="42259" y="62660"/>
                </a:cubicBezTo>
                <a:cubicBezTo>
                  <a:pt x="43654" y="62660"/>
                  <a:pt x="43654" y="62660"/>
                  <a:pt x="43654" y="62660"/>
                </a:cubicBezTo>
                <a:cubicBezTo>
                  <a:pt x="42259" y="62660"/>
                  <a:pt x="42259" y="62660"/>
                  <a:pt x="42259" y="62660"/>
                </a:cubicBezTo>
                <a:lnTo>
                  <a:pt x="43654" y="61280"/>
                </a:lnTo>
                <a:lnTo>
                  <a:pt x="43654" y="59901"/>
                </a:lnTo>
                <a:cubicBezTo>
                  <a:pt x="43654" y="59901"/>
                  <a:pt x="43654" y="58522"/>
                  <a:pt x="42259" y="58522"/>
                </a:cubicBezTo>
                <a:cubicBezTo>
                  <a:pt x="43654" y="58522"/>
                  <a:pt x="43654" y="58522"/>
                  <a:pt x="43654" y="58522"/>
                </a:cubicBezTo>
                <a:cubicBezTo>
                  <a:pt x="43654" y="57142"/>
                  <a:pt x="43654" y="57142"/>
                  <a:pt x="43654" y="57142"/>
                </a:cubicBezTo>
                <a:cubicBezTo>
                  <a:pt x="43654" y="55763"/>
                  <a:pt x="43654" y="55763"/>
                  <a:pt x="43654" y="55763"/>
                </a:cubicBezTo>
                <a:lnTo>
                  <a:pt x="45049" y="55763"/>
                </a:lnTo>
                <a:lnTo>
                  <a:pt x="45049" y="54384"/>
                </a:lnTo>
                <a:cubicBezTo>
                  <a:pt x="46445" y="54384"/>
                  <a:pt x="46445" y="54384"/>
                  <a:pt x="46445" y="54384"/>
                </a:cubicBezTo>
                <a:cubicBezTo>
                  <a:pt x="46445" y="53004"/>
                  <a:pt x="46445" y="53004"/>
                  <a:pt x="46445" y="53004"/>
                </a:cubicBezTo>
                <a:close/>
                <a:moveTo>
                  <a:pt x="43654" y="29359"/>
                </a:moveTo>
                <a:lnTo>
                  <a:pt x="43654" y="29359"/>
                </a:lnTo>
                <a:cubicBezTo>
                  <a:pt x="43654" y="29359"/>
                  <a:pt x="43654" y="29359"/>
                  <a:pt x="43654" y="30738"/>
                </a:cubicBezTo>
                <a:cubicBezTo>
                  <a:pt x="42259" y="30738"/>
                  <a:pt x="42259" y="30738"/>
                  <a:pt x="42259" y="30738"/>
                </a:cubicBezTo>
                <a:lnTo>
                  <a:pt x="40863" y="30738"/>
                </a:lnTo>
                <a:lnTo>
                  <a:pt x="39468" y="30738"/>
                </a:lnTo>
                <a:cubicBezTo>
                  <a:pt x="39468" y="29359"/>
                  <a:pt x="40863" y="29359"/>
                  <a:pt x="40863" y="29359"/>
                </a:cubicBezTo>
                <a:cubicBezTo>
                  <a:pt x="39468" y="29359"/>
                  <a:pt x="39468" y="29359"/>
                  <a:pt x="39468" y="29359"/>
                </a:cubicBezTo>
                <a:cubicBezTo>
                  <a:pt x="39468" y="29359"/>
                  <a:pt x="39468" y="29359"/>
                  <a:pt x="40863" y="29359"/>
                </a:cubicBezTo>
                <a:cubicBezTo>
                  <a:pt x="39468" y="29359"/>
                  <a:pt x="39468" y="29359"/>
                  <a:pt x="39468" y="27783"/>
                </a:cubicBezTo>
                <a:cubicBezTo>
                  <a:pt x="39468" y="27783"/>
                  <a:pt x="39468" y="29359"/>
                  <a:pt x="39468" y="27783"/>
                </a:cubicBezTo>
                <a:lnTo>
                  <a:pt x="40863" y="27783"/>
                </a:lnTo>
                <a:cubicBezTo>
                  <a:pt x="40863" y="29359"/>
                  <a:pt x="40863" y="29359"/>
                  <a:pt x="40863" y="29359"/>
                </a:cubicBezTo>
                <a:cubicBezTo>
                  <a:pt x="40863" y="27783"/>
                  <a:pt x="40863" y="27783"/>
                  <a:pt x="40863" y="27783"/>
                </a:cubicBezTo>
                <a:lnTo>
                  <a:pt x="42259" y="27783"/>
                </a:lnTo>
                <a:cubicBezTo>
                  <a:pt x="42259" y="27783"/>
                  <a:pt x="42259" y="27783"/>
                  <a:pt x="43654" y="27783"/>
                </a:cubicBezTo>
                <a:lnTo>
                  <a:pt x="45049" y="27783"/>
                </a:lnTo>
                <a:cubicBezTo>
                  <a:pt x="45049" y="29359"/>
                  <a:pt x="45049" y="29359"/>
                  <a:pt x="45049" y="29359"/>
                </a:cubicBezTo>
                <a:cubicBezTo>
                  <a:pt x="45049" y="29359"/>
                  <a:pt x="45049" y="29359"/>
                  <a:pt x="43654" y="29359"/>
                </a:cubicBezTo>
                <a:close/>
                <a:moveTo>
                  <a:pt x="56411" y="68374"/>
                </a:moveTo>
                <a:lnTo>
                  <a:pt x="56411" y="68374"/>
                </a:lnTo>
                <a:close/>
                <a:moveTo>
                  <a:pt x="76146" y="82167"/>
                </a:moveTo>
                <a:lnTo>
                  <a:pt x="76146" y="82167"/>
                </a:lnTo>
                <a:lnTo>
                  <a:pt x="76146" y="80788"/>
                </a:lnTo>
                <a:cubicBezTo>
                  <a:pt x="76146" y="80788"/>
                  <a:pt x="76146" y="80788"/>
                  <a:pt x="76146" y="79408"/>
                </a:cubicBezTo>
                <a:cubicBezTo>
                  <a:pt x="77541" y="79408"/>
                  <a:pt x="77541" y="79408"/>
                  <a:pt x="77541" y="79408"/>
                </a:cubicBezTo>
                <a:cubicBezTo>
                  <a:pt x="77541" y="78029"/>
                  <a:pt x="77541" y="78029"/>
                  <a:pt x="77541" y="78029"/>
                </a:cubicBezTo>
                <a:cubicBezTo>
                  <a:pt x="77541" y="78029"/>
                  <a:pt x="77541" y="78029"/>
                  <a:pt x="78936" y="78029"/>
                </a:cubicBezTo>
                <a:cubicBezTo>
                  <a:pt x="78936" y="78029"/>
                  <a:pt x="78936" y="78029"/>
                  <a:pt x="78936" y="76650"/>
                </a:cubicBezTo>
                <a:cubicBezTo>
                  <a:pt x="78936" y="76650"/>
                  <a:pt x="78936" y="76650"/>
                  <a:pt x="78936" y="78029"/>
                </a:cubicBezTo>
                <a:cubicBezTo>
                  <a:pt x="80332" y="78029"/>
                  <a:pt x="78936" y="78029"/>
                  <a:pt x="80332" y="78029"/>
                </a:cubicBezTo>
                <a:cubicBezTo>
                  <a:pt x="80332" y="78029"/>
                  <a:pt x="80332" y="78029"/>
                  <a:pt x="80332" y="79408"/>
                </a:cubicBezTo>
                <a:cubicBezTo>
                  <a:pt x="78936" y="79408"/>
                  <a:pt x="78936" y="79408"/>
                  <a:pt x="78936" y="79408"/>
                </a:cubicBezTo>
                <a:lnTo>
                  <a:pt x="78936" y="80788"/>
                </a:lnTo>
                <a:cubicBezTo>
                  <a:pt x="78936" y="80788"/>
                  <a:pt x="78936" y="82167"/>
                  <a:pt x="78936" y="83546"/>
                </a:cubicBezTo>
                <a:cubicBezTo>
                  <a:pt x="78936" y="83546"/>
                  <a:pt x="77541" y="83546"/>
                  <a:pt x="77541" y="84926"/>
                </a:cubicBezTo>
                <a:cubicBezTo>
                  <a:pt x="76146" y="84926"/>
                  <a:pt x="76146" y="84926"/>
                  <a:pt x="76146" y="83546"/>
                </a:cubicBezTo>
                <a:cubicBezTo>
                  <a:pt x="76146" y="83546"/>
                  <a:pt x="76146" y="83546"/>
                  <a:pt x="76146" y="82167"/>
                </a:cubicBezTo>
                <a:close/>
                <a:moveTo>
                  <a:pt x="70365" y="50049"/>
                </a:moveTo>
                <a:lnTo>
                  <a:pt x="70365" y="50049"/>
                </a:lnTo>
                <a:close/>
                <a:moveTo>
                  <a:pt x="66179" y="50049"/>
                </a:moveTo>
                <a:lnTo>
                  <a:pt x="66179" y="50049"/>
                </a:lnTo>
                <a:cubicBezTo>
                  <a:pt x="64784" y="50049"/>
                  <a:pt x="64784" y="50049"/>
                  <a:pt x="64784" y="50049"/>
                </a:cubicBezTo>
                <a:cubicBezTo>
                  <a:pt x="66179" y="50049"/>
                  <a:pt x="66179" y="50049"/>
                  <a:pt x="66179" y="50049"/>
                </a:cubicBezTo>
                <a:close/>
                <a:moveTo>
                  <a:pt x="60598" y="48669"/>
                </a:moveTo>
                <a:lnTo>
                  <a:pt x="60598" y="48669"/>
                </a:lnTo>
                <a:lnTo>
                  <a:pt x="60598" y="50049"/>
                </a:lnTo>
                <a:cubicBezTo>
                  <a:pt x="60598" y="48669"/>
                  <a:pt x="59202" y="48669"/>
                  <a:pt x="59202" y="48669"/>
                </a:cubicBezTo>
                <a:lnTo>
                  <a:pt x="60598" y="48669"/>
                </a:lnTo>
                <a:close/>
                <a:moveTo>
                  <a:pt x="57807" y="47290"/>
                </a:moveTo>
                <a:lnTo>
                  <a:pt x="57807" y="47290"/>
                </a:lnTo>
                <a:cubicBezTo>
                  <a:pt x="56411" y="47290"/>
                  <a:pt x="56411" y="48669"/>
                  <a:pt x="56411" y="48669"/>
                </a:cubicBezTo>
                <a:cubicBezTo>
                  <a:pt x="56411" y="47290"/>
                  <a:pt x="56411" y="47290"/>
                  <a:pt x="56411" y="47290"/>
                </a:cubicBezTo>
                <a:cubicBezTo>
                  <a:pt x="56411" y="47290"/>
                  <a:pt x="56411" y="47290"/>
                  <a:pt x="57807" y="47290"/>
                </a:cubicBezTo>
                <a:close/>
                <a:moveTo>
                  <a:pt x="57807" y="45911"/>
                </a:moveTo>
                <a:lnTo>
                  <a:pt x="57807" y="45911"/>
                </a:lnTo>
                <a:cubicBezTo>
                  <a:pt x="56411" y="45911"/>
                  <a:pt x="56411" y="45911"/>
                  <a:pt x="56411" y="45911"/>
                </a:cubicBezTo>
                <a:lnTo>
                  <a:pt x="57807" y="45911"/>
                </a:lnTo>
                <a:close/>
                <a:moveTo>
                  <a:pt x="40863" y="20886"/>
                </a:moveTo>
                <a:lnTo>
                  <a:pt x="40863" y="20886"/>
                </a:lnTo>
                <a:lnTo>
                  <a:pt x="39468" y="20886"/>
                </a:lnTo>
                <a:cubicBezTo>
                  <a:pt x="39468" y="20886"/>
                  <a:pt x="39468" y="20886"/>
                  <a:pt x="39468" y="19507"/>
                </a:cubicBezTo>
                <a:cubicBezTo>
                  <a:pt x="39468" y="19507"/>
                  <a:pt x="39468" y="19507"/>
                  <a:pt x="40863" y="19507"/>
                </a:cubicBezTo>
                <a:cubicBezTo>
                  <a:pt x="40863" y="19507"/>
                  <a:pt x="39468" y="19507"/>
                  <a:pt x="39468" y="20886"/>
                </a:cubicBezTo>
                <a:cubicBezTo>
                  <a:pt x="40863" y="20886"/>
                  <a:pt x="40863" y="20886"/>
                  <a:pt x="40863" y="20886"/>
                </a:cubicBezTo>
                <a:close/>
                <a:moveTo>
                  <a:pt x="39468" y="19507"/>
                </a:moveTo>
                <a:lnTo>
                  <a:pt x="39468" y="19507"/>
                </a:lnTo>
                <a:close/>
                <a:moveTo>
                  <a:pt x="38073" y="19507"/>
                </a:moveTo>
                <a:lnTo>
                  <a:pt x="38073" y="19507"/>
                </a:lnTo>
                <a:lnTo>
                  <a:pt x="39468" y="19507"/>
                </a:lnTo>
                <a:lnTo>
                  <a:pt x="38073" y="19507"/>
                </a:lnTo>
                <a:close/>
                <a:moveTo>
                  <a:pt x="39468" y="18128"/>
                </a:moveTo>
                <a:lnTo>
                  <a:pt x="39468" y="18128"/>
                </a:lnTo>
                <a:lnTo>
                  <a:pt x="39468" y="16748"/>
                </a:ln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22266"/>
                </a:moveTo>
                <a:lnTo>
                  <a:pt x="39468" y="22266"/>
                </a:lnTo>
                <a:close/>
                <a:moveTo>
                  <a:pt x="30897" y="34876"/>
                </a:moveTo>
                <a:lnTo>
                  <a:pt x="30897" y="34876"/>
                </a:lnTo>
                <a:close/>
                <a:moveTo>
                  <a:pt x="26710" y="47290"/>
                </a:moveTo>
                <a:lnTo>
                  <a:pt x="26710" y="47290"/>
                </a:lnTo>
                <a:cubicBezTo>
                  <a:pt x="26710" y="45911"/>
                  <a:pt x="26710" y="45911"/>
                  <a:pt x="26710" y="45911"/>
                </a:cubicBezTo>
                <a:lnTo>
                  <a:pt x="26710" y="47290"/>
                </a:lnTo>
                <a:lnTo>
                  <a:pt x="26710" y="45911"/>
                </a:lnTo>
                <a:cubicBezTo>
                  <a:pt x="25315" y="45911"/>
                  <a:pt x="25315" y="45911"/>
                  <a:pt x="25315" y="45911"/>
                </a:cubicBezTo>
                <a:lnTo>
                  <a:pt x="23920" y="45911"/>
                </a:lnTo>
                <a:lnTo>
                  <a:pt x="25315" y="45911"/>
                </a:lnTo>
                <a:cubicBezTo>
                  <a:pt x="25315" y="44532"/>
                  <a:pt x="25315" y="44532"/>
                  <a:pt x="25315" y="44532"/>
                </a:cubicBezTo>
                <a:cubicBezTo>
                  <a:pt x="25315" y="44532"/>
                  <a:pt x="25315" y="44532"/>
                  <a:pt x="25315" y="43152"/>
                </a:cubicBezTo>
                <a:lnTo>
                  <a:pt x="26710" y="43152"/>
                </a:lnTo>
                <a:cubicBezTo>
                  <a:pt x="26710" y="44532"/>
                  <a:pt x="25315" y="44532"/>
                  <a:pt x="25315" y="44532"/>
                </a:cubicBezTo>
                <a:cubicBezTo>
                  <a:pt x="25315" y="44532"/>
                  <a:pt x="25315" y="44532"/>
                  <a:pt x="26710" y="44532"/>
                </a:cubicBezTo>
                <a:cubicBezTo>
                  <a:pt x="26710" y="44532"/>
                  <a:pt x="26710" y="45911"/>
                  <a:pt x="26710" y="44532"/>
                </a:cubicBezTo>
                <a:cubicBezTo>
                  <a:pt x="26710" y="44532"/>
                  <a:pt x="26710" y="44532"/>
                  <a:pt x="28106" y="44532"/>
                </a:cubicBezTo>
                <a:cubicBezTo>
                  <a:pt x="26710" y="45911"/>
                  <a:pt x="26710" y="45911"/>
                  <a:pt x="26710" y="45911"/>
                </a:cubicBezTo>
                <a:lnTo>
                  <a:pt x="28106" y="45911"/>
                </a:lnTo>
                <a:cubicBezTo>
                  <a:pt x="28106" y="45911"/>
                  <a:pt x="28106" y="45911"/>
                  <a:pt x="26710" y="45911"/>
                </a:cubicBezTo>
                <a:cubicBezTo>
                  <a:pt x="28106" y="45911"/>
                  <a:pt x="28106" y="45911"/>
                  <a:pt x="28106" y="45911"/>
                </a:cubicBezTo>
                <a:lnTo>
                  <a:pt x="28106" y="47290"/>
                </a:lnTo>
                <a:cubicBezTo>
                  <a:pt x="28106" y="47290"/>
                  <a:pt x="28106" y="47290"/>
                  <a:pt x="26710" y="47290"/>
                </a:cubicBezTo>
                <a:close/>
                <a:moveTo>
                  <a:pt x="26710" y="78029"/>
                </a:moveTo>
                <a:lnTo>
                  <a:pt x="26710" y="78029"/>
                </a:lnTo>
                <a:lnTo>
                  <a:pt x="26710" y="76650"/>
                </a:lnTo>
                <a:lnTo>
                  <a:pt x="26710" y="78029"/>
                </a:lnTo>
                <a:close/>
                <a:moveTo>
                  <a:pt x="26710" y="25024"/>
                </a:moveTo>
                <a:lnTo>
                  <a:pt x="26710" y="25024"/>
                </a:lnTo>
                <a:cubicBezTo>
                  <a:pt x="26710" y="26403"/>
                  <a:pt x="26710" y="26403"/>
                  <a:pt x="26710" y="26403"/>
                </a:cubicBezTo>
                <a:cubicBezTo>
                  <a:pt x="26710" y="26403"/>
                  <a:pt x="26710" y="26403"/>
                  <a:pt x="26710" y="25024"/>
                </a:cubicBezTo>
                <a:close/>
                <a:moveTo>
                  <a:pt x="22524" y="47290"/>
                </a:moveTo>
                <a:lnTo>
                  <a:pt x="22524" y="47290"/>
                </a:lnTo>
                <a:lnTo>
                  <a:pt x="23920" y="47290"/>
                </a:lnTo>
                <a:cubicBezTo>
                  <a:pt x="23920" y="47290"/>
                  <a:pt x="23920" y="47290"/>
                  <a:pt x="22524" y="47290"/>
                </a:cubicBezTo>
                <a:close/>
                <a:moveTo>
                  <a:pt x="19734" y="64039"/>
                </a:moveTo>
                <a:lnTo>
                  <a:pt x="19734" y="64039"/>
                </a:lnTo>
                <a:lnTo>
                  <a:pt x="21129" y="64039"/>
                </a:lnTo>
                <a:cubicBezTo>
                  <a:pt x="21129" y="64039"/>
                  <a:pt x="21129" y="64039"/>
                  <a:pt x="19734" y="64039"/>
                </a:cubicBezTo>
                <a:close/>
                <a:moveTo>
                  <a:pt x="19734" y="71133"/>
                </a:moveTo>
                <a:lnTo>
                  <a:pt x="19734" y="71133"/>
                </a:lnTo>
                <a:lnTo>
                  <a:pt x="21129" y="71133"/>
                </a:lnTo>
                <a:cubicBezTo>
                  <a:pt x="19734" y="71133"/>
                  <a:pt x="21129" y="71133"/>
                  <a:pt x="19734" y="71133"/>
                </a:cubicBezTo>
                <a:close/>
                <a:moveTo>
                  <a:pt x="18338" y="64039"/>
                </a:moveTo>
                <a:lnTo>
                  <a:pt x="18338" y="64039"/>
                </a:lnTo>
                <a:cubicBezTo>
                  <a:pt x="18338" y="64039"/>
                  <a:pt x="18338" y="64039"/>
                  <a:pt x="16943" y="64039"/>
                </a:cubicBezTo>
                <a:cubicBezTo>
                  <a:pt x="16943" y="64039"/>
                  <a:pt x="16943" y="64039"/>
                  <a:pt x="15548" y="64039"/>
                </a:cubicBezTo>
                <a:cubicBezTo>
                  <a:pt x="16943" y="64039"/>
                  <a:pt x="16943" y="64039"/>
                  <a:pt x="16943" y="64039"/>
                </a:cubicBezTo>
                <a:lnTo>
                  <a:pt x="18338" y="64039"/>
                </a:lnTo>
                <a:lnTo>
                  <a:pt x="19734" y="64039"/>
                </a:lnTo>
                <a:cubicBezTo>
                  <a:pt x="18338" y="64039"/>
                  <a:pt x="18338" y="64039"/>
                  <a:pt x="18338" y="64039"/>
                </a:cubicBez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4152" y="64039"/>
                </a:moveTo>
                <a:lnTo>
                  <a:pt x="14152" y="64039"/>
                </a:lnTo>
                <a:cubicBezTo>
                  <a:pt x="14152" y="64039"/>
                  <a:pt x="14152" y="64039"/>
                  <a:pt x="15548" y="64039"/>
                </a:cubicBezTo>
                <a:cubicBezTo>
                  <a:pt x="14152" y="64039"/>
                  <a:pt x="14152" y="64039"/>
                  <a:pt x="14152" y="64039"/>
                </a:cubicBezTo>
                <a:close/>
                <a:moveTo>
                  <a:pt x="95880" y="65418"/>
                </a:moveTo>
                <a:lnTo>
                  <a:pt x="95880" y="65418"/>
                </a:lnTo>
                <a:lnTo>
                  <a:pt x="97275" y="65418"/>
                </a:lnTo>
                <a:lnTo>
                  <a:pt x="97275" y="66798"/>
                </a:lnTo>
                <a:cubicBezTo>
                  <a:pt x="97275" y="66798"/>
                  <a:pt x="97275" y="66798"/>
                  <a:pt x="95880" y="66798"/>
                </a:cubicBezTo>
                <a:lnTo>
                  <a:pt x="95880" y="65418"/>
                </a:lnTo>
                <a:close/>
                <a:moveTo>
                  <a:pt x="57807" y="34876"/>
                </a:moveTo>
                <a:lnTo>
                  <a:pt x="57807" y="34876"/>
                </a:lnTo>
                <a:cubicBezTo>
                  <a:pt x="57807" y="34876"/>
                  <a:pt x="57807" y="34876"/>
                  <a:pt x="57807" y="36256"/>
                </a:cubicBezTo>
                <a:cubicBezTo>
                  <a:pt x="57807" y="36256"/>
                  <a:pt x="57807" y="36256"/>
                  <a:pt x="56411" y="36256"/>
                </a:cubicBezTo>
                <a:cubicBezTo>
                  <a:pt x="56411" y="36256"/>
                  <a:pt x="56411" y="36256"/>
                  <a:pt x="56411" y="34876"/>
                </a:cubicBezTo>
                <a:lnTo>
                  <a:pt x="57807" y="34876"/>
                </a:lnTo>
                <a:close/>
                <a:moveTo>
                  <a:pt x="59202" y="36256"/>
                </a:moveTo>
                <a:lnTo>
                  <a:pt x="59202" y="36256"/>
                </a:lnTo>
                <a:cubicBezTo>
                  <a:pt x="59202" y="37635"/>
                  <a:pt x="59202" y="36256"/>
                  <a:pt x="59202" y="37635"/>
                </a:cubicBezTo>
                <a:lnTo>
                  <a:pt x="57807" y="37635"/>
                </a:lnTo>
                <a:cubicBezTo>
                  <a:pt x="57807" y="36256"/>
                  <a:pt x="57807" y="36256"/>
                  <a:pt x="59202" y="36256"/>
                </a:cubicBezTo>
                <a:close/>
                <a:moveTo>
                  <a:pt x="18338" y="50049"/>
                </a:moveTo>
                <a:lnTo>
                  <a:pt x="18338" y="50049"/>
                </a:lnTo>
                <a:close/>
                <a:moveTo>
                  <a:pt x="18338" y="50049"/>
                </a:moveTo>
                <a:lnTo>
                  <a:pt x="18338" y="50049"/>
                </a:lnTo>
                <a:close/>
                <a:moveTo>
                  <a:pt x="15548" y="53004"/>
                </a:moveTo>
                <a:lnTo>
                  <a:pt x="15548" y="53004"/>
                </a:lnTo>
                <a:close/>
                <a:moveTo>
                  <a:pt x="15548" y="54384"/>
                </a:moveTo>
                <a:lnTo>
                  <a:pt x="15548" y="54384"/>
                </a:lnTo>
                <a:cubicBezTo>
                  <a:pt x="15548" y="53004"/>
                  <a:pt x="15548" y="53004"/>
                  <a:pt x="15548" y="53004"/>
                </a:cubicBezTo>
                <a:cubicBezTo>
                  <a:pt x="15548" y="53004"/>
                  <a:pt x="15548" y="53004"/>
                  <a:pt x="15548" y="54384"/>
                </a:cubicBezTo>
                <a:close/>
                <a:moveTo>
                  <a:pt x="15548" y="53004"/>
                </a:moveTo>
                <a:lnTo>
                  <a:pt x="15548" y="53004"/>
                </a:lnTo>
                <a:close/>
                <a:moveTo>
                  <a:pt x="15548" y="53004"/>
                </a:moveTo>
                <a:lnTo>
                  <a:pt x="15548" y="53004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3" name="Shape 4868">
            <a:extLst>
              <a:ext uri="{FF2B5EF4-FFF2-40B4-BE49-F238E27FC236}">
                <a16:creationId xmlns:a16="http://schemas.microsoft.com/office/drawing/2014/main" id="{109377AA-FDE7-4B91-AF3A-C2E0D35E21D6}"/>
              </a:ext>
            </a:extLst>
          </p:cNvPr>
          <p:cNvSpPr/>
          <p:nvPr/>
        </p:nvSpPr>
        <p:spPr>
          <a:xfrm>
            <a:off x="6586312" y="1700287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2"/>
                </a:moveTo>
                <a:lnTo>
                  <a:pt x="59901" y="119802"/>
                </a:lnTo>
                <a:cubicBezTo>
                  <a:pt x="26403" y="119802"/>
                  <a:pt x="0" y="93399"/>
                  <a:pt x="0" y="59901"/>
                </a:cubicBezTo>
                <a:cubicBezTo>
                  <a:pt x="0" y="26403"/>
                  <a:pt x="26403" y="0"/>
                  <a:pt x="59901" y="0"/>
                </a:cubicBezTo>
                <a:cubicBezTo>
                  <a:pt x="93201" y="0"/>
                  <a:pt x="119802" y="26403"/>
                  <a:pt x="119802" y="59901"/>
                </a:cubicBezTo>
                <a:cubicBezTo>
                  <a:pt x="119802" y="93399"/>
                  <a:pt x="93201" y="119802"/>
                  <a:pt x="59901" y="119802"/>
                </a:cubicBezTo>
                <a:close/>
                <a:moveTo>
                  <a:pt x="59901" y="11231"/>
                </a:moveTo>
                <a:lnTo>
                  <a:pt x="59901" y="11231"/>
                </a:lnTo>
                <a:cubicBezTo>
                  <a:pt x="33300" y="11231"/>
                  <a:pt x="11034" y="33497"/>
                  <a:pt x="11034" y="59901"/>
                </a:cubicBezTo>
                <a:cubicBezTo>
                  <a:pt x="11034" y="86305"/>
                  <a:pt x="33300" y="108571"/>
                  <a:pt x="59901" y="108571"/>
                </a:cubicBezTo>
                <a:cubicBezTo>
                  <a:pt x="86305" y="108571"/>
                  <a:pt x="108571" y="86305"/>
                  <a:pt x="108571" y="59901"/>
                </a:cubicBezTo>
                <a:cubicBezTo>
                  <a:pt x="108571" y="33497"/>
                  <a:pt x="86305" y="11231"/>
                  <a:pt x="59901" y="11231"/>
                </a:cubicBezTo>
                <a:close/>
                <a:moveTo>
                  <a:pt x="47290" y="71133"/>
                </a:moveTo>
                <a:lnTo>
                  <a:pt x="47290" y="71133"/>
                </a:lnTo>
                <a:cubicBezTo>
                  <a:pt x="30541" y="30738"/>
                  <a:pt x="30541" y="30738"/>
                  <a:pt x="30541" y="30738"/>
                </a:cubicBezTo>
                <a:cubicBezTo>
                  <a:pt x="72315" y="47290"/>
                  <a:pt x="72315" y="47290"/>
                  <a:pt x="72315" y="47290"/>
                </a:cubicBezTo>
                <a:cubicBezTo>
                  <a:pt x="89064" y="89064"/>
                  <a:pt x="89064" y="89064"/>
                  <a:pt x="89064" y="89064"/>
                </a:cubicBezTo>
                <a:lnTo>
                  <a:pt x="47290" y="71133"/>
                </a:lnTo>
                <a:close/>
                <a:moveTo>
                  <a:pt x="59901" y="54384"/>
                </a:moveTo>
                <a:lnTo>
                  <a:pt x="59901" y="54384"/>
                </a:lnTo>
                <a:cubicBezTo>
                  <a:pt x="57142" y="54384"/>
                  <a:pt x="54384" y="57142"/>
                  <a:pt x="54384" y="59901"/>
                </a:cubicBezTo>
                <a:cubicBezTo>
                  <a:pt x="54384" y="62660"/>
                  <a:pt x="57142" y="65418"/>
                  <a:pt x="59901" y="65418"/>
                </a:cubicBezTo>
                <a:cubicBezTo>
                  <a:pt x="62660" y="65418"/>
                  <a:pt x="65418" y="62660"/>
                  <a:pt x="65418" y="59901"/>
                </a:cubicBezTo>
                <a:cubicBezTo>
                  <a:pt x="65418" y="57142"/>
                  <a:pt x="62660" y="54384"/>
                  <a:pt x="59901" y="54384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4" name="Shape 4869">
            <a:extLst>
              <a:ext uri="{FF2B5EF4-FFF2-40B4-BE49-F238E27FC236}">
                <a16:creationId xmlns:a16="http://schemas.microsoft.com/office/drawing/2014/main" id="{C8B9AC68-9B31-4DAB-B758-5574C4782EAF}"/>
              </a:ext>
            </a:extLst>
          </p:cNvPr>
          <p:cNvSpPr/>
          <p:nvPr/>
        </p:nvSpPr>
        <p:spPr>
          <a:xfrm>
            <a:off x="6082676" y="1700287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65418"/>
                </a:moveTo>
                <a:lnTo>
                  <a:pt x="114019" y="65418"/>
                </a:lnTo>
                <a:cubicBezTo>
                  <a:pt x="108438" y="65418"/>
                  <a:pt x="108438" y="65418"/>
                  <a:pt x="108438" y="65418"/>
                </a:cubicBezTo>
                <a:cubicBezTo>
                  <a:pt x="105647" y="87684"/>
                  <a:pt x="88704" y="105812"/>
                  <a:pt x="66179" y="107192"/>
                </a:cubicBezTo>
                <a:cubicBezTo>
                  <a:pt x="66179" y="114285"/>
                  <a:pt x="66179" y="114285"/>
                  <a:pt x="66179" y="114285"/>
                </a:cubicBezTo>
                <a:cubicBezTo>
                  <a:pt x="66179" y="117044"/>
                  <a:pt x="63388" y="119802"/>
                  <a:pt x="60598" y="119802"/>
                </a:cubicBezTo>
                <a:cubicBezTo>
                  <a:pt x="56411" y="119802"/>
                  <a:pt x="55016" y="117044"/>
                  <a:pt x="55016" y="114285"/>
                </a:cubicBezTo>
                <a:cubicBezTo>
                  <a:pt x="55016" y="107192"/>
                  <a:pt x="55016" y="107192"/>
                  <a:pt x="55016" y="107192"/>
                </a:cubicBezTo>
                <a:cubicBezTo>
                  <a:pt x="32292" y="105812"/>
                  <a:pt x="14152" y="87684"/>
                  <a:pt x="11162" y="65418"/>
                </a:cubicBezTo>
                <a:cubicBezTo>
                  <a:pt x="5581" y="65418"/>
                  <a:pt x="5581" y="65418"/>
                  <a:pt x="5581" y="65418"/>
                </a:cubicBezTo>
                <a:cubicBezTo>
                  <a:pt x="2790" y="65418"/>
                  <a:pt x="0" y="62660"/>
                  <a:pt x="0" y="59901"/>
                </a:cubicBezTo>
                <a:cubicBezTo>
                  <a:pt x="0" y="57142"/>
                  <a:pt x="2790" y="54384"/>
                  <a:pt x="5581" y="54384"/>
                </a:cubicBezTo>
                <a:cubicBezTo>
                  <a:pt x="11162" y="54384"/>
                  <a:pt x="11162" y="54384"/>
                  <a:pt x="11162" y="54384"/>
                </a:cubicBezTo>
                <a:cubicBezTo>
                  <a:pt x="14152" y="32118"/>
                  <a:pt x="32292" y="13990"/>
                  <a:pt x="55016" y="12610"/>
                </a:cubicBezTo>
                <a:cubicBezTo>
                  <a:pt x="55016" y="5517"/>
                  <a:pt x="55016" y="5517"/>
                  <a:pt x="55016" y="5517"/>
                </a:cubicBezTo>
                <a:cubicBezTo>
                  <a:pt x="55016" y="2758"/>
                  <a:pt x="56411" y="0"/>
                  <a:pt x="60598" y="0"/>
                </a:cubicBezTo>
                <a:cubicBezTo>
                  <a:pt x="63388" y="0"/>
                  <a:pt x="66179" y="2758"/>
                  <a:pt x="66179" y="5517"/>
                </a:cubicBezTo>
                <a:cubicBezTo>
                  <a:pt x="66179" y="12610"/>
                  <a:pt x="66179" y="12610"/>
                  <a:pt x="66179" y="12610"/>
                </a:cubicBezTo>
                <a:cubicBezTo>
                  <a:pt x="88704" y="13990"/>
                  <a:pt x="105647" y="32118"/>
                  <a:pt x="108438" y="54384"/>
                </a:cubicBezTo>
                <a:cubicBezTo>
                  <a:pt x="114019" y="54384"/>
                  <a:pt x="114019" y="54384"/>
                  <a:pt x="114019" y="54384"/>
                </a:cubicBezTo>
                <a:cubicBezTo>
                  <a:pt x="118405" y="54384"/>
                  <a:pt x="119800" y="57142"/>
                  <a:pt x="119800" y="59901"/>
                </a:cubicBezTo>
                <a:cubicBezTo>
                  <a:pt x="119800" y="62660"/>
                  <a:pt x="118405" y="65418"/>
                  <a:pt x="114019" y="65418"/>
                </a:cubicBezTo>
                <a:close/>
                <a:moveTo>
                  <a:pt x="85913" y="54384"/>
                </a:moveTo>
                <a:lnTo>
                  <a:pt x="85913" y="54384"/>
                </a:lnTo>
                <a:cubicBezTo>
                  <a:pt x="97076" y="54384"/>
                  <a:pt x="97076" y="54384"/>
                  <a:pt x="97076" y="54384"/>
                </a:cubicBezTo>
                <a:cubicBezTo>
                  <a:pt x="94285" y="37635"/>
                  <a:pt x="81727" y="25024"/>
                  <a:pt x="66179" y="23645"/>
                </a:cubicBezTo>
                <a:cubicBezTo>
                  <a:pt x="66179" y="33497"/>
                  <a:pt x="66179" y="33497"/>
                  <a:pt x="66179" y="33497"/>
                </a:cubicBezTo>
                <a:cubicBezTo>
                  <a:pt x="66179" y="37635"/>
                  <a:pt x="63388" y="39014"/>
                  <a:pt x="60598" y="39014"/>
                </a:cubicBezTo>
                <a:cubicBezTo>
                  <a:pt x="56411" y="39014"/>
                  <a:pt x="55016" y="37635"/>
                  <a:pt x="55016" y="33497"/>
                </a:cubicBezTo>
                <a:cubicBezTo>
                  <a:pt x="55016" y="23645"/>
                  <a:pt x="55016" y="23645"/>
                  <a:pt x="55016" y="23645"/>
                </a:cubicBezTo>
                <a:cubicBezTo>
                  <a:pt x="38073" y="25024"/>
                  <a:pt x="25315" y="37635"/>
                  <a:pt x="22524" y="54384"/>
                </a:cubicBezTo>
                <a:cubicBezTo>
                  <a:pt x="33687" y="54384"/>
                  <a:pt x="33687" y="54384"/>
                  <a:pt x="33687" y="54384"/>
                </a:cubicBezTo>
                <a:cubicBezTo>
                  <a:pt x="36677" y="54384"/>
                  <a:pt x="39468" y="57142"/>
                  <a:pt x="39468" y="59901"/>
                </a:cubicBezTo>
                <a:cubicBezTo>
                  <a:pt x="39468" y="62660"/>
                  <a:pt x="36677" y="65418"/>
                  <a:pt x="33687" y="65418"/>
                </a:cubicBezTo>
                <a:cubicBezTo>
                  <a:pt x="22524" y="65418"/>
                  <a:pt x="22524" y="65418"/>
                  <a:pt x="22524" y="65418"/>
                </a:cubicBezTo>
                <a:cubicBezTo>
                  <a:pt x="25315" y="82167"/>
                  <a:pt x="38073" y="94778"/>
                  <a:pt x="55016" y="96157"/>
                </a:cubicBezTo>
                <a:cubicBezTo>
                  <a:pt x="55016" y="86305"/>
                  <a:pt x="55016" y="86305"/>
                  <a:pt x="55016" y="86305"/>
                </a:cubicBezTo>
                <a:cubicBezTo>
                  <a:pt x="55016" y="82167"/>
                  <a:pt x="56411" y="80788"/>
                  <a:pt x="60598" y="80788"/>
                </a:cubicBezTo>
                <a:cubicBezTo>
                  <a:pt x="63388" y="80788"/>
                  <a:pt x="66179" y="82167"/>
                  <a:pt x="66179" y="86305"/>
                </a:cubicBezTo>
                <a:cubicBezTo>
                  <a:pt x="66179" y="96157"/>
                  <a:pt x="66179" y="96157"/>
                  <a:pt x="66179" y="96157"/>
                </a:cubicBezTo>
                <a:cubicBezTo>
                  <a:pt x="81727" y="94778"/>
                  <a:pt x="94285" y="82167"/>
                  <a:pt x="97076" y="65418"/>
                </a:cubicBezTo>
                <a:cubicBezTo>
                  <a:pt x="85913" y="65418"/>
                  <a:pt x="85913" y="65418"/>
                  <a:pt x="85913" y="65418"/>
                </a:cubicBezTo>
                <a:cubicBezTo>
                  <a:pt x="83122" y="65418"/>
                  <a:pt x="80332" y="62660"/>
                  <a:pt x="80332" y="59901"/>
                </a:cubicBezTo>
                <a:cubicBezTo>
                  <a:pt x="80332" y="57142"/>
                  <a:pt x="83122" y="54384"/>
                  <a:pt x="85913" y="54384"/>
                </a:cubicBezTo>
                <a:close/>
                <a:moveTo>
                  <a:pt x="60598" y="65418"/>
                </a:moveTo>
                <a:lnTo>
                  <a:pt x="60598" y="65418"/>
                </a:lnTo>
                <a:cubicBezTo>
                  <a:pt x="56411" y="65418"/>
                  <a:pt x="55016" y="62660"/>
                  <a:pt x="55016" y="59901"/>
                </a:cubicBezTo>
                <a:cubicBezTo>
                  <a:pt x="55016" y="57142"/>
                  <a:pt x="56411" y="54384"/>
                  <a:pt x="60598" y="54384"/>
                </a:cubicBezTo>
                <a:cubicBezTo>
                  <a:pt x="63388" y="54384"/>
                  <a:pt x="66179" y="57142"/>
                  <a:pt x="66179" y="59901"/>
                </a:cubicBezTo>
                <a:cubicBezTo>
                  <a:pt x="66179" y="62660"/>
                  <a:pt x="63388" y="65418"/>
                  <a:pt x="60598" y="65418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5" name="Shape 4870">
            <a:extLst>
              <a:ext uri="{FF2B5EF4-FFF2-40B4-BE49-F238E27FC236}">
                <a16:creationId xmlns:a16="http://schemas.microsoft.com/office/drawing/2014/main" id="{549A92A6-4AEA-43C5-8C44-5158CF4BFE6C}"/>
              </a:ext>
            </a:extLst>
          </p:cNvPr>
          <p:cNvSpPr/>
          <p:nvPr/>
        </p:nvSpPr>
        <p:spPr>
          <a:xfrm>
            <a:off x="5610783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8017" y="0"/>
                  <a:pt x="60000" y="0"/>
                </a:cubicBezTo>
                <a:cubicBezTo>
                  <a:pt x="9356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9383" y="15369"/>
                  <a:pt x="20616" y="29359"/>
                  <a:pt x="20616" y="44532"/>
                </a:cubicBezTo>
                <a:cubicBezTo>
                  <a:pt x="20616" y="61280"/>
                  <a:pt x="39383" y="75270"/>
                  <a:pt x="60000" y="75270"/>
                </a:cubicBezTo>
                <a:cubicBezTo>
                  <a:pt x="82202" y="75270"/>
                  <a:pt x="100969" y="61280"/>
                  <a:pt x="100969" y="44532"/>
                </a:cubicBezTo>
                <a:cubicBezTo>
                  <a:pt x="100969" y="29359"/>
                  <a:pt x="82202" y="15369"/>
                  <a:pt x="60000" y="15369"/>
                </a:cubicBezTo>
                <a:close/>
                <a:moveTo>
                  <a:pt x="80352" y="50049"/>
                </a:moveTo>
                <a:lnTo>
                  <a:pt x="80352" y="50049"/>
                </a:lnTo>
                <a:cubicBezTo>
                  <a:pt x="41233" y="50049"/>
                  <a:pt x="41233" y="50049"/>
                  <a:pt x="41233" y="50049"/>
                </a:cubicBezTo>
                <a:cubicBezTo>
                  <a:pt x="35682" y="50049"/>
                  <a:pt x="33832" y="48669"/>
                  <a:pt x="33832" y="44532"/>
                </a:cubicBezTo>
                <a:cubicBezTo>
                  <a:pt x="33832" y="41773"/>
                  <a:pt x="35682" y="39014"/>
                  <a:pt x="41233" y="39014"/>
                </a:cubicBezTo>
                <a:cubicBezTo>
                  <a:pt x="80352" y="39014"/>
                  <a:pt x="80352" y="39014"/>
                  <a:pt x="80352" y="39014"/>
                </a:cubicBezTo>
                <a:cubicBezTo>
                  <a:pt x="84317" y="39014"/>
                  <a:pt x="88017" y="41773"/>
                  <a:pt x="88017" y="44532"/>
                </a:cubicBezTo>
                <a:cubicBezTo>
                  <a:pt x="88017" y="48669"/>
                  <a:pt x="84317" y="50049"/>
                  <a:pt x="80352" y="5004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6" name="Shape 4871">
            <a:extLst>
              <a:ext uri="{FF2B5EF4-FFF2-40B4-BE49-F238E27FC236}">
                <a16:creationId xmlns:a16="http://schemas.microsoft.com/office/drawing/2014/main" id="{4C5612AA-F6FF-40DB-8D9C-C059E75735C3}"/>
              </a:ext>
            </a:extLst>
          </p:cNvPr>
          <p:cNvSpPr/>
          <p:nvPr/>
        </p:nvSpPr>
        <p:spPr>
          <a:xfrm>
            <a:off x="5105031" y="1700287"/>
            <a:ext cx="217961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6167" y="0"/>
                  <a:pt x="60000" y="0"/>
                </a:cubicBezTo>
                <a:cubicBezTo>
                  <a:pt x="9356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7533" y="15369"/>
                  <a:pt x="20616" y="29359"/>
                  <a:pt x="20616" y="44532"/>
                </a:cubicBezTo>
                <a:cubicBezTo>
                  <a:pt x="20616" y="61280"/>
                  <a:pt x="37533" y="75270"/>
                  <a:pt x="60000" y="75270"/>
                </a:cubicBezTo>
                <a:cubicBezTo>
                  <a:pt x="82202" y="75270"/>
                  <a:pt x="99118" y="61280"/>
                  <a:pt x="99118" y="44532"/>
                </a:cubicBezTo>
                <a:cubicBezTo>
                  <a:pt x="99118" y="29359"/>
                  <a:pt x="82202" y="15369"/>
                  <a:pt x="60000" y="15369"/>
                </a:cubicBezTo>
                <a:close/>
                <a:moveTo>
                  <a:pt x="80352" y="50049"/>
                </a:moveTo>
                <a:lnTo>
                  <a:pt x="80352" y="50049"/>
                </a:lnTo>
                <a:cubicBezTo>
                  <a:pt x="67400" y="50049"/>
                  <a:pt x="67400" y="50049"/>
                  <a:pt x="67400" y="50049"/>
                </a:cubicBezTo>
                <a:cubicBezTo>
                  <a:pt x="67400" y="59901"/>
                  <a:pt x="67400" y="59901"/>
                  <a:pt x="67400" y="59901"/>
                </a:cubicBezTo>
                <a:cubicBezTo>
                  <a:pt x="67400" y="62660"/>
                  <a:pt x="63700" y="65418"/>
                  <a:pt x="60000" y="65418"/>
                </a:cubicBezTo>
                <a:cubicBezTo>
                  <a:pt x="56299" y="65418"/>
                  <a:pt x="52334" y="62660"/>
                  <a:pt x="52334" y="59901"/>
                </a:cubicBezTo>
                <a:cubicBezTo>
                  <a:pt x="52334" y="50049"/>
                  <a:pt x="52334" y="50049"/>
                  <a:pt x="52334" y="50049"/>
                </a:cubicBezTo>
                <a:cubicBezTo>
                  <a:pt x="39383" y="50049"/>
                  <a:pt x="39383" y="50049"/>
                  <a:pt x="39383" y="50049"/>
                </a:cubicBezTo>
                <a:cubicBezTo>
                  <a:pt x="35682" y="50049"/>
                  <a:pt x="31718" y="48669"/>
                  <a:pt x="31718" y="44532"/>
                </a:cubicBezTo>
                <a:cubicBezTo>
                  <a:pt x="31718" y="41773"/>
                  <a:pt x="35682" y="39014"/>
                  <a:pt x="39383" y="39014"/>
                </a:cubicBezTo>
                <a:cubicBezTo>
                  <a:pt x="52334" y="39014"/>
                  <a:pt x="52334" y="39014"/>
                  <a:pt x="52334" y="39014"/>
                </a:cubicBezTo>
                <a:cubicBezTo>
                  <a:pt x="52334" y="30738"/>
                  <a:pt x="52334" y="30738"/>
                  <a:pt x="52334" y="30738"/>
                </a:cubicBezTo>
                <a:cubicBezTo>
                  <a:pt x="52334" y="26403"/>
                  <a:pt x="56299" y="25024"/>
                  <a:pt x="60000" y="25024"/>
                </a:cubicBezTo>
                <a:cubicBezTo>
                  <a:pt x="63700" y="25024"/>
                  <a:pt x="67400" y="26403"/>
                  <a:pt x="67400" y="30738"/>
                </a:cubicBezTo>
                <a:cubicBezTo>
                  <a:pt x="67400" y="39014"/>
                  <a:pt x="67400" y="39014"/>
                  <a:pt x="67400" y="39014"/>
                </a:cubicBezTo>
                <a:cubicBezTo>
                  <a:pt x="80352" y="39014"/>
                  <a:pt x="80352" y="39014"/>
                  <a:pt x="80352" y="39014"/>
                </a:cubicBezTo>
                <a:cubicBezTo>
                  <a:pt x="84052" y="39014"/>
                  <a:pt x="88017" y="41773"/>
                  <a:pt x="88017" y="44532"/>
                </a:cubicBezTo>
                <a:cubicBezTo>
                  <a:pt x="88017" y="48669"/>
                  <a:pt x="84052" y="50049"/>
                  <a:pt x="80352" y="5004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7" name="Shape 4872">
            <a:extLst>
              <a:ext uri="{FF2B5EF4-FFF2-40B4-BE49-F238E27FC236}">
                <a16:creationId xmlns:a16="http://schemas.microsoft.com/office/drawing/2014/main" id="{A7F445EB-038C-4AA5-A6B4-09ED68D3F4A2}"/>
              </a:ext>
            </a:extLst>
          </p:cNvPr>
          <p:cNvSpPr/>
          <p:nvPr/>
        </p:nvSpPr>
        <p:spPr>
          <a:xfrm>
            <a:off x="4599280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6167" y="0"/>
                  <a:pt x="60000" y="0"/>
                </a:cubicBezTo>
                <a:cubicBezTo>
                  <a:pt x="9171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7533" y="15369"/>
                  <a:pt x="18766" y="29359"/>
                  <a:pt x="18766" y="44532"/>
                </a:cubicBezTo>
                <a:cubicBezTo>
                  <a:pt x="18766" y="61280"/>
                  <a:pt x="37533" y="75270"/>
                  <a:pt x="60000" y="75270"/>
                </a:cubicBezTo>
                <a:cubicBezTo>
                  <a:pt x="80352" y="75270"/>
                  <a:pt x="99118" y="61280"/>
                  <a:pt x="99118" y="44532"/>
                </a:cubicBezTo>
                <a:cubicBezTo>
                  <a:pt x="99118" y="29359"/>
                  <a:pt x="80352" y="15369"/>
                  <a:pt x="60000" y="15369"/>
                </a:cubicBezTo>
                <a:close/>
                <a:moveTo>
                  <a:pt x="60000" y="59901"/>
                </a:moveTo>
                <a:lnTo>
                  <a:pt x="60000" y="59901"/>
                </a:lnTo>
                <a:cubicBezTo>
                  <a:pt x="48634" y="59901"/>
                  <a:pt x="39383" y="53004"/>
                  <a:pt x="39383" y="44532"/>
                </a:cubicBezTo>
                <a:cubicBezTo>
                  <a:pt x="39383" y="36256"/>
                  <a:pt x="48634" y="30738"/>
                  <a:pt x="60000" y="30738"/>
                </a:cubicBezTo>
                <a:cubicBezTo>
                  <a:pt x="71101" y="30738"/>
                  <a:pt x="78502" y="36256"/>
                  <a:pt x="78502" y="44532"/>
                </a:cubicBezTo>
                <a:cubicBezTo>
                  <a:pt x="78502" y="53004"/>
                  <a:pt x="71101" y="59901"/>
                  <a:pt x="60000" y="5990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8" name="Shape 4873">
            <a:extLst>
              <a:ext uri="{FF2B5EF4-FFF2-40B4-BE49-F238E27FC236}">
                <a16:creationId xmlns:a16="http://schemas.microsoft.com/office/drawing/2014/main" id="{CAE341FD-2D80-4D4D-981F-EBC618FCD26F}"/>
              </a:ext>
            </a:extLst>
          </p:cNvPr>
          <p:cNvSpPr/>
          <p:nvPr/>
        </p:nvSpPr>
        <p:spPr>
          <a:xfrm>
            <a:off x="4091412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67" y="119802"/>
                </a:moveTo>
                <a:lnTo>
                  <a:pt x="59867" y="119802"/>
                </a:lnTo>
                <a:cubicBezTo>
                  <a:pt x="59867" y="119802"/>
                  <a:pt x="0" y="69753"/>
                  <a:pt x="0" y="44532"/>
                </a:cubicBezTo>
                <a:cubicBezTo>
                  <a:pt x="0" y="20886"/>
                  <a:pt x="28079" y="0"/>
                  <a:pt x="59867" y="0"/>
                </a:cubicBezTo>
                <a:cubicBezTo>
                  <a:pt x="93774" y="0"/>
                  <a:pt x="119735" y="20886"/>
                  <a:pt x="119735" y="44532"/>
                </a:cubicBezTo>
                <a:cubicBezTo>
                  <a:pt x="119735" y="69753"/>
                  <a:pt x="59867" y="119802"/>
                  <a:pt x="59867" y="119802"/>
                </a:cubicBezTo>
                <a:close/>
                <a:moveTo>
                  <a:pt x="59867" y="15369"/>
                </a:moveTo>
                <a:lnTo>
                  <a:pt x="59867" y="15369"/>
                </a:lnTo>
                <a:cubicBezTo>
                  <a:pt x="39470" y="15369"/>
                  <a:pt x="20662" y="29359"/>
                  <a:pt x="20662" y="44532"/>
                </a:cubicBezTo>
                <a:cubicBezTo>
                  <a:pt x="20662" y="61280"/>
                  <a:pt x="39470" y="75270"/>
                  <a:pt x="59867" y="75270"/>
                </a:cubicBezTo>
                <a:cubicBezTo>
                  <a:pt x="82384" y="75270"/>
                  <a:pt x="101192" y="61280"/>
                  <a:pt x="101192" y="44532"/>
                </a:cubicBezTo>
                <a:cubicBezTo>
                  <a:pt x="101192" y="29359"/>
                  <a:pt x="82384" y="15369"/>
                  <a:pt x="59867" y="1536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9" name="Shape 4874">
            <a:extLst>
              <a:ext uri="{FF2B5EF4-FFF2-40B4-BE49-F238E27FC236}">
                <a16:creationId xmlns:a16="http://schemas.microsoft.com/office/drawing/2014/main" id="{96293492-FC82-4315-A2A8-7D7B676DB939}"/>
              </a:ext>
            </a:extLst>
          </p:cNvPr>
          <p:cNvSpPr/>
          <p:nvPr/>
        </p:nvSpPr>
        <p:spPr>
          <a:xfrm>
            <a:off x="3549687" y="1740503"/>
            <a:ext cx="292024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19" y="95496"/>
                </a:moveTo>
                <a:lnTo>
                  <a:pt x="92019" y="95496"/>
                </a:lnTo>
                <a:cubicBezTo>
                  <a:pt x="87881" y="95496"/>
                  <a:pt x="86502" y="92290"/>
                  <a:pt x="86502" y="89083"/>
                </a:cubicBezTo>
                <a:cubicBezTo>
                  <a:pt x="86502" y="85877"/>
                  <a:pt x="87881" y="82442"/>
                  <a:pt x="92019" y="82442"/>
                </a:cubicBezTo>
                <a:cubicBezTo>
                  <a:pt x="100295" y="82442"/>
                  <a:pt x="108768" y="74427"/>
                  <a:pt x="108768" y="63206"/>
                </a:cubicBezTo>
                <a:cubicBezTo>
                  <a:pt x="108768" y="56564"/>
                  <a:pt x="105812" y="51755"/>
                  <a:pt x="103054" y="48549"/>
                </a:cubicBezTo>
                <a:cubicBezTo>
                  <a:pt x="101674" y="48549"/>
                  <a:pt x="101674" y="48549"/>
                  <a:pt x="101674" y="46946"/>
                </a:cubicBezTo>
                <a:lnTo>
                  <a:pt x="100295" y="46946"/>
                </a:lnTo>
                <a:lnTo>
                  <a:pt x="98916" y="45343"/>
                </a:lnTo>
                <a:lnTo>
                  <a:pt x="97536" y="45343"/>
                </a:lnTo>
                <a:cubicBezTo>
                  <a:pt x="97536" y="45343"/>
                  <a:pt x="96157" y="45343"/>
                  <a:pt x="96157" y="43740"/>
                </a:cubicBezTo>
                <a:cubicBezTo>
                  <a:pt x="94778" y="43740"/>
                  <a:pt x="94778" y="43740"/>
                  <a:pt x="94778" y="43740"/>
                </a:cubicBezTo>
                <a:cubicBezTo>
                  <a:pt x="94778" y="43740"/>
                  <a:pt x="94778" y="43740"/>
                  <a:pt x="93399" y="43740"/>
                </a:cubicBezTo>
                <a:cubicBezTo>
                  <a:pt x="92019" y="43740"/>
                  <a:pt x="92019" y="43740"/>
                  <a:pt x="92019" y="43740"/>
                </a:cubicBezTo>
                <a:lnTo>
                  <a:pt x="90640" y="43740"/>
                </a:lnTo>
                <a:cubicBezTo>
                  <a:pt x="90640" y="42137"/>
                  <a:pt x="90640" y="42137"/>
                  <a:pt x="90640" y="40534"/>
                </a:cubicBezTo>
                <a:cubicBezTo>
                  <a:pt x="90640" y="38702"/>
                  <a:pt x="89261" y="38702"/>
                  <a:pt x="89261" y="37099"/>
                </a:cubicBezTo>
                <a:cubicBezTo>
                  <a:pt x="89261" y="35496"/>
                  <a:pt x="89261" y="35496"/>
                  <a:pt x="87881" y="33893"/>
                </a:cubicBezTo>
                <a:cubicBezTo>
                  <a:pt x="87881" y="32290"/>
                  <a:pt x="87881" y="32290"/>
                  <a:pt x="86502" y="30687"/>
                </a:cubicBezTo>
                <a:cubicBezTo>
                  <a:pt x="80788" y="21068"/>
                  <a:pt x="71133" y="12824"/>
                  <a:pt x="59901" y="12824"/>
                </a:cubicBezTo>
                <a:cubicBezTo>
                  <a:pt x="48866" y="12824"/>
                  <a:pt x="39014" y="21068"/>
                  <a:pt x="33497" y="30687"/>
                </a:cubicBezTo>
                <a:cubicBezTo>
                  <a:pt x="32118" y="32290"/>
                  <a:pt x="32118" y="32290"/>
                  <a:pt x="32118" y="33893"/>
                </a:cubicBezTo>
                <a:cubicBezTo>
                  <a:pt x="30738" y="35496"/>
                  <a:pt x="30738" y="35496"/>
                  <a:pt x="30738" y="37099"/>
                </a:cubicBezTo>
                <a:cubicBezTo>
                  <a:pt x="30738" y="38702"/>
                  <a:pt x="29359" y="38702"/>
                  <a:pt x="29359" y="40534"/>
                </a:cubicBezTo>
                <a:cubicBezTo>
                  <a:pt x="29359" y="42137"/>
                  <a:pt x="29359" y="42137"/>
                  <a:pt x="29359" y="43740"/>
                </a:cubicBezTo>
                <a:lnTo>
                  <a:pt x="27980" y="43740"/>
                </a:lnTo>
                <a:cubicBezTo>
                  <a:pt x="27980" y="43740"/>
                  <a:pt x="27980" y="43740"/>
                  <a:pt x="26600" y="43740"/>
                </a:cubicBezTo>
                <a:cubicBezTo>
                  <a:pt x="25221" y="43740"/>
                  <a:pt x="25221" y="43740"/>
                  <a:pt x="25221" y="43740"/>
                </a:cubicBezTo>
                <a:cubicBezTo>
                  <a:pt x="25221" y="43740"/>
                  <a:pt x="25221" y="43740"/>
                  <a:pt x="23842" y="43740"/>
                </a:cubicBezTo>
                <a:cubicBezTo>
                  <a:pt x="23842" y="45343"/>
                  <a:pt x="22266" y="45343"/>
                  <a:pt x="22266" y="45343"/>
                </a:cubicBezTo>
                <a:lnTo>
                  <a:pt x="20886" y="45343"/>
                </a:lnTo>
                <a:lnTo>
                  <a:pt x="19507" y="46946"/>
                </a:lnTo>
                <a:lnTo>
                  <a:pt x="18128" y="46946"/>
                </a:lnTo>
                <a:cubicBezTo>
                  <a:pt x="18128" y="48549"/>
                  <a:pt x="18128" y="48549"/>
                  <a:pt x="16748" y="48549"/>
                </a:cubicBezTo>
                <a:cubicBezTo>
                  <a:pt x="13990" y="51755"/>
                  <a:pt x="11231" y="56564"/>
                  <a:pt x="11231" y="63206"/>
                </a:cubicBezTo>
                <a:cubicBezTo>
                  <a:pt x="11231" y="74427"/>
                  <a:pt x="19507" y="82442"/>
                  <a:pt x="27980" y="82442"/>
                </a:cubicBezTo>
                <a:cubicBezTo>
                  <a:pt x="32118" y="82442"/>
                  <a:pt x="33497" y="85877"/>
                  <a:pt x="33497" y="89083"/>
                </a:cubicBezTo>
                <a:cubicBezTo>
                  <a:pt x="33497" y="92290"/>
                  <a:pt x="32118" y="95496"/>
                  <a:pt x="27980" y="95496"/>
                </a:cubicBezTo>
                <a:cubicBezTo>
                  <a:pt x="12610" y="95496"/>
                  <a:pt x="0" y="80839"/>
                  <a:pt x="0" y="63206"/>
                </a:cubicBezTo>
                <a:cubicBezTo>
                  <a:pt x="0" y="48549"/>
                  <a:pt x="8472" y="35496"/>
                  <a:pt x="19507" y="32290"/>
                </a:cubicBezTo>
                <a:cubicBezTo>
                  <a:pt x="26600" y="12824"/>
                  <a:pt x="41773" y="0"/>
                  <a:pt x="59901" y="0"/>
                </a:cubicBezTo>
                <a:cubicBezTo>
                  <a:pt x="78029" y="0"/>
                  <a:pt x="93399" y="12824"/>
                  <a:pt x="100295" y="32290"/>
                </a:cubicBezTo>
                <a:cubicBezTo>
                  <a:pt x="111527" y="35496"/>
                  <a:pt x="119802" y="48549"/>
                  <a:pt x="119802" y="63206"/>
                </a:cubicBezTo>
                <a:cubicBezTo>
                  <a:pt x="119802" y="80839"/>
                  <a:pt x="107389" y="95496"/>
                  <a:pt x="92019" y="95496"/>
                </a:cubicBezTo>
                <a:close/>
                <a:moveTo>
                  <a:pt x="39014" y="80839"/>
                </a:moveTo>
                <a:lnTo>
                  <a:pt x="39014" y="80839"/>
                </a:lnTo>
                <a:cubicBezTo>
                  <a:pt x="55763" y="58167"/>
                  <a:pt x="55763" y="58167"/>
                  <a:pt x="55763" y="58167"/>
                </a:cubicBezTo>
                <a:cubicBezTo>
                  <a:pt x="57142" y="58167"/>
                  <a:pt x="58522" y="56564"/>
                  <a:pt x="59901" y="56564"/>
                </a:cubicBezTo>
                <a:cubicBezTo>
                  <a:pt x="61280" y="56564"/>
                  <a:pt x="62660" y="58167"/>
                  <a:pt x="64236" y="58167"/>
                </a:cubicBezTo>
                <a:cubicBezTo>
                  <a:pt x="80788" y="80839"/>
                  <a:pt x="80788" y="80839"/>
                  <a:pt x="80788" y="80839"/>
                </a:cubicBezTo>
                <a:cubicBezTo>
                  <a:pt x="82167" y="80839"/>
                  <a:pt x="82167" y="82442"/>
                  <a:pt x="82167" y="84045"/>
                </a:cubicBezTo>
                <a:cubicBezTo>
                  <a:pt x="82167" y="89083"/>
                  <a:pt x="79408" y="90687"/>
                  <a:pt x="76650" y="90687"/>
                </a:cubicBezTo>
                <a:cubicBezTo>
                  <a:pt x="75270" y="90687"/>
                  <a:pt x="73891" y="90687"/>
                  <a:pt x="72512" y="89083"/>
                </a:cubicBezTo>
                <a:cubicBezTo>
                  <a:pt x="65615" y="79236"/>
                  <a:pt x="65615" y="79236"/>
                  <a:pt x="65615" y="79236"/>
                </a:cubicBezTo>
                <a:cubicBezTo>
                  <a:pt x="65615" y="113358"/>
                  <a:pt x="65615" y="113358"/>
                  <a:pt x="65615" y="113358"/>
                </a:cubicBezTo>
                <a:cubicBezTo>
                  <a:pt x="65615" y="116564"/>
                  <a:pt x="62660" y="119770"/>
                  <a:pt x="59901" y="119770"/>
                </a:cubicBezTo>
                <a:cubicBezTo>
                  <a:pt x="57142" y="119770"/>
                  <a:pt x="54384" y="116564"/>
                  <a:pt x="54384" y="113358"/>
                </a:cubicBezTo>
                <a:cubicBezTo>
                  <a:pt x="54384" y="79236"/>
                  <a:pt x="54384" y="79236"/>
                  <a:pt x="54384" y="79236"/>
                </a:cubicBezTo>
                <a:cubicBezTo>
                  <a:pt x="47487" y="89083"/>
                  <a:pt x="47487" y="89083"/>
                  <a:pt x="47487" y="89083"/>
                </a:cubicBezTo>
                <a:cubicBezTo>
                  <a:pt x="46108" y="90687"/>
                  <a:pt x="44532" y="90687"/>
                  <a:pt x="43152" y="90687"/>
                </a:cubicBezTo>
                <a:cubicBezTo>
                  <a:pt x="40394" y="90687"/>
                  <a:pt x="37635" y="89083"/>
                  <a:pt x="37635" y="84045"/>
                </a:cubicBezTo>
                <a:cubicBezTo>
                  <a:pt x="37635" y="82442"/>
                  <a:pt x="37635" y="80839"/>
                  <a:pt x="39014" y="80839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0" name="Shape 4875">
            <a:extLst>
              <a:ext uri="{FF2B5EF4-FFF2-40B4-BE49-F238E27FC236}">
                <a16:creationId xmlns:a16="http://schemas.microsoft.com/office/drawing/2014/main" id="{FA62B016-3862-4246-AB8F-7D7CB1BDC9C3}"/>
              </a:ext>
            </a:extLst>
          </p:cNvPr>
          <p:cNvSpPr/>
          <p:nvPr/>
        </p:nvSpPr>
        <p:spPr>
          <a:xfrm>
            <a:off x="3043935" y="1740503"/>
            <a:ext cx="289909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694" y="95496"/>
                </a:moveTo>
                <a:lnTo>
                  <a:pt x="91694" y="95496"/>
                </a:lnTo>
                <a:cubicBezTo>
                  <a:pt x="88903" y="95496"/>
                  <a:pt x="85913" y="92290"/>
                  <a:pt x="85913" y="89083"/>
                </a:cubicBezTo>
                <a:cubicBezTo>
                  <a:pt x="85913" y="85877"/>
                  <a:pt x="88903" y="82442"/>
                  <a:pt x="91694" y="82442"/>
                </a:cubicBezTo>
                <a:cubicBezTo>
                  <a:pt x="101461" y="82442"/>
                  <a:pt x="108438" y="74427"/>
                  <a:pt x="108438" y="63206"/>
                </a:cubicBezTo>
                <a:cubicBezTo>
                  <a:pt x="108438" y="56564"/>
                  <a:pt x="107043" y="51755"/>
                  <a:pt x="102857" y="48549"/>
                </a:cubicBezTo>
                <a:cubicBezTo>
                  <a:pt x="102857" y="48549"/>
                  <a:pt x="102857" y="48549"/>
                  <a:pt x="101461" y="46946"/>
                </a:cubicBezTo>
                <a:cubicBezTo>
                  <a:pt x="100066" y="46946"/>
                  <a:pt x="100066" y="45343"/>
                  <a:pt x="100066" y="45343"/>
                </a:cubicBezTo>
                <a:cubicBezTo>
                  <a:pt x="100066" y="45343"/>
                  <a:pt x="100066" y="45343"/>
                  <a:pt x="98671" y="45343"/>
                </a:cubicBezTo>
                <a:cubicBezTo>
                  <a:pt x="98671" y="45343"/>
                  <a:pt x="98671" y="45343"/>
                  <a:pt x="97275" y="45343"/>
                </a:cubicBezTo>
                <a:cubicBezTo>
                  <a:pt x="97275" y="45343"/>
                  <a:pt x="97275" y="45343"/>
                  <a:pt x="97275" y="43740"/>
                </a:cubicBezTo>
                <a:lnTo>
                  <a:pt x="95880" y="43740"/>
                </a:lnTo>
                <a:cubicBezTo>
                  <a:pt x="94485" y="43740"/>
                  <a:pt x="94485" y="43740"/>
                  <a:pt x="94485" y="43740"/>
                </a:cubicBezTo>
                <a:cubicBezTo>
                  <a:pt x="93089" y="43740"/>
                  <a:pt x="93089" y="43740"/>
                  <a:pt x="91694" y="43740"/>
                </a:cubicBezTo>
                <a:cubicBezTo>
                  <a:pt x="91694" y="42137"/>
                  <a:pt x="91694" y="42137"/>
                  <a:pt x="91694" y="40534"/>
                </a:cubicBezTo>
                <a:cubicBezTo>
                  <a:pt x="90299" y="40534"/>
                  <a:pt x="90299" y="40534"/>
                  <a:pt x="90299" y="40534"/>
                </a:cubicBezTo>
                <a:cubicBezTo>
                  <a:pt x="90299" y="38702"/>
                  <a:pt x="90299" y="38702"/>
                  <a:pt x="90299" y="37099"/>
                </a:cubicBezTo>
                <a:cubicBezTo>
                  <a:pt x="88903" y="35496"/>
                  <a:pt x="88903" y="35496"/>
                  <a:pt x="88903" y="33893"/>
                </a:cubicBezTo>
                <a:cubicBezTo>
                  <a:pt x="88903" y="32290"/>
                  <a:pt x="87508" y="32290"/>
                  <a:pt x="87508" y="30687"/>
                </a:cubicBezTo>
                <a:cubicBezTo>
                  <a:pt x="81727" y="21068"/>
                  <a:pt x="71960" y="12824"/>
                  <a:pt x="60598" y="12824"/>
                </a:cubicBezTo>
                <a:cubicBezTo>
                  <a:pt x="48039" y="12824"/>
                  <a:pt x="38073" y="21068"/>
                  <a:pt x="32491" y="30687"/>
                </a:cubicBezTo>
                <a:cubicBezTo>
                  <a:pt x="32491" y="32290"/>
                  <a:pt x="32491" y="32290"/>
                  <a:pt x="31096" y="33893"/>
                </a:cubicBezTo>
                <a:cubicBezTo>
                  <a:pt x="31096" y="35496"/>
                  <a:pt x="31096" y="35496"/>
                  <a:pt x="31096" y="37099"/>
                </a:cubicBezTo>
                <a:cubicBezTo>
                  <a:pt x="31096" y="37099"/>
                  <a:pt x="31096" y="37099"/>
                  <a:pt x="29700" y="37099"/>
                </a:cubicBezTo>
                <a:cubicBezTo>
                  <a:pt x="29700" y="38702"/>
                  <a:pt x="29700" y="38702"/>
                  <a:pt x="29700" y="40534"/>
                </a:cubicBezTo>
                <a:cubicBezTo>
                  <a:pt x="29700" y="42137"/>
                  <a:pt x="28305" y="42137"/>
                  <a:pt x="28305" y="43740"/>
                </a:cubicBezTo>
                <a:lnTo>
                  <a:pt x="26910" y="43740"/>
                </a:lnTo>
                <a:cubicBezTo>
                  <a:pt x="26910" y="43740"/>
                  <a:pt x="26910" y="43740"/>
                  <a:pt x="25514" y="43740"/>
                </a:cubicBezTo>
                <a:cubicBezTo>
                  <a:pt x="23920" y="43740"/>
                  <a:pt x="23920" y="43740"/>
                  <a:pt x="23920" y="43740"/>
                </a:cubicBezTo>
                <a:cubicBezTo>
                  <a:pt x="22524" y="45343"/>
                  <a:pt x="22524" y="45343"/>
                  <a:pt x="22524" y="45343"/>
                </a:cubicBezTo>
                <a:cubicBezTo>
                  <a:pt x="21129" y="45343"/>
                  <a:pt x="21129" y="45343"/>
                  <a:pt x="21129" y="45343"/>
                </a:cubicBezTo>
                <a:cubicBezTo>
                  <a:pt x="19734" y="45343"/>
                  <a:pt x="19734" y="46946"/>
                  <a:pt x="19734" y="46946"/>
                </a:cubicBezTo>
                <a:cubicBezTo>
                  <a:pt x="18338" y="46946"/>
                  <a:pt x="18338" y="46946"/>
                  <a:pt x="18338" y="46946"/>
                </a:cubicBezTo>
                <a:cubicBezTo>
                  <a:pt x="18338" y="48549"/>
                  <a:pt x="16943" y="48549"/>
                  <a:pt x="16943" y="48549"/>
                </a:cubicBezTo>
                <a:cubicBezTo>
                  <a:pt x="14152" y="51755"/>
                  <a:pt x="11362" y="56564"/>
                  <a:pt x="11362" y="63206"/>
                </a:cubicBezTo>
                <a:cubicBezTo>
                  <a:pt x="11362" y="74427"/>
                  <a:pt x="18338" y="82442"/>
                  <a:pt x="28305" y="82442"/>
                </a:cubicBezTo>
                <a:cubicBezTo>
                  <a:pt x="31096" y="82442"/>
                  <a:pt x="33887" y="85877"/>
                  <a:pt x="33887" y="89083"/>
                </a:cubicBezTo>
                <a:cubicBezTo>
                  <a:pt x="33887" y="92290"/>
                  <a:pt x="31096" y="95496"/>
                  <a:pt x="28305" y="95496"/>
                </a:cubicBezTo>
                <a:cubicBezTo>
                  <a:pt x="12757" y="95496"/>
                  <a:pt x="0" y="80839"/>
                  <a:pt x="0" y="63206"/>
                </a:cubicBezTo>
                <a:cubicBezTo>
                  <a:pt x="0" y="48549"/>
                  <a:pt x="8571" y="35496"/>
                  <a:pt x="19734" y="32290"/>
                </a:cubicBezTo>
                <a:cubicBezTo>
                  <a:pt x="26910" y="12824"/>
                  <a:pt x="42259" y="0"/>
                  <a:pt x="60598" y="0"/>
                </a:cubicBezTo>
                <a:cubicBezTo>
                  <a:pt x="78936" y="0"/>
                  <a:pt x="94485" y="12824"/>
                  <a:pt x="100066" y="32290"/>
                </a:cubicBezTo>
                <a:cubicBezTo>
                  <a:pt x="111428" y="35496"/>
                  <a:pt x="119800" y="48549"/>
                  <a:pt x="119800" y="63206"/>
                </a:cubicBezTo>
                <a:cubicBezTo>
                  <a:pt x="119800" y="80839"/>
                  <a:pt x="107043" y="95496"/>
                  <a:pt x="91694" y="95496"/>
                </a:cubicBezTo>
                <a:close/>
                <a:moveTo>
                  <a:pt x="43654" y="84045"/>
                </a:moveTo>
                <a:lnTo>
                  <a:pt x="43654" y="84045"/>
                </a:lnTo>
                <a:cubicBezTo>
                  <a:pt x="45049" y="84045"/>
                  <a:pt x="46445" y="85877"/>
                  <a:pt x="48039" y="87480"/>
                </a:cubicBezTo>
                <a:cubicBezTo>
                  <a:pt x="55016" y="95496"/>
                  <a:pt x="55016" y="95496"/>
                  <a:pt x="55016" y="95496"/>
                </a:cubicBezTo>
                <a:cubicBezTo>
                  <a:pt x="55016" y="63206"/>
                  <a:pt x="55016" y="63206"/>
                  <a:pt x="55016" y="63206"/>
                </a:cubicBezTo>
                <a:cubicBezTo>
                  <a:pt x="55016" y="60000"/>
                  <a:pt x="56411" y="56564"/>
                  <a:pt x="60598" y="56564"/>
                </a:cubicBezTo>
                <a:cubicBezTo>
                  <a:pt x="63388" y="56564"/>
                  <a:pt x="66378" y="60000"/>
                  <a:pt x="66378" y="63206"/>
                </a:cubicBezTo>
                <a:cubicBezTo>
                  <a:pt x="66378" y="95496"/>
                  <a:pt x="66378" y="95496"/>
                  <a:pt x="66378" y="95496"/>
                </a:cubicBezTo>
                <a:cubicBezTo>
                  <a:pt x="73355" y="87480"/>
                  <a:pt x="73355" y="87480"/>
                  <a:pt x="73355" y="87480"/>
                </a:cubicBezTo>
                <a:cubicBezTo>
                  <a:pt x="73355" y="85877"/>
                  <a:pt x="74750" y="84045"/>
                  <a:pt x="77541" y="84045"/>
                </a:cubicBezTo>
                <a:cubicBezTo>
                  <a:pt x="80332" y="84045"/>
                  <a:pt x="83122" y="87480"/>
                  <a:pt x="83122" y="90687"/>
                </a:cubicBezTo>
                <a:cubicBezTo>
                  <a:pt x="83122" y="92290"/>
                  <a:pt x="81727" y="93893"/>
                  <a:pt x="81727" y="95496"/>
                </a:cubicBezTo>
                <a:cubicBezTo>
                  <a:pt x="64784" y="116564"/>
                  <a:pt x="64784" y="116564"/>
                  <a:pt x="64784" y="116564"/>
                </a:cubicBezTo>
                <a:cubicBezTo>
                  <a:pt x="63388" y="118167"/>
                  <a:pt x="61993" y="119770"/>
                  <a:pt x="60598" y="119770"/>
                </a:cubicBezTo>
                <a:cubicBezTo>
                  <a:pt x="57807" y="119770"/>
                  <a:pt x="56411" y="118167"/>
                  <a:pt x="56411" y="116564"/>
                </a:cubicBezTo>
                <a:cubicBezTo>
                  <a:pt x="39468" y="95496"/>
                  <a:pt x="39468" y="95496"/>
                  <a:pt x="39468" y="95496"/>
                </a:cubicBezTo>
                <a:cubicBezTo>
                  <a:pt x="38073" y="93893"/>
                  <a:pt x="38073" y="92290"/>
                  <a:pt x="38073" y="90687"/>
                </a:cubicBezTo>
                <a:cubicBezTo>
                  <a:pt x="38073" y="87480"/>
                  <a:pt x="39468" y="84045"/>
                  <a:pt x="43654" y="84045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1" name="Shape 4876">
            <a:extLst>
              <a:ext uri="{FF2B5EF4-FFF2-40B4-BE49-F238E27FC236}">
                <a16:creationId xmlns:a16="http://schemas.microsoft.com/office/drawing/2014/main" id="{8060C61F-325A-449B-81A7-7AB4D69FEC2B}"/>
              </a:ext>
            </a:extLst>
          </p:cNvPr>
          <p:cNvSpPr/>
          <p:nvPr/>
        </p:nvSpPr>
        <p:spPr>
          <a:xfrm>
            <a:off x="2538184" y="1740503"/>
            <a:ext cx="289907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694" y="100887"/>
                </a:moveTo>
                <a:lnTo>
                  <a:pt x="91694" y="100887"/>
                </a:lnTo>
                <a:cubicBezTo>
                  <a:pt x="88903" y="100887"/>
                  <a:pt x="85913" y="97500"/>
                  <a:pt x="85913" y="94112"/>
                </a:cubicBezTo>
                <a:cubicBezTo>
                  <a:pt x="85913" y="90725"/>
                  <a:pt x="88903" y="87096"/>
                  <a:pt x="91694" y="87096"/>
                </a:cubicBezTo>
                <a:cubicBezTo>
                  <a:pt x="101461" y="87096"/>
                  <a:pt x="108438" y="78629"/>
                  <a:pt x="108438" y="66774"/>
                </a:cubicBezTo>
                <a:cubicBezTo>
                  <a:pt x="108438" y="59758"/>
                  <a:pt x="105647" y="54677"/>
                  <a:pt x="102857" y="51290"/>
                </a:cubicBezTo>
                <a:cubicBezTo>
                  <a:pt x="102857" y="51290"/>
                  <a:pt x="101461" y="51290"/>
                  <a:pt x="101461" y="49596"/>
                </a:cubicBezTo>
                <a:cubicBezTo>
                  <a:pt x="101461" y="49596"/>
                  <a:pt x="101461" y="49596"/>
                  <a:pt x="100066" y="49596"/>
                </a:cubicBezTo>
                <a:cubicBezTo>
                  <a:pt x="100066" y="49596"/>
                  <a:pt x="100066" y="47903"/>
                  <a:pt x="98671" y="47903"/>
                </a:cubicBezTo>
                <a:cubicBezTo>
                  <a:pt x="98671" y="47903"/>
                  <a:pt x="98671" y="47903"/>
                  <a:pt x="97275" y="47903"/>
                </a:cubicBezTo>
                <a:cubicBezTo>
                  <a:pt x="97275" y="47903"/>
                  <a:pt x="97275" y="47903"/>
                  <a:pt x="95880" y="46209"/>
                </a:cubicBezTo>
                <a:cubicBezTo>
                  <a:pt x="95880" y="46209"/>
                  <a:pt x="95880" y="46209"/>
                  <a:pt x="94485" y="46209"/>
                </a:cubicBezTo>
                <a:cubicBezTo>
                  <a:pt x="93089" y="46209"/>
                  <a:pt x="93089" y="46209"/>
                  <a:pt x="93089" y="46209"/>
                </a:cubicBezTo>
                <a:lnTo>
                  <a:pt x="91694" y="46209"/>
                </a:lnTo>
                <a:cubicBezTo>
                  <a:pt x="91694" y="44516"/>
                  <a:pt x="90299" y="44516"/>
                  <a:pt x="90299" y="42822"/>
                </a:cubicBezTo>
                <a:cubicBezTo>
                  <a:pt x="90299" y="40887"/>
                  <a:pt x="90299" y="40887"/>
                  <a:pt x="90299" y="39193"/>
                </a:cubicBezTo>
                <a:cubicBezTo>
                  <a:pt x="88903" y="39193"/>
                  <a:pt x="88903" y="39193"/>
                  <a:pt x="88903" y="39193"/>
                </a:cubicBezTo>
                <a:cubicBezTo>
                  <a:pt x="88903" y="37500"/>
                  <a:pt x="88903" y="37500"/>
                  <a:pt x="88903" y="35806"/>
                </a:cubicBezTo>
                <a:cubicBezTo>
                  <a:pt x="87308" y="34112"/>
                  <a:pt x="87308" y="34112"/>
                  <a:pt x="87308" y="32419"/>
                </a:cubicBezTo>
                <a:cubicBezTo>
                  <a:pt x="81727" y="22258"/>
                  <a:pt x="71960" y="13548"/>
                  <a:pt x="59202" y="13548"/>
                </a:cubicBezTo>
                <a:cubicBezTo>
                  <a:pt x="47840" y="13548"/>
                  <a:pt x="38073" y="22258"/>
                  <a:pt x="32491" y="32419"/>
                </a:cubicBezTo>
                <a:cubicBezTo>
                  <a:pt x="32491" y="34112"/>
                  <a:pt x="31096" y="34112"/>
                  <a:pt x="31096" y="35806"/>
                </a:cubicBezTo>
                <a:cubicBezTo>
                  <a:pt x="31096" y="37500"/>
                  <a:pt x="31096" y="37500"/>
                  <a:pt x="29700" y="39193"/>
                </a:cubicBezTo>
                <a:cubicBezTo>
                  <a:pt x="29700" y="40887"/>
                  <a:pt x="29700" y="40887"/>
                  <a:pt x="29700" y="42822"/>
                </a:cubicBezTo>
                <a:cubicBezTo>
                  <a:pt x="29700" y="42822"/>
                  <a:pt x="29700" y="42822"/>
                  <a:pt x="28305" y="42822"/>
                </a:cubicBezTo>
                <a:cubicBezTo>
                  <a:pt x="28305" y="44516"/>
                  <a:pt x="28305" y="44516"/>
                  <a:pt x="28305" y="46209"/>
                </a:cubicBezTo>
                <a:cubicBezTo>
                  <a:pt x="26910" y="46209"/>
                  <a:pt x="26910" y="46209"/>
                  <a:pt x="25315" y="46209"/>
                </a:cubicBezTo>
                <a:cubicBezTo>
                  <a:pt x="25315" y="46209"/>
                  <a:pt x="25315" y="46209"/>
                  <a:pt x="23920" y="46209"/>
                </a:cubicBezTo>
                <a:lnTo>
                  <a:pt x="22524" y="46209"/>
                </a:lnTo>
                <a:cubicBezTo>
                  <a:pt x="22524" y="47903"/>
                  <a:pt x="22524" y="47903"/>
                  <a:pt x="22524" y="47903"/>
                </a:cubicBezTo>
                <a:cubicBezTo>
                  <a:pt x="21129" y="47903"/>
                  <a:pt x="21129" y="47903"/>
                  <a:pt x="21129" y="47903"/>
                </a:cubicBezTo>
                <a:cubicBezTo>
                  <a:pt x="19734" y="47903"/>
                  <a:pt x="19734" y="47903"/>
                  <a:pt x="19734" y="47903"/>
                </a:cubicBezTo>
                <a:cubicBezTo>
                  <a:pt x="19734" y="47903"/>
                  <a:pt x="19734" y="49596"/>
                  <a:pt x="18338" y="49596"/>
                </a:cubicBezTo>
                <a:cubicBezTo>
                  <a:pt x="16943" y="51290"/>
                  <a:pt x="16943" y="51290"/>
                  <a:pt x="16943" y="51290"/>
                </a:cubicBezTo>
                <a:cubicBezTo>
                  <a:pt x="12757" y="54677"/>
                  <a:pt x="11362" y="59758"/>
                  <a:pt x="11362" y="66774"/>
                </a:cubicBezTo>
                <a:cubicBezTo>
                  <a:pt x="11362" y="78629"/>
                  <a:pt x="18338" y="87096"/>
                  <a:pt x="28305" y="87096"/>
                </a:cubicBezTo>
                <a:cubicBezTo>
                  <a:pt x="31096" y="87096"/>
                  <a:pt x="33887" y="90725"/>
                  <a:pt x="33887" y="94112"/>
                </a:cubicBezTo>
                <a:cubicBezTo>
                  <a:pt x="33887" y="97500"/>
                  <a:pt x="31096" y="100887"/>
                  <a:pt x="28305" y="100887"/>
                </a:cubicBezTo>
                <a:cubicBezTo>
                  <a:pt x="12757" y="100887"/>
                  <a:pt x="0" y="85403"/>
                  <a:pt x="0" y="66774"/>
                </a:cubicBezTo>
                <a:cubicBezTo>
                  <a:pt x="0" y="51290"/>
                  <a:pt x="8571" y="37500"/>
                  <a:pt x="19734" y="34112"/>
                </a:cubicBezTo>
                <a:cubicBezTo>
                  <a:pt x="25315" y="13548"/>
                  <a:pt x="40863" y="0"/>
                  <a:pt x="59202" y="0"/>
                </a:cubicBezTo>
                <a:cubicBezTo>
                  <a:pt x="77541" y="0"/>
                  <a:pt x="93089" y="13548"/>
                  <a:pt x="100066" y="34112"/>
                </a:cubicBezTo>
                <a:cubicBezTo>
                  <a:pt x="111428" y="37500"/>
                  <a:pt x="119800" y="51290"/>
                  <a:pt x="119800" y="66774"/>
                </a:cubicBezTo>
                <a:cubicBezTo>
                  <a:pt x="119800" y="85403"/>
                  <a:pt x="107043" y="100887"/>
                  <a:pt x="91694" y="100887"/>
                </a:cubicBezTo>
                <a:close/>
                <a:moveTo>
                  <a:pt x="45049" y="68467"/>
                </a:moveTo>
                <a:lnTo>
                  <a:pt x="45049" y="68467"/>
                </a:lnTo>
                <a:cubicBezTo>
                  <a:pt x="46445" y="68467"/>
                  <a:pt x="47840" y="70161"/>
                  <a:pt x="47840" y="71854"/>
                </a:cubicBezTo>
                <a:cubicBezTo>
                  <a:pt x="59202" y="83709"/>
                  <a:pt x="59202" y="83709"/>
                  <a:pt x="59202" y="83709"/>
                </a:cubicBezTo>
                <a:cubicBezTo>
                  <a:pt x="70564" y="71854"/>
                  <a:pt x="70564" y="71854"/>
                  <a:pt x="70564" y="71854"/>
                </a:cubicBezTo>
                <a:cubicBezTo>
                  <a:pt x="71960" y="70161"/>
                  <a:pt x="73355" y="68467"/>
                  <a:pt x="74750" y="68467"/>
                </a:cubicBezTo>
                <a:cubicBezTo>
                  <a:pt x="77541" y="68467"/>
                  <a:pt x="80332" y="71854"/>
                  <a:pt x="80332" y="75241"/>
                </a:cubicBezTo>
                <a:cubicBezTo>
                  <a:pt x="80332" y="76935"/>
                  <a:pt x="80332" y="78629"/>
                  <a:pt x="78936" y="80322"/>
                </a:cubicBezTo>
                <a:cubicBezTo>
                  <a:pt x="67774" y="94112"/>
                  <a:pt x="67774" y="94112"/>
                  <a:pt x="67774" y="94112"/>
                </a:cubicBezTo>
                <a:cubicBezTo>
                  <a:pt x="78936" y="107661"/>
                  <a:pt x="78936" y="107661"/>
                  <a:pt x="78936" y="107661"/>
                </a:cubicBezTo>
                <a:cubicBezTo>
                  <a:pt x="80332" y="109354"/>
                  <a:pt x="80332" y="111048"/>
                  <a:pt x="80332" y="112741"/>
                </a:cubicBezTo>
                <a:cubicBezTo>
                  <a:pt x="80332" y="116129"/>
                  <a:pt x="77541" y="119758"/>
                  <a:pt x="74750" y="119758"/>
                </a:cubicBezTo>
                <a:cubicBezTo>
                  <a:pt x="73355" y="119758"/>
                  <a:pt x="71960" y="118064"/>
                  <a:pt x="70564" y="116129"/>
                </a:cubicBezTo>
                <a:cubicBezTo>
                  <a:pt x="59202" y="104274"/>
                  <a:pt x="59202" y="104274"/>
                  <a:pt x="59202" y="104274"/>
                </a:cubicBezTo>
                <a:cubicBezTo>
                  <a:pt x="47840" y="116129"/>
                  <a:pt x="47840" y="116129"/>
                  <a:pt x="47840" y="116129"/>
                </a:cubicBezTo>
                <a:cubicBezTo>
                  <a:pt x="47840" y="118064"/>
                  <a:pt x="46445" y="119758"/>
                  <a:pt x="45049" y="119758"/>
                </a:cubicBezTo>
                <a:cubicBezTo>
                  <a:pt x="40863" y="119758"/>
                  <a:pt x="39468" y="116129"/>
                  <a:pt x="39468" y="112741"/>
                </a:cubicBezTo>
                <a:cubicBezTo>
                  <a:pt x="39468" y="111048"/>
                  <a:pt x="39468" y="109354"/>
                  <a:pt x="40863" y="107661"/>
                </a:cubicBezTo>
                <a:cubicBezTo>
                  <a:pt x="52225" y="94112"/>
                  <a:pt x="52225" y="94112"/>
                  <a:pt x="52225" y="94112"/>
                </a:cubicBezTo>
                <a:cubicBezTo>
                  <a:pt x="40863" y="80322"/>
                  <a:pt x="40863" y="80322"/>
                  <a:pt x="40863" y="80322"/>
                </a:cubicBezTo>
                <a:cubicBezTo>
                  <a:pt x="39468" y="78629"/>
                  <a:pt x="39468" y="76935"/>
                  <a:pt x="39468" y="75241"/>
                </a:cubicBezTo>
                <a:cubicBezTo>
                  <a:pt x="39468" y="71854"/>
                  <a:pt x="40863" y="68467"/>
                  <a:pt x="45049" y="68467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2" name="Shape 4877">
            <a:extLst>
              <a:ext uri="{FF2B5EF4-FFF2-40B4-BE49-F238E27FC236}">
                <a16:creationId xmlns:a16="http://schemas.microsoft.com/office/drawing/2014/main" id="{D266B6B8-73BC-4E9F-B0FD-ABA47C2BA0F0}"/>
              </a:ext>
            </a:extLst>
          </p:cNvPr>
          <p:cNvSpPr/>
          <p:nvPr/>
        </p:nvSpPr>
        <p:spPr>
          <a:xfrm>
            <a:off x="2030317" y="1740503"/>
            <a:ext cx="292024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19" y="100887"/>
                </a:moveTo>
                <a:lnTo>
                  <a:pt x="92019" y="100887"/>
                </a:lnTo>
                <a:cubicBezTo>
                  <a:pt x="87684" y="100887"/>
                  <a:pt x="86305" y="97500"/>
                  <a:pt x="86305" y="94112"/>
                </a:cubicBezTo>
                <a:cubicBezTo>
                  <a:pt x="86305" y="90725"/>
                  <a:pt x="87684" y="87096"/>
                  <a:pt x="92019" y="87096"/>
                </a:cubicBezTo>
                <a:cubicBezTo>
                  <a:pt x="100295" y="87096"/>
                  <a:pt x="108571" y="78629"/>
                  <a:pt x="108571" y="66774"/>
                </a:cubicBezTo>
                <a:cubicBezTo>
                  <a:pt x="108571" y="59758"/>
                  <a:pt x="105812" y="54677"/>
                  <a:pt x="103054" y="51290"/>
                </a:cubicBezTo>
                <a:cubicBezTo>
                  <a:pt x="101674" y="51290"/>
                  <a:pt x="101674" y="51290"/>
                  <a:pt x="101674" y="49596"/>
                </a:cubicBezTo>
                <a:lnTo>
                  <a:pt x="100295" y="49596"/>
                </a:lnTo>
                <a:lnTo>
                  <a:pt x="98916" y="47903"/>
                </a:lnTo>
                <a:lnTo>
                  <a:pt x="97536" y="47903"/>
                </a:lnTo>
                <a:cubicBezTo>
                  <a:pt x="97536" y="47903"/>
                  <a:pt x="96157" y="47903"/>
                  <a:pt x="96157" y="46209"/>
                </a:cubicBezTo>
                <a:cubicBezTo>
                  <a:pt x="94778" y="46209"/>
                  <a:pt x="94778" y="46209"/>
                  <a:pt x="94778" y="46209"/>
                </a:cubicBezTo>
                <a:cubicBezTo>
                  <a:pt x="94778" y="46209"/>
                  <a:pt x="94778" y="46209"/>
                  <a:pt x="93399" y="46209"/>
                </a:cubicBezTo>
                <a:cubicBezTo>
                  <a:pt x="92019" y="46209"/>
                  <a:pt x="92019" y="46209"/>
                  <a:pt x="92019" y="46209"/>
                </a:cubicBezTo>
                <a:lnTo>
                  <a:pt x="90443" y="46209"/>
                </a:lnTo>
                <a:cubicBezTo>
                  <a:pt x="90443" y="44516"/>
                  <a:pt x="90443" y="44516"/>
                  <a:pt x="90443" y="42822"/>
                </a:cubicBezTo>
                <a:cubicBezTo>
                  <a:pt x="90443" y="40887"/>
                  <a:pt x="89064" y="40887"/>
                  <a:pt x="89064" y="39193"/>
                </a:cubicBezTo>
                <a:cubicBezTo>
                  <a:pt x="89064" y="37500"/>
                  <a:pt x="89064" y="37500"/>
                  <a:pt x="87684" y="35806"/>
                </a:cubicBezTo>
                <a:cubicBezTo>
                  <a:pt x="87684" y="34112"/>
                  <a:pt x="87684" y="34112"/>
                  <a:pt x="86305" y="32419"/>
                </a:cubicBezTo>
                <a:cubicBezTo>
                  <a:pt x="80788" y="22258"/>
                  <a:pt x="71133" y="13548"/>
                  <a:pt x="59901" y="13548"/>
                </a:cubicBezTo>
                <a:cubicBezTo>
                  <a:pt x="48669" y="13548"/>
                  <a:pt x="39014" y="22258"/>
                  <a:pt x="33497" y="32419"/>
                </a:cubicBezTo>
                <a:cubicBezTo>
                  <a:pt x="32118" y="34112"/>
                  <a:pt x="32118" y="34112"/>
                  <a:pt x="32118" y="35806"/>
                </a:cubicBezTo>
                <a:cubicBezTo>
                  <a:pt x="30738" y="37500"/>
                  <a:pt x="30738" y="37500"/>
                  <a:pt x="30738" y="39193"/>
                </a:cubicBezTo>
                <a:cubicBezTo>
                  <a:pt x="30738" y="40887"/>
                  <a:pt x="29359" y="40887"/>
                  <a:pt x="29359" y="42822"/>
                </a:cubicBezTo>
                <a:cubicBezTo>
                  <a:pt x="29359" y="44516"/>
                  <a:pt x="29359" y="44516"/>
                  <a:pt x="29359" y="46209"/>
                </a:cubicBezTo>
                <a:lnTo>
                  <a:pt x="27783" y="46209"/>
                </a:lnTo>
                <a:cubicBezTo>
                  <a:pt x="27783" y="46209"/>
                  <a:pt x="27783" y="46209"/>
                  <a:pt x="26403" y="46209"/>
                </a:cubicBezTo>
                <a:cubicBezTo>
                  <a:pt x="25024" y="46209"/>
                  <a:pt x="25024" y="46209"/>
                  <a:pt x="25024" y="46209"/>
                </a:cubicBezTo>
                <a:cubicBezTo>
                  <a:pt x="25024" y="46209"/>
                  <a:pt x="25024" y="46209"/>
                  <a:pt x="23645" y="46209"/>
                </a:cubicBezTo>
                <a:cubicBezTo>
                  <a:pt x="23645" y="47903"/>
                  <a:pt x="22266" y="47903"/>
                  <a:pt x="22266" y="47903"/>
                </a:cubicBezTo>
                <a:lnTo>
                  <a:pt x="20886" y="47903"/>
                </a:lnTo>
                <a:lnTo>
                  <a:pt x="19507" y="49596"/>
                </a:lnTo>
                <a:lnTo>
                  <a:pt x="18128" y="49596"/>
                </a:lnTo>
                <a:cubicBezTo>
                  <a:pt x="18128" y="51290"/>
                  <a:pt x="18128" y="51290"/>
                  <a:pt x="16748" y="51290"/>
                </a:cubicBezTo>
                <a:cubicBezTo>
                  <a:pt x="13990" y="54677"/>
                  <a:pt x="11231" y="59758"/>
                  <a:pt x="11231" y="66774"/>
                </a:cubicBezTo>
                <a:cubicBezTo>
                  <a:pt x="11231" y="78629"/>
                  <a:pt x="19507" y="87096"/>
                  <a:pt x="27783" y="87096"/>
                </a:cubicBezTo>
                <a:cubicBezTo>
                  <a:pt x="32118" y="87096"/>
                  <a:pt x="33497" y="90725"/>
                  <a:pt x="33497" y="94112"/>
                </a:cubicBezTo>
                <a:cubicBezTo>
                  <a:pt x="33497" y="97500"/>
                  <a:pt x="32118" y="100887"/>
                  <a:pt x="27783" y="100887"/>
                </a:cubicBezTo>
                <a:cubicBezTo>
                  <a:pt x="12610" y="100887"/>
                  <a:pt x="0" y="85403"/>
                  <a:pt x="0" y="66774"/>
                </a:cubicBezTo>
                <a:cubicBezTo>
                  <a:pt x="0" y="51290"/>
                  <a:pt x="8472" y="37500"/>
                  <a:pt x="19507" y="34112"/>
                </a:cubicBezTo>
                <a:cubicBezTo>
                  <a:pt x="26403" y="13548"/>
                  <a:pt x="41773" y="0"/>
                  <a:pt x="59901" y="0"/>
                </a:cubicBezTo>
                <a:cubicBezTo>
                  <a:pt x="78029" y="0"/>
                  <a:pt x="93399" y="13548"/>
                  <a:pt x="100295" y="34112"/>
                </a:cubicBezTo>
                <a:cubicBezTo>
                  <a:pt x="111330" y="37500"/>
                  <a:pt x="119802" y="51290"/>
                  <a:pt x="119802" y="66774"/>
                </a:cubicBezTo>
                <a:cubicBezTo>
                  <a:pt x="119802" y="85403"/>
                  <a:pt x="107192" y="100887"/>
                  <a:pt x="92019" y="100887"/>
                </a:cubicBezTo>
                <a:close/>
                <a:moveTo>
                  <a:pt x="44532" y="87096"/>
                </a:moveTo>
                <a:lnTo>
                  <a:pt x="44532" y="87096"/>
                </a:lnTo>
                <a:cubicBezTo>
                  <a:pt x="45911" y="87096"/>
                  <a:pt x="47290" y="87096"/>
                  <a:pt x="48669" y="88790"/>
                </a:cubicBezTo>
                <a:cubicBezTo>
                  <a:pt x="58522" y="100887"/>
                  <a:pt x="58522" y="100887"/>
                  <a:pt x="58522" y="100887"/>
                </a:cubicBezTo>
                <a:cubicBezTo>
                  <a:pt x="75270" y="71854"/>
                  <a:pt x="75270" y="71854"/>
                  <a:pt x="75270" y="71854"/>
                </a:cubicBezTo>
                <a:cubicBezTo>
                  <a:pt x="76650" y="70161"/>
                  <a:pt x="78029" y="68467"/>
                  <a:pt x="80788" y="68467"/>
                </a:cubicBezTo>
                <a:cubicBezTo>
                  <a:pt x="83546" y="68467"/>
                  <a:pt x="86305" y="71854"/>
                  <a:pt x="86305" y="75241"/>
                </a:cubicBezTo>
                <a:cubicBezTo>
                  <a:pt x="86305" y="76935"/>
                  <a:pt x="84926" y="78629"/>
                  <a:pt x="84926" y="80322"/>
                </a:cubicBezTo>
                <a:cubicBezTo>
                  <a:pt x="64039" y="116129"/>
                  <a:pt x="64039" y="116129"/>
                  <a:pt x="64039" y="116129"/>
                </a:cubicBezTo>
                <a:cubicBezTo>
                  <a:pt x="64039" y="118064"/>
                  <a:pt x="61280" y="119758"/>
                  <a:pt x="59901" y="119758"/>
                </a:cubicBezTo>
                <a:cubicBezTo>
                  <a:pt x="58522" y="119758"/>
                  <a:pt x="57142" y="118064"/>
                  <a:pt x="55763" y="116129"/>
                </a:cubicBezTo>
                <a:cubicBezTo>
                  <a:pt x="41773" y="99193"/>
                  <a:pt x="41773" y="99193"/>
                  <a:pt x="41773" y="99193"/>
                </a:cubicBezTo>
                <a:cubicBezTo>
                  <a:pt x="40394" y="97500"/>
                  <a:pt x="39014" y="95806"/>
                  <a:pt x="39014" y="94112"/>
                </a:cubicBezTo>
                <a:cubicBezTo>
                  <a:pt x="39014" y="90725"/>
                  <a:pt x="41773" y="87096"/>
                  <a:pt x="44532" y="87096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3" name="Shape 4878">
            <a:extLst>
              <a:ext uri="{FF2B5EF4-FFF2-40B4-BE49-F238E27FC236}">
                <a16:creationId xmlns:a16="http://schemas.microsoft.com/office/drawing/2014/main" id="{FF4CD254-0442-4C35-B4F7-038B724AFF3A}"/>
              </a:ext>
            </a:extLst>
          </p:cNvPr>
          <p:cNvSpPr/>
          <p:nvPr/>
        </p:nvSpPr>
        <p:spPr>
          <a:xfrm>
            <a:off x="1524564" y="1740503"/>
            <a:ext cx="289909" cy="2010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495" y="119712"/>
                </a:moveTo>
                <a:lnTo>
                  <a:pt x="91495" y="119712"/>
                </a:lnTo>
                <a:cubicBezTo>
                  <a:pt x="28106" y="119712"/>
                  <a:pt x="28106" y="119712"/>
                  <a:pt x="28106" y="119712"/>
                </a:cubicBezTo>
                <a:cubicBezTo>
                  <a:pt x="12757" y="119712"/>
                  <a:pt x="0" y="101339"/>
                  <a:pt x="0" y="79234"/>
                </a:cubicBezTo>
                <a:cubicBezTo>
                  <a:pt x="0" y="60861"/>
                  <a:pt x="8372" y="44497"/>
                  <a:pt x="19734" y="40478"/>
                </a:cubicBezTo>
                <a:cubicBezTo>
                  <a:pt x="26710" y="16076"/>
                  <a:pt x="42259" y="0"/>
                  <a:pt x="60598" y="0"/>
                </a:cubicBezTo>
                <a:cubicBezTo>
                  <a:pt x="78936" y="0"/>
                  <a:pt x="94485" y="16076"/>
                  <a:pt x="100066" y="40478"/>
                </a:cubicBezTo>
                <a:cubicBezTo>
                  <a:pt x="111229" y="44497"/>
                  <a:pt x="119800" y="60861"/>
                  <a:pt x="119800" y="79234"/>
                </a:cubicBezTo>
                <a:cubicBezTo>
                  <a:pt x="119800" y="101339"/>
                  <a:pt x="107043" y="119712"/>
                  <a:pt x="91495" y="119712"/>
                </a:cubicBezTo>
                <a:close/>
                <a:moveTo>
                  <a:pt x="102857" y="60861"/>
                </a:moveTo>
                <a:lnTo>
                  <a:pt x="102857" y="60861"/>
                </a:lnTo>
                <a:cubicBezTo>
                  <a:pt x="102857" y="60861"/>
                  <a:pt x="102857" y="60861"/>
                  <a:pt x="101461" y="58851"/>
                </a:cubicBezTo>
                <a:cubicBezTo>
                  <a:pt x="100066" y="58851"/>
                  <a:pt x="100066" y="56842"/>
                  <a:pt x="100066" y="56842"/>
                </a:cubicBezTo>
                <a:cubicBezTo>
                  <a:pt x="100066" y="56842"/>
                  <a:pt x="100066" y="56842"/>
                  <a:pt x="98671" y="56842"/>
                </a:cubicBezTo>
                <a:cubicBezTo>
                  <a:pt x="98671" y="56842"/>
                  <a:pt x="98671" y="56842"/>
                  <a:pt x="97275" y="56842"/>
                </a:cubicBezTo>
                <a:cubicBezTo>
                  <a:pt x="97275" y="56842"/>
                  <a:pt x="97275" y="56842"/>
                  <a:pt x="97275" y="54832"/>
                </a:cubicBezTo>
                <a:lnTo>
                  <a:pt x="95880" y="54832"/>
                </a:lnTo>
                <a:cubicBezTo>
                  <a:pt x="94485" y="54832"/>
                  <a:pt x="94485" y="54832"/>
                  <a:pt x="94485" y="54832"/>
                </a:cubicBezTo>
                <a:cubicBezTo>
                  <a:pt x="93089" y="54832"/>
                  <a:pt x="93089" y="54832"/>
                  <a:pt x="91495" y="54832"/>
                </a:cubicBezTo>
                <a:cubicBezTo>
                  <a:pt x="91495" y="52822"/>
                  <a:pt x="91495" y="52822"/>
                  <a:pt x="91495" y="50813"/>
                </a:cubicBezTo>
                <a:cubicBezTo>
                  <a:pt x="90099" y="50813"/>
                  <a:pt x="90099" y="50813"/>
                  <a:pt x="90099" y="50813"/>
                </a:cubicBezTo>
                <a:cubicBezTo>
                  <a:pt x="90099" y="48516"/>
                  <a:pt x="90099" y="48516"/>
                  <a:pt x="90099" y="46507"/>
                </a:cubicBezTo>
                <a:cubicBezTo>
                  <a:pt x="88704" y="44497"/>
                  <a:pt x="88704" y="44497"/>
                  <a:pt x="88704" y="42488"/>
                </a:cubicBezTo>
                <a:cubicBezTo>
                  <a:pt x="88704" y="40478"/>
                  <a:pt x="87308" y="40478"/>
                  <a:pt x="87308" y="38468"/>
                </a:cubicBezTo>
                <a:cubicBezTo>
                  <a:pt x="81727" y="26411"/>
                  <a:pt x="71960" y="16076"/>
                  <a:pt x="60598" y="16076"/>
                </a:cubicBezTo>
                <a:cubicBezTo>
                  <a:pt x="47840" y="16076"/>
                  <a:pt x="38073" y="26411"/>
                  <a:pt x="32491" y="38468"/>
                </a:cubicBezTo>
                <a:cubicBezTo>
                  <a:pt x="32491" y="40478"/>
                  <a:pt x="32491" y="40478"/>
                  <a:pt x="31096" y="42488"/>
                </a:cubicBezTo>
                <a:cubicBezTo>
                  <a:pt x="31096" y="44497"/>
                  <a:pt x="31096" y="44497"/>
                  <a:pt x="31096" y="46507"/>
                </a:cubicBezTo>
                <a:cubicBezTo>
                  <a:pt x="31096" y="46507"/>
                  <a:pt x="31096" y="46507"/>
                  <a:pt x="29501" y="46507"/>
                </a:cubicBezTo>
                <a:cubicBezTo>
                  <a:pt x="29501" y="48516"/>
                  <a:pt x="29501" y="48516"/>
                  <a:pt x="29501" y="50813"/>
                </a:cubicBezTo>
                <a:cubicBezTo>
                  <a:pt x="29501" y="52822"/>
                  <a:pt x="28106" y="52822"/>
                  <a:pt x="28106" y="54832"/>
                </a:cubicBezTo>
                <a:lnTo>
                  <a:pt x="26710" y="54832"/>
                </a:lnTo>
                <a:cubicBezTo>
                  <a:pt x="26710" y="54832"/>
                  <a:pt x="26710" y="54832"/>
                  <a:pt x="25315" y="54832"/>
                </a:cubicBezTo>
                <a:cubicBezTo>
                  <a:pt x="23920" y="54832"/>
                  <a:pt x="23920" y="54832"/>
                  <a:pt x="23920" y="54832"/>
                </a:cubicBezTo>
                <a:cubicBezTo>
                  <a:pt x="22524" y="56842"/>
                  <a:pt x="22524" y="56842"/>
                  <a:pt x="22524" y="56842"/>
                </a:cubicBezTo>
                <a:cubicBezTo>
                  <a:pt x="21129" y="56842"/>
                  <a:pt x="21129" y="56842"/>
                  <a:pt x="21129" y="56842"/>
                </a:cubicBezTo>
                <a:cubicBezTo>
                  <a:pt x="19734" y="56842"/>
                  <a:pt x="19734" y="58851"/>
                  <a:pt x="19734" y="58851"/>
                </a:cubicBezTo>
                <a:cubicBezTo>
                  <a:pt x="18338" y="58851"/>
                  <a:pt x="18338" y="58851"/>
                  <a:pt x="18338" y="58851"/>
                </a:cubicBezTo>
                <a:cubicBezTo>
                  <a:pt x="18338" y="60861"/>
                  <a:pt x="16943" y="60861"/>
                  <a:pt x="16943" y="60861"/>
                </a:cubicBezTo>
                <a:cubicBezTo>
                  <a:pt x="14152" y="64880"/>
                  <a:pt x="11362" y="70909"/>
                  <a:pt x="11362" y="79234"/>
                </a:cubicBezTo>
                <a:cubicBezTo>
                  <a:pt x="11362" y="93301"/>
                  <a:pt x="18338" y="103349"/>
                  <a:pt x="28106" y="103349"/>
                </a:cubicBezTo>
                <a:cubicBezTo>
                  <a:pt x="91495" y="103349"/>
                  <a:pt x="91495" y="103349"/>
                  <a:pt x="91495" y="103349"/>
                </a:cubicBezTo>
                <a:cubicBezTo>
                  <a:pt x="101461" y="103349"/>
                  <a:pt x="108438" y="93301"/>
                  <a:pt x="108438" y="79234"/>
                </a:cubicBezTo>
                <a:cubicBezTo>
                  <a:pt x="108438" y="70909"/>
                  <a:pt x="107043" y="64880"/>
                  <a:pt x="102857" y="60861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  <p:extLst>
      <p:ext uri="{BB962C8B-B14F-4D97-AF65-F5344CB8AC3E}">
        <p14:creationId xmlns:p14="http://schemas.microsoft.com/office/powerpoint/2010/main" val="6128050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>
            <a:extLst>
              <a:ext uri="{FF2B5EF4-FFF2-40B4-BE49-F238E27FC236}">
                <a16:creationId xmlns:a16="http://schemas.microsoft.com/office/drawing/2014/main" id="{C5E8A82C-34D5-438A-A98A-2FA4B64F45CE}"/>
              </a:ext>
            </a:extLst>
          </p:cNvPr>
          <p:cNvSpPr txBox="1"/>
          <p:nvPr/>
        </p:nvSpPr>
        <p:spPr>
          <a:xfrm>
            <a:off x="1482618" y="4019090"/>
            <a:ext cx="4613382" cy="144693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 hidden in the middle of text. All the Lorem Ipsum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FFB69A17-A11F-497F-BFBF-CBA103960216}"/>
              </a:ext>
            </a:extLst>
          </p:cNvPr>
          <p:cNvSpPr/>
          <p:nvPr/>
        </p:nvSpPr>
        <p:spPr>
          <a:xfrm>
            <a:off x="1482618" y="1518952"/>
            <a:ext cx="3457650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MORE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B04FC32A-F66D-41BA-B923-A4F1DEEB73FD}"/>
              </a:ext>
            </a:extLst>
          </p:cNvPr>
          <p:cNvSpPr/>
          <p:nvPr/>
        </p:nvSpPr>
        <p:spPr>
          <a:xfrm>
            <a:off x="1482618" y="2170338"/>
            <a:ext cx="4931434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ABOUT US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DB9EBF3-5156-410D-88EB-08F82487695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619639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B0E9DBE-CA0F-4F47-85EA-F8CE7B7C176C}"/>
              </a:ext>
            </a:extLst>
          </p:cNvPr>
          <p:cNvSpPr/>
          <p:nvPr/>
        </p:nvSpPr>
        <p:spPr>
          <a:xfrm>
            <a:off x="0" y="0"/>
            <a:ext cx="4934858" cy="59436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264314A8-6757-471C-8255-7441D912BD80}"/>
              </a:ext>
            </a:extLst>
          </p:cNvPr>
          <p:cNvSpPr txBox="1"/>
          <p:nvPr/>
        </p:nvSpPr>
        <p:spPr>
          <a:xfrm>
            <a:off x="7257144" y="4496665"/>
            <a:ext cx="3312997" cy="144693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 hidden in the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E932E1F1-3846-484C-B059-4BC5601F8212}"/>
              </a:ext>
            </a:extLst>
          </p:cNvPr>
          <p:cNvSpPr/>
          <p:nvPr/>
        </p:nvSpPr>
        <p:spPr>
          <a:xfrm>
            <a:off x="5683557" y="1585213"/>
            <a:ext cx="3457650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CLEAN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BB41F72A-46A9-4505-98C4-1A053551B873}"/>
              </a:ext>
            </a:extLst>
          </p:cNvPr>
          <p:cNvSpPr/>
          <p:nvPr/>
        </p:nvSpPr>
        <p:spPr>
          <a:xfrm>
            <a:off x="5683557" y="2236599"/>
            <a:ext cx="4931434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#MINIMAL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9B1F5C1-5C65-4519-ABFE-55619640373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67874562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56C03F7D-5ACC-427A-B110-024F14BFD430}"/>
              </a:ext>
            </a:extLst>
          </p:cNvPr>
          <p:cNvSpPr/>
          <p:nvPr/>
        </p:nvSpPr>
        <p:spPr>
          <a:xfrm>
            <a:off x="0" y="0"/>
            <a:ext cx="5692775" cy="34290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F9759DAA-BCF2-490E-B2E4-9358505C896B}"/>
              </a:ext>
            </a:extLst>
          </p:cNvPr>
          <p:cNvSpPr/>
          <p:nvPr/>
        </p:nvSpPr>
        <p:spPr>
          <a:xfrm>
            <a:off x="6599855" y="2119755"/>
            <a:ext cx="3457650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BEST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223CC3ED-9E20-4E2A-80EE-1EE27833F0F7}"/>
              </a:ext>
            </a:extLst>
          </p:cNvPr>
          <p:cNvSpPr/>
          <p:nvPr/>
        </p:nvSpPr>
        <p:spPr>
          <a:xfrm>
            <a:off x="6599855" y="2771141"/>
            <a:ext cx="4931434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CONCEPT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A8A213A-BE60-48B9-9549-635221B87A5D}"/>
              </a:ext>
            </a:extLst>
          </p:cNvPr>
          <p:cNvSpPr txBox="1"/>
          <p:nvPr/>
        </p:nvSpPr>
        <p:spPr>
          <a:xfrm>
            <a:off x="6599855" y="4345857"/>
            <a:ext cx="3823544" cy="167776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 hidden in the middle of text. All the Lorem Ipsum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83DF9AF-4EA4-45B0-B41B-EFBABBFD555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9227545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>
            <a:extLst>
              <a:ext uri="{FF2B5EF4-FFF2-40B4-BE49-F238E27FC236}">
                <a16:creationId xmlns:a16="http://schemas.microsoft.com/office/drawing/2014/main" id="{E5BF67E9-FC0E-4AEF-9300-BBF070C63248}"/>
              </a:ext>
            </a:extLst>
          </p:cNvPr>
          <p:cNvSpPr/>
          <p:nvPr/>
        </p:nvSpPr>
        <p:spPr>
          <a:xfrm>
            <a:off x="0" y="1828800"/>
            <a:ext cx="4934858" cy="1600200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652D5FFA-56BE-4626-8537-0531143A2792}"/>
              </a:ext>
            </a:extLst>
          </p:cNvPr>
          <p:cNvSpPr txBox="1"/>
          <p:nvPr/>
        </p:nvSpPr>
        <p:spPr>
          <a:xfrm>
            <a:off x="9063036" y="4010025"/>
            <a:ext cx="2152650" cy="181588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600" b="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Ability is what you're capable of doing. Motivation determines what you do. Attitude determines how well you do it.</a:t>
            </a:r>
            <a:endParaRPr lang="en-ID" sz="1600" dirty="0">
              <a:latin typeface="Montserrat Light" panose="00000400000000000000" pitchFamily="50" charset="0"/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624B1B2B-4FAE-4A7F-A518-1D8ECF66B6A2}"/>
              </a:ext>
            </a:extLst>
          </p:cNvPr>
          <p:cNvSpPr/>
          <p:nvPr/>
        </p:nvSpPr>
        <p:spPr>
          <a:xfrm>
            <a:off x="564318" y="2167235"/>
            <a:ext cx="4864932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HISTORY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14B426A-910E-4805-A5D9-E804DC78F045}"/>
              </a:ext>
            </a:extLst>
          </p:cNvPr>
          <p:cNvSpPr txBox="1"/>
          <p:nvPr/>
        </p:nvSpPr>
        <p:spPr>
          <a:xfrm>
            <a:off x="9063036" y="3147655"/>
            <a:ext cx="2152650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2000" b="1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2001 - 2021</a:t>
            </a:r>
            <a:endParaRPr lang="en-ID" sz="2000" b="1" dirty="0">
              <a:latin typeface="Montserrat Light" panose="000004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A53B3D9-5622-41AB-8F35-1B0F5F14AE8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44792819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Oval 24">
            <a:extLst>
              <a:ext uri="{FF2B5EF4-FFF2-40B4-BE49-F238E27FC236}">
                <a16:creationId xmlns:a16="http://schemas.microsoft.com/office/drawing/2014/main" id="{70FBDF20-6BAF-467A-AA9A-A5256DDACF9A}"/>
              </a:ext>
            </a:extLst>
          </p:cNvPr>
          <p:cNvSpPr/>
          <p:nvPr/>
        </p:nvSpPr>
        <p:spPr>
          <a:xfrm>
            <a:off x="10548677" y="3306583"/>
            <a:ext cx="685800" cy="685800"/>
          </a:xfrm>
          <a:prstGeom prst="ellipse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FD349AFA-43D6-4868-8081-B2CB4C11E5B3}"/>
              </a:ext>
            </a:extLst>
          </p:cNvPr>
          <p:cNvSpPr/>
          <p:nvPr/>
        </p:nvSpPr>
        <p:spPr>
          <a:xfrm>
            <a:off x="10548677" y="2879863"/>
            <a:ext cx="685800" cy="685800"/>
          </a:xfrm>
          <a:prstGeom prst="ellipse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6B9C9235-0D42-40CF-AFA0-E4DAD935EE99}"/>
              </a:ext>
            </a:extLst>
          </p:cNvPr>
          <p:cNvSpPr txBox="1"/>
          <p:nvPr/>
        </p:nvSpPr>
        <p:spPr>
          <a:xfrm rot="16200000">
            <a:off x="7041525" y="2937136"/>
            <a:ext cx="5423807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b="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A positive attitude can really make dreams come true - it did for me</a:t>
            </a:r>
            <a:endParaRPr lang="en-ID" sz="1000" dirty="0">
              <a:latin typeface="Montserrat Light" panose="00000400000000000000" pitchFamily="50" charset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E80D759-40A5-480A-94B3-281F40E51174}"/>
              </a:ext>
            </a:extLst>
          </p:cNvPr>
          <p:cNvSpPr txBox="1"/>
          <p:nvPr/>
        </p:nvSpPr>
        <p:spPr>
          <a:xfrm>
            <a:off x="957523" y="4786880"/>
            <a:ext cx="3216911" cy="98527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DE4C833F-E09F-4A5C-8800-52BE77326B37}"/>
              </a:ext>
            </a:extLst>
          </p:cNvPr>
          <p:cNvSpPr/>
          <p:nvPr/>
        </p:nvSpPr>
        <p:spPr>
          <a:xfrm>
            <a:off x="957523" y="2495550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AUTHENTIC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9D4BEED-F97E-4745-8FC6-814FF48CD206}"/>
              </a:ext>
            </a:extLst>
          </p:cNvPr>
          <p:cNvSpPr txBox="1"/>
          <p:nvPr/>
        </p:nvSpPr>
        <p:spPr>
          <a:xfrm>
            <a:off x="957523" y="1085850"/>
            <a:ext cx="3877258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400" b="1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I always go for simplicity.</a:t>
            </a:r>
            <a:endParaRPr lang="en-ID" sz="1400" b="1" dirty="0">
              <a:latin typeface="Montserrat Light" panose="000004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CDEA4E6-3BA4-4FAB-8D51-4A778E55644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82893425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0833793A-03BF-42D8-BC8F-A4CC559FE06A}"/>
              </a:ext>
            </a:extLst>
          </p:cNvPr>
          <p:cNvSpPr/>
          <p:nvPr/>
        </p:nvSpPr>
        <p:spPr>
          <a:xfrm>
            <a:off x="1550504" y="831574"/>
            <a:ext cx="4545496" cy="5194852"/>
          </a:xfrm>
          <a:prstGeom prst="rect">
            <a:avLst/>
          </a:prstGeom>
          <a:solidFill>
            <a:srgbClr val="FDDF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608FAA4-FE34-4F28-8456-B12F80BA9524}"/>
              </a:ext>
            </a:extLst>
          </p:cNvPr>
          <p:cNvSpPr txBox="1"/>
          <p:nvPr/>
        </p:nvSpPr>
        <p:spPr>
          <a:xfrm>
            <a:off x="4341223" y="5181479"/>
            <a:ext cx="3877258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i="0" dirty="0">
                <a:solidFill>
                  <a:srgbClr val="101010"/>
                </a:solidFill>
                <a:effectLst/>
                <a:latin typeface="Montserrat Light" panose="00000400000000000000" pitchFamily="50" charset="0"/>
              </a:rPr>
              <a:t>I always go for simplicity.</a:t>
            </a:r>
            <a:endParaRPr lang="en-ID" sz="1200" dirty="0">
              <a:latin typeface="Montserrat Light" panose="00000400000000000000" pitchFamily="50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9657C7DD-9B26-49C8-B26D-F1C6AB65BD63}"/>
              </a:ext>
            </a:extLst>
          </p:cNvPr>
          <p:cNvSpPr txBox="1"/>
          <p:nvPr/>
        </p:nvSpPr>
        <p:spPr>
          <a:xfrm>
            <a:off x="8484758" y="4182259"/>
            <a:ext cx="3216911" cy="98527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FDEEC05-62AF-4DE0-86CF-32A812B55B8A}"/>
              </a:ext>
            </a:extLst>
          </p:cNvPr>
          <p:cNvSpPr/>
          <p:nvPr/>
        </p:nvSpPr>
        <p:spPr>
          <a:xfrm>
            <a:off x="718984" y="1482460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GREAT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1F0F7D3A-F85B-4CB8-88C7-760A0CC9EB51}"/>
              </a:ext>
            </a:extLst>
          </p:cNvPr>
          <p:cNvSpPr/>
          <p:nvPr/>
        </p:nvSpPr>
        <p:spPr>
          <a:xfrm>
            <a:off x="718984" y="2162281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CREATIVE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FCB5F6A3-62CD-4B92-A9FC-F945763D6789}"/>
              </a:ext>
            </a:extLst>
          </p:cNvPr>
          <p:cNvSpPr/>
          <p:nvPr/>
        </p:nvSpPr>
        <p:spPr>
          <a:xfrm>
            <a:off x="718984" y="2865483"/>
            <a:ext cx="6270176" cy="92333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en-US" sz="5400" kern="1700" spc="600" dirty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Montserrat ExtraBold" panose="00000900000000000000" pitchFamily="50" charset="0"/>
                <a:ea typeface="Roboto Slab" pitchFamily="2" charset="0"/>
                <a:cs typeface="Lato Heavy" panose="020F0502020204030203" pitchFamily="34" charset="0"/>
              </a:rPr>
              <a:t>IDEA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1234647-440E-4D38-BB93-E65CEF11B3FA}"/>
              </a:ext>
            </a:extLst>
          </p:cNvPr>
          <p:cNvSpPr txBox="1"/>
          <p:nvPr/>
        </p:nvSpPr>
        <p:spPr>
          <a:xfrm>
            <a:off x="718984" y="4567973"/>
            <a:ext cx="2116981" cy="75443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D53295-5B68-4AB5-89DA-D3F23A9C3D4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5471209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351</TotalTime>
  <Words>1589</Words>
  <Application>Microsoft Office PowerPoint</Application>
  <PresentationFormat>Widescreen</PresentationFormat>
  <Paragraphs>101</Paragraphs>
  <Slides>30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9" baseType="lpstr">
      <vt:lpstr>Arial</vt:lpstr>
      <vt:lpstr>Calibri</vt:lpstr>
      <vt:lpstr>Calibri Light</vt:lpstr>
      <vt:lpstr>Lato</vt:lpstr>
      <vt:lpstr>Montserrat ExtraBold</vt:lpstr>
      <vt:lpstr>Montserrat Light</vt:lpstr>
      <vt:lpstr>Montserrat Medium</vt:lpstr>
      <vt:lpstr>Roboto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VaiO</dc:creator>
  <cp:lastModifiedBy>VaiO</cp:lastModifiedBy>
  <cp:revision>37</cp:revision>
  <dcterms:created xsi:type="dcterms:W3CDTF">2021-07-15T05:48:19Z</dcterms:created>
  <dcterms:modified xsi:type="dcterms:W3CDTF">2021-08-05T05:19:25Z</dcterms:modified>
</cp:coreProperties>
</file>

<file path=docProps/thumbnail.jpeg>
</file>