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70" r:id="rId4"/>
    <p:sldId id="271" r:id="rId5"/>
    <p:sldId id="272" r:id="rId6"/>
    <p:sldId id="489" r:id="rId7"/>
    <p:sldId id="475" r:id="rId8"/>
    <p:sldId id="275" r:id="rId9"/>
    <p:sldId id="492" r:id="rId10"/>
    <p:sldId id="493" r:id="rId11"/>
    <p:sldId id="494" r:id="rId12"/>
    <p:sldId id="488" r:id="rId13"/>
    <p:sldId id="495" r:id="rId14"/>
    <p:sldId id="506" r:id="rId15"/>
    <p:sldId id="496" r:id="rId16"/>
    <p:sldId id="425" r:id="rId17"/>
    <p:sldId id="501" r:id="rId18"/>
    <p:sldId id="502" r:id="rId19"/>
    <p:sldId id="503" r:id="rId20"/>
    <p:sldId id="499" r:id="rId21"/>
    <p:sldId id="498" r:id="rId22"/>
    <p:sldId id="469" r:id="rId23"/>
    <p:sldId id="423" r:id="rId24"/>
    <p:sldId id="360" r:id="rId25"/>
    <p:sldId id="354" r:id="rId26"/>
    <p:sldId id="505" r:id="rId27"/>
    <p:sldId id="500" r:id="rId28"/>
    <p:sldId id="497" r:id="rId29"/>
    <p:sldId id="490" r:id="rId30"/>
    <p:sldId id="49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F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D4D5C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4D-4F38-8B20-018780C7E0B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4D-4F38-8B20-018780C7E0B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DDFFB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74D-4F38-8B20-018780C7E0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66214544"/>
        <c:axId val="466209136"/>
      </c:barChart>
      <c:catAx>
        <c:axId val="466214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6209136"/>
        <c:crosses val="autoZero"/>
        <c:auto val="1"/>
        <c:lblAlgn val="ctr"/>
        <c:lblOffset val="100"/>
        <c:noMultiLvlLbl val="0"/>
      </c:catAx>
      <c:valAx>
        <c:axId val="466209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6214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6388E-EED8-45AE-8E89-66CBF7693DAB}" type="datetimeFigureOut">
              <a:rPr lang="en-ID" smtClean="0"/>
              <a:t>05/08/2021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E3007-036B-434A-88B9-7D7B62A11CB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86696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0CBEC-8716-4B90-AC5C-2BD324BCADE1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14341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87946-F38A-442D-8B4B-7C33473CC73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95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2D65232-04E8-4F1C-BFB5-8F0BA9F932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337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0A5DDF-7093-4BD2-AED0-9C436A2C8F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41223" y="1690471"/>
            <a:ext cx="3509554" cy="3477058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2244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0A5DDF-7093-4BD2-AED0-9C436A2C8F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167956"/>
            <a:ext cx="5033553" cy="2724775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42400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C2EB032-30B7-487C-BDEA-E8649C20E3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812800"/>
            <a:ext cx="4208463" cy="5311775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4643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D71133E-0FA9-4D71-AA90-F9C1C53571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16915" y="0"/>
            <a:ext cx="5675086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537089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238EBD5-01BC-41FF-9394-9C579593B7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90525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37838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391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5475568" y="1796864"/>
            <a:ext cx="4125882" cy="2357641"/>
          </a:xfrm>
          <a:prstGeom prst="rect">
            <a:avLst/>
          </a:prstGeom>
          <a:noFill/>
        </p:spPr>
        <p:txBody>
          <a:bodyPr rtlCol="0">
            <a:normAutofit/>
          </a:bodyPr>
          <a:lstStyle>
            <a:lvl1pPr marL="0" indent="0" algn="ctr">
              <a:buNone/>
              <a:defRPr lang="en-US" noProof="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306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000">
        <p:fade/>
      </p:transition>
    </mc:Choice>
    <mc:Fallback xmlns="">
      <p:transition spd="med" advClick="0" advTm="2000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05099" y="1627767"/>
            <a:ext cx="4313189" cy="343623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09423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1D7E099D-CF72-4854-9DB7-2E545C03DE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00881" y="805297"/>
            <a:ext cx="3696834" cy="5247406"/>
          </a:xfrm>
          <a:prstGeom prst="roundRect">
            <a:avLst>
              <a:gd name="adj" fmla="val 2709"/>
            </a:avLst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36467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010880" y="1104900"/>
            <a:ext cx="2170240" cy="4648200"/>
          </a:xfrm>
          <a:custGeom>
            <a:avLst/>
            <a:gdLst>
              <a:gd name="connsiteX0" fmla="*/ 241302 w 2042159"/>
              <a:gd name="connsiteY0" fmla="*/ 0 h 4373880"/>
              <a:gd name="connsiteX1" fmla="*/ 1800857 w 2042159"/>
              <a:gd name="connsiteY1" fmla="*/ 0 h 4373880"/>
              <a:gd name="connsiteX2" fmla="*/ 2042159 w 2042159"/>
              <a:gd name="connsiteY2" fmla="*/ 241302 h 4373880"/>
              <a:gd name="connsiteX3" fmla="*/ 2042159 w 2042159"/>
              <a:gd name="connsiteY3" fmla="*/ 4132578 h 4373880"/>
              <a:gd name="connsiteX4" fmla="*/ 1800857 w 2042159"/>
              <a:gd name="connsiteY4" fmla="*/ 4373880 h 4373880"/>
              <a:gd name="connsiteX5" fmla="*/ 241302 w 2042159"/>
              <a:gd name="connsiteY5" fmla="*/ 4373880 h 4373880"/>
              <a:gd name="connsiteX6" fmla="*/ 0 w 2042159"/>
              <a:gd name="connsiteY6" fmla="*/ 4132578 h 4373880"/>
              <a:gd name="connsiteX7" fmla="*/ 0 w 2042159"/>
              <a:gd name="connsiteY7" fmla="*/ 241302 h 4373880"/>
              <a:gd name="connsiteX8" fmla="*/ 241302 w 2042159"/>
              <a:gd name="connsiteY8" fmla="*/ 0 h 437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2159" h="4373880">
                <a:moveTo>
                  <a:pt x="241302" y="0"/>
                </a:moveTo>
                <a:lnTo>
                  <a:pt x="1800857" y="0"/>
                </a:lnTo>
                <a:cubicBezTo>
                  <a:pt x="1934124" y="0"/>
                  <a:pt x="2042159" y="108035"/>
                  <a:pt x="2042159" y="241302"/>
                </a:cubicBezTo>
                <a:lnTo>
                  <a:pt x="2042159" y="4132578"/>
                </a:lnTo>
                <a:cubicBezTo>
                  <a:pt x="2042159" y="4265845"/>
                  <a:pt x="1934124" y="4373880"/>
                  <a:pt x="1800857" y="4373880"/>
                </a:cubicBezTo>
                <a:lnTo>
                  <a:pt x="241302" y="4373880"/>
                </a:lnTo>
                <a:cubicBezTo>
                  <a:pt x="108035" y="4373880"/>
                  <a:pt x="0" y="4265845"/>
                  <a:pt x="0" y="4132578"/>
                </a:cubicBezTo>
                <a:lnTo>
                  <a:pt x="0" y="241302"/>
                </a:lnTo>
                <a:cubicBezTo>
                  <a:pt x="0" y="108035"/>
                  <a:pt x="108035" y="0"/>
                  <a:pt x="24130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602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108E80F-104B-49A0-95FB-BE4B0AB083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8250" y="619125"/>
            <a:ext cx="9715500" cy="56197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74226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46EA1C5-8BC9-4A73-A1C6-A5C77359E3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236913"/>
            <a:ext cx="4061281" cy="2887662"/>
          </a:xfrm>
        </p:spPr>
        <p:txBody>
          <a:bodyPr/>
          <a:lstStyle/>
          <a:p>
            <a:endParaRPr lang="en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62D49511-32CF-4D1E-9598-60F7FDE292D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69441" y="3236913"/>
            <a:ext cx="4061281" cy="2887662"/>
          </a:xfrm>
        </p:spPr>
        <p:txBody>
          <a:bodyPr/>
          <a:lstStyle/>
          <a:p>
            <a:endParaRPr lang="en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E2954BCC-F2D4-43F4-A326-95C61EBF8A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83" y="3236913"/>
            <a:ext cx="4061281" cy="2887662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42129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5DE95B-600A-43FB-8DAC-6E117CC6CE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0911" y="1186656"/>
            <a:ext cx="3119438" cy="4484688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02163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29C0DC5-C1FB-4FEE-B51B-9E25C3A318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89400" y="1104900"/>
            <a:ext cx="4013200" cy="46482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0158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29C0DC5-C1FB-4FEE-B51B-9E25C3A318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00450" y="952500"/>
            <a:ext cx="3771900" cy="4953000"/>
          </a:xfrm>
        </p:spPr>
        <p:txBody>
          <a:bodyPr/>
          <a:lstStyle/>
          <a:p>
            <a:endParaRPr lang="en-ID"/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C29BA909-808E-42E3-AE85-B1659C53B6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687050" y="0"/>
            <a:ext cx="150495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491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A8D45D4-BAAA-48C1-A137-D00BBD3ADB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866775"/>
            <a:ext cx="4438650" cy="51244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9518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980D79A8-3528-48DE-8F6B-38BD35EC949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1485" y="0"/>
            <a:ext cx="3120571" cy="335915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2E20FB3C-908B-4191-9303-3830CC98AB6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01485" y="3498849"/>
            <a:ext cx="3120571" cy="335915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61385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63386" y="688521"/>
            <a:ext cx="6917871" cy="548095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22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120361" y="1161143"/>
            <a:ext cx="4047278" cy="453571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278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282700" y="914400"/>
            <a:ext cx="3652158" cy="5029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489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9B411D47-5B7E-4741-96C0-E3BB7DC09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08114" y="1044575"/>
            <a:ext cx="4284764" cy="5813425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5805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DE7A6D5-B3AB-445D-91BC-FC8F2233C6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6314" y="1257300"/>
            <a:ext cx="7500936" cy="48196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7408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0A5DDF-7093-4BD2-AED0-9C436A2C8F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64401" y="1085850"/>
            <a:ext cx="4730098" cy="468630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478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0A5DDF-7093-4BD2-AED0-9C436A2C8F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64000" y="1085850"/>
            <a:ext cx="4064000" cy="468630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83957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D20C2B-1660-48EA-BB20-D12F80468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090F3-B8EB-4768-A03A-AD0648942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A27E4-2DB1-435A-9A03-92CC1FF999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73E13-9506-41C6-B6A2-04DC92E8AB79}" type="datetimeFigureOut">
              <a:rPr lang="en-ID" smtClean="0"/>
              <a:t>05/08/2021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4AC22-DC2C-440C-89D0-100394195A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BE7B5-D919-4CD7-B993-154DD19D36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54AC1-6CB7-40A6-8E4C-338F40260FEF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3647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2" r:id="rId9"/>
    <p:sldLayoutId id="2147483658" r:id="rId10"/>
    <p:sldLayoutId id="2147483659" r:id="rId11"/>
    <p:sldLayoutId id="2147483660" r:id="rId12"/>
    <p:sldLayoutId id="2147483661" r:id="rId13"/>
    <p:sldLayoutId id="2147483673" r:id="rId14"/>
    <p:sldLayoutId id="2147483657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1" r:id="rId23"/>
    <p:sldLayoutId id="2147483670" r:id="rId24"/>
    <p:sldLayoutId id="2147483672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F600574-B0A4-4F94-AFFE-B6380FBD0178}"/>
              </a:ext>
            </a:extLst>
          </p:cNvPr>
          <p:cNvSpPr/>
          <p:nvPr/>
        </p:nvSpPr>
        <p:spPr>
          <a:xfrm>
            <a:off x="2518597" y="2889314"/>
            <a:ext cx="715480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72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-POLIMER-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D0AAEC-A5C4-4B1A-9AE3-C6140C7D2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188" y="5927144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Preseted</a:t>
            </a:r>
            <a:r>
              <a:rPr lang="en-US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by: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163F2C-C39B-4F03-B71E-9B46939610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187" y="6148149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Roboto" panose="02000000000000000000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boto" panose="02000000000000000000" pitchFamily="2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boto" panose="02000000000000000000" pitchFamily="2" charset="0"/>
              </a:defRPr>
            </a:lvl9pPr>
          </a:lstStyle>
          <a:p>
            <a:pPr eaLnBrk="1" hangingPunct="1"/>
            <a:r>
              <a:rPr lang="en-US" alt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Montserrat Medium" panose="00000600000000000000" pitchFamily="50" charset="0"/>
              </a:rPr>
              <a:t>Creavora</a:t>
            </a:r>
            <a:endParaRPr lang="en-US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Montserrat Medium" panose="000006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D7B66F-42C1-4296-9971-C03ECA97C2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76240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E9021B-1006-4783-A52E-6A87AC2C9782}"/>
              </a:ext>
            </a:extLst>
          </p:cNvPr>
          <p:cNvSpPr/>
          <p:nvPr/>
        </p:nvSpPr>
        <p:spPr>
          <a:xfrm>
            <a:off x="1538514" y="1167956"/>
            <a:ext cx="4557486" cy="4522088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024B80-70D3-4802-B87E-DAFD1E0104EA}"/>
              </a:ext>
            </a:extLst>
          </p:cNvPr>
          <p:cNvSpPr txBox="1"/>
          <p:nvPr/>
        </p:nvSpPr>
        <p:spPr>
          <a:xfrm>
            <a:off x="7004320" y="4473807"/>
            <a:ext cx="3216911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90C1A5-AF79-4002-A62B-352881774F46}"/>
              </a:ext>
            </a:extLst>
          </p:cNvPr>
          <p:cNvSpPr/>
          <p:nvPr/>
        </p:nvSpPr>
        <p:spPr>
          <a:xfrm>
            <a:off x="734144" y="1482460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NO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966751-D1CA-469A-8DDA-CD860B2F978C}"/>
              </a:ext>
            </a:extLst>
          </p:cNvPr>
          <p:cNvSpPr/>
          <p:nvPr/>
        </p:nvSpPr>
        <p:spPr>
          <a:xfrm>
            <a:off x="734144" y="2162281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TIME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A07894-4DB1-4B12-81D3-1F9B2ABA49F8}"/>
              </a:ext>
            </a:extLst>
          </p:cNvPr>
          <p:cNvSpPr/>
          <p:nvPr/>
        </p:nvSpPr>
        <p:spPr>
          <a:xfrm>
            <a:off x="734144" y="2865483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TO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618F3AA-6F3F-4B73-9F8A-C59E80270578}"/>
              </a:ext>
            </a:extLst>
          </p:cNvPr>
          <p:cNvSpPr/>
          <p:nvPr/>
        </p:nvSpPr>
        <p:spPr>
          <a:xfrm>
            <a:off x="749304" y="3550477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STOP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C1F6C3-FB53-476A-A036-B14C96B9496F}"/>
              </a:ext>
            </a:extLst>
          </p:cNvPr>
          <p:cNvSpPr txBox="1"/>
          <p:nvPr/>
        </p:nvSpPr>
        <p:spPr>
          <a:xfrm>
            <a:off x="749304" y="5158801"/>
            <a:ext cx="503355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A positive attitude can really make dreams come true - it did for me</a:t>
            </a:r>
            <a:endParaRPr lang="en-ID" sz="1000" dirty="0">
              <a:latin typeface="Montserrat Light" panose="00000400000000000000" pitchFamily="50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4FFB99-F0D8-4993-A4DE-D6F7D57F5B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13075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E405955-FB42-4377-BC59-3100EA718F71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5CFEFD-9412-406E-ACD0-5A0EB88BDBDC}"/>
              </a:ext>
            </a:extLst>
          </p:cNvPr>
          <p:cNvSpPr txBox="1"/>
          <p:nvPr/>
        </p:nvSpPr>
        <p:spPr>
          <a:xfrm>
            <a:off x="1040882" y="4229743"/>
            <a:ext cx="4329403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isn’t anything embarrassing hidden in the middle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6E1441-39DF-4271-B894-5FFDA7C94CCC}"/>
              </a:ext>
            </a:extLst>
          </p:cNvPr>
          <p:cNvSpPr/>
          <p:nvPr/>
        </p:nvSpPr>
        <p:spPr>
          <a:xfrm>
            <a:off x="1128648" y="1526003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MINIMAL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94146B-43E4-47DF-81CD-E4D2931EDBD3}"/>
              </a:ext>
            </a:extLst>
          </p:cNvPr>
          <p:cNvSpPr/>
          <p:nvPr/>
        </p:nvSpPr>
        <p:spPr>
          <a:xfrm>
            <a:off x="1128648" y="2205824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#URBAN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0D9E35-0F3B-4A74-B670-0D6F558AE812}"/>
              </a:ext>
            </a:extLst>
          </p:cNvPr>
          <p:cNvSpPr txBox="1"/>
          <p:nvPr/>
        </p:nvSpPr>
        <p:spPr>
          <a:xfrm rot="16200000">
            <a:off x="8737182" y="4047446"/>
            <a:ext cx="38772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I always go for simplicity.</a:t>
            </a:r>
            <a:endParaRPr lang="en-ID" sz="1200" b="1" dirty="0">
              <a:latin typeface="Montserrat Light" panose="000004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37FA7-8A9F-4740-BA9C-8E60B7FA53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4063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FD98B7B-AFA4-4E2F-8D83-09D8D2CE8B3E}"/>
              </a:ext>
            </a:extLst>
          </p:cNvPr>
          <p:cNvSpPr/>
          <p:nvPr/>
        </p:nvSpPr>
        <p:spPr>
          <a:xfrm>
            <a:off x="6406239" y="1335503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OVERVIEW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3C2E91-51F7-40FA-9F13-850F485C3A3B}"/>
              </a:ext>
            </a:extLst>
          </p:cNvPr>
          <p:cNvSpPr/>
          <p:nvPr/>
        </p:nvSpPr>
        <p:spPr>
          <a:xfrm>
            <a:off x="6406239" y="2015324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CONCEPT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11A847-2D28-435F-8136-2D6C9E0ED9A6}"/>
              </a:ext>
            </a:extLst>
          </p:cNvPr>
          <p:cNvSpPr txBox="1"/>
          <p:nvPr/>
        </p:nvSpPr>
        <p:spPr>
          <a:xfrm>
            <a:off x="6406239" y="4108708"/>
            <a:ext cx="3423561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middle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851C91-AB21-48FC-BCC8-1A619A2996C5}"/>
              </a:ext>
            </a:extLst>
          </p:cNvPr>
          <p:cNvSpPr txBox="1"/>
          <p:nvPr/>
        </p:nvSpPr>
        <p:spPr>
          <a:xfrm rot="16200000">
            <a:off x="2231732" y="3305889"/>
            <a:ext cx="503355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A positive attitude can really make dreams come true - it did for me</a:t>
            </a:r>
            <a:endParaRPr lang="en-ID" sz="1000" dirty="0">
              <a:latin typeface="Montserrat Light" panose="000004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361A65-11A4-45EC-918B-219CF0CAA9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FFF13B-CAF7-4845-A015-A67A369A1E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134384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4F4C5DC-9FBC-4116-9623-FF2DEBF43577}"/>
              </a:ext>
            </a:extLst>
          </p:cNvPr>
          <p:cNvSpPr txBox="1"/>
          <p:nvPr/>
        </p:nvSpPr>
        <p:spPr>
          <a:xfrm>
            <a:off x="1069913" y="4955457"/>
            <a:ext cx="4097174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isn’t anything embarrassing hidden in the middle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D4F40F-120D-431C-AE4D-759F54A8A2B9}"/>
              </a:ext>
            </a:extLst>
          </p:cNvPr>
          <p:cNvSpPr txBox="1"/>
          <p:nvPr/>
        </p:nvSpPr>
        <p:spPr>
          <a:xfrm>
            <a:off x="1069913" y="1304465"/>
            <a:ext cx="379237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spc="3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ontserrat ExtraBold" panose="00000900000000000000" pitchFamily="50" charset="0"/>
              </a:rPr>
              <a:t>I CAN'T CHANGE THE DIRECTION OF THE WIND, BUT I CAN ADJUST MY SAILS TO ALWAYS REACH MY DESTINATION.</a:t>
            </a:r>
            <a:endParaRPr lang="en-ID" sz="24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 ExtraBold" panose="000009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FF069D-536E-44D0-AD2B-6B6A905A6352}"/>
              </a:ext>
            </a:extLst>
          </p:cNvPr>
          <p:cNvSpPr txBox="1"/>
          <p:nvPr/>
        </p:nvSpPr>
        <p:spPr>
          <a:xfrm>
            <a:off x="1069913" y="827193"/>
            <a:ext cx="38772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I always go for simplicity.</a:t>
            </a:r>
            <a:endParaRPr lang="en-ID" sz="1200" dirty="0">
              <a:latin typeface="Montserrat Light" panose="000004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49A559-3FC4-48E7-9C8E-8BA11EA42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4293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018E92-24E5-48BF-9C1E-BE15CA402A66}"/>
              </a:ext>
            </a:extLst>
          </p:cNvPr>
          <p:cNvSpPr/>
          <p:nvPr/>
        </p:nvSpPr>
        <p:spPr>
          <a:xfrm>
            <a:off x="9372600" y="0"/>
            <a:ext cx="1543050" cy="34290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FE3777-24F5-442E-9B46-BBBCBC673AA6}"/>
              </a:ext>
            </a:extLst>
          </p:cNvPr>
          <p:cNvSpPr/>
          <p:nvPr/>
        </p:nvSpPr>
        <p:spPr>
          <a:xfrm>
            <a:off x="4645474" y="2190750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ROYALITY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CDB4B1-30AD-4CB8-9B40-FC86432B3B86}"/>
              </a:ext>
            </a:extLst>
          </p:cNvPr>
          <p:cNvSpPr txBox="1"/>
          <p:nvPr/>
        </p:nvSpPr>
        <p:spPr>
          <a:xfrm>
            <a:off x="4645476" y="4393528"/>
            <a:ext cx="4329403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isn’t anything embarrassing hidden in the middle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CDF09A-B0ED-4D7F-BFE2-29282DA529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29204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4ED64D8-8429-42E4-98ED-3069FEAFBAC7}"/>
              </a:ext>
            </a:extLst>
          </p:cNvPr>
          <p:cNvSpPr/>
          <p:nvPr/>
        </p:nvSpPr>
        <p:spPr>
          <a:xfrm flipH="1">
            <a:off x="6096000" y="0"/>
            <a:ext cx="4253336" cy="68580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B86BF5-22A6-41E1-85E6-26AEDBCA1367}"/>
              </a:ext>
            </a:extLst>
          </p:cNvPr>
          <p:cNvSpPr txBox="1"/>
          <p:nvPr/>
        </p:nvSpPr>
        <p:spPr>
          <a:xfrm rot="16200000">
            <a:off x="6504496" y="3305889"/>
            <a:ext cx="542380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A positive attitude can really make dreams come true - it did for me</a:t>
            </a:r>
            <a:endParaRPr lang="en-ID" sz="1000" dirty="0">
              <a:latin typeface="Montserrat Light" panose="00000400000000000000" pitchFamily="50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DFFCE8-31EF-486A-896C-6759CACDD5BC}"/>
              </a:ext>
            </a:extLst>
          </p:cNvPr>
          <p:cNvSpPr/>
          <p:nvPr/>
        </p:nvSpPr>
        <p:spPr>
          <a:xfrm>
            <a:off x="928912" y="1523652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AWESOME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5BA5A2-94C8-4380-A4E3-BD75126E6BC5}"/>
              </a:ext>
            </a:extLst>
          </p:cNvPr>
          <p:cNvSpPr/>
          <p:nvPr/>
        </p:nvSpPr>
        <p:spPr>
          <a:xfrm>
            <a:off x="928912" y="2226854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CONCEPT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1CA200-CE22-4AD5-B10C-846D09B92FA2}"/>
              </a:ext>
            </a:extLst>
          </p:cNvPr>
          <p:cNvSpPr/>
          <p:nvPr/>
        </p:nvSpPr>
        <p:spPr>
          <a:xfrm>
            <a:off x="944072" y="2911848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MINIMAL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1FC347-692B-4777-8BAD-DD3F06675C2B}"/>
              </a:ext>
            </a:extLst>
          </p:cNvPr>
          <p:cNvSpPr txBox="1"/>
          <p:nvPr/>
        </p:nvSpPr>
        <p:spPr>
          <a:xfrm>
            <a:off x="944072" y="4520172"/>
            <a:ext cx="3627928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45FFB4-D8D1-4E8B-8FB8-4F8A23BE5A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0276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BCE40F6-7E18-4131-A7EE-AA1D5B9D6ED0}"/>
              </a:ext>
            </a:extLst>
          </p:cNvPr>
          <p:cNvSpPr/>
          <p:nvPr/>
        </p:nvSpPr>
        <p:spPr>
          <a:xfrm flipH="1">
            <a:off x="3744686" y="841830"/>
            <a:ext cx="3882570" cy="46482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AAD4CFD-6AB0-4F97-BE96-429C555BD415}"/>
              </a:ext>
            </a:extLst>
          </p:cNvPr>
          <p:cNvSpPr txBox="1"/>
          <p:nvPr/>
        </p:nvSpPr>
        <p:spPr>
          <a:xfrm>
            <a:off x="8955312" y="3066351"/>
            <a:ext cx="2293259" cy="213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A518492-B885-4D76-A7A0-76EB55B3518D}"/>
              </a:ext>
            </a:extLst>
          </p:cNvPr>
          <p:cNvSpPr txBox="1"/>
          <p:nvPr/>
        </p:nvSpPr>
        <p:spPr>
          <a:xfrm>
            <a:off x="9194798" y="2562120"/>
            <a:ext cx="18142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i="0" dirty="0">
                <a:solidFill>
                  <a:srgbClr val="101010"/>
                </a:solidFill>
                <a:effectLst/>
                <a:latin typeface="Montserrat Medium" panose="00000600000000000000" pitchFamily="50" charset="0"/>
              </a:rPr>
              <a:t>JHON DOE</a:t>
            </a:r>
            <a:endParaRPr lang="en-ID" sz="1400" b="1" dirty="0">
              <a:latin typeface="Montserrat Medium" panose="00000600000000000000" pitchFamily="50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1E3FF0A-AC2A-43F8-B36E-379EB04305ED}"/>
              </a:ext>
            </a:extLst>
          </p:cNvPr>
          <p:cNvSpPr/>
          <p:nvPr/>
        </p:nvSpPr>
        <p:spPr>
          <a:xfrm>
            <a:off x="696686" y="2038900"/>
            <a:ext cx="6096000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FOUNDER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05C655C-4DFF-4628-8868-D6507FA7296F}"/>
              </a:ext>
            </a:extLst>
          </p:cNvPr>
          <p:cNvSpPr/>
          <p:nvPr/>
        </p:nvSpPr>
        <p:spPr>
          <a:xfrm>
            <a:off x="696686" y="2717468"/>
            <a:ext cx="6096000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POLIMER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9A87B8E-7F7E-4A7B-B112-B46D494A966B}"/>
              </a:ext>
            </a:extLst>
          </p:cNvPr>
          <p:cNvGrpSpPr/>
          <p:nvPr/>
        </p:nvGrpSpPr>
        <p:grpSpPr>
          <a:xfrm>
            <a:off x="890251" y="5406589"/>
            <a:ext cx="1017712" cy="166882"/>
            <a:chOff x="10107183" y="-1229676"/>
            <a:chExt cx="1784060" cy="29254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9" name="Shape 5019">
              <a:extLst>
                <a:ext uri="{FF2B5EF4-FFF2-40B4-BE49-F238E27FC236}">
                  <a16:creationId xmlns:a16="http://schemas.microsoft.com/office/drawing/2014/main" id="{7B3DAFA0-9A5A-41D1-8F12-3D8CB84EC6B9}"/>
                </a:ext>
              </a:extLst>
            </p:cNvPr>
            <p:cNvSpPr/>
            <p:nvPr/>
          </p:nvSpPr>
          <p:spPr>
            <a:xfrm>
              <a:off x="11103667" y="-1225496"/>
              <a:ext cx="288291" cy="2883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433" y="119802"/>
                  </a:moveTo>
                  <a:lnTo>
                    <a:pt x="104433" y="119802"/>
                  </a:lnTo>
                  <a:cubicBezTo>
                    <a:pt x="15369" y="119802"/>
                    <a:pt x="15369" y="119802"/>
                    <a:pt x="15369" y="119802"/>
                  </a:cubicBezTo>
                  <a:cubicBezTo>
                    <a:pt x="7093" y="119802"/>
                    <a:pt x="0" y="112709"/>
                    <a:pt x="0" y="104433"/>
                  </a:cubicBezTo>
                  <a:cubicBezTo>
                    <a:pt x="0" y="15369"/>
                    <a:pt x="0" y="15369"/>
                    <a:pt x="0" y="15369"/>
                  </a:cubicBezTo>
                  <a:cubicBezTo>
                    <a:pt x="0" y="6896"/>
                    <a:pt x="7093" y="0"/>
                    <a:pt x="15369" y="0"/>
                  </a:cubicBezTo>
                  <a:cubicBezTo>
                    <a:pt x="104433" y="0"/>
                    <a:pt x="104433" y="0"/>
                    <a:pt x="104433" y="0"/>
                  </a:cubicBezTo>
                  <a:cubicBezTo>
                    <a:pt x="112906" y="0"/>
                    <a:pt x="119802" y="6896"/>
                    <a:pt x="119802" y="15369"/>
                  </a:cubicBezTo>
                  <a:cubicBezTo>
                    <a:pt x="119802" y="104433"/>
                    <a:pt x="119802" y="104433"/>
                    <a:pt x="119802" y="104433"/>
                  </a:cubicBezTo>
                  <a:cubicBezTo>
                    <a:pt x="119802" y="112709"/>
                    <a:pt x="112906" y="119802"/>
                    <a:pt x="104433" y="119802"/>
                  </a:cubicBezTo>
                  <a:close/>
                  <a:moveTo>
                    <a:pt x="59901" y="36256"/>
                  </a:moveTo>
                  <a:lnTo>
                    <a:pt x="59901" y="36256"/>
                  </a:lnTo>
                  <a:cubicBezTo>
                    <a:pt x="50049" y="36256"/>
                    <a:pt x="43152" y="41773"/>
                    <a:pt x="39014" y="50049"/>
                  </a:cubicBezTo>
                  <a:lnTo>
                    <a:pt x="39014" y="50049"/>
                  </a:lnTo>
                  <a:lnTo>
                    <a:pt x="39014" y="50049"/>
                  </a:lnTo>
                  <a:cubicBezTo>
                    <a:pt x="39014" y="51428"/>
                    <a:pt x="39014" y="51428"/>
                    <a:pt x="37635" y="51428"/>
                  </a:cubicBezTo>
                  <a:lnTo>
                    <a:pt x="37635" y="53004"/>
                  </a:lnTo>
                  <a:lnTo>
                    <a:pt x="37635" y="54384"/>
                  </a:lnTo>
                  <a:cubicBezTo>
                    <a:pt x="37635" y="54384"/>
                    <a:pt x="37635" y="54384"/>
                    <a:pt x="37635" y="55763"/>
                  </a:cubicBezTo>
                  <a:cubicBezTo>
                    <a:pt x="37635" y="55763"/>
                    <a:pt x="37635" y="55763"/>
                    <a:pt x="37635" y="57142"/>
                  </a:cubicBezTo>
                  <a:lnTo>
                    <a:pt x="37635" y="57142"/>
                  </a:lnTo>
                  <a:cubicBezTo>
                    <a:pt x="37635" y="58522"/>
                    <a:pt x="36256" y="58522"/>
                    <a:pt x="36256" y="59901"/>
                  </a:cubicBezTo>
                  <a:cubicBezTo>
                    <a:pt x="36256" y="72315"/>
                    <a:pt x="47290" y="83546"/>
                    <a:pt x="59901" y="83546"/>
                  </a:cubicBezTo>
                  <a:cubicBezTo>
                    <a:pt x="72512" y="83546"/>
                    <a:pt x="83546" y="72315"/>
                    <a:pt x="83546" y="59901"/>
                  </a:cubicBezTo>
                  <a:cubicBezTo>
                    <a:pt x="83546" y="58522"/>
                    <a:pt x="82167" y="58522"/>
                    <a:pt x="82167" y="57142"/>
                  </a:cubicBezTo>
                  <a:lnTo>
                    <a:pt x="82167" y="57142"/>
                  </a:lnTo>
                  <a:cubicBezTo>
                    <a:pt x="82167" y="55763"/>
                    <a:pt x="82167" y="55763"/>
                    <a:pt x="82167" y="55763"/>
                  </a:cubicBezTo>
                  <a:cubicBezTo>
                    <a:pt x="82167" y="54384"/>
                    <a:pt x="82167" y="54384"/>
                    <a:pt x="82167" y="54384"/>
                  </a:cubicBezTo>
                  <a:lnTo>
                    <a:pt x="82167" y="53004"/>
                  </a:lnTo>
                  <a:lnTo>
                    <a:pt x="82167" y="51428"/>
                  </a:lnTo>
                  <a:cubicBezTo>
                    <a:pt x="80788" y="51428"/>
                    <a:pt x="80788" y="51428"/>
                    <a:pt x="80788" y="50049"/>
                  </a:cubicBezTo>
                  <a:lnTo>
                    <a:pt x="80788" y="50049"/>
                  </a:lnTo>
                  <a:lnTo>
                    <a:pt x="80788" y="50049"/>
                  </a:lnTo>
                  <a:cubicBezTo>
                    <a:pt x="76650" y="41773"/>
                    <a:pt x="69753" y="36256"/>
                    <a:pt x="59901" y="36256"/>
                  </a:cubicBezTo>
                  <a:close/>
                  <a:moveTo>
                    <a:pt x="105812" y="19507"/>
                  </a:moveTo>
                  <a:lnTo>
                    <a:pt x="105812" y="19507"/>
                  </a:lnTo>
                  <a:cubicBezTo>
                    <a:pt x="105812" y="16748"/>
                    <a:pt x="103054" y="13990"/>
                    <a:pt x="100295" y="13990"/>
                  </a:cubicBezTo>
                  <a:cubicBezTo>
                    <a:pt x="87684" y="13990"/>
                    <a:pt x="87684" y="13990"/>
                    <a:pt x="87684" y="13990"/>
                  </a:cubicBezTo>
                  <a:cubicBezTo>
                    <a:pt x="84926" y="13990"/>
                    <a:pt x="82167" y="16748"/>
                    <a:pt x="82167" y="19507"/>
                  </a:cubicBezTo>
                  <a:cubicBezTo>
                    <a:pt x="82167" y="31921"/>
                    <a:pt x="82167" y="31921"/>
                    <a:pt x="82167" y="31921"/>
                  </a:cubicBezTo>
                  <a:cubicBezTo>
                    <a:pt x="82167" y="34876"/>
                    <a:pt x="84926" y="37635"/>
                    <a:pt x="87684" y="37635"/>
                  </a:cubicBezTo>
                  <a:cubicBezTo>
                    <a:pt x="100295" y="37635"/>
                    <a:pt x="100295" y="37635"/>
                    <a:pt x="100295" y="37635"/>
                  </a:cubicBezTo>
                  <a:cubicBezTo>
                    <a:pt x="103054" y="37635"/>
                    <a:pt x="105812" y="34876"/>
                    <a:pt x="105812" y="31921"/>
                  </a:cubicBezTo>
                  <a:lnTo>
                    <a:pt x="105812" y="19507"/>
                  </a:lnTo>
                  <a:close/>
                  <a:moveTo>
                    <a:pt x="105812" y="50049"/>
                  </a:moveTo>
                  <a:lnTo>
                    <a:pt x="105812" y="50049"/>
                  </a:lnTo>
                  <a:cubicBezTo>
                    <a:pt x="94778" y="50049"/>
                    <a:pt x="94778" y="50049"/>
                    <a:pt x="94778" y="50049"/>
                  </a:cubicBezTo>
                  <a:cubicBezTo>
                    <a:pt x="96157" y="53004"/>
                    <a:pt x="96157" y="57142"/>
                    <a:pt x="96157" y="59901"/>
                  </a:cubicBezTo>
                  <a:cubicBezTo>
                    <a:pt x="96157" y="79408"/>
                    <a:pt x="79408" y="96157"/>
                    <a:pt x="59901" y="96157"/>
                  </a:cubicBezTo>
                  <a:cubicBezTo>
                    <a:pt x="40394" y="96157"/>
                    <a:pt x="23645" y="79408"/>
                    <a:pt x="23645" y="59901"/>
                  </a:cubicBezTo>
                  <a:cubicBezTo>
                    <a:pt x="23645" y="57142"/>
                    <a:pt x="23645" y="53004"/>
                    <a:pt x="25024" y="50049"/>
                  </a:cubicBezTo>
                  <a:cubicBezTo>
                    <a:pt x="13990" y="50049"/>
                    <a:pt x="13990" y="50049"/>
                    <a:pt x="13990" y="50049"/>
                  </a:cubicBezTo>
                  <a:cubicBezTo>
                    <a:pt x="13990" y="100295"/>
                    <a:pt x="13990" y="100295"/>
                    <a:pt x="13990" y="100295"/>
                  </a:cubicBezTo>
                  <a:cubicBezTo>
                    <a:pt x="13990" y="103054"/>
                    <a:pt x="16748" y="105812"/>
                    <a:pt x="19507" y="105812"/>
                  </a:cubicBezTo>
                  <a:cubicBezTo>
                    <a:pt x="100295" y="105812"/>
                    <a:pt x="100295" y="105812"/>
                    <a:pt x="100295" y="105812"/>
                  </a:cubicBezTo>
                  <a:cubicBezTo>
                    <a:pt x="103054" y="105812"/>
                    <a:pt x="105812" y="103054"/>
                    <a:pt x="105812" y="100295"/>
                  </a:cubicBezTo>
                  <a:lnTo>
                    <a:pt x="105812" y="500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0" name="Shape 5020">
              <a:extLst>
                <a:ext uri="{FF2B5EF4-FFF2-40B4-BE49-F238E27FC236}">
                  <a16:creationId xmlns:a16="http://schemas.microsoft.com/office/drawing/2014/main" id="{6C022E1D-CA1B-43F9-8187-DEAD9B8F81DE}"/>
                </a:ext>
              </a:extLst>
            </p:cNvPr>
            <p:cNvSpPr/>
            <p:nvPr/>
          </p:nvSpPr>
          <p:spPr>
            <a:xfrm>
              <a:off x="10107183" y="-1229676"/>
              <a:ext cx="322692" cy="2883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727" y="0"/>
                  </a:moveTo>
                  <a:lnTo>
                    <a:pt x="81727" y="0"/>
                  </a:lnTo>
                  <a:cubicBezTo>
                    <a:pt x="91495" y="0"/>
                    <a:pt x="95880" y="5322"/>
                    <a:pt x="101461" y="10403"/>
                  </a:cubicBezTo>
                  <a:cubicBezTo>
                    <a:pt x="105647" y="10403"/>
                    <a:pt x="111229" y="7016"/>
                    <a:pt x="114019" y="5322"/>
                  </a:cubicBezTo>
                  <a:cubicBezTo>
                    <a:pt x="115614" y="3629"/>
                    <a:pt x="115614" y="3629"/>
                    <a:pt x="117009" y="3629"/>
                  </a:cubicBezTo>
                  <a:cubicBezTo>
                    <a:pt x="115614" y="8709"/>
                    <a:pt x="112624" y="13790"/>
                    <a:pt x="108438" y="17177"/>
                  </a:cubicBezTo>
                  <a:cubicBezTo>
                    <a:pt x="108438" y="17177"/>
                    <a:pt x="107043" y="18870"/>
                    <a:pt x="105647" y="18870"/>
                  </a:cubicBezTo>
                  <a:lnTo>
                    <a:pt x="105647" y="18870"/>
                  </a:lnTo>
                  <a:cubicBezTo>
                    <a:pt x="111229" y="18870"/>
                    <a:pt x="115614" y="15483"/>
                    <a:pt x="119800" y="15483"/>
                  </a:cubicBezTo>
                  <a:lnTo>
                    <a:pt x="119800" y="15483"/>
                  </a:lnTo>
                  <a:cubicBezTo>
                    <a:pt x="118405" y="18870"/>
                    <a:pt x="115614" y="23951"/>
                    <a:pt x="111229" y="25645"/>
                  </a:cubicBezTo>
                  <a:cubicBezTo>
                    <a:pt x="109833" y="27338"/>
                    <a:pt x="109833" y="29274"/>
                    <a:pt x="108438" y="30967"/>
                  </a:cubicBezTo>
                  <a:cubicBezTo>
                    <a:pt x="108438" y="37741"/>
                    <a:pt x="108438" y="42822"/>
                    <a:pt x="107043" y="49596"/>
                  </a:cubicBezTo>
                  <a:cubicBezTo>
                    <a:pt x="100066" y="82258"/>
                    <a:pt x="84518" y="106209"/>
                    <a:pt x="59202" y="116370"/>
                  </a:cubicBezTo>
                  <a:cubicBezTo>
                    <a:pt x="49235" y="119758"/>
                    <a:pt x="33887" y="119758"/>
                    <a:pt x="23920" y="118064"/>
                  </a:cubicBezTo>
                  <a:cubicBezTo>
                    <a:pt x="18338" y="116370"/>
                    <a:pt x="14152" y="114677"/>
                    <a:pt x="8372" y="111290"/>
                  </a:cubicBezTo>
                  <a:cubicBezTo>
                    <a:pt x="6976" y="109596"/>
                    <a:pt x="4186" y="109596"/>
                    <a:pt x="2790" y="107903"/>
                  </a:cubicBezTo>
                  <a:cubicBezTo>
                    <a:pt x="1395" y="106209"/>
                    <a:pt x="1395" y="106209"/>
                    <a:pt x="0" y="106209"/>
                  </a:cubicBezTo>
                  <a:cubicBezTo>
                    <a:pt x="2790" y="106209"/>
                    <a:pt x="5581" y="106209"/>
                    <a:pt x="8372" y="106209"/>
                  </a:cubicBezTo>
                  <a:cubicBezTo>
                    <a:pt x="9966" y="106209"/>
                    <a:pt x="12757" y="106209"/>
                    <a:pt x="15548" y="104516"/>
                  </a:cubicBezTo>
                  <a:cubicBezTo>
                    <a:pt x="21129" y="102580"/>
                    <a:pt x="25315" y="100887"/>
                    <a:pt x="29501" y="99193"/>
                  </a:cubicBezTo>
                  <a:cubicBezTo>
                    <a:pt x="32491" y="97500"/>
                    <a:pt x="35282" y="95806"/>
                    <a:pt x="36677" y="92419"/>
                  </a:cubicBezTo>
                  <a:cubicBezTo>
                    <a:pt x="33887" y="92419"/>
                    <a:pt x="31096" y="92419"/>
                    <a:pt x="29501" y="92419"/>
                  </a:cubicBezTo>
                  <a:cubicBezTo>
                    <a:pt x="21129" y="89032"/>
                    <a:pt x="16943" y="82258"/>
                    <a:pt x="14152" y="71854"/>
                  </a:cubicBezTo>
                  <a:cubicBezTo>
                    <a:pt x="15548" y="73548"/>
                    <a:pt x="22524" y="73548"/>
                    <a:pt x="23920" y="71854"/>
                  </a:cubicBezTo>
                  <a:cubicBezTo>
                    <a:pt x="21129" y="71854"/>
                    <a:pt x="18338" y="70161"/>
                    <a:pt x="16943" y="68467"/>
                  </a:cubicBezTo>
                  <a:cubicBezTo>
                    <a:pt x="9966" y="63387"/>
                    <a:pt x="4186" y="54919"/>
                    <a:pt x="4186" y="42822"/>
                  </a:cubicBezTo>
                  <a:cubicBezTo>
                    <a:pt x="5581" y="42822"/>
                    <a:pt x="6976" y="42822"/>
                    <a:pt x="6976" y="44516"/>
                  </a:cubicBezTo>
                  <a:cubicBezTo>
                    <a:pt x="8372" y="44516"/>
                    <a:pt x="9966" y="44516"/>
                    <a:pt x="12757" y="46209"/>
                  </a:cubicBezTo>
                  <a:lnTo>
                    <a:pt x="15548" y="46209"/>
                  </a:lnTo>
                  <a:lnTo>
                    <a:pt x="15548" y="46209"/>
                  </a:lnTo>
                  <a:cubicBezTo>
                    <a:pt x="14152" y="44516"/>
                    <a:pt x="12757" y="42822"/>
                    <a:pt x="11362" y="41129"/>
                  </a:cubicBezTo>
                  <a:cubicBezTo>
                    <a:pt x="6976" y="34354"/>
                    <a:pt x="2790" y="25645"/>
                    <a:pt x="5581" y="13790"/>
                  </a:cubicBezTo>
                  <a:cubicBezTo>
                    <a:pt x="5581" y="10403"/>
                    <a:pt x="6976" y="8709"/>
                    <a:pt x="8372" y="7016"/>
                  </a:cubicBezTo>
                  <a:lnTo>
                    <a:pt x="8372" y="7016"/>
                  </a:lnTo>
                  <a:cubicBezTo>
                    <a:pt x="8372" y="7016"/>
                    <a:pt x="9966" y="8709"/>
                    <a:pt x="11362" y="8709"/>
                  </a:cubicBezTo>
                  <a:cubicBezTo>
                    <a:pt x="12757" y="12096"/>
                    <a:pt x="15548" y="15483"/>
                    <a:pt x="18338" y="17177"/>
                  </a:cubicBezTo>
                  <a:cubicBezTo>
                    <a:pt x="26710" y="25645"/>
                    <a:pt x="35282" y="30967"/>
                    <a:pt x="47840" y="36048"/>
                  </a:cubicBezTo>
                  <a:cubicBezTo>
                    <a:pt x="52026" y="36048"/>
                    <a:pt x="55016" y="37741"/>
                    <a:pt x="59202" y="37741"/>
                  </a:cubicBezTo>
                  <a:cubicBezTo>
                    <a:pt x="57807" y="32661"/>
                    <a:pt x="57807" y="27338"/>
                    <a:pt x="59202" y="23951"/>
                  </a:cubicBezTo>
                  <a:cubicBezTo>
                    <a:pt x="61993" y="13790"/>
                    <a:pt x="66179" y="7016"/>
                    <a:pt x="73355" y="3629"/>
                  </a:cubicBezTo>
                  <a:cubicBezTo>
                    <a:pt x="74750" y="1935"/>
                    <a:pt x="77541" y="1935"/>
                    <a:pt x="78936" y="1935"/>
                  </a:cubicBezTo>
                  <a:cubicBezTo>
                    <a:pt x="80332" y="1935"/>
                    <a:pt x="80332" y="0"/>
                    <a:pt x="81727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30">
              <a:extLst>
                <a:ext uri="{FF2B5EF4-FFF2-40B4-BE49-F238E27FC236}">
                  <a16:creationId xmlns:a16="http://schemas.microsoft.com/office/drawing/2014/main" id="{1FC5BB03-C43A-424B-9638-226195489F02}"/>
                </a:ext>
              </a:extLst>
            </p:cNvPr>
            <p:cNvSpPr/>
            <p:nvPr/>
          </p:nvSpPr>
          <p:spPr>
            <a:xfrm>
              <a:off x="10606470" y="-1228128"/>
              <a:ext cx="322692" cy="2883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630" y="0"/>
                  </a:moveTo>
                  <a:lnTo>
                    <a:pt x="101630" y="0"/>
                  </a:lnTo>
                  <a:cubicBezTo>
                    <a:pt x="62096" y="0"/>
                    <a:pt x="62096" y="0"/>
                    <a:pt x="62096" y="0"/>
                  </a:cubicBezTo>
                  <a:cubicBezTo>
                    <a:pt x="21164" y="0"/>
                    <a:pt x="21164" y="0"/>
                    <a:pt x="21164" y="0"/>
                  </a:cubicBezTo>
                  <a:cubicBezTo>
                    <a:pt x="11181" y="0"/>
                    <a:pt x="0" y="10218"/>
                    <a:pt x="0" y="24817"/>
                  </a:cubicBezTo>
                  <a:cubicBezTo>
                    <a:pt x="0" y="96934"/>
                    <a:pt x="0" y="96934"/>
                    <a:pt x="0" y="96934"/>
                  </a:cubicBezTo>
                  <a:cubicBezTo>
                    <a:pt x="0" y="111240"/>
                    <a:pt x="11181" y="119708"/>
                    <a:pt x="21164" y="119708"/>
                  </a:cubicBezTo>
                  <a:cubicBezTo>
                    <a:pt x="63494" y="119708"/>
                    <a:pt x="63494" y="119708"/>
                    <a:pt x="63494" y="119708"/>
                  </a:cubicBezTo>
                  <a:cubicBezTo>
                    <a:pt x="101630" y="119708"/>
                    <a:pt x="101630" y="119708"/>
                    <a:pt x="101630" y="119708"/>
                  </a:cubicBezTo>
                  <a:cubicBezTo>
                    <a:pt x="111414" y="119708"/>
                    <a:pt x="119800" y="111240"/>
                    <a:pt x="119800" y="96934"/>
                  </a:cubicBezTo>
                  <a:cubicBezTo>
                    <a:pt x="119800" y="24817"/>
                    <a:pt x="119800" y="24817"/>
                    <a:pt x="119800" y="24817"/>
                  </a:cubicBezTo>
                  <a:cubicBezTo>
                    <a:pt x="119800" y="10218"/>
                    <a:pt x="111414" y="0"/>
                    <a:pt x="101630" y="0"/>
                  </a:cubicBezTo>
                  <a:close/>
                  <a:moveTo>
                    <a:pt x="52113" y="88759"/>
                  </a:moveTo>
                  <a:lnTo>
                    <a:pt x="52113" y="88759"/>
                  </a:lnTo>
                  <a:cubicBezTo>
                    <a:pt x="52113" y="32992"/>
                    <a:pt x="52113" y="32992"/>
                    <a:pt x="52113" y="32992"/>
                  </a:cubicBezTo>
                  <a:cubicBezTo>
                    <a:pt x="77670" y="59854"/>
                    <a:pt x="77670" y="59854"/>
                    <a:pt x="77670" y="59854"/>
                  </a:cubicBezTo>
                  <a:lnTo>
                    <a:pt x="52113" y="887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2" name="Shape 5033">
              <a:extLst>
                <a:ext uri="{FF2B5EF4-FFF2-40B4-BE49-F238E27FC236}">
                  <a16:creationId xmlns:a16="http://schemas.microsoft.com/office/drawing/2014/main" id="{055E13B2-0540-4BBA-9BF5-6274BE5C763E}"/>
                </a:ext>
              </a:extLst>
            </p:cNvPr>
            <p:cNvSpPr/>
            <p:nvPr/>
          </p:nvSpPr>
          <p:spPr>
            <a:xfrm>
              <a:off x="11605042" y="-1225496"/>
              <a:ext cx="286201" cy="28418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833" y="119800"/>
                  </a:moveTo>
                  <a:lnTo>
                    <a:pt x="109833" y="119800"/>
                  </a:lnTo>
                  <a:cubicBezTo>
                    <a:pt x="8372" y="119800"/>
                    <a:pt x="8372" y="119800"/>
                    <a:pt x="8372" y="119800"/>
                  </a:cubicBezTo>
                  <a:cubicBezTo>
                    <a:pt x="4186" y="119800"/>
                    <a:pt x="0" y="117004"/>
                    <a:pt x="0" y="111414"/>
                  </a:cubicBezTo>
                  <a:cubicBezTo>
                    <a:pt x="0" y="9783"/>
                    <a:pt x="0" y="9783"/>
                    <a:pt x="0" y="9783"/>
                  </a:cubicBezTo>
                  <a:cubicBezTo>
                    <a:pt x="0" y="4193"/>
                    <a:pt x="4186" y="0"/>
                    <a:pt x="8372" y="0"/>
                  </a:cubicBezTo>
                  <a:cubicBezTo>
                    <a:pt x="109833" y="0"/>
                    <a:pt x="109833" y="0"/>
                    <a:pt x="109833" y="0"/>
                  </a:cubicBezTo>
                  <a:cubicBezTo>
                    <a:pt x="115614" y="0"/>
                    <a:pt x="119800" y="4193"/>
                    <a:pt x="119800" y="9783"/>
                  </a:cubicBezTo>
                  <a:cubicBezTo>
                    <a:pt x="119800" y="111414"/>
                    <a:pt x="119800" y="111414"/>
                    <a:pt x="119800" y="111414"/>
                  </a:cubicBezTo>
                  <a:cubicBezTo>
                    <a:pt x="119800" y="117004"/>
                    <a:pt x="115614" y="119800"/>
                    <a:pt x="109833" y="119800"/>
                  </a:cubicBezTo>
                  <a:close/>
                  <a:moveTo>
                    <a:pt x="50830" y="22562"/>
                  </a:moveTo>
                  <a:lnTo>
                    <a:pt x="50830" y="22562"/>
                  </a:lnTo>
                  <a:cubicBezTo>
                    <a:pt x="45049" y="22562"/>
                    <a:pt x="39468" y="23960"/>
                    <a:pt x="36677" y="25357"/>
                  </a:cubicBezTo>
                  <a:cubicBezTo>
                    <a:pt x="32491" y="28153"/>
                    <a:pt x="29501" y="30948"/>
                    <a:pt x="28106" y="33743"/>
                  </a:cubicBezTo>
                  <a:cubicBezTo>
                    <a:pt x="28106" y="36738"/>
                    <a:pt x="26710" y="39534"/>
                    <a:pt x="26710" y="45124"/>
                  </a:cubicBezTo>
                  <a:cubicBezTo>
                    <a:pt x="26710" y="50715"/>
                    <a:pt x="26710" y="50715"/>
                    <a:pt x="26710" y="50715"/>
                  </a:cubicBezTo>
                  <a:cubicBezTo>
                    <a:pt x="18338" y="50715"/>
                    <a:pt x="18338" y="50715"/>
                    <a:pt x="18338" y="50715"/>
                  </a:cubicBezTo>
                  <a:cubicBezTo>
                    <a:pt x="18338" y="64891"/>
                    <a:pt x="18338" y="64891"/>
                    <a:pt x="18338" y="64891"/>
                  </a:cubicBezTo>
                  <a:cubicBezTo>
                    <a:pt x="26710" y="64891"/>
                    <a:pt x="26710" y="64891"/>
                    <a:pt x="26710" y="64891"/>
                  </a:cubicBezTo>
                  <a:cubicBezTo>
                    <a:pt x="26710" y="111414"/>
                    <a:pt x="26710" y="111414"/>
                    <a:pt x="26710" y="111414"/>
                  </a:cubicBezTo>
                  <a:cubicBezTo>
                    <a:pt x="46445" y="111414"/>
                    <a:pt x="46445" y="111414"/>
                    <a:pt x="46445" y="111414"/>
                  </a:cubicBezTo>
                  <a:cubicBezTo>
                    <a:pt x="46445" y="64891"/>
                    <a:pt x="46445" y="64891"/>
                    <a:pt x="46445" y="64891"/>
                  </a:cubicBezTo>
                  <a:cubicBezTo>
                    <a:pt x="57807" y="64891"/>
                    <a:pt x="57807" y="64891"/>
                    <a:pt x="57807" y="64891"/>
                  </a:cubicBezTo>
                  <a:cubicBezTo>
                    <a:pt x="61993" y="50715"/>
                    <a:pt x="61993" y="50715"/>
                    <a:pt x="61993" y="50715"/>
                  </a:cubicBezTo>
                  <a:cubicBezTo>
                    <a:pt x="46445" y="50715"/>
                    <a:pt x="46445" y="50715"/>
                    <a:pt x="46445" y="50715"/>
                  </a:cubicBezTo>
                  <a:cubicBezTo>
                    <a:pt x="46445" y="45124"/>
                    <a:pt x="46445" y="45124"/>
                    <a:pt x="46445" y="45124"/>
                  </a:cubicBezTo>
                  <a:cubicBezTo>
                    <a:pt x="46445" y="42329"/>
                    <a:pt x="46445" y="39534"/>
                    <a:pt x="47840" y="38136"/>
                  </a:cubicBezTo>
                  <a:cubicBezTo>
                    <a:pt x="49435" y="38136"/>
                    <a:pt x="52225" y="36738"/>
                    <a:pt x="55016" y="36738"/>
                  </a:cubicBezTo>
                  <a:cubicBezTo>
                    <a:pt x="57807" y="36738"/>
                    <a:pt x="59202" y="38136"/>
                    <a:pt x="61993" y="39534"/>
                  </a:cubicBezTo>
                  <a:cubicBezTo>
                    <a:pt x="66179" y="26755"/>
                    <a:pt x="66179" y="26755"/>
                    <a:pt x="66179" y="26755"/>
                  </a:cubicBezTo>
                  <a:cubicBezTo>
                    <a:pt x="60598" y="25357"/>
                    <a:pt x="56411" y="22562"/>
                    <a:pt x="50830" y="225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50A1BA-7667-4742-9846-7CFAD7461A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63897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F6FA612-1CE7-4909-8683-9A8A42CA03B5}"/>
              </a:ext>
            </a:extLst>
          </p:cNvPr>
          <p:cNvSpPr/>
          <p:nvPr/>
        </p:nvSpPr>
        <p:spPr>
          <a:xfrm flipH="1">
            <a:off x="-1" y="0"/>
            <a:ext cx="4600349" cy="68580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1D5601-A650-42FF-BD8E-3C4DBBEF229F}"/>
              </a:ext>
            </a:extLst>
          </p:cNvPr>
          <p:cNvSpPr txBox="1"/>
          <p:nvPr/>
        </p:nvSpPr>
        <p:spPr>
          <a:xfrm>
            <a:off x="5325836" y="4580472"/>
            <a:ext cx="4675414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A60794-6E70-4B9F-8C4D-AA8411C015B1}"/>
              </a:ext>
            </a:extLst>
          </p:cNvPr>
          <p:cNvSpPr txBox="1"/>
          <p:nvPr/>
        </p:nvSpPr>
        <p:spPr>
          <a:xfrm>
            <a:off x="5325836" y="4057191"/>
            <a:ext cx="2569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101010"/>
                </a:solidFill>
                <a:latin typeface="Montserrat Medium" panose="00000600000000000000" pitchFamily="50" charset="0"/>
              </a:rPr>
              <a:t>MICHAEL ADERSON</a:t>
            </a:r>
            <a:endParaRPr lang="en-ID" sz="1400" b="1" dirty="0">
              <a:latin typeface="Montserrat Medium" panose="000006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571E35-974E-437E-86CF-203EA36B9B1D}"/>
              </a:ext>
            </a:extLst>
          </p:cNvPr>
          <p:cNvSpPr/>
          <p:nvPr/>
        </p:nvSpPr>
        <p:spPr>
          <a:xfrm>
            <a:off x="5325836" y="1343754"/>
            <a:ext cx="6096000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CREATIVE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9A7C53-1107-4832-BFC7-091F524B8C4E}"/>
              </a:ext>
            </a:extLst>
          </p:cNvPr>
          <p:cNvSpPr/>
          <p:nvPr/>
        </p:nvSpPr>
        <p:spPr>
          <a:xfrm>
            <a:off x="5325836" y="1974756"/>
            <a:ext cx="6096000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LEADER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5A8B93-9138-4068-AF9E-473AA5164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22384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FA1D1D5-0BD6-4A5F-BA68-7319CE82CCB3}"/>
              </a:ext>
            </a:extLst>
          </p:cNvPr>
          <p:cNvSpPr/>
          <p:nvPr/>
        </p:nvSpPr>
        <p:spPr>
          <a:xfrm flipH="1">
            <a:off x="6095999" y="0"/>
            <a:ext cx="4438651" cy="68580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821C8B-8829-4D98-8746-054AA28FD27E}"/>
              </a:ext>
            </a:extLst>
          </p:cNvPr>
          <p:cNvSpPr/>
          <p:nvPr/>
        </p:nvSpPr>
        <p:spPr>
          <a:xfrm>
            <a:off x="982436" y="1762854"/>
            <a:ext cx="6096000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CONTENT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9AE7FE-E729-4CE3-9BBC-18087FB39A94}"/>
              </a:ext>
            </a:extLst>
          </p:cNvPr>
          <p:cNvSpPr/>
          <p:nvPr/>
        </p:nvSpPr>
        <p:spPr>
          <a:xfrm>
            <a:off x="982436" y="2393856"/>
            <a:ext cx="6096000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CREATOR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C5159D-EEE9-4DF5-A439-3808A75F8DC7}"/>
              </a:ext>
            </a:extLst>
          </p:cNvPr>
          <p:cNvSpPr txBox="1"/>
          <p:nvPr/>
        </p:nvSpPr>
        <p:spPr>
          <a:xfrm>
            <a:off x="982436" y="5005955"/>
            <a:ext cx="3875314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B5212B-17C0-40E8-ABB1-0479F60861D2}"/>
              </a:ext>
            </a:extLst>
          </p:cNvPr>
          <p:cNvSpPr txBox="1"/>
          <p:nvPr/>
        </p:nvSpPr>
        <p:spPr>
          <a:xfrm>
            <a:off x="982436" y="4482674"/>
            <a:ext cx="25699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101010"/>
                </a:solidFill>
                <a:latin typeface="Montserrat Medium" panose="00000600000000000000" pitchFamily="50" charset="0"/>
              </a:rPr>
              <a:t>JORDAN LUXI</a:t>
            </a:r>
            <a:endParaRPr lang="en-ID" sz="1400" b="1" dirty="0">
              <a:latin typeface="Montserrat Medium" panose="000006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432072-470C-4050-BF25-251E1466DEED}"/>
              </a:ext>
            </a:extLst>
          </p:cNvPr>
          <p:cNvSpPr txBox="1"/>
          <p:nvPr/>
        </p:nvSpPr>
        <p:spPr>
          <a:xfrm rot="16200000">
            <a:off x="8300065" y="3247964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People may hear your words, but they feel your attitude.</a:t>
            </a:r>
            <a:endParaRPr lang="en-ID" sz="1200" dirty="0">
              <a:latin typeface="Montserrat Light" panose="000004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9CEF4E-7C34-4275-A738-80755A217B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53878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C1DD85E-DBB2-460B-B14D-679D51107A7C}"/>
              </a:ext>
            </a:extLst>
          </p:cNvPr>
          <p:cNvSpPr txBox="1"/>
          <p:nvPr/>
        </p:nvSpPr>
        <p:spPr>
          <a:xfrm>
            <a:off x="7791450" y="952500"/>
            <a:ext cx="241935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rgbClr val="101010"/>
                </a:solidFill>
                <a:effectLst/>
                <a:latin typeface="Montserrat ExtraBold" panose="00000900000000000000" pitchFamily="50" charset="0"/>
              </a:rPr>
              <a:t>TO ADD VALUE TO OTHERS, ONE MUST FIRST VALUE OTHERS.</a:t>
            </a:r>
            <a:endParaRPr lang="en-ID" sz="2800" dirty="0">
              <a:latin typeface="Montserrat ExtraBold" panose="000009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A4547C-A7EC-42BF-8C7C-EDD76B702C5E}"/>
              </a:ext>
            </a:extLst>
          </p:cNvPr>
          <p:cNvSpPr txBox="1"/>
          <p:nvPr/>
        </p:nvSpPr>
        <p:spPr>
          <a:xfrm>
            <a:off x="955221" y="3031615"/>
            <a:ext cx="2051958" cy="2370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8AA260-8B10-4CF2-AFAF-6DDD1BD9933E}"/>
              </a:ext>
            </a:extLst>
          </p:cNvPr>
          <p:cNvSpPr/>
          <p:nvPr/>
        </p:nvSpPr>
        <p:spPr>
          <a:xfrm flipH="1">
            <a:off x="-4" y="1456121"/>
            <a:ext cx="5486403" cy="1191829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FFCFB6-E99E-4E74-A7E5-32D1F14C94BD}"/>
              </a:ext>
            </a:extLst>
          </p:cNvPr>
          <p:cNvSpPr/>
          <p:nvPr/>
        </p:nvSpPr>
        <p:spPr>
          <a:xfrm>
            <a:off x="955221" y="1636536"/>
            <a:ext cx="6096000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PORTFOLIO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A40FBF-A158-477C-977C-6927439DBB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283166E-384D-44B9-8829-8F35C6C392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32800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457E111-AB46-4CA4-87D1-42F067EE7397}"/>
              </a:ext>
            </a:extLst>
          </p:cNvPr>
          <p:cNvSpPr/>
          <p:nvPr/>
        </p:nvSpPr>
        <p:spPr>
          <a:xfrm>
            <a:off x="3667125" y="1028700"/>
            <a:ext cx="4857750" cy="480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D5D7D6-2B4C-42DA-864C-AB6CE78CB52C}"/>
              </a:ext>
            </a:extLst>
          </p:cNvPr>
          <p:cNvSpPr/>
          <p:nvPr/>
        </p:nvSpPr>
        <p:spPr>
          <a:xfrm>
            <a:off x="4367175" y="1649306"/>
            <a:ext cx="3457650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HELLO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1705B1-8E08-48BA-9537-E5CD2FF5610C}"/>
              </a:ext>
            </a:extLst>
          </p:cNvPr>
          <p:cNvSpPr txBox="1"/>
          <p:nvPr/>
        </p:nvSpPr>
        <p:spPr>
          <a:xfrm>
            <a:off x="4286250" y="3808311"/>
            <a:ext cx="36195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Look up at the stars and not down at your feet. Try to make sense of what you see, and wonder about what makes the universe exist. Be curious.</a:t>
            </a:r>
            <a:endParaRPr lang="en-ID" sz="1400" dirty="0">
              <a:latin typeface="Montserrat Light" panose="000004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FEE67B-F267-478F-80A0-A96D7748A4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325106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FB18AC2-F27F-4960-A1DB-58903CBE8521}"/>
              </a:ext>
            </a:extLst>
          </p:cNvPr>
          <p:cNvSpPr/>
          <p:nvPr/>
        </p:nvSpPr>
        <p:spPr>
          <a:xfrm flipH="1">
            <a:off x="-2" y="0"/>
            <a:ext cx="6096001" cy="68580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CD0C84-C7D3-4831-AD6B-ACD76ACF247D}"/>
              </a:ext>
            </a:extLst>
          </p:cNvPr>
          <p:cNvSpPr/>
          <p:nvPr/>
        </p:nvSpPr>
        <p:spPr>
          <a:xfrm flipH="1">
            <a:off x="796697" y="580571"/>
            <a:ext cx="4501016" cy="56968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051D5B-A78E-473F-AB44-C863A126EF3B}"/>
              </a:ext>
            </a:extLst>
          </p:cNvPr>
          <p:cNvSpPr/>
          <p:nvPr/>
        </p:nvSpPr>
        <p:spPr>
          <a:xfrm>
            <a:off x="6096000" y="1915538"/>
            <a:ext cx="6096000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PORTFOLIO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A3F6FC-68A4-49DE-9282-5F43B9CF61D8}"/>
              </a:ext>
            </a:extLst>
          </p:cNvPr>
          <p:cNvSpPr txBox="1"/>
          <p:nvPr/>
        </p:nvSpPr>
        <p:spPr>
          <a:xfrm>
            <a:off x="6749142" y="4169438"/>
            <a:ext cx="4789716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61C8E47-271C-41EF-A2DD-B3AC7E7D34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051548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5A6D8A-6845-4B80-8F37-6F88E3440E0C}"/>
              </a:ext>
            </a:extLst>
          </p:cNvPr>
          <p:cNvSpPr/>
          <p:nvPr/>
        </p:nvSpPr>
        <p:spPr>
          <a:xfrm>
            <a:off x="2960912" y="551195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PORTFOLIO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D24ABD-F8C3-4AE0-8B12-AB8A5C6133F4}"/>
              </a:ext>
            </a:extLst>
          </p:cNvPr>
          <p:cNvSpPr txBox="1"/>
          <p:nvPr/>
        </p:nvSpPr>
        <p:spPr>
          <a:xfrm>
            <a:off x="2960912" y="1733153"/>
            <a:ext cx="6270176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015B5C-A00E-4091-B3E6-F8A4ABAFBDC8}"/>
              </a:ext>
            </a:extLst>
          </p:cNvPr>
          <p:cNvSpPr txBox="1"/>
          <p:nvPr/>
        </p:nvSpPr>
        <p:spPr>
          <a:xfrm>
            <a:off x="3048000" y="6306805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You know what's funny to me? Attitude</a:t>
            </a:r>
            <a:endParaRPr lang="en-ID" sz="1200" dirty="0">
              <a:latin typeface="Montserrat Light" panose="000004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CDF918-D251-4EB6-95E8-FBD80F38AB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3C5156C-ABBB-475D-A3F1-640D53A102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A0B34A-9D5D-4CF3-AA54-4D747A1766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2644794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91F16FB-AAD4-4DC5-8C01-3B0AB30B2D8E}"/>
              </a:ext>
            </a:extLst>
          </p:cNvPr>
          <p:cNvSpPr/>
          <p:nvPr/>
        </p:nvSpPr>
        <p:spPr>
          <a:xfrm flipH="1">
            <a:off x="-1" y="0"/>
            <a:ext cx="9967837" cy="68580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880422-51CA-4EA0-B6A3-5AC83B292A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48372" y="942975"/>
            <a:ext cx="2495256" cy="49720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1ED8E2-1549-47F2-9CDE-28D671444A4F}"/>
              </a:ext>
            </a:extLst>
          </p:cNvPr>
          <p:cNvSpPr txBox="1"/>
          <p:nvPr/>
        </p:nvSpPr>
        <p:spPr>
          <a:xfrm rot="16200000">
            <a:off x="7954941" y="3247964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People may hear your words, but they feel your attitude.</a:t>
            </a:r>
            <a:endParaRPr lang="en-ID" sz="1200" dirty="0">
              <a:latin typeface="Montserrat Light" panose="00000400000000000000" pitchFamily="50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27F47A-D66A-4C3D-A2B6-35463BE02523}"/>
              </a:ext>
            </a:extLst>
          </p:cNvPr>
          <p:cNvSpPr/>
          <p:nvPr/>
        </p:nvSpPr>
        <p:spPr>
          <a:xfrm>
            <a:off x="710555" y="1913009"/>
            <a:ext cx="627017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PHONE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06CB72-BC04-4450-9B28-E8205EEDD0A9}"/>
              </a:ext>
            </a:extLst>
          </p:cNvPr>
          <p:cNvSpPr/>
          <p:nvPr/>
        </p:nvSpPr>
        <p:spPr>
          <a:xfrm>
            <a:off x="725715" y="2598003"/>
            <a:ext cx="627017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B05ED8-CB78-4004-9AE5-8081B0055C68}"/>
              </a:ext>
            </a:extLst>
          </p:cNvPr>
          <p:cNvSpPr txBox="1"/>
          <p:nvPr/>
        </p:nvSpPr>
        <p:spPr>
          <a:xfrm>
            <a:off x="725715" y="4657015"/>
            <a:ext cx="3627928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15E420-AECD-4AF1-8900-EDDB3BB9B933}"/>
              </a:ext>
            </a:extLst>
          </p:cNvPr>
          <p:cNvSpPr txBox="1"/>
          <p:nvPr/>
        </p:nvSpPr>
        <p:spPr>
          <a:xfrm>
            <a:off x="7771005" y="3733685"/>
            <a:ext cx="1769454" cy="1677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05C6F8C-F6BE-43A7-852E-C1DE02D0C1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6340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C60D28-F23D-4566-894B-EBB8F49FA3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482" y="402873"/>
            <a:ext cx="4535758" cy="605225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129760A-BE1C-4180-873D-34F223D28EAF}"/>
              </a:ext>
            </a:extLst>
          </p:cNvPr>
          <p:cNvSpPr/>
          <p:nvPr/>
        </p:nvSpPr>
        <p:spPr>
          <a:xfrm>
            <a:off x="6080840" y="1540681"/>
            <a:ext cx="627017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 err="1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iPAD</a:t>
            </a:r>
            <a:endParaRPr lang="en-US" sz="4800" kern="1700" spc="600" dirty="0">
              <a:ln w="0"/>
              <a:solidFill>
                <a:schemeClr val="tx1">
                  <a:lumMod val="95000"/>
                  <a:lumOff val="5000"/>
                </a:schemeClr>
              </a:solidFill>
              <a:latin typeface="Montserrat ExtraBold" panose="00000900000000000000" pitchFamily="50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60E5F8A-16AF-4D8B-AEAE-F0BE233422C7}"/>
              </a:ext>
            </a:extLst>
          </p:cNvPr>
          <p:cNvSpPr/>
          <p:nvPr/>
        </p:nvSpPr>
        <p:spPr>
          <a:xfrm>
            <a:off x="6096000" y="2225675"/>
            <a:ext cx="627017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B85374-38F8-46D0-8E4C-724162E2533E}"/>
              </a:ext>
            </a:extLst>
          </p:cNvPr>
          <p:cNvSpPr txBox="1"/>
          <p:nvPr/>
        </p:nvSpPr>
        <p:spPr>
          <a:xfrm>
            <a:off x="6136639" y="4101217"/>
            <a:ext cx="3704989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94FBC-D57C-4600-AFDB-6B715A975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90542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>
            <a:extLst>
              <a:ext uri="{FF2B5EF4-FFF2-40B4-BE49-F238E27FC236}">
                <a16:creationId xmlns:a16="http://schemas.microsoft.com/office/drawing/2014/main" id="{9C6CB05C-81EB-490A-8EDF-63628D6362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29" y="1304693"/>
            <a:ext cx="7913732" cy="4248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E953F6A-11FF-4001-8768-3B3F428AEA6A}"/>
              </a:ext>
            </a:extLst>
          </p:cNvPr>
          <p:cNvSpPr/>
          <p:nvPr/>
        </p:nvSpPr>
        <p:spPr>
          <a:xfrm flipH="1">
            <a:off x="0" y="0"/>
            <a:ext cx="2705099" cy="68580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1B1047-C11B-4402-9C44-9490D1AA542E}"/>
              </a:ext>
            </a:extLst>
          </p:cNvPr>
          <p:cNvSpPr txBox="1"/>
          <p:nvPr/>
        </p:nvSpPr>
        <p:spPr>
          <a:xfrm rot="16200000">
            <a:off x="-1693340" y="3290500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You know what's funny to me? Attitude</a:t>
            </a:r>
            <a:endParaRPr lang="en-ID" sz="1200" dirty="0">
              <a:latin typeface="Montserrat Light" panose="000004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43486B8-34B2-4346-88E3-1655490749EB}"/>
              </a:ext>
            </a:extLst>
          </p:cNvPr>
          <p:cNvSpPr/>
          <p:nvPr/>
        </p:nvSpPr>
        <p:spPr>
          <a:xfrm>
            <a:off x="7840752" y="1627767"/>
            <a:ext cx="627017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LAPTOP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11691B-DC0C-41C9-9305-325968625EF8}"/>
              </a:ext>
            </a:extLst>
          </p:cNvPr>
          <p:cNvSpPr/>
          <p:nvPr/>
        </p:nvSpPr>
        <p:spPr>
          <a:xfrm>
            <a:off x="7855912" y="2312761"/>
            <a:ext cx="6270176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8FA03C-E87D-4250-AD4F-A2BA6E4B955A}"/>
              </a:ext>
            </a:extLst>
          </p:cNvPr>
          <p:cNvSpPr txBox="1"/>
          <p:nvPr/>
        </p:nvSpPr>
        <p:spPr>
          <a:xfrm>
            <a:off x="7855912" y="3617062"/>
            <a:ext cx="3704989" cy="1216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embarrassing hidden in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168535-D758-4F65-823C-F69366D5C6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401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E885D5C-1FE3-4DD3-8908-8E9072BE8FD6}"/>
              </a:ext>
            </a:extLst>
          </p:cNvPr>
          <p:cNvSpPr/>
          <p:nvPr/>
        </p:nvSpPr>
        <p:spPr>
          <a:xfrm>
            <a:off x="0" y="874643"/>
            <a:ext cx="10694504" cy="5108714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58DD37D-AF02-4F0A-99E6-6E9418BB149C}"/>
              </a:ext>
            </a:extLst>
          </p:cNvPr>
          <p:cNvGrpSpPr>
            <a:grpSpLocks/>
          </p:cNvGrpSpPr>
          <p:nvPr/>
        </p:nvGrpSpPr>
        <p:grpSpPr>
          <a:xfrm>
            <a:off x="5305208" y="1606731"/>
            <a:ext cx="4474158" cy="3644538"/>
            <a:chOff x="4300539" y="1984376"/>
            <a:chExt cx="3589338" cy="289083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2299745A-0836-4BFE-A3A3-421116E1D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9" y="1984376"/>
              <a:ext cx="3589338" cy="2170113"/>
            </a:xfrm>
            <a:custGeom>
              <a:avLst/>
              <a:gdLst>
                <a:gd name="T0" fmla="*/ 2537 w 2537"/>
                <a:gd name="T1" fmla="*/ 1533 h 1533"/>
                <a:gd name="T2" fmla="*/ 2537 w 2537"/>
                <a:gd name="T3" fmla="*/ 71 h 1533"/>
                <a:gd name="T4" fmla="*/ 2467 w 2537"/>
                <a:gd name="T5" fmla="*/ 0 h 1533"/>
                <a:gd name="T6" fmla="*/ 71 w 2537"/>
                <a:gd name="T7" fmla="*/ 0 h 1533"/>
                <a:gd name="T8" fmla="*/ 0 w 2537"/>
                <a:gd name="T9" fmla="*/ 71 h 1533"/>
                <a:gd name="T10" fmla="*/ 0 w 2537"/>
                <a:gd name="T11" fmla="*/ 1533 h 1533"/>
                <a:gd name="T12" fmla="*/ 2537 w 2537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1533">
                  <a:moveTo>
                    <a:pt x="2537" y="1533"/>
                  </a:moveTo>
                  <a:cubicBezTo>
                    <a:pt x="2537" y="71"/>
                    <a:pt x="2537" y="71"/>
                    <a:pt x="2537" y="71"/>
                  </a:cubicBezTo>
                  <a:cubicBezTo>
                    <a:pt x="2537" y="32"/>
                    <a:pt x="2506" y="0"/>
                    <a:pt x="2467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533"/>
                    <a:pt x="0" y="1533"/>
                    <a:pt x="0" y="1533"/>
                  </a:cubicBezTo>
                  <a:lnTo>
                    <a:pt x="2537" y="153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17A97447-6764-4199-B760-6776BF43F5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close/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F39EB4F2-11C0-4111-9BA4-817B08291C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1F2021F4-87E5-4C62-854D-CB57D4E42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6114" y="2147889"/>
              <a:ext cx="3278188" cy="1841500"/>
            </a:xfrm>
            <a:prstGeom prst="rect">
              <a:avLst/>
            </a:prstGeom>
            <a:solidFill>
              <a:srgbClr val="7E7E7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D92DA25A-870C-4ACC-A3E2-586A2A174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4" y="4826001"/>
              <a:ext cx="1208088" cy="49213"/>
            </a:xfrm>
            <a:custGeom>
              <a:avLst/>
              <a:gdLst>
                <a:gd name="T0" fmla="*/ 852 w 854"/>
                <a:gd name="T1" fmla="*/ 24 h 35"/>
                <a:gd name="T2" fmla="*/ 478 w 854"/>
                <a:gd name="T3" fmla="*/ 5 h 35"/>
                <a:gd name="T4" fmla="*/ 478 w 854"/>
                <a:gd name="T5" fmla="*/ 0 h 35"/>
                <a:gd name="T6" fmla="*/ 427 w 854"/>
                <a:gd name="T7" fmla="*/ 3 h 35"/>
                <a:gd name="T8" fmla="*/ 375 w 854"/>
                <a:gd name="T9" fmla="*/ 0 h 35"/>
                <a:gd name="T10" fmla="*/ 375 w 854"/>
                <a:gd name="T11" fmla="*/ 5 h 35"/>
                <a:gd name="T12" fmla="*/ 1 w 854"/>
                <a:gd name="T13" fmla="*/ 24 h 35"/>
                <a:gd name="T14" fmla="*/ 24 w 854"/>
                <a:gd name="T15" fmla="*/ 35 h 35"/>
                <a:gd name="T16" fmla="*/ 375 w 854"/>
                <a:gd name="T17" fmla="*/ 35 h 35"/>
                <a:gd name="T18" fmla="*/ 478 w 854"/>
                <a:gd name="T19" fmla="*/ 35 h 35"/>
                <a:gd name="T20" fmla="*/ 829 w 854"/>
                <a:gd name="T21" fmla="*/ 35 h 35"/>
                <a:gd name="T22" fmla="*/ 852 w 854"/>
                <a:gd name="T23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35">
                  <a:moveTo>
                    <a:pt x="852" y="24"/>
                  </a:moveTo>
                  <a:cubicBezTo>
                    <a:pt x="478" y="5"/>
                    <a:pt x="478" y="5"/>
                    <a:pt x="478" y="5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5"/>
                    <a:pt x="375" y="5"/>
                    <a:pt x="375" y="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35"/>
                    <a:pt x="24" y="35"/>
                  </a:cubicBezTo>
                  <a:cubicBezTo>
                    <a:pt x="41" y="35"/>
                    <a:pt x="247" y="35"/>
                    <a:pt x="375" y="35"/>
                  </a:cubicBezTo>
                  <a:cubicBezTo>
                    <a:pt x="435" y="35"/>
                    <a:pt x="478" y="35"/>
                    <a:pt x="478" y="35"/>
                  </a:cubicBezTo>
                  <a:cubicBezTo>
                    <a:pt x="606" y="35"/>
                    <a:pt x="812" y="35"/>
                    <a:pt x="829" y="35"/>
                  </a:cubicBezTo>
                  <a:cubicBezTo>
                    <a:pt x="854" y="35"/>
                    <a:pt x="852" y="24"/>
                    <a:pt x="852" y="24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20B16FC5-6216-46B7-9FD8-96659C29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4" y="4446589"/>
              <a:ext cx="1219200" cy="417513"/>
            </a:xfrm>
            <a:custGeom>
              <a:avLst/>
              <a:gdLst>
                <a:gd name="T0" fmla="*/ 790 w 861"/>
                <a:gd name="T1" fmla="*/ 274 h 295"/>
                <a:gd name="T2" fmla="*/ 738 w 861"/>
                <a:gd name="T3" fmla="*/ 224 h 295"/>
                <a:gd name="T4" fmla="*/ 714 w 861"/>
                <a:gd name="T5" fmla="*/ 0 h 295"/>
                <a:gd name="T6" fmla="*/ 431 w 861"/>
                <a:gd name="T7" fmla="*/ 4 h 295"/>
                <a:gd name="T8" fmla="*/ 147 w 861"/>
                <a:gd name="T9" fmla="*/ 0 h 295"/>
                <a:gd name="T10" fmla="*/ 124 w 861"/>
                <a:gd name="T11" fmla="*/ 224 h 295"/>
                <a:gd name="T12" fmla="*/ 72 w 861"/>
                <a:gd name="T13" fmla="*/ 274 h 295"/>
                <a:gd name="T14" fmla="*/ 0 w 861"/>
                <a:gd name="T15" fmla="*/ 291 h 295"/>
                <a:gd name="T16" fmla="*/ 0 w 861"/>
                <a:gd name="T17" fmla="*/ 295 h 295"/>
                <a:gd name="T18" fmla="*/ 379 w 861"/>
                <a:gd name="T19" fmla="*/ 295 h 295"/>
                <a:gd name="T20" fmla="*/ 482 w 861"/>
                <a:gd name="T21" fmla="*/ 295 h 295"/>
                <a:gd name="T22" fmla="*/ 861 w 861"/>
                <a:gd name="T23" fmla="*/ 295 h 295"/>
                <a:gd name="T24" fmla="*/ 861 w 861"/>
                <a:gd name="T25" fmla="*/ 291 h 295"/>
                <a:gd name="T26" fmla="*/ 790 w 861"/>
                <a:gd name="T27" fmla="*/ 27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1" h="295">
                  <a:moveTo>
                    <a:pt x="790" y="274"/>
                  </a:moveTo>
                  <a:cubicBezTo>
                    <a:pt x="760" y="268"/>
                    <a:pt x="744" y="271"/>
                    <a:pt x="738" y="224"/>
                  </a:cubicBezTo>
                  <a:cubicBezTo>
                    <a:pt x="731" y="177"/>
                    <a:pt x="714" y="0"/>
                    <a:pt x="714" y="0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82" y="295"/>
                    <a:pt x="482" y="295"/>
                    <a:pt x="482" y="295"/>
                  </a:cubicBezTo>
                  <a:cubicBezTo>
                    <a:pt x="861" y="295"/>
                    <a:pt x="861" y="295"/>
                    <a:pt x="861" y="295"/>
                  </a:cubicBezTo>
                  <a:cubicBezTo>
                    <a:pt x="861" y="295"/>
                    <a:pt x="861" y="295"/>
                    <a:pt x="861" y="291"/>
                  </a:cubicBezTo>
                  <a:cubicBezTo>
                    <a:pt x="861" y="287"/>
                    <a:pt x="820" y="280"/>
                    <a:pt x="790" y="274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3" name="Oval 11">
              <a:extLst>
                <a:ext uri="{FF2B5EF4-FFF2-40B4-BE49-F238E27FC236}">
                  <a16:creationId xmlns:a16="http://schemas.microsoft.com/office/drawing/2014/main" id="{892E4A16-9D30-4344-BDD3-A67BA9C36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602" y="2044701"/>
              <a:ext cx="49213" cy="492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4" name="Oval 12">
              <a:extLst>
                <a:ext uri="{FF2B5EF4-FFF2-40B4-BE49-F238E27FC236}">
                  <a16:creationId xmlns:a16="http://schemas.microsoft.com/office/drawing/2014/main" id="{2CBFD947-068D-41DD-975A-9E27C585B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0602" y="2041526"/>
              <a:ext cx="49213" cy="4921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5" name="Oval 13">
              <a:extLst>
                <a:ext uri="{FF2B5EF4-FFF2-40B4-BE49-F238E27FC236}">
                  <a16:creationId xmlns:a16="http://schemas.microsoft.com/office/drawing/2014/main" id="{7C010271-83A7-4043-BB02-2B15F786C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539" y="2049464"/>
              <a:ext cx="33338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6" name="Oval 14">
              <a:extLst>
                <a:ext uri="{FF2B5EF4-FFF2-40B4-BE49-F238E27FC236}">
                  <a16:creationId xmlns:a16="http://schemas.microsoft.com/office/drawing/2014/main" id="{77CF45E8-EA8C-4A1B-83E5-D054B57F4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8064" y="2055814"/>
              <a:ext cx="15875" cy="190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7" name="Oval 15">
              <a:extLst>
                <a:ext uri="{FF2B5EF4-FFF2-40B4-BE49-F238E27FC236}">
                  <a16:creationId xmlns:a16="http://schemas.microsoft.com/office/drawing/2014/main" id="{2C6B976A-FEAB-46E0-BBA2-A9D8A330E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2827" y="20637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1DECE7A9-12BE-436C-AE00-81F799FDE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464" y="4446589"/>
              <a:ext cx="985838" cy="417513"/>
            </a:xfrm>
            <a:custGeom>
              <a:avLst/>
              <a:gdLst>
                <a:gd name="T0" fmla="*/ 696 w 696"/>
                <a:gd name="T1" fmla="*/ 10 h 295"/>
                <a:gd name="T2" fmla="*/ 573 w 696"/>
                <a:gd name="T3" fmla="*/ 2 h 295"/>
                <a:gd name="T4" fmla="*/ 431 w 696"/>
                <a:gd name="T5" fmla="*/ 4 h 295"/>
                <a:gd name="T6" fmla="*/ 147 w 696"/>
                <a:gd name="T7" fmla="*/ 0 h 295"/>
                <a:gd name="T8" fmla="*/ 124 w 696"/>
                <a:gd name="T9" fmla="*/ 224 h 295"/>
                <a:gd name="T10" fmla="*/ 72 w 696"/>
                <a:gd name="T11" fmla="*/ 274 h 295"/>
                <a:gd name="T12" fmla="*/ 0 w 696"/>
                <a:gd name="T13" fmla="*/ 291 h 295"/>
                <a:gd name="T14" fmla="*/ 0 w 696"/>
                <a:gd name="T15" fmla="*/ 295 h 295"/>
                <a:gd name="T16" fmla="*/ 379 w 696"/>
                <a:gd name="T17" fmla="*/ 295 h 295"/>
                <a:gd name="T18" fmla="*/ 432 w 696"/>
                <a:gd name="T19" fmla="*/ 295 h 295"/>
                <a:gd name="T20" fmla="*/ 696 w 696"/>
                <a:gd name="T21" fmla="*/ 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295">
                  <a:moveTo>
                    <a:pt x="696" y="10"/>
                  </a:moveTo>
                  <a:cubicBezTo>
                    <a:pt x="573" y="2"/>
                    <a:pt x="573" y="2"/>
                    <a:pt x="573" y="2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32" y="295"/>
                    <a:pt x="432" y="295"/>
                    <a:pt x="432" y="295"/>
                  </a:cubicBezTo>
                  <a:lnTo>
                    <a:pt x="696" y="10"/>
                  </a:lnTo>
                  <a:close/>
                </a:path>
              </a:pathLst>
            </a:custGeom>
            <a:solidFill>
              <a:srgbClr val="A8A9A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6310C7F4-1A14-40A2-B38C-B2685874D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9" y="4154489"/>
              <a:ext cx="3578122" cy="341313"/>
            </a:xfrm>
            <a:custGeom>
              <a:avLst/>
              <a:gdLst>
                <a:gd name="T0" fmla="*/ 0 w 2537"/>
                <a:gd name="T1" fmla="*/ 0 h 241"/>
                <a:gd name="T2" fmla="*/ 0 w 2537"/>
                <a:gd name="T3" fmla="*/ 170 h 241"/>
                <a:gd name="T4" fmla="*/ 71 w 2537"/>
                <a:gd name="T5" fmla="*/ 241 h 241"/>
                <a:gd name="T6" fmla="*/ 2467 w 2537"/>
                <a:gd name="T7" fmla="*/ 241 h 241"/>
                <a:gd name="T8" fmla="*/ 2537 w 2537"/>
                <a:gd name="T9" fmla="*/ 170 h 241"/>
                <a:gd name="T10" fmla="*/ 2537 w 2537"/>
                <a:gd name="T11" fmla="*/ 0 h 241"/>
                <a:gd name="T12" fmla="*/ 0 w 253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241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32" y="241"/>
                    <a:pt x="71" y="241"/>
                  </a:cubicBezTo>
                  <a:cubicBezTo>
                    <a:pt x="2467" y="241"/>
                    <a:pt x="2467" y="241"/>
                    <a:pt x="2467" y="241"/>
                  </a:cubicBezTo>
                  <a:cubicBezTo>
                    <a:pt x="2506" y="241"/>
                    <a:pt x="2537" y="209"/>
                    <a:pt x="2537" y="170"/>
                  </a:cubicBezTo>
                  <a:cubicBezTo>
                    <a:pt x="2537" y="0"/>
                    <a:pt x="2537" y="0"/>
                    <a:pt x="25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02" tIns="22851" rIns="45702" bIns="22851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Calibri Light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EA35862-68D2-41AF-8418-42A6B5CA1D8E}"/>
              </a:ext>
            </a:extLst>
          </p:cNvPr>
          <p:cNvSpPr/>
          <p:nvPr/>
        </p:nvSpPr>
        <p:spPr>
          <a:xfrm>
            <a:off x="646175" y="1706801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DEKSTOP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1BF7705-C6BA-49E6-8415-974D7B8F7C87}"/>
              </a:ext>
            </a:extLst>
          </p:cNvPr>
          <p:cNvSpPr/>
          <p:nvPr/>
        </p:nvSpPr>
        <p:spPr>
          <a:xfrm>
            <a:off x="661335" y="2391795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8083578-8A4B-4425-8EDD-C064EF1D795E}"/>
              </a:ext>
            </a:extLst>
          </p:cNvPr>
          <p:cNvSpPr txBox="1"/>
          <p:nvPr/>
        </p:nvSpPr>
        <p:spPr>
          <a:xfrm rot="16200000">
            <a:off x="8755530" y="3305889"/>
            <a:ext cx="542380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A positive attitude can really make dreams come true - it did for me</a:t>
            </a:r>
            <a:endParaRPr lang="en-ID" sz="1000" dirty="0">
              <a:latin typeface="Montserrat Light" panose="00000400000000000000" pitchFamily="50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9793F5-FCE9-4781-825A-A1D11131100A}"/>
              </a:ext>
            </a:extLst>
          </p:cNvPr>
          <p:cNvSpPr txBox="1"/>
          <p:nvPr/>
        </p:nvSpPr>
        <p:spPr>
          <a:xfrm>
            <a:off x="661335" y="4000119"/>
            <a:ext cx="3704989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isn’t anything embarrassing hidden in the middle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31DF4F-FE3E-4103-AE48-9332253E61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2263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071649-3EA9-4466-8843-6AA8A0BE2862}"/>
              </a:ext>
            </a:extLst>
          </p:cNvPr>
          <p:cNvSpPr/>
          <p:nvPr/>
        </p:nvSpPr>
        <p:spPr>
          <a:xfrm flipH="1">
            <a:off x="8686799" y="0"/>
            <a:ext cx="3505199" cy="34290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630D2FA-FB99-463A-A173-C1A45C3B78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2031381"/>
              </p:ext>
            </p:extLst>
          </p:nvPr>
        </p:nvGraphicFramePr>
        <p:xfrm>
          <a:off x="615950" y="3810000"/>
          <a:ext cx="5251450" cy="231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3BE325C7-3511-4AB2-A774-2D17E7D7A426}"/>
              </a:ext>
            </a:extLst>
          </p:cNvPr>
          <p:cNvSpPr/>
          <p:nvPr/>
        </p:nvSpPr>
        <p:spPr>
          <a:xfrm>
            <a:off x="615950" y="1274228"/>
            <a:ext cx="6096000" cy="83099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48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A33A5D-16BE-463E-8300-20353C57B032}"/>
              </a:ext>
            </a:extLst>
          </p:cNvPr>
          <p:cNvSpPr txBox="1"/>
          <p:nvPr/>
        </p:nvSpPr>
        <p:spPr>
          <a:xfrm>
            <a:off x="615950" y="2293563"/>
            <a:ext cx="4167824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205422-A599-4FFE-BCB0-60444B9CAF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29153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97955D0-1207-4AE2-A6B8-7FA739DF8ACD}"/>
              </a:ext>
            </a:extLst>
          </p:cNvPr>
          <p:cNvSpPr/>
          <p:nvPr/>
        </p:nvSpPr>
        <p:spPr>
          <a:xfrm>
            <a:off x="2040166" y="1228501"/>
            <a:ext cx="8111668" cy="4400998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58F21A0-248E-4153-8573-1DFEBC7A556D}"/>
              </a:ext>
            </a:extLst>
          </p:cNvPr>
          <p:cNvGrpSpPr/>
          <p:nvPr/>
        </p:nvGrpSpPr>
        <p:grpSpPr>
          <a:xfrm>
            <a:off x="5439683" y="4864920"/>
            <a:ext cx="362908" cy="362908"/>
            <a:chOff x="12890862" y="7494972"/>
            <a:chExt cx="589692" cy="58969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902390C-9031-4483-9164-88D03A9CDB82}"/>
                </a:ext>
              </a:extLst>
            </p:cNvPr>
            <p:cNvSpPr/>
            <p:nvPr/>
          </p:nvSpPr>
          <p:spPr>
            <a:xfrm>
              <a:off x="12890862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8" name="Shape 5019">
              <a:extLst>
                <a:ext uri="{FF2B5EF4-FFF2-40B4-BE49-F238E27FC236}">
                  <a16:creationId xmlns:a16="http://schemas.microsoft.com/office/drawing/2014/main" id="{C15D5C89-C597-4513-BCC0-52B7F8F2934B}"/>
                </a:ext>
              </a:extLst>
            </p:cNvPr>
            <p:cNvSpPr/>
            <p:nvPr/>
          </p:nvSpPr>
          <p:spPr>
            <a:xfrm>
              <a:off x="13065629" y="7671798"/>
              <a:ext cx="240158" cy="2402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4433" y="119802"/>
                  </a:moveTo>
                  <a:lnTo>
                    <a:pt x="104433" y="119802"/>
                  </a:lnTo>
                  <a:cubicBezTo>
                    <a:pt x="15369" y="119802"/>
                    <a:pt x="15369" y="119802"/>
                    <a:pt x="15369" y="119802"/>
                  </a:cubicBezTo>
                  <a:cubicBezTo>
                    <a:pt x="7093" y="119802"/>
                    <a:pt x="0" y="112709"/>
                    <a:pt x="0" y="104433"/>
                  </a:cubicBezTo>
                  <a:cubicBezTo>
                    <a:pt x="0" y="15369"/>
                    <a:pt x="0" y="15369"/>
                    <a:pt x="0" y="15369"/>
                  </a:cubicBezTo>
                  <a:cubicBezTo>
                    <a:pt x="0" y="6896"/>
                    <a:pt x="7093" y="0"/>
                    <a:pt x="15369" y="0"/>
                  </a:cubicBezTo>
                  <a:cubicBezTo>
                    <a:pt x="104433" y="0"/>
                    <a:pt x="104433" y="0"/>
                    <a:pt x="104433" y="0"/>
                  </a:cubicBezTo>
                  <a:cubicBezTo>
                    <a:pt x="112906" y="0"/>
                    <a:pt x="119802" y="6896"/>
                    <a:pt x="119802" y="15369"/>
                  </a:cubicBezTo>
                  <a:cubicBezTo>
                    <a:pt x="119802" y="104433"/>
                    <a:pt x="119802" y="104433"/>
                    <a:pt x="119802" y="104433"/>
                  </a:cubicBezTo>
                  <a:cubicBezTo>
                    <a:pt x="119802" y="112709"/>
                    <a:pt x="112906" y="119802"/>
                    <a:pt x="104433" y="119802"/>
                  </a:cubicBezTo>
                  <a:close/>
                  <a:moveTo>
                    <a:pt x="59901" y="36256"/>
                  </a:moveTo>
                  <a:lnTo>
                    <a:pt x="59901" y="36256"/>
                  </a:lnTo>
                  <a:cubicBezTo>
                    <a:pt x="50049" y="36256"/>
                    <a:pt x="43152" y="41773"/>
                    <a:pt x="39014" y="50049"/>
                  </a:cubicBezTo>
                  <a:lnTo>
                    <a:pt x="39014" y="50049"/>
                  </a:lnTo>
                  <a:lnTo>
                    <a:pt x="39014" y="50049"/>
                  </a:lnTo>
                  <a:cubicBezTo>
                    <a:pt x="39014" y="51428"/>
                    <a:pt x="39014" y="51428"/>
                    <a:pt x="37635" y="51428"/>
                  </a:cubicBezTo>
                  <a:lnTo>
                    <a:pt x="37635" y="53004"/>
                  </a:lnTo>
                  <a:lnTo>
                    <a:pt x="37635" y="54384"/>
                  </a:lnTo>
                  <a:cubicBezTo>
                    <a:pt x="37635" y="54384"/>
                    <a:pt x="37635" y="54384"/>
                    <a:pt x="37635" y="55763"/>
                  </a:cubicBezTo>
                  <a:cubicBezTo>
                    <a:pt x="37635" y="55763"/>
                    <a:pt x="37635" y="55763"/>
                    <a:pt x="37635" y="57142"/>
                  </a:cubicBezTo>
                  <a:lnTo>
                    <a:pt x="37635" y="57142"/>
                  </a:lnTo>
                  <a:cubicBezTo>
                    <a:pt x="37635" y="58522"/>
                    <a:pt x="36256" y="58522"/>
                    <a:pt x="36256" y="59901"/>
                  </a:cubicBezTo>
                  <a:cubicBezTo>
                    <a:pt x="36256" y="72315"/>
                    <a:pt x="47290" y="83546"/>
                    <a:pt x="59901" y="83546"/>
                  </a:cubicBezTo>
                  <a:cubicBezTo>
                    <a:pt x="72512" y="83546"/>
                    <a:pt x="83546" y="72315"/>
                    <a:pt x="83546" y="59901"/>
                  </a:cubicBezTo>
                  <a:cubicBezTo>
                    <a:pt x="83546" y="58522"/>
                    <a:pt x="82167" y="58522"/>
                    <a:pt x="82167" y="57142"/>
                  </a:cubicBezTo>
                  <a:lnTo>
                    <a:pt x="82167" y="57142"/>
                  </a:lnTo>
                  <a:cubicBezTo>
                    <a:pt x="82167" y="55763"/>
                    <a:pt x="82167" y="55763"/>
                    <a:pt x="82167" y="55763"/>
                  </a:cubicBezTo>
                  <a:cubicBezTo>
                    <a:pt x="82167" y="54384"/>
                    <a:pt x="82167" y="54384"/>
                    <a:pt x="82167" y="54384"/>
                  </a:cubicBezTo>
                  <a:lnTo>
                    <a:pt x="82167" y="53004"/>
                  </a:lnTo>
                  <a:lnTo>
                    <a:pt x="82167" y="51428"/>
                  </a:lnTo>
                  <a:cubicBezTo>
                    <a:pt x="80788" y="51428"/>
                    <a:pt x="80788" y="51428"/>
                    <a:pt x="80788" y="50049"/>
                  </a:cubicBezTo>
                  <a:lnTo>
                    <a:pt x="80788" y="50049"/>
                  </a:lnTo>
                  <a:lnTo>
                    <a:pt x="80788" y="50049"/>
                  </a:lnTo>
                  <a:cubicBezTo>
                    <a:pt x="76650" y="41773"/>
                    <a:pt x="69753" y="36256"/>
                    <a:pt x="59901" y="36256"/>
                  </a:cubicBezTo>
                  <a:close/>
                  <a:moveTo>
                    <a:pt x="105812" y="19507"/>
                  </a:moveTo>
                  <a:lnTo>
                    <a:pt x="105812" y="19507"/>
                  </a:lnTo>
                  <a:cubicBezTo>
                    <a:pt x="105812" y="16748"/>
                    <a:pt x="103054" y="13990"/>
                    <a:pt x="100295" y="13990"/>
                  </a:cubicBezTo>
                  <a:cubicBezTo>
                    <a:pt x="87684" y="13990"/>
                    <a:pt x="87684" y="13990"/>
                    <a:pt x="87684" y="13990"/>
                  </a:cubicBezTo>
                  <a:cubicBezTo>
                    <a:pt x="84926" y="13990"/>
                    <a:pt x="82167" y="16748"/>
                    <a:pt x="82167" y="19507"/>
                  </a:cubicBezTo>
                  <a:cubicBezTo>
                    <a:pt x="82167" y="31921"/>
                    <a:pt x="82167" y="31921"/>
                    <a:pt x="82167" y="31921"/>
                  </a:cubicBezTo>
                  <a:cubicBezTo>
                    <a:pt x="82167" y="34876"/>
                    <a:pt x="84926" y="37635"/>
                    <a:pt x="87684" y="37635"/>
                  </a:cubicBezTo>
                  <a:cubicBezTo>
                    <a:pt x="100295" y="37635"/>
                    <a:pt x="100295" y="37635"/>
                    <a:pt x="100295" y="37635"/>
                  </a:cubicBezTo>
                  <a:cubicBezTo>
                    <a:pt x="103054" y="37635"/>
                    <a:pt x="105812" y="34876"/>
                    <a:pt x="105812" y="31921"/>
                  </a:cubicBezTo>
                  <a:lnTo>
                    <a:pt x="105812" y="19507"/>
                  </a:lnTo>
                  <a:close/>
                  <a:moveTo>
                    <a:pt x="105812" y="50049"/>
                  </a:moveTo>
                  <a:lnTo>
                    <a:pt x="105812" y="50049"/>
                  </a:lnTo>
                  <a:cubicBezTo>
                    <a:pt x="94778" y="50049"/>
                    <a:pt x="94778" y="50049"/>
                    <a:pt x="94778" y="50049"/>
                  </a:cubicBezTo>
                  <a:cubicBezTo>
                    <a:pt x="96157" y="53004"/>
                    <a:pt x="96157" y="57142"/>
                    <a:pt x="96157" y="59901"/>
                  </a:cubicBezTo>
                  <a:cubicBezTo>
                    <a:pt x="96157" y="79408"/>
                    <a:pt x="79408" y="96157"/>
                    <a:pt x="59901" y="96157"/>
                  </a:cubicBezTo>
                  <a:cubicBezTo>
                    <a:pt x="40394" y="96157"/>
                    <a:pt x="23645" y="79408"/>
                    <a:pt x="23645" y="59901"/>
                  </a:cubicBezTo>
                  <a:cubicBezTo>
                    <a:pt x="23645" y="57142"/>
                    <a:pt x="23645" y="53004"/>
                    <a:pt x="25024" y="50049"/>
                  </a:cubicBezTo>
                  <a:cubicBezTo>
                    <a:pt x="13990" y="50049"/>
                    <a:pt x="13990" y="50049"/>
                    <a:pt x="13990" y="50049"/>
                  </a:cubicBezTo>
                  <a:cubicBezTo>
                    <a:pt x="13990" y="100295"/>
                    <a:pt x="13990" y="100295"/>
                    <a:pt x="13990" y="100295"/>
                  </a:cubicBezTo>
                  <a:cubicBezTo>
                    <a:pt x="13990" y="103054"/>
                    <a:pt x="16748" y="105812"/>
                    <a:pt x="19507" y="105812"/>
                  </a:cubicBezTo>
                  <a:cubicBezTo>
                    <a:pt x="100295" y="105812"/>
                    <a:pt x="100295" y="105812"/>
                    <a:pt x="100295" y="105812"/>
                  </a:cubicBezTo>
                  <a:cubicBezTo>
                    <a:pt x="103054" y="105812"/>
                    <a:pt x="105812" y="103054"/>
                    <a:pt x="105812" y="100295"/>
                  </a:cubicBezTo>
                  <a:lnTo>
                    <a:pt x="105812" y="5004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4E10696-7047-4333-BDB5-1A4FA1DAF101}"/>
              </a:ext>
            </a:extLst>
          </p:cNvPr>
          <p:cNvGrpSpPr/>
          <p:nvPr/>
        </p:nvGrpSpPr>
        <p:grpSpPr>
          <a:xfrm>
            <a:off x="7341676" y="4864920"/>
            <a:ext cx="362908" cy="362908"/>
            <a:chOff x="13630041" y="7494972"/>
            <a:chExt cx="589692" cy="58969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D33ECF4-9E67-4245-922E-1C5EC5FBD18D}"/>
                </a:ext>
              </a:extLst>
            </p:cNvPr>
            <p:cNvSpPr/>
            <p:nvPr/>
          </p:nvSpPr>
          <p:spPr>
            <a:xfrm>
              <a:off x="13630041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11" name="Shape 5020">
              <a:extLst>
                <a:ext uri="{FF2B5EF4-FFF2-40B4-BE49-F238E27FC236}">
                  <a16:creationId xmlns:a16="http://schemas.microsoft.com/office/drawing/2014/main" id="{3F568D89-8E89-4ADA-8BDF-B4F0FD23602A}"/>
                </a:ext>
              </a:extLst>
            </p:cNvPr>
            <p:cNvSpPr/>
            <p:nvPr/>
          </p:nvSpPr>
          <p:spPr>
            <a:xfrm>
              <a:off x="13805678" y="7692338"/>
              <a:ext cx="238418" cy="1949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727" y="0"/>
                  </a:moveTo>
                  <a:lnTo>
                    <a:pt x="81727" y="0"/>
                  </a:lnTo>
                  <a:cubicBezTo>
                    <a:pt x="91495" y="0"/>
                    <a:pt x="95880" y="5322"/>
                    <a:pt x="101461" y="10403"/>
                  </a:cubicBezTo>
                  <a:cubicBezTo>
                    <a:pt x="105647" y="10403"/>
                    <a:pt x="111229" y="7016"/>
                    <a:pt x="114019" y="5322"/>
                  </a:cubicBezTo>
                  <a:cubicBezTo>
                    <a:pt x="115614" y="3629"/>
                    <a:pt x="115614" y="3629"/>
                    <a:pt x="117009" y="3629"/>
                  </a:cubicBezTo>
                  <a:cubicBezTo>
                    <a:pt x="115614" y="8709"/>
                    <a:pt x="112624" y="13790"/>
                    <a:pt x="108438" y="17177"/>
                  </a:cubicBezTo>
                  <a:cubicBezTo>
                    <a:pt x="108438" y="17177"/>
                    <a:pt x="107043" y="18870"/>
                    <a:pt x="105647" y="18870"/>
                  </a:cubicBezTo>
                  <a:lnTo>
                    <a:pt x="105647" y="18870"/>
                  </a:lnTo>
                  <a:cubicBezTo>
                    <a:pt x="111229" y="18870"/>
                    <a:pt x="115614" y="15483"/>
                    <a:pt x="119800" y="15483"/>
                  </a:cubicBezTo>
                  <a:lnTo>
                    <a:pt x="119800" y="15483"/>
                  </a:lnTo>
                  <a:cubicBezTo>
                    <a:pt x="118405" y="18870"/>
                    <a:pt x="115614" y="23951"/>
                    <a:pt x="111229" y="25645"/>
                  </a:cubicBezTo>
                  <a:cubicBezTo>
                    <a:pt x="109833" y="27338"/>
                    <a:pt x="109833" y="29274"/>
                    <a:pt x="108438" y="30967"/>
                  </a:cubicBezTo>
                  <a:cubicBezTo>
                    <a:pt x="108438" y="37741"/>
                    <a:pt x="108438" y="42822"/>
                    <a:pt x="107043" y="49596"/>
                  </a:cubicBezTo>
                  <a:cubicBezTo>
                    <a:pt x="100066" y="82258"/>
                    <a:pt x="84518" y="106209"/>
                    <a:pt x="59202" y="116370"/>
                  </a:cubicBezTo>
                  <a:cubicBezTo>
                    <a:pt x="49235" y="119758"/>
                    <a:pt x="33887" y="119758"/>
                    <a:pt x="23920" y="118064"/>
                  </a:cubicBezTo>
                  <a:cubicBezTo>
                    <a:pt x="18338" y="116370"/>
                    <a:pt x="14152" y="114677"/>
                    <a:pt x="8372" y="111290"/>
                  </a:cubicBezTo>
                  <a:cubicBezTo>
                    <a:pt x="6976" y="109596"/>
                    <a:pt x="4186" y="109596"/>
                    <a:pt x="2790" y="107903"/>
                  </a:cubicBezTo>
                  <a:cubicBezTo>
                    <a:pt x="1395" y="106209"/>
                    <a:pt x="1395" y="106209"/>
                    <a:pt x="0" y="106209"/>
                  </a:cubicBezTo>
                  <a:cubicBezTo>
                    <a:pt x="2790" y="106209"/>
                    <a:pt x="5581" y="106209"/>
                    <a:pt x="8372" y="106209"/>
                  </a:cubicBezTo>
                  <a:cubicBezTo>
                    <a:pt x="9966" y="106209"/>
                    <a:pt x="12757" y="106209"/>
                    <a:pt x="15548" y="104516"/>
                  </a:cubicBezTo>
                  <a:cubicBezTo>
                    <a:pt x="21129" y="102580"/>
                    <a:pt x="25315" y="100887"/>
                    <a:pt x="29501" y="99193"/>
                  </a:cubicBezTo>
                  <a:cubicBezTo>
                    <a:pt x="32491" y="97500"/>
                    <a:pt x="35282" y="95806"/>
                    <a:pt x="36677" y="92419"/>
                  </a:cubicBezTo>
                  <a:cubicBezTo>
                    <a:pt x="33887" y="92419"/>
                    <a:pt x="31096" y="92419"/>
                    <a:pt x="29501" y="92419"/>
                  </a:cubicBezTo>
                  <a:cubicBezTo>
                    <a:pt x="21129" y="89032"/>
                    <a:pt x="16943" y="82258"/>
                    <a:pt x="14152" y="71854"/>
                  </a:cubicBezTo>
                  <a:cubicBezTo>
                    <a:pt x="15548" y="73548"/>
                    <a:pt x="22524" y="73548"/>
                    <a:pt x="23920" y="71854"/>
                  </a:cubicBezTo>
                  <a:cubicBezTo>
                    <a:pt x="21129" y="71854"/>
                    <a:pt x="18338" y="70161"/>
                    <a:pt x="16943" y="68467"/>
                  </a:cubicBezTo>
                  <a:cubicBezTo>
                    <a:pt x="9966" y="63387"/>
                    <a:pt x="4186" y="54919"/>
                    <a:pt x="4186" y="42822"/>
                  </a:cubicBezTo>
                  <a:cubicBezTo>
                    <a:pt x="5581" y="42822"/>
                    <a:pt x="6976" y="42822"/>
                    <a:pt x="6976" y="44516"/>
                  </a:cubicBezTo>
                  <a:cubicBezTo>
                    <a:pt x="8372" y="44516"/>
                    <a:pt x="9966" y="44516"/>
                    <a:pt x="12757" y="46209"/>
                  </a:cubicBezTo>
                  <a:lnTo>
                    <a:pt x="15548" y="46209"/>
                  </a:lnTo>
                  <a:lnTo>
                    <a:pt x="15548" y="46209"/>
                  </a:lnTo>
                  <a:cubicBezTo>
                    <a:pt x="14152" y="44516"/>
                    <a:pt x="12757" y="42822"/>
                    <a:pt x="11362" y="41129"/>
                  </a:cubicBezTo>
                  <a:cubicBezTo>
                    <a:pt x="6976" y="34354"/>
                    <a:pt x="2790" y="25645"/>
                    <a:pt x="5581" y="13790"/>
                  </a:cubicBezTo>
                  <a:cubicBezTo>
                    <a:pt x="5581" y="10403"/>
                    <a:pt x="6976" y="8709"/>
                    <a:pt x="8372" y="7016"/>
                  </a:cubicBezTo>
                  <a:lnTo>
                    <a:pt x="8372" y="7016"/>
                  </a:lnTo>
                  <a:cubicBezTo>
                    <a:pt x="8372" y="7016"/>
                    <a:pt x="9966" y="8709"/>
                    <a:pt x="11362" y="8709"/>
                  </a:cubicBezTo>
                  <a:cubicBezTo>
                    <a:pt x="12757" y="12096"/>
                    <a:pt x="15548" y="15483"/>
                    <a:pt x="18338" y="17177"/>
                  </a:cubicBezTo>
                  <a:cubicBezTo>
                    <a:pt x="26710" y="25645"/>
                    <a:pt x="35282" y="30967"/>
                    <a:pt x="47840" y="36048"/>
                  </a:cubicBezTo>
                  <a:cubicBezTo>
                    <a:pt x="52026" y="36048"/>
                    <a:pt x="55016" y="37741"/>
                    <a:pt x="59202" y="37741"/>
                  </a:cubicBezTo>
                  <a:cubicBezTo>
                    <a:pt x="57807" y="32661"/>
                    <a:pt x="57807" y="27338"/>
                    <a:pt x="59202" y="23951"/>
                  </a:cubicBezTo>
                  <a:cubicBezTo>
                    <a:pt x="61993" y="13790"/>
                    <a:pt x="66179" y="7016"/>
                    <a:pt x="73355" y="3629"/>
                  </a:cubicBezTo>
                  <a:cubicBezTo>
                    <a:pt x="74750" y="1935"/>
                    <a:pt x="77541" y="1935"/>
                    <a:pt x="78936" y="1935"/>
                  </a:cubicBezTo>
                  <a:cubicBezTo>
                    <a:pt x="80332" y="1935"/>
                    <a:pt x="80332" y="0"/>
                    <a:pt x="81727" y="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E4211F-FFB8-4F0F-B9FB-E1605F96AB00}"/>
              </a:ext>
            </a:extLst>
          </p:cNvPr>
          <p:cNvGrpSpPr/>
          <p:nvPr/>
        </p:nvGrpSpPr>
        <p:grpSpPr>
          <a:xfrm>
            <a:off x="3665716" y="4864920"/>
            <a:ext cx="354742" cy="354742"/>
            <a:chOff x="12151683" y="7494972"/>
            <a:chExt cx="589692" cy="589692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5CA63E1-B414-4682-AF9E-BC74210EFD19}"/>
                </a:ext>
              </a:extLst>
            </p:cNvPr>
            <p:cNvSpPr/>
            <p:nvPr/>
          </p:nvSpPr>
          <p:spPr>
            <a:xfrm>
              <a:off x="12151683" y="7494972"/>
              <a:ext cx="589692" cy="5896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14" name="Shape 5030">
              <a:extLst>
                <a:ext uri="{FF2B5EF4-FFF2-40B4-BE49-F238E27FC236}">
                  <a16:creationId xmlns:a16="http://schemas.microsoft.com/office/drawing/2014/main" id="{570DA563-3562-41B1-93E2-34F5E1600E23}"/>
                </a:ext>
              </a:extLst>
            </p:cNvPr>
            <p:cNvSpPr/>
            <p:nvPr/>
          </p:nvSpPr>
          <p:spPr>
            <a:xfrm>
              <a:off x="12304472" y="7699439"/>
              <a:ext cx="284113" cy="1943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1630" y="0"/>
                  </a:moveTo>
                  <a:lnTo>
                    <a:pt x="101630" y="0"/>
                  </a:lnTo>
                  <a:cubicBezTo>
                    <a:pt x="62096" y="0"/>
                    <a:pt x="62096" y="0"/>
                    <a:pt x="62096" y="0"/>
                  </a:cubicBezTo>
                  <a:cubicBezTo>
                    <a:pt x="21164" y="0"/>
                    <a:pt x="21164" y="0"/>
                    <a:pt x="21164" y="0"/>
                  </a:cubicBezTo>
                  <a:cubicBezTo>
                    <a:pt x="11181" y="0"/>
                    <a:pt x="0" y="10218"/>
                    <a:pt x="0" y="24817"/>
                  </a:cubicBezTo>
                  <a:cubicBezTo>
                    <a:pt x="0" y="96934"/>
                    <a:pt x="0" y="96934"/>
                    <a:pt x="0" y="96934"/>
                  </a:cubicBezTo>
                  <a:cubicBezTo>
                    <a:pt x="0" y="111240"/>
                    <a:pt x="11181" y="119708"/>
                    <a:pt x="21164" y="119708"/>
                  </a:cubicBezTo>
                  <a:cubicBezTo>
                    <a:pt x="63494" y="119708"/>
                    <a:pt x="63494" y="119708"/>
                    <a:pt x="63494" y="119708"/>
                  </a:cubicBezTo>
                  <a:cubicBezTo>
                    <a:pt x="101630" y="119708"/>
                    <a:pt x="101630" y="119708"/>
                    <a:pt x="101630" y="119708"/>
                  </a:cubicBezTo>
                  <a:cubicBezTo>
                    <a:pt x="111414" y="119708"/>
                    <a:pt x="119800" y="111240"/>
                    <a:pt x="119800" y="96934"/>
                  </a:cubicBezTo>
                  <a:cubicBezTo>
                    <a:pt x="119800" y="24817"/>
                    <a:pt x="119800" y="24817"/>
                    <a:pt x="119800" y="24817"/>
                  </a:cubicBezTo>
                  <a:cubicBezTo>
                    <a:pt x="119800" y="10218"/>
                    <a:pt x="111414" y="0"/>
                    <a:pt x="101630" y="0"/>
                  </a:cubicBezTo>
                  <a:close/>
                  <a:moveTo>
                    <a:pt x="52113" y="88759"/>
                  </a:moveTo>
                  <a:lnTo>
                    <a:pt x="52113" y="88759"/>
                  </a:lnTo>
                  <a:cubicBezTo>
                    <a:pt x="52113" y="32992"/>
                    <a:pt x="52113" y="32992"/>
                    <a:pt x="52113" y="32992"/>
                  </a:cubicBezTo>
                  <a:cubicBezTo>
                    <a:pt x="77670" y="59854"/>
                    <a:pt x="77670" y="59854"/>
                    <a:pt x="77670" y="59854"/>
                  </a:cubicBezTo>
                  <a:lnTo>
                    <a:pt x="52113" y="8875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AE533519-A07D-4E57-8207-3D0709C74017}"/>
              </a:ext>
            </a:extLst>
          </p:cNvPr>
          <p:cNvSpPr txBox="1"/>
          <p:nvPr/>
        </p:nvSpPr>
        <p:spPr>
          <a:xfrm>
            <a:off x="4068083" y="4907500"/>
            <a:ext cx="13995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@creavora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F17464-231D-4DAF-B5A3-67C3D10370CE}"/>
              </a:ext>
            </a:extLst>
          </p:cNvPr>
          <p:cNvSpPr txBox="1"/>
          <p:nvPr/>
        </p:nvSpPr>
        <p:spPr>
          <a:xfrm>
            <a:off x="5910146" y="4907500"/>
            <a:ext cx="1431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@creavora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8C8B7E-BB17-418D-9EA2-831C4C495801}"/>
              </a:ext>
            </a:extLst>
          </p:cNvPr>
          <p:cNvSpPr txBox="1"/>
          <p:nvPr/>
        </p:nvSpPr>
        <p:spPr>
          <a:xfrm>
            <a:off x="7812674" y="4915569"/>
            <a:ext cx="1430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Montserrat Light" panose="00000400000000000000" pitchFamily="50" charset="0"/>
              </a:rPr>
              <a:t>@craevora</a:t>
            </a:r>
            <a:endParaRPr lang="id-ID" sz="1100" b="1" dirty="0">
              <a:latin typeface="Montserrat Light" panose="00000400000000000000" pitchFamily="50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C695393-24F1-4F74-A751-85F440272539}"/>
              </a:ext>
            </a:extLst>
          </p:cNvPr>
          <p:cNvSpPr/>
          <p:nvPr/>
        </p:nvSpPr>
        <p:spPr>
          <a:xfrm>
            <a:off x="2559948" y="1636445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GET IN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38B324D-23A6-4B84-8394-0384D195E311}"/>
              </a:ext>
            </a:extLst>
          </p:cNvPr>
          <p:cNvSpPr/>
          <p:nvPr/>
        </p:nvSpPr>
        <p:spPr>
          <a:xfrm>
            <a:off x="2575108" y="2321439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TOUCH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8D0F106-44E2-4EDA-889A-373399FEB788}"/>
              </a:ext>
            </a:extLst>
          </p:cNvPr>
          <p:cNvSpPr txBox="1"/>
          <p:nvPr/>
        </p:nvSpPr>
        <p:spPr>
          <a:xfrm>
            <a:off x="2611901" y="3764655"/>
            <a:ext cx="69681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i="0" dirty="0">
                <a:solidFill>
                  <a:srgbClr val="101010"/>
                </a:solidFill>
                <a:effectLst/>
                <a:latin typeface="Montserrat Medium" panose="00000600000000000000" pitchFamily="50" charset="0"/>
              </a:rPr>
              <a:t>A man must be big enough to admit his mistakes, smart enough to profit from them, and strong enough to correct them.</a:t>
            </a:r>
            <a:endParaRPr lang="en-ID" sz="1600" dirty="0">
              <a:latin typeface="Montserrat Medium" panose="000006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71F171-E0A4-43F4-A94B-8EFF9B3A0F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475936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69956EC-2169-4AF0-B64B-8152628341CA}"/>
              </a:ext>
            </a:extLst>
          </p:cNvPr>
          <p:cNvSpPr/>
          <p:nvPr/>
        </p:nvSpPr>
        <p:spPr>
          <a:xfrm>
            <a:off x="2518597" y="2889314"/>
            <a:ext cx="7154806" cy="1079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72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THANK YOU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F153B-AFA4-495B-B96D-F5E8DE982C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146635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>
            <a:extLst>
              <a:ext uri="{FF2B5EF4-FFF2-40B4-BE49-F238E27FC236}">
                <a16:creationId xmlns:a16="http://schemas.microsoft.com/office/drawing/2014/main" id="{88FCADDF-8226-4B29-B0B3-CF3DBAF67EA5}"/>
              </a:ext>
            </a:extLst>
          </p:cNvPr>
          <p:cNvSpPr/>
          <p:nvPr/>
        </p:nvSpPr>
        <p:spPr>
          <a:xfrm>
            <a:off x="7590238" y="23251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>
            <a:extLst>
              <a:ext uri="{FF2B5EF4-FFF2-40B4-BE49-F238E27FC236}">
                <a16:creationId xmlns:a16="http://schemas.microsoft.com/office/drawing/2014/main" id="{82469F72-37B8-4603-A56C-1A4BDFEA4D20}"/>
              </a:ext>
            </a:extLst>
          </p:cNvPr>
          <p:cNvSpPr/>
          <p:nvPr/>
        </p:nvSpPr>
        <p:spPr>
          <a:xfrm>
            <a:off x="3279478" y="23154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>
            <a:extLst>
              <a:ext uri="{FF2B5EF4-FFF2-40B4-BE49-F238E27FC236}">
                <a16:creationId xmlns:a16="http://schemas.microsoft.com/office/drawing/2014/main" id="{A6531088-6120-4367-9791-C89B4B27FB07}"/>
              </a:ext>
            </a:extLst>
          </p:cNvPr>
          <p:cNvSpPr/>
          <p:nvPr/>
        </p:nvSpPr>
        <p:spPr>
          <a:xfrm>
            <a:off x="3758019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>
            <a:extLst>
              <a:ext uri="{FF2B5EF4-FFF2-40B4-BE49-F238E27FC236}">
                <a16:creationId xmlns:a16="http://schemas.microsoft.com/office/drawing/2014/main" id="{2208648A-2586-4E1C-895C-AC340175DDCD}"/>
              </a:ext>
            </a:extLst>
          </p:cNvPr>
          <p:cNvSpPr/>
          <p:nvPr/>
        </p:nvSpPr>
        <p:spPr>
          <a:xfrm>
            <a:off x="2122032" y="23154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>
            <a:extLst>
              <a:ext uri="{FF2B5EF4-FFF2-40B4-BE49-F238E27FC236}">
                <a16:creationId xmlns:a16="http://schemas.microsoft.com/office/drawing/2014/main" id="{A32CFC87-4143-41BC-9142-8BF1CD7A8176}"/>
              </a:ext>
            </a:extLst>
          </p:cNvPr>
          <p:cNvSpPr/>
          <p:nvPr/>
        </p:nvSpPr>
        <p:spPr>
          <a:xfrm>
            <a:off x="4308537" y="22901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>
            <a:extLst>
              <a:ext uri="{FF2B5EF4-FFF2-40B4-BE49-F238E27FC236}">
                <a16:creationId xmlns:a16="http://schemas.microsoft.com/office/drawing/2014/main" id="{BFBE5B78-2926-4CA1-A529-E55FC8C7B403}"/>
              </a:ext>
            </a:extLst>
          </p:cNvPr>
          <p:cNvSpPr/>
          <p:nvPr/>
        </p:nvSpPr>
        <p:spPr>
          <a:xfrm>
            <a:off x="4868780" y="22998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>
            <a:extLst>
              <a:ext uri="{FF2B5EF4-FFF2-40B4-BE49-F238E27FC236}">
                <a16:creationId xmlns:a16="http://schemas.microsoft.com/office/drawing/2014/main" id="{49A32A2C-8AD7-4601-8E29-CFCB3ABC7681}"/>
              </a:ext>
            </a:extLst>
          </p:cNvPr>
          <p:cNvSpPr/>
          <p:nvPr/>
        </p:nvSpPr>
        <p:spPr>
          <a:xfrm>
            <a:off x="6514494" y="22998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>
            <a:extLst>
              <a:ext uri="{FF2B5EF4-FFF2-40B4-BE49-F238E27FC236}">
                <a16:creationId xmlns:a16="http://schemas.microsoft.com/office/drawing/2014/main" id="{826476BC-D8A2-45D5-BDA9-F9062E1DF949}"/>
              </a:ext>
            </a:extLst>
          </p:cNvPr>
          <p:cNvSpPr/>
          <p:nvPr/>
        </p:nvSpPr>
        <p:spPr>
          <a:xfrm>
            <a:off x="1030724" y="22998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>
            <a:extLst>
              <a:ext uri="{FF2B5EF4-FFF2-40B4-BE49-F238E27FC236}">
                <a16:creationId xmlns:a16="http://schemas.microsoft.com/office/drawing/2014/main" id="{5E9024CD-1558-40DA-BB54-69346340B307}"/>
              </a:ext>
            </a:extLst>
          </p:cNvPr>
          <p:cNvSpPr/>
          <p:nvPr/>
        </p:nvSpPr>
        <p:spPr>
          <a:xfrm>
            <a:off x="5413461" y="23056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>
            <a:extLst>
              <a:ext uri="{FF2B5EF4-FFF2-40B4-BE49-F238E27FC236}">
                <a16:creationId xmlns:a16="http://schemas.microsoft.com/office/drawing/2014/main" id="{E24DB2AD-4613-4C8B-9713-4B929F131711}"/>
              </a:ext>
            </a:extLst>
          </p:cNvPr>
          <p:cNvSpPr/>
          <p:nvPr/>
        </p:nvSpPr>
        <p:spPr>
          <a:xfrm>
            <a:off x="9794250" y="23368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>
            <a:extLst>
              <a:ext uri="{FF2B5EF4-FFF2-40B4-BE49-F238E27FC236}">
                <a16:creationId xmlns:a16="http://schemas.microsoft.com/office/drawing/2014/main" id="{6E02D804-499B-45F1-87EE-C6A43024297A}"/>
              </a:ext>
            </a:extLst>
          </p:cNvPr>
          <p:cNvSpPr/>
          <p:nvPr/>
        </p:nvSpPr>
        <p:spPr>
          <a:xfrm>
            <a:off x="2660876" y="28738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>
            <a:extLst>
              <a:ext uri="{FF2B5EF4-FFF2-40B4-BE49-F238E27FC236}">
                <a16:creationId xmlns:a16="http://schemas.microsoft.com/office/drawing/2014/main" id="{F7EFBDF9-823F-409B-8688-1265F72AFF21}"/>
              </a:ext>
            </a:extLst>
          </p:cNvPr>
          <p:cNvSpPr/>
          <p:nvPr/>
        </p:nvSpPr>
        <p:spPr>
          <a:xfrm>
            <a:off x="2697837" y="22551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>
            <a:extLst>
              <a:ext uri="{FF2B5EF4-FFF2-40B4-BE49-F238E27FC236}">
                <a16:creationId xmlns:a16="http://schemas.microsoft.com/office/drawing/2014/main" id="{3D4DC41E-796B-4516-A973-805FEAB6EDE5}"/>
              </a:ext>
            </a:extLst>
          </p:cNvPr>
          <p:cNvSpPr/>
          <p:nvPr/>
        </p:nvSpPr>
        <p:spPr>
          <a:xfrm>
            <a:off x="9210663" y="28738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>
            <a:extLst>
              <a:ext uri="{FF2B5EF4-FFF2-40B4-BE49-F238E27FC236}">
                <a16:creationId xmlns:a16="http://schemas.microsoft.com/office/drawing/2014/main" id="{28D12512-5462-4E5E-8C99-F4295585CC8B}"/>
              </a:ext>
            </a:extLst>
          </p:cNvPr>
          <p:cNvSpPr/>
          <p:nvPr/>
        </p:nvSpPr>
        <p:spPr>
          <a:xfrm>
            <a:off x="4862943" y="28466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>
            <a:extLst>
              <a:ext uri="{FF2B5EF4-FFF2-40B4-BE49-F238E27FC236}">
                <a16:creationId xmlns:a16="http://schemas.microsoft.com/office/drawing/2014/main" id="{2B551A19-E8CE-4385-BD0A-8247439EDF75}"/>
              </a:ext>
            </a:extLst>
          </p:cNvPr>
          <p:cNvSpPr/>
          <p:nvPr/>
        </p:nvSpPr>
        <p:spPr>
          <a:xfrm>
            <a:off x="10340876" y="29069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>
            <a:extLst>
              <a:ext uri="{FF2B5EF4-FFF2-40B4-BE49-F238E27FC236}">
                <a16:creationId xmlns:a16="http://schemas.microsoft.com/office/drawing/2014/main" id="{74D3D204-24E4-4508-935E-7046F86BD1A3}"/>
              </a:ext>
            </a:extLst>
          </p:cNvPr>
          <p:cNvSpPr/>
          <p:nvPr/>
        </p:nvSpPr>
        <p:spPr>
          <a:xfrm>
            <a:off x="9796195" y="29750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>
            <a:extLst>
              <a:ext uri="{FF2B5EF4-FFF2-40B4-BE49-F238E27FC236}">
                <a16:creationId xmlns:a16="http://schemas.microsoft.com/office/drawing/2014/main" id="{0645491C-F5C2-4501-BED6-31B96A321CF7}"/>
              </a:ext>
            </a:extLst>
          </p:cNvPr>
          <p:cNvSpPr/>
          <p:nvPr/>
        </p:nvSpPr>
        <p:spPr>
          <a:xfrm>
            <a:off x="3217229" y="33778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>
            <a:extLst>
              <a:ext uri="{FF2B5EF4-FFF2-40B4-BE49-F238E27FC236}">
                <a16:creationId xmlns:a16="http://schemas.microsoft.com/office/drawing/2014/main" id="{EFF2775C-E081-4568-8BA2-7C9AABCBB8D2}"/>
              </a:ext>
            </a:extLst>
          </p:cNvPr>
          <p:cNvSpPr/>
          <p:nvPr/>
        </p:nvSpPr>
        <p:spPr>
          <a:xfrm>
            <a:off x="3211394" y="39849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>
            <a:extLst>
              <a:ext uri="{FF2B5EF4-FFF2-40B4-BE49-F238E27FC236}">
                <a16:creationId xmlns:a16="http://schemas.microsoft.com/office/drawing/2014/main" id="{C69C45C7-144E-4682-9AD8-ADA62033D3BC}"/>
              </a:ext>
            </a:extLst>
          </p:cNvPr>
          <p:cNvSpPr/>
          <p:nvPr/>
        </p:nvSpPr>
        <p:spPr>
          <a:xfrm>
            <a:off x="2676439" y="39323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>
            <a:extLst>
              <a:ext uri="{FF2B5EF4-FFF2-40B4-BE49-F238E27FC236}">
                <a16:creationId xmlns:a16="http://schemas.microsoft.com/office/drawing/2014/main" id="{A5466446-40F5-4058-95CE-766A2514C233}"/>
              </a:ext>
            </a:extLst>
          </p:cNvPr>
          <p:cNvSpPr/>
          <p:nvPr/>
        </p:nvSpPr>
        <p:spPr>
          <a:xfrm>
            <a:off x="1594858" y="39459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>
            <a:extLst>
              <a:ext uri="{FF2B5EF4-FFF2-40B4-BE49-F238E27FC236}">
                <a16:creationId xmlns:a16="http://schemas.microsoft.com/office/drawing/2014/main" id="{86438071-81E9-4C02-8376-37A45ED6BC38}"/>
              </a:ext>
            </a:extLst>
          </p:cNvPr>
          <p:cNvSpPr/>
          <p:nvPr/>
        </p:nvSpPr>
        <p:spPr>
          <a:xfrm>
            <a:off x="3758019" y="34070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>
            <a:extLst>
              <a:ext uri="{FF2B5EF4-FFF2-40B4-BE49-F238E27FC236}">
                <a16:creationId xmlns:a16="http://schemas.microsoft.com/office/drawing/2014/main" id="{C0B3574F-6280-4FE9-A570-8E7DAC48A808}"/>
              </a:ext>
            </a:extLst>
          </p:cNvPr>
          <p:cNvSpPr/>
          <p:nvPr/>
        </p:nvSpPr>
        <p:spPr>
          <a:xfrm>
            <a:off x="6537837" y="33875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>
            <a:extLst>
              <a:ext uri="{FF2B5EF4-FFF2-40B4-BE49-F238E27FC236}">
                <a16:creationId xmlns:a16="http://schemas.microsoft.com/office/drawing/2014/main" id="{8F82E912-5ACD-4877-A6D7-F2DDD9BB7C51}"/>
              </a:ext>
            </a:extLst>
          </p:cNvPr>
          <p:cNvSpPr/>
          <p:nvPr/>
        </p:nvSpPr>
        <p:spPr>
          <a:xfrm>
            <a:off x="4872670" y="34011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>
            <a:extLst>
              <a:ext uri="{FF2B5EF4-FFF2-40B4-BE49-F238E27FC236}">
                <a16:creationId xmlns:a16="http://schemas.microsoft.com/office/drawing/2014/main" id="{5F0AF402-19D1-4A5F-9768-256B3AED6CDB}"/>
              </a:ext>
            </a:extLst>
          </p:cNvPr>
          <p:cNvSpPr/>
          <p:nvPr/>
        </p:nvSpPr>
        <p:spPr>
          <a:xfrm>
            <a:off x="5394007" y="34011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>
            <a:extLst>
              <a:ext uri="{FF2B5EF4-FFF2-40B4-BE49-F238E27FC236}">
                <a16:creationId xmlns:a16="http://schemas.microsoft.com/office/drawing/2014/main" id="{41E07DCF-BD0A-4889-88C5-8B49470C8D5E}"/>
              </a:ext>
            </a:extLst>
          </p:cNvPr>
          <p:cNvSpPr/>
          <p:nvPr/>
        </p:nvSpPr>
        <p:spPr>
          <a:xfrm>
            <a:off x="5944524" y="33914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>
            <a:extLst>
              <a:ext uri="{FF2B5EF4-FFF2-40B4-BE49-F238E27FC236}">
                <a16:creationId xmlns:a16="http://schemas.microsoft.com/office/drawing/2014/main" id="{94C50C97-A2C5-48A1-92DA-0EC9EEEBF641}"/>
              </a:ext>
            </a:extLst>
          </p:cNvPr>
          <p:cNvSpPr/>
          <p:nvPr/>
        </p:nvSpPr>
        <p:spPr>
          <a:xfrm>
            <a:off x="2680330" y="33875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>
            <a:extLst>
              <a:ext uri="{FF2B5EF4-FFF2-40B4-BE49-F238E27FC236}">
                <a16:creationId xmlns:a16="http://schemas.microsoft.com/office/drawing/2014/main" id="{3E1E7DF2-8431-4086-8073-0D9C9FAFFC9F}"/>
              </a:ext>
            </a:extLst>
          </p:cNvPr>
          <p:cNvSpPr/>
          <p:nvPr/>
        </p:nvSpPr>
        <p:spPr>
          <a:xfrm>
            <a:off x="2122032" y="39323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>
            <a:extLst>
              <a:ext uri="{FF2B5EF4-FFF2-40B4-BE49-F238E27FC236}">
                <a16:creationId xmlns:a16="http://schemas.microsoft.com/office/drawing/2014/main" id="{94995413-E460-4047-8F06-2E0E3CDE7A2D}"/>
              </a:ext>
            </a:extLst>
          </p:cNvPr>
          <p:cNvGrpSpPr/>
          <p:nvPr/>
        </p:nvGrpSpPr>
        <p:grpSpPr>
          <a:xfrm>
            <a:off x="3767746" y="3936269"/>
            <a:ext cx="254833" cy="251008"/>
            <a:chOff x="7197121" y="8332915"/>
            <a:chExt cx="553829" cy="54328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Shape 5084">
              <a:extLst>
                <a:ext uri="{FF2B5EF4-FFF2-40B4-BE49-F238E27FC236}">
                  <a16:creationId xmlns:a16="http://schemas.microsoft.com/office/drawing/2014/main" id="{C8A015A1-619D-477B-9C1B-1D23F3B46CC2}"/>
                </a:ext>
              </a:extLst>
            </p:cNvPr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>
              <a:extLst>
                <a:ext uri="{FF2B5EF4-FFF2-40B4-BE49-F238E27FC236}">
                  <a16:creationId xmlns:a16="http://schemas.microsoft.com/office/drawing/2014/main" id="{7A1D1158-F188-4D3B-AC58-2B827E1286E5}"/>
                </a:ext>
              </a:extLst>
            </p:cNvPr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>
            <a:extLst>
              <a:ext uri="{FF2B5EF4-FFF2-40B4-BE49-F238E27FC236}">
                <a16:creationId xmlns:a16="http://schemas.microsoft.com/office/drawing/2014/main" id="{29943057-70D1-4300-9E9B-8BEB5C17905D}"/>
              </a:ext>
            </a:extLst>
          </p:cNvPr>
          <p:cNvSpPr/>
          <p:nvPr/>
        </p:nvSpPr>
        <p:spPr>
          <a:xfrm>
            <a:off x="9794250" y="50570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>
            <a:extLst>
              <a:ext uri="{FF2B5EF4-FFF2-40B4-BE49-F238E27FC236}">
                <a16:creationId xmlns:a16="http://schemas.microsoft.com/office/drawing/2014/main" id="{EC2ADCB8-2297-4FDD-A3E2-FED613BCBAA6}"/>
              </a:ext>
            </a:extLst>
          </p:cNvPr>
          <p:cNvSpPr/>
          <p:nvPr/>
        </p:nvSpPr>
        <p:spPr>
          <a:xfrm>
            <a:off x="8724341" y="39226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>
            <a:extLst>
              <a:ext uri="{FF2B5EF4-FFF2-40B4-BE49-F238E27FC236}">
                <a16:creationId xmlns:a16="http://schemas.microsoft.com/office/drawing/2014/main" id="{1B0CA01B-A0EE-4A38-8C2B-E0EE86E61516}"/>
              </a:ext>
            </a:extLst>
          </p:cNvPr>
          <p:cNvSpPr/>
          <p:nvPr/>
        </p:nvSpPr>
        <p:spPr>
          <a:xfrm>
            <a:off x="10321423" y="23290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>
            <a:extLst>
              <a:ext uri="{FF2B5EF4-FFF2-40B4-BE49-F238E27FC236}">
                <a16:creationId xmlns:a16="http://schemas.microsoft.com/office/drawing/2014/main" id="{00D8EB73-0A35-4592-A9F5-E65DFA6A15D2}"/>
              </a:ext>
            </a:extLst>
          </p:cNvPr>
          <p:cNvSpPr/>
          <p:nvPr/>
        </p:nvSpPr>
        <p:spPr>
          <a:xfrm>
            <a:off x="9208718" y="44830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>
            <a:extLst>
              <a:ext uri="{FF2B5EF4-FFF2-40B4-BE49-F238E27FC236}">
                <a16:creationId xmlns:a16="http://schemas.microsoft.com/office/drawing/2014/main" id="{5709F03B-ED52-4166-8E96-C69BEC024786}"/>
              </a:ext>
            </a:extLst>
          </p:cNvPr>
          <p:cNvSpPr/>
          <p:nvPr/>
        </p:nvSpPr>
        <p:spPr>
          <a:xfrm>
            <a:off x="10364219" y="50823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>
            <a:extLst>
              <a:ext uri="{FF2B5EF4-FFF2-40B4-BE49-F238E27FC236}">
                <a16:creationId xmlns:a16="http://schemas.microsoft.com/office/drawing/2014/main" id="{B81570A6-7B5E-4F68-8AAE-9B2FD873AA28}"/>
              </a:ext>
            </a:extLst>
          </p:cNvPr>
          <p:cNvSpPr/>
          <p:nvPr/>
        </p:nvSpPr>
        <p:spPr>
          <a:xfrm>
            <a:off x="5471819" y="39362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>
            <a:extLst>
              <a:ext uri="{FF2B5EF4-FFF2-40B4-BE49-F238E27FC236}">
                <a16:creationId xmlns:a16="http://schemas.microsoft.com/office/drawing/2014/main" id="{CAC4401E-2F5D-47C5-BC82-5BFBB5796AB2}"/>
              </a:ext>
            </a:extLst>
          </p:cNvPr>
          <p:cNvSpPr/>
          <p:nvPr/>
        </p:nvSpPr>
        <p:spPr>
          <a:xfrm>
            <a:off x="4862943" y="39362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>
            <a:extLst>
              <a:ext uri="{FF2B5EF4-FFF2-40B4-BE49-F238E27FC236}">
                <a16:creationId xmlns:a16="http://schemas.microsoft.com/office/drawing/2014/main" id="{690AD2B0-7B7E-47C5-B63E-908C916FBBE6}"/>
              </a:ext>
            </a:extLst>
          </p:cNvPr>
          <p:cNvGrpSpPr/>
          <p:nvPr/>
        </p:nvGrpSpPr>
        <p:grpSpPr>
          <a:xfrm>
            <a:off x="4351333" y="3922649"/>
            <a:ext cx="177021" cy="274357"/>
            <a:chOff x="8527946" y="7535335"/>
            <a:chExt cx="385131" cy="5969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0" name="Shape 5094">
              <a:extLst>
                <a:ext uri="{FF2B5EF4-FFF2-40B4-BE49-F238E27FC236}">
                  <a16:creationId xmlns:a16="http://schemas.microsoft.com/office/drawing/2014/main" id="{76D21381-EF90-4D7B-B779-FF37E35A0310}"/>
                </a:ext>
              </a:extLst>
            </p:cNvPr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>
              <a:extLst>
                <a:ext uri="{FF2B5EF4-FFF2-40B4-BE49-F238E27FC236}">
                  <a16:creationId xmlns:a16="http://schemas.microsoft.com/office/drawing/2014/main" id="{D3E21AF8-C9F5-4C8D-A489-2BC27AEF0128}"/>
                </a:ext>
              </a:extLst>
            </p:cNvPr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>
              <a:extLst>
                <a:ext uri="{FF2B5EF4-FFF2-40B4-BE49-F238E27FC236}">
                  <a16:creationId xmlns:a16="http://schemas.microsoft.com/office/drawing/2014/main" id="{1B6C8116-D786-401B-9976-5DF8E2597E95}"/>
                </a:ext>
              </a:extLst>
            </p:cNvPr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7">
            <a:extLst>
              <a:ext uri="{FF2B5EF4-FFF2-40B4-BE49-F238E27FC236}">
                <a16:creationId xmlns:a16="http://schemas.microsoft.com/office/drawing/2014/main" id="{EFF99ACA-70C7-4404-A7A3-3B4D1331CC73}"/>
              </a:ext>
            </a:extLst>
          </p:cNvPr>
          <p:cNvSpPr/>
          <p:nvPr/>
        </p:nvSpPr>
        <p:spPr>
          <a:xfrm>
            <a:off x="10868050" y="2319313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8">
            <a:extLst>
              <a:ext uri="{FF2B5EF4-FFF2-40B4-BE49-F238E27FC236}">
                <a16:creationId xmlns:a16="http://schemas.microsoft.com/office/drawing/2014/main" id="{B51D57CD-C86C-40CE-933D-BB037DA290AB}"/>
              </a:ext>
            </a:extLst>
          </p:cNvPr>
          <p:cNvSpPr/>
          <p:nvPr/>
        </p:nvSpPr>
        <p:spPr>
          <a:xfrm>
            <a:off x="4331880" y="17705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099">
            <a:extLst>
              <a:ext uri="{FF2B5EF4-FFF2-40B4-BE49-F238E27FC236}">
                <a16:creationId xmlns:a16="http://schemas.microsoft.com/office/drawing/2014/main" id="{037039D3-BFC6-4AB1-BF4B-AC876963E4A8}"/>
              </a:ext>
            </a:extLst>
          </p:cNvPr>
          <p:cNvSpPr/>
          <p:nvPr/>
        </p:nvSpPr>
        <p:spPr>
          <a:xfrm>
            <a:off x="8131028" y="17550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0">
            <a:extLst>
              <a:ext uri="{FF2B5EF4-FFF2-40B4-BE49-F238E27FC236}">
                <a16:creationId xmlns:a16="http://schemas.microsoft.com/office/drawing/2014/main" id="{FE328107-2FCD-4353-BE85-804BFC4342D3}"/>
              </a:ext>
            </a:extLst>
          </p:cNvPr>
          <p:cNvSpPr/>
          <p:nvPr/>
        </p:nvSpPr>
        <p:spPr>
          <a:xfrm>
            <a:off x="8667927" y="17608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1">
            <a:extLst>
              <a:ext uri="{FF2B5EF4-FFF2-40B4-BE49-F238E27FC236}">
                <a16:creationId xmlns:a16="http://schemas.microsoft.com/office/drawing/2014/main" id="{F27C3E5F-B0C7-478E-96BD-16D132ABFC38}"/>
              </a:ext>
            </a:extLst>
          </p:cNvPr>
          <p:cNvSpPr/>
          <p:nvPr/>
        </p:nvSpPr>
        <p:spPr>
          <a:xfrm>
            <a:off x="6498932" y="17842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2">
            <a:extLst>
              <a:ext uri="{FF2B5EF4-FFF2-40B4-BE49-F238E27FC236}">
                <a16:creationId xmlns:a16="http://schemas.microsoft.com/office/drawing/2014/main" id="{5C1573CA-4433-4D11-A8A2-C367AD9FB980}"/>
              </a:ext>
            </a:extLst>
          </p:cNvPr>
          <p:cNvSpPr/>
          <p:nvPr/>
        </p:nvSpPr>
        <p:spPr>
          <a:xfrm>
            <a:off x="7590238" y="17842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3">
            <a:extLst>
              <a:ext uri="{FF2B5EF4-FFF2-40B4-BE49-F238E27FC236}">
                <a16:creationId xmlns:a16="http://schemas.microsoft.com/office/drawing/2014/main" id="{256E259D-5706-4D66-9E23-A0EA445C6DC3}"/>
              </a:ext>
            </a:extLst>
          </p:cNvPr>
          <p:cNvSpPr/>
          <p:nvPr/>
        </p:nvSpPr>
        <p:spPr>
          <a:xfrm>
            <a:off x="1040452" y="17550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4">
            <a:extLst>
              <a:ext uri="{FF2B5EF4-FFF2-40B4-BE49-F238E27FC236}">
                <a16:creationId xmlns:a16="http://schemas.microsoft.com/office/drawing/2014/main" id="{DDCA9FAE-88A7-47C9-9631-65591C67F881}"/>
              </a:ext>
            </a:extLst>
          </p:cNvPr>
          <p:cNvSpPr/>
          <p:nvPr/>
        </p:nvSpPr>
        <p:spPr>
          <a:xfrm>
            <a:off x="3221119" y="17978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5">
            <a:extLst>
              <a:ext uri="{FF2B5EF4-FFF2-40B4-BE49-F238E27FC236}">
                <a16:creationId xmlns:a16="http://schemas.microsoft.com/office/drawing/2014/main" id="{AD5D056A-9FD2-4D26-B4DA-A11E56056326}"/>
              </a:ext>
            </a:extLst>
          </p:cNvPr>
          <p:cNvSpPr/>
          <p:nvPr/>
        </p:nvSpPr>
        <p:spPr>
          <a:xfrm>
            <a:off x="5394008" y="17414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6">
            <a:extLst>
              <a:ext uri="{FF2B5EF4-FFF2-40B4-BE49-F238E27FC236}">
                <a16:creationId xmlns:a16="http://schemas.microsoft.com/office/drawing/2014/main" id="{7A25680B-57D0-4D97-A24E-00BC45B318B8}"/>
              </a:ext>
            </a:extLst>
          </p:cNvPr>
          <p:cNvSpPr/>
          <p:nvPr/>
        </p:nvSpPr>
        <p:spPr>
          <a:xfrm>
            <a:off x="7029994" y="17842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7">
            <a:extLst>
              <a:ext uri="{FF2B5EF4-FFF2-40B4-BE49-F238E27FC236}">
                <a16:creationId xmlns:a16="http://schemas.microsoft.com/office/drawing/2014/main" id="{39223830-E4AF-491C-8058-D4882E45D04C}"/>
              </a:ext>
            </a:extLst>
          </p:cNvPr>
          <p:cNvSpPr/>
          <p:nvPr/>
        </p:nvSpPr>
        <p:spPr>
          <a:xfrm>
            <a:off x="2666713" y="17550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8">
            <a:extLst>
              <a:ext uri="{FF2B5EF4-FFF2-40B4-BE49-F238E27FC236}">
                <a16:creationId xmlns:a16="http://schemas.microsoft.com/office/drawing/2014/main" id="{0FF79780-BFB6-47E3-BA18-EE2ABCFD126E}"/>
              </a:ext>
            </a:extLst>
          </p:cNvPr>
          <p:cNvSpPr/>
          <p:nvPr/>
        </p:nvSpPr>
        <p:spPr>
          <a:xfrm>
            <a:off x="2174555" y="17414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09">
            <a:extLst>
              <a:ext uri="{FF2B5EF4-FFF2-40B4-BE49-F238E27FC236}">
                <a16:creationId xmlns:a16="http://schemas.microsoft.com/office/drawing/2014/main" id="{8644E197-D122-41CB-B9E2-85BD1F8CB58A}"/>
              </a:ext>
            </a:extLst>
          </p:cNvPr>
          <p:cNvSpPr/>
          <p:nvPr/>
        </p:nvSpPr>
        <p:spPr>
          <a:xfrm>
            <a:off x="10317533" y="34537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0">
            <a:extLst>
              <a:ext uri="{FF2B5EF4-FFF2-40B4-BE49-F238E27FC236}">
                <a16:creationId xmlns:a16="http://schemas.microsoft.com/office/drawing/2014/main" id="{54547A42-6506-4E38-8D84-8805A764E58D}"/>
              </a:ext>
            </a:extLst>
          </p:cNvPr>
          <p:cNvSpPr/>
          <p:nvPr/>
        </p:nvSpPr>
        <p:spPr>
          <a:xfrm>
            <a:off x="8695163" y="28563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1">
            <a:extLst>
              <a:ext uri="{FF2B5EF4-FFF2-40B4-BE49-F238E27FC236}">
                <a16:creationId xmlns:a16="http://schemas.microsoft.com/office/drawing/2014/main" id="{D80A7795-03A8-486C-8EC4-BDF1EAEC9DAE}"/>
              </a:ext>
            </a:extLst>
          </p:cNvPr>
          <p:cNvSpPr/>
          <p:nvPr/>
        </p:nvSpPr>
        <p:spPr>
          <a:xfrm>
            <a:off x="3787199" y="28758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2">
            <a:extLst>
              <a:ext uri="{FF2B5EF4-FFF2-40B4-BE49-F238E27FC236}">
                <a16:creationId xmlns:a16="http://schemas.microsoft.com/office/drawing/2014/main" id="{1671A99D-87EF-43A7-BE0D-355C1CD3A8CF}"/>
              </a:ext>
            </a:extLst>
          </p:cNvPr>
          <p:cNvSpPr/>
          <p:nvPr/>
        </p:nvSpPr>
        <p:spPr>
          <a:xfrm>
            <a:off x="8681545" y="23056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3">
            <a:extLst>
              <a:ext uri="{FF2B5EF4-FFF2-40B4-BE49-F238E27FC236}">
                <a16:creationId xmlns:a16="http://schemas.microsoft.com/office/drawing/2014/main" id="{634077B7-016E-43D8-AC36-A3D5A6C93D2A}"/>
              </a:ext>
            </a:extLst>
          </p:cNvPr>
          <p:cNvSpPr/>
          <p:nvPr/>
        </p:nvSpPr>
        <p:spPr>
          <a:xfrm>
            <a:off x="1594858" y="34011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4">
            <a:extLst>
              <a:ext uri="{FF2B5EF4-FFF2-40B4-BE49-F238E27FC236}">
                <a16:creationId xmlns:a16="http://schemas.microsoft.com/office/drawing/2014/main" id="{065BEC5E-A253-401D-A005-6BE1C3923A7B}"/>
              </a:ext>
            </a:extLst>
          </p:cNvPr>
          <p:cNvSpPr/>
          <p:nvPr/>
        </p:nvSpPr>
        <p:spPr>
          <a:xfrm>
            <a:off x="7039722" y="28407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5">
            <a:extLst>
              <a:ext uri="{FF2B5EF4-FFF2-40B4-BE49-F238E27FC236}">
                <a16:creationId xmlns:a16="http://schemas.microsoft.com/office/drawing/2014/main" id="{F99F6600-DFB0-44B7-9DE4-2E9CCC98CDAE}"/>
              </a:ext>
            </a:extLst>
          </p:cNvPr>
          <p:cNvSpPr/>
          <p:nvPr/>
        </p:nvSpPr>
        <p:spPr>
          <a:xfrm>
            <a:off x="1044342" y="33389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6">
            <a:extLst>
              <a:ext uri="{FF2B5EF4-FFF2-40B4-BE49-F238E27FC236}">
                <a16:creationId xmlns:a16="http://schemas.microsoft.com/office/drawing/2014/main" id="{79CEE26E-8738-432D-9037-7D110D327410}"/>
              </a:ext>
            </a:extLst>
          </p:cNvPr>
          <p:cNvSpPr/>
          <p:nvPr/>
        </p:nvSpPr>
        <p:spPr>
          <a:xfrm>
            <a:off x="8140756" y="28466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7">
            <a:extLst>
              <a:ext uri="{FF2B5EF4-FFF2-40B4-BE49-F238E27FC236}">
                <a16:creationId xmlns:a16="http://schemas.microsoft.com/office/drawing/2014/main" id="{6C1AEBAD-8D79-48F5-971B-92C8F3914743}"/>
              </a:ext>
            </a:extLst>
          </p:cNvPr>
          <p:cNvSpPr/>
          <p:nvPr/>
        </p:nvSpPr>
        <p:spPr>
          <a:xfrm>
            <a:off x="7580512" y="28505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8">
            <a:extLst>
              <a:ext uri="{FF2B5EF4-FFF2-40B4-BE49-F238E27FC236}">
                <a16:creationId xmlns:a16="http://schemas.microsoft.com/office/drawing/2014/main" id="{910C5ABD-40E0-4457-98B8-02F6D213A6C7}"/>
              </a:ext>
            </a:extLst>
          </p:cNvPr>
          <p:cNvSpPr/>
          <p:nvPr/>
        </p:nvSpPr>
        <p:spPr>
          <a:xfrm>
            <a:off x="3211394" y="28466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19">
            <a:extLst>
              <a:ext uri="{FF2B5EF4-FFF2-40B4-BE49-F238E27FC236}">
                <a16:creationId xmlns:a16="http://schemas.microsoft.com/office/drawing/2014/main" id="{34467B47-C546-428C-8BF0-E93020B5A018}"/>
              </a:ext>
            </a:extLst>
          </p:cNvPr>
          <p:cNvSpPr/>
          <p:nvPr/>
        </p:nvSpPr>
        <p:spPr>
          <a:xfrm>
            <a:off x="4337715" y="28797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0">
            <a:extLst>
              <a:ext uri="{FF2B5EF4-FFF2-40B4-BE49-F238E27FC236}">
                <a16:creationId xmlns:a16="http://schemas.microsoft.com/office/drawing/2014/main" id="{10162F43-E2E5-4F0B-A926-9E5D5C447E11}"/>
              </a:ext>
            </a:extLst>
          </p:cNvPr>
          <p:cNvSpPr/>
          <p:nvPr/>
        </p:nvSpPr>
        <p:spPr>
          <a:xfrm>
            <a:off x="5967867" y="28602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1">
            <a:extLst>
              <a:ext uri="{FF2B5EF4-FFF2-40B4-BE49-F238E27FC236}">
                <a16:creationId xmlns:a16="http://schemas.microsoft.com/office/drawing/2014/main" id="{6149C2D7-8B7A-41A4-89E8-3F4E380CFE33}"/>
              </a:ext>
            </a:extLst>
          </p:cNvPr>
          <p:cNvSpPr/>
          <p:nvPr/>
        </p:nvSpPr>
        <p:spPr>
          <a:xfrm>
            <a:off x="9757289" y="34537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2">
            <a:extLst>
              <a:ext uri="{FF2B5EF4-FFF2-40B4-BE49-F238E27FC236}">
                <a16:creationId xmlns:a16="http://schemas.microsoft.com/office/drawing/2014/main" id="{1BFC665D-AF58-43CE-B6D1-5177317E5872}"/>
              </a:ext>
            </a:extLst>
          </p:cNvPr>
          <p:cNvSpPr/>
          <p:nvPr/>
        </p:nvSpPr>
        <p:spPr>
          <a:xfrm>
            <a:off x="5403733" y="28563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3">
            <a:extLst>
              <a:ext uri="{FF2B5EF4-FFF2-40B4-BE49-F238E27FC236}">
                <a16:creationId xmlns:a16="http://schemas.microsoft.com/office/drawing/2014/main" id="{DBA2E604-A961-49FD-A90C-9B43A46E355F}"/>
              </a:ext>
            </a:extLst>
          </p:cNvPr>
          <p:cNvSpPr/>
          <p:nvPr/>
        </p:nvSpPr>
        <p:spPr>
          <a:xfrm>
            <a:off x="1575405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4">
            <a:extLst>
              <a:ext uri="{FF2B5EF4-FFF2-40B4-BE49-F238E27FC236}">
                <a16:creationId xmlns:a16="http://schemas.microsoft.com/office/drawing/2014/main" id="{389D0FAD-74C7-4D1E-9A06-73EAAD53BE23}"/>
              </a:ext>
            </a:extLst>
          </p:cNvPr>
          <p:cNvSpPr/>
          <p:nvPr/>
        </p:nvSpPr>
        <p:spPr>
          <a:xfrm>
            <a:off x="1633764" y="17453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5">
            <a:extLst>
              <a:ext uri="{FF2B5EF4-FFF2-40B4-BE49-F238E27FC236}">
                <a16:creationId xmlns:a16="http://schemas.microsoft.com/office/drawing/2014/main" id="{1EDBF54B-0F1F-4FBD-869F-966FC6D4903C}"/>
              </a:ext>
            </a:extLst>
          </p:cNvPr>
          <p:cNvSpPr/>
          <p:nvPr/>
        </p:nvSpPr>
        <p:spPr>
          <a:xfrm>
            <a:off x="9191212" y="34186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6">
            <a:extLst>
              <a:ext uri="{FF2B5EF4-FFF2-40B4-BE49-F238E27FC236}">
                <a16:creationId xmlns:a16="http://schemas.microsoft.com/office/drawing/2014/main" id="{BCF50D01-D0F4-44E6-A1D7-B6FD91CFC96B}"/>
              </a:ext>
            </a:extLst>
          </p:cNvPr>
          <p:cNvSpPr/>
          <p:nvPr/>
        </p:nvSpPr>
        <p:spPr>
          <a:xfrm>
            <a:off x="6514493" y="28602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7">
            <a:extLst>
              <a:ext uri="{FF2B5EF4-FFF2-40B4-BE49-F238E27FC236}">
                <a16:creationId xmlns:a16="http://schemas.microsoft.com/office/drawing/2014/main" id="{EB8E63CC-9B6F-4802-9B4A-60A5F51E0857}"/>
              </a:ext>
            </a:extLst>
          </p:cNvPr>
          <p:cNvSpPr/>
          <p:nvPr/>
        </p:nvSpPr>
        <p:spPr>
          <a:xfrm>
            <a:off x="8127138" y="44733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8">
            <a:extLst>
              <a:ext uri="{FF2B5EF4-FFF2-40B4-BE49-F238E27FC236}">
                <a16:creationId xmlns:a16="http://schemas.microsoft.com/office/drawing/2014/main" id="{98429440-194C-483B-8FD9-76A593F71ACB}"/>
              </a:ext>
            </a:extLst>
          </p:cNvPr>
          <p:cNvSpPr/>
          <p:nvPr/>
        </p:nvSpPr>
        <p:spPr>
          <a:xfrm>
            <a:off x="8667927" y="45219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29">
            <a:extLst>
              <a:ext uri="{FF2B5EF4-FFF2-40B4-BE49-F238E27FC236}">
                <a16:creationId xmlns:a16="http://schemas.microsoft.com/office/drawing/2014/main" id="{89C35B4C-F2EA-4695-A146-0C563E3A5463}"/>
              </a:ext>
            </a:extLst>
          </p:cNvPr>
          <p:cNvSpPr/>
          <p:nvPr/>
        </p:nvSpPr>
        <p:spPr>
          <a:xfrm>
            <a:off x="1030724" y="50434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0">
            <a:extLst>
              <a:ext uri="{FF2B5EF4-FFF2-40B4-BE49-F238E27FC236}">
                <a16:creationId xmlns:a16="http://schemas.microsoft.com/office/drawing/2014/main" id="{5115FFB0-5045-416A-887F-ADED560781ED}"/>
              </a:ext>
            </a:extLst>
          </p:cNvPr>
          <p:cNvSpPr/>
          <p:nvPr/>
        </p:nvSpPr>
        <p:spPr>
          <a:xfrm>
            <a:off x="1575405" y="50278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1">
            <a:extLst>
              <a:ext uri="{FF2B5EF4-FFF2-40B4-BE49-F238E27FC236}">
                <a16:creationId xmlns:a16="http://schemas.microsoft.com/office/drawing/2014/main" id="{037846FE-3C11-49DB-ABDD-D66E17B359AE}"/>
              </a:ext>
            </a:extLst>
          </p:cNvPr>
          <p:cNvSpPr/>
          <p:nvPr/>
        </p:nvSpPr>
        <p:spPr>
          <a:xfrm>
            <a:off x="4341606" y="50570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2">
            <a:extLst>
              <a:ext uri="{FF2B5EF4-FFF2-40B4-BE49-F238E27FC236}">
                <a16:creationId xmlns:a16="http://schemas.microsoft.com/office/drawing/2014/main" id="{4F3E67E4-399A-4209-824E-543617D66391}"/>
              </a:ext>
            </a:extLst>
          </p:cNvPr>
          <p:cNvSpPr/>
          <p:nvPr/>
        </p:nvSpPr>
        <p:spPr>
          <a:xfrm>
            <a:off x="4849326" y="50142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3">
            <a:extLst>
              <a:ext uri="{FF2B5EF4-FFF2-40B4-BE49-F238E27FC236}">
                <a16:creationId xmlns:a16="http://schemas.microsoft.com/office/drawing/2014/main" id="{BDA4A9C5-5CBA-4035-B6F9-5B07DAD94C70}"/>
              </a:ext>
            </a:extLst>
          </p:cNvPr>
          <p:cNvSpPr/>
          <p:nvPr/>
        </p:nvSpPr>
        <p:spPr>
          <a:xfrm>
            <a:off x="1044342" y="28505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4">
            <a:extLst>
              <a:ext uri="{FF2B5EF4-FFF2-40B4-BE49-F238E27FC236}">
                <a16:creationId xmlns:a16="http://schemas.microsoft.com/office/drawing/2014/main" id="{EE0DD354-56CE-4B8D-8109-61DCE3ABA0CC}"/>
              </a:ext>
            </a:extLst>
          </p:cNvPr>
          <p:cNvSpPr/>
          <p:nvPr/>
        </p:nvSpPr>
        <p:spPr>
          <a:xfrm>
            <a:off x="8136865" y="23251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5">
            <a:extLst>
              <a:ext uri="{FF2B5EF4-FFF2-40B4-BE49-F238E27FC236}">
                <a16:creationId xmlns:a16="http://schemas.microsoft.com/office/drawing/2014/main" id="{935C5A41-EDB9-47C4-92E5-10362A7E61C7}"/>
              </a:ext>
            </a:extLst>
          </p:cNvPr>
          <p:cNvSpPr/>
          <p:nvPr/>
        </p:nvSpPr>
        <p:spPr>
          <a:xfrm>
            <a:off x="2131758" y="44830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6">
            <a:extLst>
              <a:ext uri="{FF2B5EF4-FFF2-40B4-BE49-F238E27FC236}">
                <a16:creationId xmlns:a16="http://schemas.microsoft.com/office/drawing/2014/main" id="{6C2397DA-B795-419A-B7DC-FE17B36DD2C6}"/>
              </a:ext>
            </a:extLst>
          </p:cNvPr>
          <p:cNvSpPr/>
          <p:nvPr/>
        </p:nvSpPr>
        <p:spPr>
          <a:xfrm>
            <a:off x="5938688" y="50667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7">
            <a:extLst>
              <a:ext uri="{FF2B5EF4-FFF2-40B4-BE49-F238E27FC236}">
                <a16:creationId xmlns:a16="http://schemas.microsoft.com/office/drawing/2014/main" id="{34C37F28-9838-4FD4-A83F-446283541AA4}"/>
              </a:ext>
            </a:extLst>
          </p:cNvPr>
          <p:cNvSpPr/>
          <p:nvPr/>
        </p:nvSpPr>
        <p:spPr>
          <a:xfrm>
            <a:off x="7039722" y="39362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8">
            <a:extLst>
              <a:ext uri="{FF2B5EF4-FFF2-40B4-BE49-F238E27FC236}">
                <a16:creationId xmlns:a16="http://schemas.microsoft.com/office/drawing/2014/main" id="{FC89EFBD-9638-468F-9F15-DAF5BC1037A2}"/>
              </a:ext>
            </a:extLst>
          </p:cNvPr>
          <p:cNvSpPr/>
          <p:nvPr/>
        </p:nvSpPr>
        <p:spPr>
          <a:xfrm>
            <a:off x="2122032" y="50823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39">
            <a:extLst>
              <a:ext uri="{FF2B5EF4-FFF2-40B4-BE49-F238E27FC236}">
                <a16:creationId xmlns:a16="http://schemas.microsoft.com/office/drawing/2014/main" id="{9110AA5D-9AE1-4060-8CF6-0E7B1A4BD939}"/>
              </a:ext>
            </a:extLst>
          </p:cNvPr>
          <p:cNvSpPr/>
          <p:nvPr/>
        </p:nvSpPr>
        <p:spPr>
          <a:xfrm>
            <a:off x="2666713" y="50823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0">
            <a:extLst>
              <a:ext uri="{FF2B5EF4-FFF2-40B4-BE49-F238E27FC236}">
                <a16:creationId xmlns:a16="http://schemas.microsoft.com/office/drawing/2014/main" id="{A675AC34-37E5-41CC-9ABB-FB440DD38054}"/>
              </a:ext>
            </a:extLst>
          </p:cNvPr>
          <p:cNvSpPr/>
          <p:nvPr/>
        </p:nvSpPr>
        <p:spPr>
          <a:xfrm>
            <a:off x="3211394" y="50823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1">
            <a:extLst>
              <a:ext uri="{FF2B5EF4-FFF2-40B4-BE49-F238E27FC236}">
                <a16:creationId xmlns:a16="http://schemas.microsoft.com/office/drawing/2014/main" id="{5C8E2F9F-8D99-4DBE-BCAA-B63C727A7532}"/>
              </a:ext>
            </a:extLst>
          </p:cNvPr>
          <p:cNvSpPr/>
          <p:nvPr/>
        </p:nvSpPr>
        <p:spPr>
          <a:xfrm>
            <a:off x="3758019" y="50823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2">
            <a:extLst>
              <a:ext uri="{FF2B5EF4-FFF2-40B4-BE49-F238E27FC236}">
                <a16:creationId xmlns:a16="http://schemas.microsoft.com/office/drawing/2014/main" id="{9BFE12A6-0DAB-426C-ABE6-4A325194AB56}"/>
              </a:ext>
            </a:extLst>
          </p:cNvPr>
          <p:cNvSpPr/>
          <p:nvPr/>
        </p:nvSpPr>
        <p:spPr>
          <a:xfrm>
            <a:off x="5938688" y="18172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3">
            <a:extLst>
              <a:ext uri="{FF2B5EF4-FFF2-40B4-BE49-F238E27FC236}">
                <a16:creationId xmlns:a16="http://schemas.microsoft.com/office/drawing/2014/main" id="{AF379A52-0DBA-4962-8AEC-3A92C836D439}"/>
              </a:ext>
            </a:extLst>
          </p:cNvPr>
          <p:cNvSpPr/>
          <p:nvPr/>
        </p:nvSpPr>
        <p:spPr>
          <a:xfrm>
            <a:off x="6485314" y="50336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4">
            <a:extLst>
              <a:ext uri="{FF2B5EF4-FFF2-40B4-BE49-F238E27FC236}">
                <a16:creationId xmlns:a16="http://schemas.microsoft.com/office/drawing/2014/main" id="{7FC5C0AE-78A4-46C0-9035-DF64B3DCB586}"/>
              </a:ext>
            </a:extLst>
          </p:cNvPr>
          <p:cNvSpPr/>
          <p:nvPr/>
        </p:nvSpPr>
        <p:spPr>
          <a:xfrm>
            <a:off x="7576622" y="39421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5">
            <a:extLst>
              <a:ext uri="{FF2B5EF4-FFF2-40B4-BE49-F238E27FC236}">
                <a16:creationId xmlns:a16="http://schemas.microsoft.com/office/drawing/2014/main" id="{5408A825-3226-49E0-A155-1153B3C4A6D3}"/>
              </a:ext>
            </a:extLst>
          </p:cNvPr>
          <p:cNvSpPr/>
          <p:nvPr/>
        </p:nvSpPr>
        <p:spPr>
          <a:xfrm>
            <a:off x="3211394" y="45219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6">
            <a:extLst>
              <a:ext uri="{FF2B5EF4-FFF2-40B4-BE49-F238E27FC236}">
                <a16:creationId xmlns:a16="http://schemas.microsoft.com/office/drawing/2014/main" id="{C8DA1354-D641-47D9-8ADC-A4D4D254B4AC}"/>
              </a:ext>
            </a:extLst>
          </p:cNvPr>
          <p:cNvSpPr/>
          <p:nvPr/>
        </p:nvSpPr>
        <p:spPr>
          <a:xfrm>
            <a:off x="5938688" y="39712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7">
            <a:extLst>
              <a:ext uri="{FF2B5EF4-FFF2-40B4-BE49-F238E27FC236}">
                <a16:creationId xmlns:a16="http://schemas.microsoft.com/office/drawing/2014/main" id="{DB77EDDB-A311-4B08-8DA9-AE54ABF9FE9A}"/>
              </a:ext>
            </a:extLst>
          </p:cNvPr>
          <p:cNvSpPr/>
          <p:nvPr/>
        </p:nvSpPr>
        <p:spPr>
          <a:xfrm>
            <a:off x="8121303" y="34109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8">
            <a:extLst>
              <a:ext uri="{FF2B5EF4-FFF2-40B4-BE49-F238E27FC236}">
                <a16:creationId xmlns:a16="http://schemas.microsoft.com/office/drawing/2014/main" id="{3244E17E-DF0E-4760-848B-5E4001BD5C2A}"/>
              </a:ext>
            </a:extLst>
          </p:cNvPr>
          <p:cNvSpPr/>
          <p:nvPr/>
        </p:nvSpPr>
        <p:spPr>
          <a:xfrm>
            <a:off x="2122032" y="33914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49">
            <a:extLst>
              <a:ext uri="{FF2B5EF4-FFF2-40B4-BE49-F238E27FC236}">
                <a16:creationId xmlns:a16="http://schemas.microsoft.com/office/drawing/2014/main" id="{5AD7F2E2-A4B1-411D-A725-FE7254D57EC1}"/>
              </a:ext>
            </a:extLst>
          </p:cNvPr>
          <p:cNvSpPr/>
          <p:nvPr/>
        </p:nvSpPr>
        <p:spPr>
          <a:xfrm>
            <a:off x="7059175" y="33817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0">
            <a:extLst>
              <a:ext uri="{FF2B5EF4-FFF2-40B4-BE49-F238E27FC236}">
                <a16:creationId xmlns:a16="http://schemas.microsoft.com/office/drawing/2014/main" id="{D591E8F3-E190-43D8-A5AD-788F09544BE1}"/>
              </a:ext>
            </a:extLst>
          </p:cNvPr>
          <p:cNvSpPr/>
          <p:nvPr/>
        </p:nvSpPr>
        <p:spPr>
          <a:xfrm>
            <a:off x="1030724" y="45122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1">
            <a:extLst>
              <a:ext uri="{FF2B5EF4-FFF2-40B4-BE49-F238E27FC236}">
                <a16:creationId xmlns:a16="http://schemas.microsoft.com/office/drawing/2014/main" id="{A194F709-C0D1-47E0-BFEE-63B40A79CBCC}"/>
              </a:ext>
            </a:extLst>
          </p:cNvPr>
          <p:cNvSpPr/>
          <p:nvPr/>
        </p:nvSpPr>
        <p:spPr>
          <a:xfrm>
            <a:off x="1575405" y="45024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2">
            <a:extLst>
              <a:ext uri="{FF2B5EF4-FFF2-40B4-BE49-F238E27FC236}">
                <a16:creationId xmlns:a16="http://schemas.microsoft.com/office/drawing/2014/main" id="{62D24751-66FE-4D96-9F1D-3375DAEFD928}"/>
              </a:ext>
            </a:extLst>
          </p:cNvPr>
          <p:cNvSpPr/>
          <p:nvPr/>
        </p:nvSpPr>
        <p:spPr>
          <a:xfrm>
            <a:off x="4888232" y="17414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3">
            <a:extLst>
              <a:ext uri="{FF2B5EF4-FFF2-40B4-BE49-F238E27FC236}">
                <a16:creationId xmlns:a16="http://schemas.microsoft.com/office/drawing/2014/main" id="{1BC5DE20-028A-4BAB-A663-64A9BFE18194}"/>
              </a:ext>
            </a:extLst>
          </p:cNvPr>
          <p:cNvSpPr/>
          <p:nvPr/>
        </p:nvSpPr>
        <p:spPr>
          <a:xfrm>
            <a:off x="7029994" y="50920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4">
            <a:extLst>
              <a:ext uri="{FF2B5EF4-FFF2-40B4-BE49-F238E27FC236}">
                <a16:creationId xmlns:a16="http://schemas.microsoft.com/office/drawing/2014/main" id="{1DBF8D9C-6F27-4216-A804-F31BA4635FED}"/>
              </a:ext>
            </a:extLst>
          </p:cNvPr>
          <p:cNvSpPr/>
          <p:nvPr/>
        </p:nvSpPr>
        <p:spPr>
          <a:xfrm>
            <a:off x="5394008" y="50142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5">
            <a:extLst>
              <a:ext uri="{FF2B5EF4-FFF2-40B4-BE49-F238E27FC236}">
                <a16:creationId xmlns:a16="http://schemas.microsoft.com/office/drawing/2014/main" id="{A072E31D-C0F3-4B65-9E53-AFCD76073882}"/>
              </a:ext>
            </a:extLst>
          </p:cNvPr>
          <p:cNvSpPr/>
          <p:nvPr/>
        </p:nvSpPr>
        <p:spPr>
          <a:xfrm>
            <a:off x="8121303" y="50570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6">
            <a:extLst>
              <a:ext uri="{FF2B5EF4-FFF2-40B4-BE49-F238E27FC236}">
                <a16:creationId xmlns:a16="http://schemas.microsoft.com/office/drawing/2014/main" id="{FEBA6AF6-5311-4677-8EE2-9E82D24312C0}"/>
              </a:ext>
            </a:extLst>
          </p:cNvPr>
          <p:cNvSpPr/>
          <p:nvPr/>
        </p:nvSpPr>
        <p:spPr>
          <a:xfrm>
            <a:off x="3767746" y="17744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7">
            <a:extLst>
              <a:ext uri="{FF2B5EF4-FFF2-40B4-BE49-F238E27FC236}">
                <a16:creationId xmlns:a16="http://schemas.microsoft.com/office/drawing/2014/main" id="{575976D6-8089-4592-A37B-C170CFB2BDF0}"/>
              </a:ext>
            </a:extLst>
          </p:cNvPr>
          <p:cNvSpPr/>
          <p:nvPr/>
        </p:nvSpPr>
        <p:spPr>
          <a:xfrm>
            <a:off x="8704889" y="50336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8">
            <a:extLst>
              <a:ext uri="{FF2B5EF4-FFF2-40B4-BE49-F238E27FC236}">
                <a16:creationId xmlns:a16="http://schemas.microsoft.com/office/drawing/2014/main" id="{5324FF3A-8A70-4DD6-AA66-AA516FB84B0E}"/>
              </a:ext>
            </a:extLst>
          </p:cNvPr>
          <p:cNvSpPr/>
          <p:nvPr/>
        </p:nvSpPr>
        <p:spPr>
          <a:xfrm>
            <a:off x="1059904" y="39362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59">
            <a:extLst>
              <a:ext uri="{FF2B5EF4-FFF2-40B4-BE49-F238E27FC236}">
                <a16:creationId xmlns:a16="http://schemas.microsoft.com/office/drawing/2014/main" id="{F5D67E1E-929C-43BD-9AF3-F44476802914}"/>
              </a:ext>
            </a:extLst>
          </p:cNvPr>
          <p:cNvSpPr/>
          <p:nvPr/>
        </p:nvSpPr>
        <p:spPr>
          <a:xfrm>
            <a:off x="7586347" y="33817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0">
            <a:extLst>
              <a:ext uri="{FF2B5EF4-FFF2-40B4-BE49-F238E27FC236}">
                <a16:creationId xmlns:a16="http://schemas.microsoft.com/office/drawing/2014/main" id="{48DEA69B-030C-49B8-B139-8A64F7597028}"/>
              </a:ext>
            </a:extLst>
          </p:cNvPr>
          <p:cNvSpPr/>
          <p:nvPr/>
        </p:nvSpPr>
        <p:spPr>
          <a:xfrm>
            <a:off x="2695891" y="44674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1">
            <a:extLst>
              <a:ext uri="{FF2B5EF4-FFF2-40B4-BE49-F238E27FC236}">
                <a16:creationId xmlns:a16="http://schemas.microsoft.com/office/drawing/2014/main" id="{65FE9D8C-6F8F-433F-B718-D25DC100F6FA}"/>
              </a:ext>
            </a:extLst>
          </p:cNvPr>
          <p:cNvSpPr/>
          <p:nvPr/>
        </p:nvSpPr>
        <p:spPr>
          <a:xfrm>
            <a:off x="4318263" y="33875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2">
            <a:extLst>
              <a:ext uri="{FF2B5EF4-FFF2-40B4-BE49-F238E27FC236}">
                <a16:creationId xmlns:a16="http://schemas.microsoft.com/office/drawing/2014/main" id="{6EC0D823-2E05-4B43-B935-DD1FBC576797}"/>
              </a:ext>
            </a:extLst>
          </p:cNvPr>
          <p:cNvSpPr/>
          <p:nvPr/>
        </p:nvSpPr>
        <p:spPr>
          <a:xfrm>
            <a:off x="3767746" y="44869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3">
            <a:extLst>
              <a:ext uri="{FF2B5EF4-FFF2-40B4-BE49-F238E27FC236}">
                <a16:creationId xmlns:a16="http://schemas.microsoft.com/office/drawing/2014/main" id="{EC1B0018-7434-4C2C-BB05-4886EBBCA3AC}"/>
              </a:ext>
            </a:extLst>
          </p:cNvPr>
          <p:cNvSpPr/>
          <p:nvPr/>
        </p:nvSpPr>
        <p:spPr>
          <a:xfrm>
            <a:off x="4327990" y="44869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4">
            <a:extLst>
              <a:ext uri="{FF2B5EF4-FFF2-40B4-BE49-F238E27FC236}">
                <a16:creationId xmlns:a16="http://schemas.microsoft.com/office/drawing/2014/main" id="{8B92D2C4-AECC-4B37-B149-E70587CF7176}"/>
              </a:ext>
            </a:extLst>
          </p:cNvPr>
          <p:cNvSpPr/>
          <p:nvPr/>
        </p:nvSpPr>
        <p:spPr>
          <a:xfrm>
            <a:off x="7029994" y="44830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5">
            <a:extLst>
              <a:ext uri="{FF2B5EF4-FFF2-40B4-BE49-F238E27FC236}">
                <a16:creationId xmlns:a16="http://schemas.microsoft.com/office/drawing/2014/main" id="{3F331229-4052-4CE7-8B23-8ED31A9331DF}"/>
              </a:ext>
            </a:extLst>
          </p:cNvPr>
          <p:cNvSpPr/>
          <p:nvPr/>
        </p:nvSpPr>
        <p:spPr>
          <a:xfrm>
            <a:off x="6543673" y="39265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6">
            <a:extLst>
              <a:ext uri="{FF2B5EF4-FFF2-40B4-BE49-F238E27FC236}">
                <a16:creationId xmlns:a16="http://schemas.microsoft.com/office/drawing/2014/main" id="{7278CE2B-1D04-4257-8F3F-C6318F641E4C}"/>
              </a:ext>
            </a:extLst>
          </p:cNvPr>
          <p:cNvSpPr/>
          <p:nvPr/>
        </p:nvSpPr>
        <p:spPr>
          <a:xfrm>
            <a:off x="4862943" y="45024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7">
            <a:extLst>
              <a:ext uri="{FF2B5EF4-FFF2-40B4-BE49-F238E27FC236}">
                <a16:creationId xmlns:a16="http://schemas.microsoft.com/office/drawing/2014/main" id="{8C51DE88-8B80-413E-AF52-D03B666D733C}"/>
              </a:ext>
            </a:extLst>
          </p:cNvPr>
          <p:cNvSpPr/>
          <p:nvPr/>
        </p:nvSpPr>
        <p:spPr>
          <a:xfrm>
            <a:off x="5954250" y="44733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8">
            <a:extLst>
              <a:ext uri="{FF2B5EF4-FFF2-40B4-BE49-F238E27FC236}">
                <a16:creationId xmlns:a16="http://schemas.microsoft.com/office/drawing/2014/main" id="{76504B50-9F59-4212-B233-FBC12479FCFC}"/>
              </a:ext>
            </a:extLst>
          </p:cNvPr>
          <p:cNvSpPr/>
          <p:nvPr/>
        </p:nvSpPr>
        <p:spPr>
          <a:xfrm>
            <a:off x="6479478" y="44674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69">
            <a:extLst>
              <a:ext uri="{FF2B5EF4-FFF2-40B4-BE49-F238E27FC236}">
                <a16:creationId xmlns:a16="http://schemas.microsoft.com/office/drawing/2014/main" id="{65A9EECB-9828-4D06-9C6C-2963500062EA}"/>
              </a:ext>
            </a:extLst>
          </p:cNvPr>
          <p:cNvSpPr/>
          <p:nvPr/>
        </p:nvSpPr>
        <p:spPr>
          <a:xfrm>
            <a:off x="7576622" y="44830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0">
            <a:extLst>
              <a:ext uri="{FF2B5EF4-FFF2-40B4-BE49-F238E27FC236}">
                <a16:creationId xmlns:a16="http://schemas.microsoft.com/office/drawing/2014/main" id="{A0F01752-F52A-4780-B249-04D5214D8CAF}"/>
              </a:ext>
            </a:extLst>
          </p:cNvPr>
          <p:cNvSpPr/>
          <p:nvPr/>
        </p:nvSpPr>
        <p:spPr>
          <a:xfrm>
            <a:off x="7029994" y="23154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1">
            <a:extLst>
              <a:ext uri="{FF2B5EF4-FFF2-40B4-BE49-F238E27FC236}">
                <a16:creationId xmlns:a16="http://schemas.microsoft.com/office/drawing/2014/main" id="{6E727CBE-11C9-400D-B542-8514EFEA872A}"/>
              </a:ext>
            </a:extLst>
          </p:cNvPr>
          <p:cNvSpPr/>
          <p:nvPr/>
        </p:nvSpPr>
        <p:spPr>
          <a:xfrm>
            <a:off x="5436803" y="44927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2">
            <a:extLst>
              <a:ext uri="{FF2B5EF4-FFF2-40B4-BE49-F238E27FC236}">
                <a16:creationId xmlns:a16="http://schemas.microsoft.com/office/drawing/2014/main" id="{17C0AD2F-FC83-4EB8-8414-687AAAF909F4}"/>
              </a:ext>
            </a:extLst>
          </p:cNvPr>
          <p:cNvSpPr/>
          <p:nvPr/>
        </p:nvSpPr>
        <p:spPr>
          <a:xfrm>
            <a:off x="10829145" y="3945999"/>
            <a:ext cx="274285" cy="2626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3">
            <a:extLst>
              <a:ext uri="{FF2B5EF4-FFF2-40B4-BE49-F238E27FC236}">
                <a16:creationId xmlns:a16="http://schemas.microsoft.com/office/drawing/2014/main" id="{083427E6-9620-488F-B19A-0F21CADBA014}"/>
              </a:ext>
            </a:extLst>
          </p:cNvPr>
          <p:cNvSpPr/>
          <p:nvPr/>
        </p:nvSpPr>
        <p:spPr>
          <a:xfrm>
            <a:off x="9230117" y="39557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4">
            <a:extLst>
              <a:ext uri="{FF2B5EF4-FFF2-40B4-BE49-F238E27FC236}">
                <a16:creationId xmlns:a16="http://schemas.microsoft.com/office/drawing/2014/main" id="{B2311661-9F6E-4B9D-A1D4-35EE02E7B0F9}"/>
              </a:ext>
            </a:extLst>
          </p:cNvPr>
          <p:cNvSpPr/>
          <p:nvPr/>
        </p:nvSpPr>
        <p:spPr>
          <a:xfrm>
            <a:off x="10282517" y="39849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5">
            <a:extLst>
              <a:ext uri="{FF2B5EF4-FFF2-40B4-BE49-F238E27FC236}">
                <a16:creationId xmlns:a16="http://schemas.microsoft.com/office/drawing/2014/main" id="{85256074-F1FB-40BB-8CF8-66B97B49089C}"/>
              </a:ext>
            </a:extLst>
          </p:cNvPr>
          <p:cNvSpPr/>
          <p:nvPr/>
        </p:nvSpPr>
        <p:spPr>
          <a:xfrm>
            <a:off x="9737836" y="39401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6">
            <a:extLst>
              <a:ext uri="{FF2B5EF4-FFF2-40B4-BE49-F238E27FC236}">
                <a16:creationId xmlns:a16="http://schemas.microsoft.com/office/drawing/2014/main" id="{3FC33958-2202-4DAE-ACFF-0A040084888D}"/>
              </a:ext>
            </a:extLst>
          </p:cNvPr>
          <p:cNvSpPr/>
          <p:nvPr/>
        </p:nvSpPr>
        <p:spPr>
          <a:xfrm>
            <a:off x="10842761" y="1788111"/>
            <a:ext cx="245107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77">
            <a:extLst>
              <a:ext uri="{FF2B5EF4-FFF2-40B4-BE49-F238E27FC236}">
                <a16:creationId xmlns:a16="http://schemas.microsoft.com/office/drawing/2014/main" id="{64A137AE-6CA6-40C6-B5D4-3F89375A7ECA}"/>
              </a:ext>
            </a:extLst>
          </p:cNvPr>
          <p:cNvSpPr/>
          <p:nvPr/>
        </p:nvSpPr>
        <p:spPr>
          <a:xfrm>
            <a:off x="10298080" y="17725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78">
            <a:extLst>
              <a:ext uri="{FF2B5EF4-FFF2-40B4-BE49-F238E27FC236}">
                <a16:creationId xmlns:a16="http://schemas.microsoft.com/office/drawing/2014/main" id="{9F99AB40-43D3-444B-AC2C-7C9CEB0BC1C8}"/>
              </a:ext>
            </a:extLst>
          </p:cNvPr>
          <p:cNvSpPr/>
          <p:nvPr/>
        </p:nvSpPr>
        <p:spPr>
          <a:xfrm>
            <a:off x="9776742" y="17589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79">
            <a:extLst>
              <a:ext uri="{FF2B5EF4-FFF2-40B4-BE49-F238E27FC236}">
                <a16:creationId xmlns:a16="http://schemas.microsoft.com/office/drawing/2014/main" id="{6455206E-DB5A-4FF6-AF64-EFD1146593CD}"/>
              </a:ext>
            </a:extLst>
          </p:cNvPr>
          <p:cNvSpPr/>
          <p:nvPr/>
        </p:nvSpPr>
        <p:spPr>
          <a:xfrm>
            <a:off x="7615526" y="50142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0">
            <a:extLst>
              <a:ext uri="{FF2B5EF4-FFF2-40B4-BE49-F238E27FC236}">
                <a16:creationId xmlns:a16="http://schemas.microsoft.com/office/drawing/2014/main" id="{C276C374-2AE0-40F5-ABA4-C92996EBE975}"/>
              </a:ext>
            </a:extLst>
          </p:cNvPr>
          <p:cNvSpPr/>
          <p:nvPr/>
        </p:nvSpPr>
        <p:spPr>
          <a:xfrm>
            <a:off x="10829145" y="3453713"/>
            <a:ext cx="274285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1">
            <a:extLst>
              <a:ext uri="{FF2B5EF4-FFF2-40B4-BE49-F238E27FC236}">
                <a16:creationId xmlns:a16="http://schemas.microsoft.com/office/drawing/2014/main" id="{7F1465A5-37B7-476D-B5F3-2AD9D5ED7C00}"/>
              </a:ext>
            </a:extLst>
          </p:cNvPr>
          <p:cNvSpPr/>
          <p:nvPr/>
        </p:nvSpPr>
        <p:spPr>
          <a:xfrm>
            <a:off x="8704889" y="33778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2">
            <a:extLst>
              <a:ext uri="{FF2B5EF4-FFF2-40B4-BE49-F238E27FC236}">
                <a16:creationId xmlns:a16="http://schemas.microsoft.com/office/drawing/2014/main" id="{B51DB4C1-1B0C-4B16-A487-918861C09449}"/>
              </a:ext>
            </a:extLst>
          </p:cNvPr>
          <p:cNvSpPr/>
          <p:nvPr/>
        </p:nvSpPr>
        <p:spPr>
          <a:xfrm>
            <a:off x="10305861" y="44733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3">
            <a:extLst>
              <a:ext uri="{FF2B5EF4-FFF2-40B4-BE49-F238E27FC236}">
                <a16:creationId xmlns:a16="http://schemas.microsoft.com/office/drawing/2014/main" id="{D1701179-6F69-445A-8A01-A0227CB5F861}"/>
              </a:ext>
            </a:extLst>
          </p:cNvPr>
          <p:cNvSpPr/>
          <p:nvPr/>
        </p:nvSpPr>
        <p:spPr>
          <a:xfrm>
            <a:off x="9813703" y="44733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84">
            <a:extLst>
              <a:ext uri="{FF2B5EF4-FFF2-40B4-BE49-F238E27FC236}">
                <a16:creationId xmlns:a16="http://schemas.microsoft.com/office/drawing/2014/main" id="{078AA5B8-4C22-4F03-AC26-FD6D5647EB22}"/>
              </a:ext>
            </a:extLst>
          </p:cNvPr>
          <p:cNvSpPr/>
          <p:nvPr/>
        </p:nvSpPr>
        <p:spPr>
          <a:xfrm>
            <a:off x="9191212" y="18309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85">
            <a:extLst>
              <a:ext uri="{FF2B5EF4-FFF2-40B4-BE49-F238E27FC236}">
                <a16:creationId xmlns:a16="http://schemas.microsoft.com/office/drawing/2014/main" id="{CA113EFE-378B-4118-89AD-175F682F17A5}"/>
              </a:ext>
            </a:extLst>
          </p:cNvPr>
          <p:cNvSpPr/>
          <p:nvPr/>
        </p:nvSpPr>
        <p:spPr>
          <a:xfrm>
            <a:off x="10829145" y="2893324"/>
            <a:ext cx="274285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86">
            <a:extLst>
              <a:ext uri="{FF2B5EF4-FFF2-40B4-BE49-F238E27FC236}">
                <a16:creationId xmlns:a16="http://schemas.microsoft.com/office/drawing/2014/main" id="{338C9BD8-47D4-40D1-99B9-5DECFB188A04}"/>
              </a:ext>
            </a:extLst>
          </p:cNvPr>
          <p:cNvSpPr/>
          <p:nvPr/>
        </p:nvSpPr>
        <p:spPr>
          <a:xfrm>
            <a:off x="8131028" y="39421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5187">
            <a:extLst>
              <a:ext uri="{FF2B5EF4-FFF2-40B4-BE49-F238E27FC236}">
                <a16:creationId xmlns:a16="http://schemas.microsoft.com/office/drawing/2014/main" id="{DFBD59AA-F7CC-4392-BA45-7E1414D6E107}"/>
              </a:ext>
            </a:extLst>
          </p:cNvPr>
          <p:cNvSpPr/>
          <p:nvPr/>
        </p:nvSpPr>
        <p:spPr>
          <a:xfrm>
            <a:off x="5995101" y="22551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Shape 5188">
            <a:extLst>
              <a:ext uri="{FF2B5EF4-FFF2-40B4-BE49-F238E27FC236}">
                <a16:creationId xmlns:a16="http://schemas.microsoft.com/office/drawing/2014/main" id="{49D483D8-BFE1-437F-927D-D26EA24EB3D2}"/>
              </a:ext>
            </a:extLst>
          </p:cNvPr>
          <p:cNvSpPr/>
          <p:nvPr/>
        </p:nvSpPr>
        <p:spPr>
          <a:xfrm>
            <a:off x="10850542" y="4990891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Shape 5189">
            <a:extLst>
              <a:ext uri="{FF2B5EF4-FFF2-40B4-BE49-F238E27FC236}">
                <a16:creationId xmlns:a16="http://schemas.microsoft.com/office/drawing/2014/main" id="{6E32E3D8-F960-4687-B4D1-80B9EBAE741B}"/>
              </a:ext>
            </a:extLst>
          </p:cNvPr>
          <p:cNvSpPr/>
          <p:nvPr/>
        </p:nvSpPr>
        <p:spPr>
          <a:xfrm>
            <a:off x="9243733" y="51134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Shape 5190">
            <a:extLst>
              <a:ext uri="{FF2B5EF4-FFF2-40B4-BE49-F238E27FC236}">
                <a16:creationId xmlns:a16="http://schemas.microsoft.com/office/drawing/2014/main" id="{D9EEA6C7-BF04-4C21-A969-AE0E44743730}"/>
              </a:ext>
            </a:extLst>
          </p:cNvPr>
          <p:cNvSpPr/>
          <p:nvPr/>
        </p:nvSpPr>
        <p:spPr>
          <a:xfrm>
            <a:off x="10790238" y="4512225"/>
            <a:ext cx="274285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Shape 5191">
            <a:extLst>
              <a:ext uri="{FF2B5EF4-FFF2-40B4-BE49-F238E27FC236}">
                <a16:creationId xmlns:a16="http://schemas.microsoft.com/office/drawing/2014/main" id="{6130BBE6-39B6-4408-A2DE-DC4C9F645AEE}"/>
              </a:ext>
            </a:extLst>
          </p:cNvPr>
          <p:cNvSpPr/>
          <p:nvPr/>
        </p:nvSpPr>
        <p:spPr>
          <a:xfrm>
            <a:off x="9191211" y="23329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Shape 5192">
            <a:extLst>
              <a:ext uri="{FF2B5EF4-FFF2-40B4-BE49-F238E27FC236}">
                <a16:creationId xmlns:a16="http://schemas.microsoft.com/office/drawing/2014/main" id="{B3B6EFA7-5775-49D0-81CE-985DF901C312}"/>
              </a:ext>
            </a:extLst>
          </p:cNvPr>
          <p:cNvSpPr/>
          <p:nvPr/>
        </p:nvSpPr>
        <p:spPr>
          <a:xfrm>
            <a:off x="1604585" y="28368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Shape 5193">
            <a:extLst>
              <a:ext uri="{FF2B5EF4-FFF2-40B4-BE49-F238E27FC236}">
                <a16:creationId xmlns:a16="http://schemas.microsoft.com/office/drawing/2014/main" id="{06F699F7-48A5-4FF3-8933-2D16CEB6A8F8}"/>
              </a:ext>
            </a:extLst>
          </p:cNvPr>
          <p:cNvSpPr/>
          <p:nvPr/>
        </p:nvSpPr>
        <p:spPr>
          <a:xfrm>
            <a:off x="2151212" y="28466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752801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DF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84D43A7-8A12-4ACD-BA1C-FD127CFC4401}"/>
              </a:ext>
            </a:extLst>
          </p:cNvPr>
          <p:cNvSpPr/>
          <p:nvPr/>
        </p:nvSpPr>
        <p:spPr>
          <a:xfrm>
            <a:off x="6212114" y="1828800"/>
            <a:ext cx="4847772" cy="4340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1A8B5A-2189-4A7D-9A02-8F8902D09472}"/>
              </a:ext>
            </a:extLst>
          </p:cNvPr>
          <p:cNvSpPr txBox="1"/>
          <p:nvPr/>
        </p:nvSpPr>
        <p:spPr>
          <a:xfrm>
            <a:off x="6703975" y="4091295"/>
            <a:ext cx="3789854" cy="1677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CC1794-72CC-46DF-94BE-9123C8B71DD5}"/>
              </a:ext>
            </a:extLst>
          </p:cNvPr>
          <p:cNvSpPr/>
          <p:nvPr/>
        </p:nvSpPr>
        <p:spPr>
          <a:xfrm>
            <a:off x="6703975" y="2310592"/>
            <a:ext cx="3457650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INTRO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A25EAE-AA95-4808-A6A5-2EEC2D1B82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249821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>
            <a:extLst>
              <a:ext uri="{FF2B5EF4-FFF2-40B4-BE49-F238E27FC236}">
                <a16:creationId xmlns:a16="http://schemas.microsoft.com/office/drawing/2014/main" id="{987EDEBF-7993-4CC3-B13B-BF8B4F31B1B5}"/>
              </a:ext>
            </a:extLst>
          </p:cNvPr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>
            <a:extLst>
              <a:ext uri="{FF2B5EF4-FFF2-40B4-BE49-F238E27FC236}">
                <a16:creationId xmlns:a16="http://schemas.microsoft.com/office/drawing/2014/main" id="{AADD5D49-9891-4091-AF28-CC96170AF16D}"/>
              </a:ext>
            </a:extLst>
          </p:cNvPr>
          <p:cNvSpPr/>
          <p:nvPr/>
        </p:nvSpPr>
        <p:spPr>
          <a:xfrm>
            <a:off x="10119844" y="3775438"/>
            <a:ext cx="292024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>
            <a:extLst>
              <a:ext uri="{FF2B5EF4-FFF2-40B4-BE49-F238E27FC236}">
                <a16:creationId xmlns:a16="http://schemas.microsoft.com/office/drawing/2014/main" id="{12BBDA8E-B001-4356-A966-FDD72D8BB920}"/>
              </a:ext>
            </a:extLst>
          </p:cNvPr>
          <p:cNvSpPr/>
          <p:nvPr/>
        </p:nvSpPr>
        <p:spPr>
          <a:xfrm>
            <a:off x="10194048" y="4800070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>
            <a:extLst>
              <a:ext uri="{FF2B5EF4-FFF2-40B4-BE49-F238E27FC236}">
                <a16:creationId xmlns:a16="http://schemas.microsoft.com/office/drawing/2014/main" id="{6154A10F-B809-45B1-8841-5E77084D2B37}"/>
              </a:ext>
            </a:extLst>
          </p:cNvPr>
          <p:cNvSpPr/>
          <p:nvPr/>
        </p:nvSpPr>
        <p:spPr>
          <a:xfrm>
            <a:off x="10675465" y="4411735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>
            <a:extLst>
              <a:ext uri="{FF2B5EF4-FFF2-40B4-BE49-F238E27FC236}">
                <a16:creationId xmlns:a16="http://schemas.microsoft.com/office/drawing/2014/main" id="{A160FDD4-F12B-4F8C-8F43-CD78AF89C620}"/>
              </a:ext>
            </a:extLst>
          </p:cNvPr>
          <p:cNvSpPr/>
          <p:nvPr/>
        </p:nvSpPr>
        <p:spPr>
          <a:xfrm>
            <a:off x="10228964" y="4344002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>
            <a:extLst>
              <a:ext uri="{FF2B5EF4-FFF2-40B4-BE49-F238E27FC236}">
                <a16:creationId xmlns:a16="http://schemas.microsoft.com/office/drawing/2014/main" id="{31E4293A-97BE-4A9F-B9B3-59212220D832}"/>
              </a:ext>
            </a:extLst>
          </p:cNvPr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>
            <a:extLst>
              <a:ext uri="{FF2B5EF4-FFF2-40B4-BE49-F238E27FC236}">
                <a16:creationId xmlns:a16="http://schemas.microsoft.com/office/drawing/2014/main" id="{46675C35-EC3D-4EE0-945B-F932EE00158D}"/>
              </a:ext>
            </a:extLst>
          </p:cNvPr>
          <p:cNvSpPr/>
          <p:nvPr/>
        </p:nvSpPr>
        <p:spPr>
          <a:xfrm>
            <a:off x="10119844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>
            <a:extLst>
              <a:ext uri="{FF2B5EF4-FFF2-40B4-BE49-F238E27FC236}">
                <a16:creationId xmlns:a16="http://schemas.microsoft.com/office/drawing/2014/main" id="{9F30B32F-9106-4907-B840-35736328480A}"/>
              </a:ext>
            </a:extLst>
          </p:cNvPr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>
            <a:extLst>
              <a:ext uri="{FF2B5EF4-FFF2-40B4-BE49-F238E27FC236}">
                <a16:creationId xmlns:a16="http://schemas.microsoft.com/office/drawing/2014/main" id="{E71AC5E3-AEF3-493D-99B3-361621A3CA2D}"/>
              </a:ext>
            </a:extLst>
          </p:cNvPr>
          <p:cNvSpPr/>
          <p:nvPr/>
        </p:nvSpPr>
        <p:spPr>
          <a:xfrm>
            <a:off x="9127385" y="3287787"/>
            <a:ext cx="152361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>
            <a:extLst>
              <a:ext uri="{FF2B5EF4-FFF2-40B4-BE49-F238E27FC236}">
                <a16:creationId xmlns:a16="http://schemas.microsoft.com/office/drawing/2014/main" id="{9F586E4C-3974-4DCF-B4FB-0D3789B8F832}"/>
              </a:ext>
            </a:extLst>
          </p:cNvPr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>
            <a:extLst>
              <a:ext uri="{FF2B5EF4-FFF2-40B4-BE49-F238E27FC236}">
                <a16:creationId xmlns:a16="http://schemas.microsoft.com/office/drawing/2014/main" id="{9CC53929-59CB-4D92-BB5C-AA46E8CB096C}"/>
              </a:ext>
            </a:extLst>
          </p:cNvPr>
          <p:cNvSpPr/>
          <p:nvPr/>
        </p:nvSpPr>
        <p:spPr>
          <a:xfrm>
            <a:off x="8086257" y="3347054"/>
            <a:ext cx="211611" cy="27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>
            <a:extLst>
              <a:ext uri="{FF2B5EF4-FFF2-40B4-BE49-F238E27FC236}">
                <a16:creationId xmlns:a16="http://schemas.microsoft.com/office/drawing/2014/main" id="{0FF8ED0D-05E8-40FD-B3DC-E81E9CF3A317}"/>
              </a:ext>
            </a:extLst>
          </p:cNvPr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>
            <a:extLst>
              <a:ext uri="{FF2B5EF4-FFF2-40B4-BE49-F238E27FC236}">
                <a16:creationId xmlns:a16="http://schemas.microsoft.com/office/drawing/2014/main" id="{4ED56DBB-5EEB-4AF2-AAB3-F02288C3D782}"/>
              </a:ext>
            </a:extLst>
          </p:cNvPr>
          <p:cNvSpPr/>
          <p:nvPr/>
        </p:nvSpPr>
        <p:spPr>
          <a:xfrm>
            <a:off x="9702969" y="4744411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>
            <a:extLst>
              <a:ext uri="{FF2B5EF4-FFF2-40B4-BE49-F238E27FC236}">
                <a16:creationId xmlns:a16="http://schemas.microsoft.com/office/drawing/2014/main" id="{0364446E-E68B-4AF7-85ED-357ABDFCB58C}"/>
              </a:ext>
            </a:extLst>
          </p:cNvPr>
          <p:cNvSpPr/>
          <p:nvPr/>
        </p:nvSpPr>
        <p:spPr>
          <a:xfrm>
            <a:off x="9104108" y="4744411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>
            <a:extLst>
              <a:ext uri="{FF2B5EF4-FFF2-40B4-BE49-F238E27FC236}">
                <a16:creationId xmlns:a16="http://schemas.microsoft.com/office/drawing/2014/main" id="{BBD54A64-124D-4716-9DCB-603263A5A36F}"/>
              </a:ext>
            </a:extLst>
          </p:cNvPr>
          <p:cNvSpPr/>
          <p:nvPr/>
        </p:nvSpPr>
        <p:spPr>
          <a:xfrm>
            <a:off x="8600473" y="4744411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>
            <a:extLst>
              <a:ext uri="{FF2B5EF4-FFF2-40B4-BE49-F238E27FC236}">
                <a16:creationId xmlns:a16="http://schemas.microsoft.com/office/drawing/2014/main" id="{26933707-8467-4AB2-8182-29E5CFAF3198}"/>
              </a:ext>
            </a:extLst>
          </p:cNvPr>
          <p:cNvSpPr/>
          <p:nvPr/>
        </p:nvSpPr>
        <p:spPr>
          <a:xfrm>
            <a:off x="8124348" y="4759227"/>
            <a:ext cx="228541" cy="2645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>
            <a:extLst>
              <a:ext uri="{FF2B5EF4-FFF2-40B4-BE49-F238E27FC236}">
                <a16:creationId xmlns:a16="http://schemas.microsoft.com/office/drawing/2014/main" id="{F42036C1-92AF-4ECD-8204-720E561850FE}"/>
              </a:ext>
            </a:extLst>
          </p:cNvPr>
          <p:cNvSpPr/>
          <p:nvPr/>
        </p:nvSpPr>
        <p:spPr>
          <a:xfrm>
            <a:off x="7633409" y="4754994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>
            <a:extLst>
              <a:ext uri="{FF2B5EF4-FFF2-40B4-BE49-F238E27FC236}">
                <a16:creationId xmlns:a16="http://schemas.microsoft.com/office/drawing/2014/main" id="{DEA90C4A-158D-4C0C-8803-603CEB7E2C24}"/>
              </a:ext>
            </a:extLst>
          </p:cNvPr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>
            <a:extLst>
              <a:ext uri="{FF2B5EF4-FFF2-40B4-BE49-F238E27FC236}">
                <a16:creationId xmlns:a16="http://schemas.microsoft.com/office/drawing/2014/main" id="{56F9F0F8-D518-427C-B955-9FD15ED17C26}"/>
              </a:ext>
            </a:extLst>
          </p:cNvPr>
          <p:cNvSpPr/>
          <p:nvPr/>
        </p:nvSpPr>
        <p:spPr>
          <a:xfrm>
            <a:off x="10117727" y="2720520"/>
            <a:ext cx="245470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>
            <a:extLst>
              <a:ext uri="{FF2B5EF4-FFF2-40B4-BE49-F238E27FC236}">
                <a16:creationId xmlns:a16="http://schemas.microsoft.com/office/drawing/2014/main" id="{3FA3D14C-FCEE-47FD-9290-6046055E19ED}"/>
              </a:ext>
            </a:extLst>
          </p:cNvPr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>
            <a:extLst>
              <a:ext uri="{FF2B5EF4-FFF2-40B4-BE49-F238E27FC236}">
                <a16:creationId xmlns:a16="http://schemas.microsoft.com/office/drawing/2014/main" id="{E577CB04-D116-4335-B2C4-5AE599ECD842}"/>
              </a:ext>
            </a:extLst>
          </p:cNvPr>
          <p:cNvSpPr/>
          <p:nvPr/>
        </p:nvSpPr>
        <p:spPr>
          <a:xfrm>
            <a:off x="9104108" y="2720520"/>
            <a:ext cx="24123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>
            <a:extLst>
              <a:ext uri="{FF2B5EF4-FFF2-40B4-BE49-F238E27FC236}">
                <a16:creationId xmlns:a16="http://schemas.microsoft.com/office/drawing/2014/main" id="{4D569F6D-E6F1-4D4D-862E-9431C74385EF}"/>
              </a:ext>
            </a:extLst>
          </p:cNvPr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>
            <a:extLst>
              <a:ext uri="{FF2B5EF4-FFF2-40B4-BE49-F238E27FC236}">
                <a16:creationId xmlns:a16="http://schemas.microsoft.com/office/drawing/2014/main" id="{4BE9412A-9F2C-4FD3-8504-748CF7E4B474}"/>
              </a:ext>
            </a:extLst>
          </p:cNvPr>
          <p:cNvSpPr/>
          <p:nvPr/>
        </p:nvSpPr>
        <p:spPr>
          <a:xfrm>
            <a:off x="8079909" y="2709938"/>
            <a:ext cx="22430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>
            <a:extLst>
              <a:ext uri="{FF2B5EF4-FFF2-40B4-BE49-F238E27FC236}">
                <a16:creationId xmlns:a16="http://schemas.microsoft.com/office/drawing/2014/main" id="{BC3EF935-E29C-4AC3-966F-8D275F23772D}"/>
              </a:ext>
            </a:extLst>
          </p:cNvPr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>
            <a:extLst>
              <a:ext uri="{FF2B5EF4-FFF2-40B4-BE49-F238E27FC236}">
                <a16:creationId xmlns:a16="http://schemas.microsoft.com/office/drawing/2014/main" id="{C766ADF8-366F-4657-B31C-5E6A70FA12E1}"/>
              </a:ext>
            </a:extLst>
          </p:cNvPr>
          <p:cNvSpPr/>
          <p:nvPr/>
        </p:nvSpPr>
        <p:spPr>
          <a:xfrm>
            <a:off x="9614093" y="4270278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>
            <a:extLst>
              <a:ext uri="{FF2B5EF4-FFF2-40B4-BE49-F238E27FC236}">
                <a16:creationId xmlns:a16="http://schemas.microsoft.com/office/drawing/2014/main" id="{FB2D2401-5E6E-4C0A-B1CC-95D7CF8D10C0}"/>
              </a:ext>
            </a:extLst>
          </p:cNvPr>
          <p:cNvSpPr/>
          <p:nvPr/>
        </p:nvSpPr>
        <p:spPr>
          <a:xfrm>
            <a:off x="9104108" y="4270278"/>
            <a:ext cx="292024" cy="2518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>
            <a:extLst>
              <a:ext uri="{FF2B5EF4-FFF2-40B4-BE49-F238E27FC236}">
                <a16:creationId xmlns:a16="http://schemas.microsoft.com/office/drawing/2014/main" id="{2B6AA29A-CE94-4FCD-B4C1-0B61846EAE7B}"/>
              </a:ext>
            </a:extLst>
          </p:cNvPr>
          <p:cNvSpPr/>
          <p:nvPr/>
        </p:nvSpPr>
        <p:spPr>
          <a:xfrm>
            <a:off x="8600473" y="4270278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>
            <a:extLst>
              <a:ext uri="{FF2B5EF4-FFF2-40B4-BE49-F238E27FC236}">
                <a16:creationId xmlns:a16="http://schemas.microsoft.com/office/drawing/2014/main" id="{31391783-DC5B-465A-BAA1-DC1267D66A99}"/>
              </a:ext>
            </a:extLst>
          </p:cNvPr>
          <p:cNvSpPr/>
          <p:nvPr/>
        </p:nvSpPr>
        <p:spPr>
          <a:xfrm>
            <a:off x="8094722" y="4270278"/>
            <a:ext cx="287792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>
            <a:extLst>
              <a:ext uri="{FF2B5EF4-FFF2-40B4-BE49-F238E27FC236}">
                <a16:creationId xmlns:a16="http://schemas.microsoft.com/office/drawing/2014/main" id="{1353DB9E-1B88-4B29-A9B0-41FB8F5911DD}"/>
              </a:ext>
            </a:extLst>
          </p:cNvPr>
          <p:cNvSpPr/>
          <p:nvPr/>
        </p:nvSpPr>
        <p:spPr>
          <a:xfrm>
            <a:off x="7586855" y="4270278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>
            <a:extLst>
              <a:ext uri="{FF2B5EF4-FFF2-40B4-BE49-F238E27FC236}">
                <a16:creationId xmlns:a16="http://schemas.microsoft.com/office/drawing/2014/main" id="{22DC0575-D0BF-4894-B4D6-A729DE65A8F2}"/>
              </a:ext>
            </a:extLst>
          </p:cNvPr>
          <p:cNvSpPr/>
          <p:nvPr/>
        </p:nvSpPr>
        <p:spPr>
          <a:xfrm>
            <a:off x="10579040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>
            <a:extLst>
              <a:ext uri="{FF2B5EF4-FFF2-40B4-BE49-F238E27FC236}">
                <a16:creationId xmlns:a16="http://schemas.microsoft.com/office/drawing/2014/main" id="{BAD6D496-D438-4322-95A5-873A451A98F3}"/>
              </a:ext>
            </a:extLst>
          </p:cNvPr>
          <p:cNvSpPr/>
          <p:nvPr/>
        </p:nvSpPr>
        <p:spPr>
          <a:xfrm>
            <a:off x="10073289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>
            <a:extLst>
              <a:ext uri="{FF2B5EF4-FFF2-40B4-BE49-F238E27FC236}">
                <a16:creationId xmlns:a16="http://schemas.microsoft.com/office/drawing/2014/main" id="{70B1DA91-FFDE-4131-8449-13F212EA6C48}"/>
              </a:ext>
            </a:extLst>
          </p:cNvPr>
          <p:cNvSpPr/>
          <p:nvPr/>
        </p:nvSpPr>
        <p:spPr>
          <a:xfrm>
            <a:off x="9565422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>
            <a:extLst>
              <a:ext uri="{FF2B5EF4-FFF2-40B4-BE49-F238E27FC236}">
                <a16:creationId xmlns:a16="http://schemas.microsoft.com/office/drawing/2014/main" id="{1EC38130-8086-4182-BEA3-843B9D3CE95F}"/>
              </a:ext>
            </a:extLst>
          </p:cNvPr>
          <p:cNvSpPr/>
          <p:nvPr/>
        </p:nvSpPr>
        <p:spPr>
          <a:xfrm>
            <a:off x="905966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>
            <a:extLst>
              <a:ext uri="{FF2B5EF4-FFF2-40B4-BE49-F238E27FC236}">
                <a16:creationId xmlns:a16="http://schemas.microsoft.com/office/drawing/2014/main" id="{D002D4C5-C1B5-46D5-9591-F9F1B9A44E67}"/>
              </a:ext>
            </a:extLst>
          </p:cNvPr>
          <p:cNvSpPr/>
          <p:nvPr/>
        </p:nvSpPr>
        <p:spPr>
          <a:xfrm>
            <a:off x="8553919" y="2204054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>
            <a:extLst>
              <a:ext uri="{FF2B5EF4-FFF2-40B4-BE49-F238E27FC236}">
                <a16:creationId xmlns:a16="http://schemas.microsoft.com/office/drawing/2014/main" id="{10327393-050C-4015-B6C2-6B95F0B47C0D}"/>
              </a:ext>
            </a:extLst>
          </p:cNvPr>
          <p:cNvSpPr/>
          <p:nvPr/>
        </p:nvSpPr>
        <p:spPr>
          <a:xfrm>
            <a:off x="8046051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>
            <a:extLst>
              <a:ext uri="{FF2B5EF4-FFF2-40B4-BE49-F238E27FC236}">
                <a16:creationId xmlns:a16="http://schemas.microsoft.com/office/drawing/2014/main" id="{000CDB73-0B5A-41C4-86CF-786610C8A661}"/>
              </a:ext>
            </a:extLst>
          </p:cNvPr>
          <p:cNvSpPr/>
          <p:nvPr/>
        </p:nvSpPr>
        <p:spPr>
          <a:xfrm>
            <a:off x="754029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>
            <a:extLst>
              <a:ext uri="{FF2B5EF4-FFF2-40B4-BE49-F238E27FC236}">
                <a16:creationId xmlns:a16="http://schemas.microsoft.com/office/drawing/2014/main" id="{171CD7B3-DADA-41DE-BDF2-F613EBFD20A5}"/>
              </a:ext>
            </a:extLst>
          </p:cNvPr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>
            <a:extLst>
              <a:ext uri="{FF2B5EF4-FFF2-40B4-BE49-F238E27FC236}">
                <a16:creationId xmlns:a16="http://schemas.microsoft.com/office/drawing/2014/main" id="{B0EE3CC8-9F07-46B2-A3C1-0311C07F0E2C}"/>
              </a:ext>
            </a:extLst>
          </p:cNvPr>
          <p:cNvSpPr/>
          <p:nvPr/>
        </p:nvSpPr>
        <p:spPr>
          <a:xfrm>
            <a:off x="9104108" y="3734760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>
            <a:extLst>
              <a:ext uri="{FF2B5EF4-FFF2-40B4-BE49-F238E27FC236}">
                <a16:creationId xmlns:a16="http://schemas.microsoft.com/office/drawing/2014/main" id="{DDE3906C-C3DD-4044-AF6F-32A025C7A385}"/>
              </a:ext>
            </a:extLst>
          </p:cNvPr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>
            <a:extLst>
              <a:ext uri="{FF2B5EF4-FFF2-40B4-BE49-F238E27FC236}">
                <a16:creationId xmlns:a16="http://schemas.microsoft.com/office/drawing/2014/main" id="{C1DCBCB6-3ACC-4B49-82A4-3ACD57C9B8EA}"/>
              </a:ext>
            </a:extLst>
          </p:cNvPr>
          <p:cNvSpPr/>
          <p:nvPr/>
        </p:nvSpPr>
        <p:spPr>
          <a:xfrm>
            <a:off x="8096837" y="3741111"/>
            <a:ext cx="281444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>
            <a:extLst>
              <a:ext uri="{FF2B5EF4-FFF2-40B4-BE49-F238E27FC236}">
                <a16:creationId xmlns:a16="http://schemas.microsoft.com/office/drawing/2014/main" id="{DC0A7801-395C-4A90-93BB-0ED868EDC0F3}"/>
              </a:ext>
            </a:extLst>
          </p:cNvPr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>
            <a:extLst>
              <a:ext uri="{FF2B5EF4-FFF2-40B4-BE49-F238E27FC236}">
                <a16:creationId xmlns:a16="http://schemas.microsoft.com/office/drawing/2014/main" id="{36BCCEBE-2AA4-4042-A214-14F1B736B1A3}"/>
              </a:ext>
            </a:extLst>
          </p:cNvPr>
          <p:cNvSpPr/>
          <p:nvPr/>
        </p:nvSpPr>
        <p:spPr>
          <a:xfrm>
            <a:off x="1058115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>
            <a:extLst>
              <a:ext uri="{FF2B5EF4-FFF2-40B4-BE49-F238E27FC236}">
                <a16:creationId xmlns:a16="http://schemas.microsoft.com/office/drawing/2014/main" id="{790DADF0-4928-412A-892E-7D20DC22C289}"/>
              </a:ext>
            </a:extLst>
          </p:cNvPr>
          <p:cNvSpPr/>
          <p:nvPr/>
        </p:nvSpPr>
        <p:spPr>
          <a:xfrm>
            <a:off x="10077522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>
            <a:extLst>
              <a:ext uri="{FF2B5EF4-FFF2-40B4-BE49-F238E27FC236}">
                <a16:creationId xmlns:a16="http://schemas.microsoft.com/office/drawing/2014/main" id="{F5B912AB-E02C-4F73-9C34-1546F1D1F034}"/>
              </a:ext>
            </a:extLst>
          </p:cNvPr>
          <p:cNvSpPr/>
          <p:nvPr/>
        </p:nvSpPr>
        <p:spPr>
          <a:xfrm>
            <a:off x="9571769" y="1725687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>
            <a:extLst>
              <a:ext uri="{FF2B5EF4-FFF2-40B4-BE49-F238E27FC236}">
                <a16:creationId xmlns:a16="http://schemas.microsoft.com/office/drawing/2014/main" id="{D2402EF5-2C02-436C-AEC4-AB747E87B44D}"/>
              </a:ext>
            </a:extLst>
          </p:cNvPr>
          <p:cNvSpPr/>
          <p:nvPr/>
        </p:nvSpPr>
        <p:spPr>
          <a:xfrm>
            <a:off x="906178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>
            <a:extLst>
              <a:ext uri="{FF2B5EF4-FFF2-40B4-BE49-F238E27FC236}">
                <a16:creationId xmlns:a16="http://schemas.microsoft.com/office/drawing/2014/main" id="{F5792333-5531-465A-8A3B-D95CB1652446}"/>
              </a:ext>
            </a:extLst>
          </p:cNvPr>
          <p:cNvSpPr/>
          <p:nvPr/>
        </p:nvSpPr>
        <p:spPr>
          <a:xfrm>
            <a:off x="8553919" y="1753205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>
            <a:extLst>
              <a:ext uri="{FF2B5EF4-FFF2-40B4-BE49-F238E27FC236}">
                <a16:creationId xmlns:a16="http://schemas.microsoft.com/office/drawing/2014/main" id="{C759EF86-02A1-4EC7-96B0-F516EF358714}"/>
              </a:ext>
            </a:extLst>
          </p:cNvPr>
          <p:cNvSpPr/>
          <p:nvPr/>
        </p:nvSpPr>
        <p:spPr>
          <a:xfrm>
            <a:off x="8079909" y="1712987"/>
            <a:ext cx="224308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>
            <a:extLst>
              <a:ext uri="{FF2B5EF4-FFF2-40B4-BE49-F238E27FC236}">
                <a16:creationId xmlns:a16="http://schemas.microsoft.com/office/drawing/2014/main" id="{AB2ED3F6-826C-4BBD-A9F5-AC7F1FB2E017}"/>
              </a:ext>
            </a:extLst>
          </p:cNvPr>
          <p:cNvSpPr/>
          <p:nvPr/>
        </p:nvSpPr>
        <p:spPr>
          <a:xfrm>
            <a:off x="7608015" y="1712987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>
            <a:extLst>
              <a:ext uri="{FF2B5EF4-FFF2-40B4-BE49-F238E27FC236}">
                <a16:creationId xmlns:a16="http://schemas.microsoft.com/office/drawing/2014/main" id="{31169917-25A4-4CDE-ADCE-5119ED75B503}"/>
              </a:ext>
            </a:extLst>
          </p:cNvPr>
          <p:cNvSpPr/>
          <p:nvPr/>
        </p:nvSpPr>
        <p:spPr>
          <a:xfrm>
            <a:off x="7136501" y="4767336"/>
            <a:ext cx="217961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>
            <a:extLst>
              <a:ext uri="{FF2B5EF4-FFF2-40B4-BE49-F238E27FC236}">
                <a16:creationId xmlns:a16="http://schemas.microsoft.com/office/drawing/2014/main" id="{659ED517-B983-42C3-AB51-7D2E2BBDF6B7}"/>
              </a:ext>
            </a:extLst>
          </p:cNvPr>
          <p:cNvSpPr/>
          <p:nvPr/>
        </p:nvSpPr>
        <p:spPr>
          <a:xfrm>
            <a:off x="6622286" y="4767336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>
            <a:extLst>
              <a:ext uri="{FF2B5EF4-FFF2-40B4-BE49-F238E27FC236}">
                <a16:creationId xmlns:a16="http://schemas.microsoft.com/office/drawing/2014/main" id="{909146A7-95DF-463D-94A3-A26D8F9989E5}"/>
              </a:ext>
            </a:extLst>
          </p:cNvPr>
          <p:cNvSpPr/>
          <p:nvPr/>
        </p:nvSpPr>
        <p:spPr>
          <a:xfrm>
            <a:off x="6108069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>
            <a:extLst>
              <a:ext uri="{FF2B5EF4-FFF2-40B4-BE49-F238E27FC236}">
                <a16:creationId xmlns:a16="http://schemas.microsoft.com/office/drawing/2014/main" id="{AA1ABD13-72ED-4A49-A840-45DEB82F3AAD}"/>
              </a:ext>
            </a:extLst>
          </p:cNvPr>
          <p:cNvSpPr/>
          <p:nvPr/>
        </p:nvSpPr>
        <p:spPr>
          <a:xfrm>
            <a:off x="5604434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>
            <a:extLst>
              <a:ext uri="{FF2B5EF4-FFF2-40B4-BE49-F238E27FC236}">
                <a16:creationId xmlns:a16="http://schemas.microsoft.com/office/drawing/2014/main" id="{E15E5E08-AB99-4BAA-94A1-4D9F1544D886}"/>
              </a:ext>
            </a:extLst>
          </p:cNvPr>
          <p:cNvSpPr/>
          <p:nvPr/>
        </p:nvSpPr>
        <p:spPr>
          <a:xfrm>
            <a:off x="5069058" y="473982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>
            <a:extLst>
              <a:ext uri="{FF2B5EF4-FFF2-40B4-BE49-F238E27FC236}">
                <a16:creationId xmlns:a16="http://schemas.microsoft.com/office/drawing/2014/main" id="{DFC4D1B2-D70D-4B23-B945-EDF7A8524059}"/>
              </a:ext>
            </a:extLst>
          </p:cNvPr>
          <p:cNvSpPr/>
          <p:nvPr/>
        </p:nvSpPr>
        <p:spPr>
          <a:xfrm>
            <a:off x="456330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>
            <a:extLst>
              <a:ext uri="{FF2B5EF4-FFF2-40B4-BE49-F238E27FC236}">
                <a16:creationId xmlns:a16="http://schemas.microsoft.com/office/drawing/2014/main" id="{5EEF32AF-A00B-45B3-AEEB-F7E33C2654E9}"/>
              </a:ext>
            </a:extLst>
          </p:cNvPr>
          <p:cNvSpPr/>
          <p:nvPr/>
        </p:nvSpPr>
        <p:spPr>
          <a:xfrm>
            <a:off x="405755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>
            <a:extLst>
              <a:ext uri="{FF2B5EF4-FFF2-40B4-BE49-F238E27FC236}">
                <a16:creationId xmlns:a16="http://schemas.microsoft.com/office/drawing/2014/main" id="{C7CA3044-22A6-41E8-826A-93B09E73D693}"/>
              </a:ext>
            </a:extLst>
          </p:cNvPr>
          <p:cNvSpPr/>
          <p:nvPr/>
        </p:nvSpPr>
        <p:spPr>
          <a:xfrm>
            <a:off x="356238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>
            <a:extLst>
              <a:ext uri="{FF2B5EF4-FFF2-40B4-BE49-F238E27FC236}">
                <a16:creationId xmlns:a16="http://schemas.microsoft.com/office/drawing/2014/main" id="{49D8A71C-2F25-4316-81B2-D2B31A6ED1BA}"/>
              </a:ext>
            </a:extLst>
          </p:cNvPr>
          <p:cNvSpPr/>
          <p:nvPr/>
        </p:nvSpPr>
        <p:spPr>
          <a:xfrm>
            <a:off x="3056631" y="4739820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>
            <a:extLst>
              <a:ext uri="{FF2B5EF4-FFF2-40B4-BE49-F238E27FC236}">
                <a16:creationId xmlns:a16="http://schemas.microsoft.com/office/drawing/2014/main" id="{EC43576E-344B-45F9-8296-F803D6F76456}"/>
              </a:ext>
            </a:extLst>
          </p:cNvPr>
          <p:cNvSpPr/>
          <p:nvPr/>
        </p:nvSpPr>
        <p:spPr>
          <a:xfrm>
            <a:off x="2552997" y="4737703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>
            <a:extLst>
              <a:ext uri="{FF2B5EF4-FFF2-40B4-BE49-F238E27FC236}">
                <a16:creationId xmlns:a16="http://schemas.microsoft.com/office/drawing/2014/main" id="{616D82F0-B44C-4387-8439-851D4DAB061E}"/>
              </a:ext>
            </a:extLst>
          </p:cNvPr>
          <p:cNvSpPr/>
          <p:nvPr/>
        </p:nvSpPr>
        <p:spPr>
          <a:xfrm>
            <a:off x="204301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>
            <a:extLst>
              <a:ext uri="{FF2B5EF4-FFF2-40B4-BE49-F238E27FC236}">
                <a16:creationId xmlns:a16="http://schemas.microsoft.com/office/drawing/2014/main" id="{CFA7D5F0-5F3C-445E-8905-CD199D17CF84}"/>
              </a:ext>
            </a:extLst>
          </p:cNvPr>
          <p:cNvSpPr/>
          <p:nvPr/>
        </p:nvSpPr>
        <p:spPr>
          <a:xfrm>
            <a:off x="1537261" y="4739820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>
            <a:extLst>
              <a:ext uri="{FF2B5EF4-FFF2-40B4-BE49-F238E27FC236}">
                <a16:creationId xmlns:a16="http://schemas.microsoft.com/office/drawing/2014/main" id="{22842A8D-B9C6-41F5-8859-CDC398AFB1EB}"/>
              </a:ext>
            </a:extLst>
          </p:cNvPr>
          <p:cNvSpPr/>
          <p:nvPr/>
        </p:nvSpPr>
        <p:spPr>
          <a:xfrm>
            <a:off x="7140733" y="4233937"/>
            <a:ext cx="201031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>
            <a:extLst>
              <a:ext uri="{FF2B5EF4-FFF2-40B4-BE49-F238E27FC236}">
                <a16:creationId xmlns:a16="http://schemas.microsoft.com/office/drawing/2014/main" id="{8C0C572A-5A2E-4F3B-BF75-EE451D399E63}"/>
              </a:ext>
            </a:extLst>
          </p:cNvPr>
          <p:cNvSpPr/>
          <p:nvPr/>
        </p:nvSpPr>
        <p:spPr>
          <a:xfrm>
            <a:off x="6607473" y="4233937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>
            <a:extLst>
              <a:ext uri="{FF2B5EF4-FFF2-40B4-BE49-F238E27FC236}">
                <a16:creationId xmlns:a16="http://schemas.microsoft.com/office/drawing/2014/main" id="{3E7593D7-843E-47CE-958C-DA7CBB647A80}"/>
              </a:ext>
            </a:extLst>
          </p:cNvPr>
          <p:cNvSpPr/>
          <p:nvPr/>
        </p:nvSpPr>
        <p:spPr>
          <a:xfrm>
            <a:off x="6122883" y="4257221"/>
            <a:ext cx="207380" cy="247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>
            <a:extLst>
              <a:ext uri="{FF2B5EF4-FFF2-40B4-BE49-F238E27FC236}">
                <a16:creationId xmlns:a16="http://schemas.microsoft.com/office/drawing/2014/main" id="{678F861B-85D9-471B-AD21-339BB861E364}"/>
              </a:ext>
            </a:extLst>
          </p:cNvPr>
          <p:cNvSpPr/>
          <p:nvPr/>
        </p:nvSpPr>
        <p:spPr>
          <a:xfrm>
            <a:off x="5661570" y="4312253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>
            <a:extLst>
              <a:ext uri="{FF2B5EF4-FFF2-40B4-BE49-F238E27FC236}">
                <a16:creationId xmlns:a16="http://schemas.microsoft.com/office/drawing/2014/main" id="{354DEE78-52FF-40A0-A946-89C0AA751CE7}"/>
              </a:ext>
            </a:extLst>
          </p:cNvPr>
          <p:cNvSpPr/>
          <p:nvPr/>
        </p:nvSpPr>
        <p:spPr>
          <a:xfrm>
            <a:off x="5160050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>
            <a:extLst>
              <a:ext uri="{FF2B5EF4-FFF2-40B4-BE49-F238E27FC236}">
                <a16:creationId xmlns:a16="http://schemas.microsoft.com/office/drawing/2014/main" id="{520A8D21-7379-42A6-8A59-BAFDFB19DFB0}"/>
              </a:ext>
            </a:extLst>
          </p:cNvPr>
          <p:cNvSpPr/>
          <p:nvPr/>
        </p:nvSpPr>
        <p:spPr>
          <a:xfrm>
            <a:off x="4654299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>
            <a:extLst>
              <a:ext uri="{FF2B5EF4-FFF2-40B4-BE49-F238E27FC236}">
                <a16:creationId xmlns:a16="http://schemas.microsoft.com/office/drawing/2014/main" id="{3B675F80-602D-4566-A32C-C5FEE380DC1E}"/>
              </a:ext>
            </a:extLst>
          </p:cNvPr>
          <p:cNvSpPr/>
          <p:nvPr/>
        </p:nvSpPr>
        <p:spPr>
          <a:xfrm>
            <a:off x="4114689" y="4318603"/>
            <a:ext cx="173522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>
            <a:extLst>
              <a:ext uri="{FF2B5EF4-FFF2-40B4-BE49-F238E27FC236}">
                <a16:creationId xmlns:a16="http://schemas.microsoft.com/office/drawing/2014/main" id="{16F69FF7-8C1D-48CF-8FEB-848CE50BB0DC}"/>
              </a:ext>
            </a:extLst>
          </p:cNvPr>
          <p:cNvSpPr/>
          <p:nvPr/>
        </p:nvSpPr>
        <p:spPr>
          <a:xfrm>
            <a:off x="3611054" y="4318603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>
            <a:extLst>
              <a:ext uri="{FF2B5EF4-FFF2-40B4-BE49-F238E27FC236}">
                <a16:creationId xmlns:a16="http://schemas.microsoft.com/office/drawing/2014/main" id="{25943126-BFE1-4B32-957E-DBCD486855B3}"/>
              </a:ext>
            </a:extLst>
          </p:cNvPr>
          <p:cNvSpPr/>
          <p:nvPr/>
        </p:nvSpPr>
        <p:spPr>
          <a:xfrm>
            <a:off x="3147625" y="4318603"/>
            <a:ext cx="8252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>
            <a:extLst>
              <a:ext uri="{FF2B5EF4-FFF2-40B4-BE49-F238E27FC236}">
                <a16:creationId xmlns:a16="http://schemas.microsoft.com/office/drawing/2014/main" id="{66D7BB26-FEA3-452F-A752-23B668189FCD}"/>
              </a:ext>
            </a:extLst>
          </p:cNvPr>
          <p:cNvSpPr/>
          <p:nvPr/>
        </p:nvSpPr>
        <p:spPr>
          <a:xfrm>
            <a:off x="2620712" y="4316487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>
            <a:extLst>
              <a:ext uri="{FF2B5EF4-FFF2-40B4-BE49-F238E27FC236}">
                <a16:creationId xmlns:a16="http://schemas.microsoft.com/office/drawing/2014/main" id="{F4393C52-E3C3-4A1E-8B05-06974E445C33}"/>
              </a:ext>
            </a:extLst>
          </p:cNvPr>
          <p:cNvSpPr/>
          <p:nvPr/>
        </p:nvSpPr>
        <p:spPr>
          <a:xfrm>
            <a:off x="2110729" y="4316487"/>
            <a:ext cx="129083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>
            <a:extLst>
              <a:ext uri="{FF2B5EF4-FFF2-40B4-BE49-F238E27FC236}">
                <a16:creationId xmlns:a16="http://schemas.microsoft.com/office/drawing/2014/main" id="{0718E9EB-F028-4728-AD4D-DD9D62812BE9}"/>
              </a:ext>
            </a:extLst>
          </p:cNvPr>
          <p:cNvSpPr/>
          <p:nvPr/>
        </p:nvSpPr>
        <p:spPr>
          <a:xfrm>
            <a:off x="1604977" y="4305903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>
            <a:extLst>
              <a:ext uri="{FF2B5EF4-FFF2-40B4-BE49-F238E27FC236}">
                <a16:creationId xmlns:a16="http://schemas.microsoft.com/office/drawing/2014/main" id="{B1CBCFB6-0B74-405B-AFF3-AA084CF7F022}"/>
              </a:ext>
            </a:extLst>
          </p:cNvPr>
          <p:cNvSpPr/>
          <p:nvPr/>
        </p:nvSpPr>
        <p:spPr>
          <a:xfrm>
            <a:off x="7096295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>
            <a:extLst>
              <a:ext uri="{FF2B5EF4-FFF2-40B4-BE49-F238E27FC236}">
                <a16:creationId xmlns:a16="http://schemas.microsoft.com/office/drawing/2014/main" id="{E70B3B29-5026-4934-9AF6-9FD9E380BBF4}"/>
              </a:ext>
            </a:extLst>
          </p:cNvPr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>
            <a:extLst>
              <a:ext uri="{FF2B5EF4-FFF2-40B4-BE49-F238E27FC236}">
                <a16:creationId xmlns:a16="http://schemas.microsoft.com/office/drawing/2014/main" id="{1E222B07-BB7F-4C33-AF90-F438073C3828}"/>
              </a:ext>
            </a:extLst>
          </p:cNvPr>
          <p:cNvSpPr/>
          <p:nvPr/>
        </p:nvSpPr>
        <p:spPr>
          <a:xfrm>
            <a:off x="6082676" y="3749221"/>
            <a:ext cx="289909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>
            <a:extLst>
              <a:ext uri="{FF2B5EF4-FFF2-40B4-BE49-F238E27FC236}">
                <a16:creationId xmlns:a16="http://schemas.microsoft.com/office/drawing/2014/main" id="{32C2707B-D549-42B6-B303-BFBFFFFE0A67}"/>
              </a:ext>
            </a:extLst>
          </p:cNvPr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>
            <a:extLst>
              <a:ext uri="{FF2B5EF4-FFF2-40B4-BE49-F238E27FC236}">
                <a16:creationId xmlns:a16="http://schemas.microsoft.com/office/drawing/2014/main" id="{4A8DE918-EA36-4EE1-9D28-A283FE410196}"/>
              </a:ext>
            </a:extLst>
          </p:cNvPr>
          <p:cNvSpPr/>
          <p:nvPr/>
        </p:nvSpPr>
        <p:spPr>
          <a:xfrm>
            <a:off x="5069058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>
            <a:extLst>
              <a:ext uri="{FF2B5EF4-FFF2-40B4-BE49-F238E27FC236}">
                <a16:creationId xmlns:a16="http://schemas.microsoft.com/office/drawing/2014/main" id="{6122F578-91AC-4625-9DA2-E5A1F4764565}"/>
              </a:ext>
            </a:extLst>
          </p:cNvPr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>
            <a:extLst>
              <a:ext uri="{FF2B5EF4-FFF2-40B4-BE49-F238E27FC236}">
                <a16:creationId xmlns:a16="http://schemas.microsoft.com/office/drawing/2014/main" id="{1D348097-FF58-4135-A189-2C8A8A0A90E9}"/>
              </a:ext>
            </a:extLst>
          </p:cNvPr>
          <p:cNvSpPr/>
          <p:nvPr/>
        </p:nvSpPr>
        <p:spPr>
          <a:xfrm>
            <a:off x="405755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>
            <a:extLst>
              <a:ext uri="{FF2B5EF4-FFF2-40B4-BE49-F238E27FC236}">
                <a16:creationId xmlns:a16="http://schemas.microsoft.com/office/drawing/2014/main" id="{2B891D8B-E341-42E4-B418-2CC6205C5B0C}"/>
              </a:ext>
            </a:extLst>
          </p:cNvPr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>
            <a:extLst>
              <a:ext uri="{FF2B5EF4-FFF2-40B4-BE49-F238E27FC236}">
                <a16:creationId xmlns:a16="http://schemas.microsoft.com/office/drawing/2014/main" id="{84BB1251-430C-42A7-A0EB-36483D418F29}"/>
              </a:ext>
            </a:extLst>
          </p:cNvPr>
          <p:cNvSpPr/>
          <p:nvPr/>
        </p:nvSpPr>
        <p:spPr>
          <a:xfrm>
            <a:off x="3043935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>
            <a:extLst>
              <a:ext uri="{FF2B5EF4-FFF2-40B4-BE49-F238E27FC236}">
                <a16:creationId xmlns:a16="http://schemas.microsoft.com/office/drawing/2014/main" id="{F8645D3A-4BD3-4876-98A1-789DFE0BE59C}"/>
              </a:ext>
            </a:extLst>
          </p:cNvPr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>
            <a:extLst>
              <a:ext uri="{FF2B5EF4-FFF2-40B4-BE49-F238E27FC236}">
                <a16:creationId xmlns:a16="http://schemas.microsoft.com/office/drawing/2014/main" id="{570D6DBD-6954-4FB9-A0CD-D6AE93A6AE76}"/>
              </a:ext>
            </a:extLst>
          </p:cNvPr>
          <p:cNvSpPr/>
          <p:nvPr/>
        </p:nvSpPr>
        <p:spPr>
          <a:xfrm>
            <a:off x="20366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>
            <a:extLst>
              <a:ext uri="{FF2B5EF4-FFF2-40B4-BE49-F238E27FC236}">
                <a16:creationId xmlns:a16="http://schemas.microsoft.com/office/drawing/2014/main" id="{63717B0E-23FF-4801-A43A-832B36E93AC1}"/>
              </a:ext>
            </a:extLst>
          </p:cNvPr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>
            <a:extLst>
              <a:ext uri="{FF2B5EF4-FFF2-40B4-BE49-F238E27FC236}">
                <a16:creationId xmlns:a16="http://schemas.microsoft.com/office/drawing/2014/main" id="{9F4CEC7D-BDFC-4FC3-8C5C-5DECD49DF9DF}"/>
              </a:ext>
            </a:extLst>
          </p:cNvPr>
          <p:cNvSpPr/>
          <p:nvPr/>
        </p:nvSpPr>
        <p:spPr>
          <a:xfrm>
            <a:off x="7108993" y="3220053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>
            <a:extLst>
              <a:ext uri="{FF2B5EF4-FFF2-40B4-BE49-F238E27FC236}">
                <a16:creationId xmlns:a16="http://schemas.microsoft.com/office/drawing/2014/main" id="{9B397354-995C-491E-A21D-BFF1EBCA5427}"/>
              </a:ext>
            </a:extLst>
          </p:cNvPr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>
            <a:extLst>
              <a:ext uri="{FF2B5EF4-FFF2-40B4-BE49-F238E27FC236}">
                <a16:creationId xmlns:a16="http://schemas.microsoft.com/office/drawing/2014/main" id="{C474040F-C8AC-4ECB-A3C8-CAF7E19681D8}"/>
              </a:ext>
            </a:extLst>
          </p:cNvPr>
          <p:cNvSpPr/>
          <p:nvPr/>
        </p:nvSpPr>
        <p:spPr>
          <a:xfrm>
            <a:off x="6082676" y="3220053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>
            <a:extLst>
              <a:ext uri="{FF2B5EF4-FFF2-40B4-BE49-F238E27FC236}">
                <a16:creationId xmlns:a16="http://schemas.microsoft.com/office/drawing/2014/main" id="{E13AFFDD-F1EF-4C27-B067-989794F3FD08}"/>
              </a:ext>
            </a:extLst>
          </p:cNvPr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>
            <a:extLst>
              <a:ext uri="{FF2B5EF4-FFF2-40B4-BE49-F238E27FC236}">
                <a16:creationId xmlns:a16="http://schemas.microsoft.com/office/drawing/2014/main" id="{1A78958B-458A-45E3-A967-185A89476FD9}"/>
              </a:ext>
            </a:extLst>
          </p:cNvPr>
          <p:cNvSpPr/>
          <p:nvPr/>
        </p:nvSpPr>
        <p:spPr>
          <a:xfrm>
            <a:off x="5069058" y="3302603"/>
            <a:ext cx="292024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>
            <a:extLst>
              <a:ext uri="{FF2B5EF4-FFF2-40B4-BE49-F238E27FC236}">
                <a16:creationId xmlns:a16="http://schemas.microsoft.com/office/drawing/2014/main" id="{6CB3BF52-05F1-4434-BD85-FA67CDBADDFF}"/>
              </a:ext>
            </a:extLst>
          </p:cNvPr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>
            <a:extLst>
              <a:ext uri="{FF2B5EF4-FFF2-40B4-BE49-F238E27FC236}">
                <a16:creationId xmlns:a16="http://schemas.microsoft.com/office/drawing/2014/main" id="{49125487-E0EB-45AE-9608-B7B2B4216E0A}"/>
              </a:ext>
            </a:extLst>
          </p:cNvPr>
          <p:cNvSpPr/>
          <p:nvPr/>
        </p:nvSpPr>
        <p:spPr>
          <a:xfrm>
            <a:off x="405755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>
            <a:extLst>
              <a:ext uri="{FF2B5EF4-FFF2-40B4-BE49-F238E27FC236}">
                <a16:creationId xmlns:a16="http://schemas.microsoft.com/office/drawing/2014/main" id="{0D55615B-216F-4B0B-A22A-92650F066A69}"/>
              </a:ext>
            </a:extLst>
          </p:cNvPr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>
            <a:extLst>
              <a:ext uri="{FF2B5EF4-FFF2-40B4-BE49-F238E27FC236}">
                <a16:creationId xmlns:a16="http://schemas.microsoft.com/office/drawing/2014/main" id="{04F9BCEE-08AB-4C9B-B142-2E9B87CF7A5B}"/>
              </a:ext>
            </a:extLst>
          </p:cNvPr>
          <p:cNvSpPr/>
          <p:nvPr/>
        </p:nvSpPr>
        <p:spPr>
          <a:xfrm>
            <a:off x="3043935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>
            <a:extLst>
              <a:ext uri="{FF2B5EF4-FFF2-40B4-BE49-F238E27FC236}">
                <a16:creationId xmlns:a16="http://schemas.microsoft.com/office/drawing/2014/main" id="{336AB231-6BE3-4FF6-B4F7-6DC4036773DF}"/>
              </a:ext>
            </a:extLst>
          </p:cNvPr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>
            <a:extLst>
              <a:ext uri="{FF2B5EF4-FFF2-40B4-BE49-F238E27FC236}">
                <a16:creationId xmlns:a16="http://schemas.microsoft.com/office/drawing/2014/main" id="{47243C0A-1F7D-43E8-9BC8-12D66F341FA4}"/>
              </a:ext>
            </a:extLst>
          </p:cNvPr>
          <p:cNvSpPr/>
          <p:nvPr/>
        </p:nvSpPr>
        <p:spPr>
          <a:xfrm>
            <a:off x="203031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>
            <a:extLst>
              <a:ext uri="{FF2B5EF4-FFF2-40B4-BE49-F238E27FC236}">
                <a16:creationId xmlns:a16="http://schemas.microsoft.com/office/drawing/2014/main" id="{A2C96633-DB04-4AC2-80B7-AED1CDCD9FA5}"/>
              </a:ext>
            </a:extLst>
          </p:cNvPr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>
            <a:extLst>
              <a:ext uri="{FF2B5EF4-FFF2-40B4-BE49-F238E27FC236}">
                <a16:creationId xmlns:a16="http://schemas.microsoft.com/office/drawing/2014/main" id="{028BC256-33FE-4315-B915-3857105009B4}"/>
              </a:ext>
            </a:extLst>
          </p:cNvPr>
          <p:cNvSpPr/>
          <p:nvPr/>
        </p:nvSpPr>
        <p:spPr>
          <a:xfrm>
            <a:off x="7096295" y="2731103"/>
            <a:ext cx="28990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>
            <a:extLst>
              <a:ext uri="{FF2B5EF4-FFF2-40B4-BE49-F238E27FC236}">
                <a16:creationId xmlns:a16="http://schemas.microsoft.com/office/drawing/2014/main" id="{FCA25543-E545-4150-904D-D60500731B69}"/>
              </a:ext>
            </a:extLst>
          </p:cNvPr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>
            <a:extLst>
              <a:ext uri="{FF2B5EF4-FFF2-40B4-BE49-F238E27FC236}">
                <a16:creationId xmlns:a16="http://schemas.microsoft.com/office/drawing/2014/main" id="{5FD11E6B-F83D-4B32-A562-3B968BAD784D}"/>
              </a:ext>
            </a:extLst>
          </p:cNvPr>
          <p:cNvSpPr/>
          <p:nvPr/>
        </p:nvSpPr>
        <p:spPr>
          <a:xfrm>
            <a:off x="6091140" y="2728987"/>
            <a:ext cx="27932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>
            <a:extLst>
              <a:ext uri="{FF2B5EF4-FFF2-40B4-BE49-F238E27FC236}">
                <a16:creationId xmlns:a16="http://schemas.microsoft.com/office/drawing/2014/main" id="{4CBF80B5-4846-4EF0-ACD3-A897C647C544}"/>
              </a:ext>
            </a:extLst>
          </p:cNvPr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>
            <a:extLst>
              <a:ext uri="{FF2B5EF4-FFF2-40B4-BE49-F238E27FC236}">
                <a16:creationId xmlns:a16="http://schemas.microsoft.com/office/drawing/2014/main" id="{52072D3A-00EB-4507-9698-8CE0DF14D331}"/>
              </a:ext>
            </a:extLst>
          </p:cNvPr>
          <p:cNvSpPr/>
          <p:nvPr/>
        </p:nvSpPr>
        <p:spPr>
          <a:xfrm>
            <a:off x="507752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>
            <a:extLst>
              <a:ext uri="{FF2B5EF4-FFF2-40B4-BE49-F238E27FC236}">
                <a16:creationId xmlns:a16="http://schemas.microsoft.com/office/drawing/2014/main" id="{3E92B015-CF75-4698-BA52-491C60FD6F79}"/>
              </a:ext>
            </a:extLst>
          </p:cNvPr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>
            <a:extLst>
              <a:ext uri="{FF2B5EF4-FFF2-40B4-BE49-F238E27FC236}">
                <a16:creationId xmlns:a16="http://schemas.microsoft.com/office/drawing/2014/main" id="{171645E8-0974-4DB9-A572-2F1ADBB20A82}"/>
              </a:ext>
            </a:extLst>
          </p:cNvPr>
          <p:cNvSpPr/>
          <p:nvPr/>
        </p:nvSpPr>
        <p:spPr>
          <a:xfrm>
            <a:off x="4057555" y="2714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>
            <a:extLst>
              <a:ext uri="{FF2B5EF4-FFF2-40B4-BE49-F238E27FC236}">
                <a16:creationId xmlns:a16="http://schemas.microsoft.com/office/drawing/2014/main" id="{1351E218-50D5-40E3-BD72-ED00CE6470D5}"/>
              </a:ext>
            </a:extLst>
          </p:cNvPr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>
            <a:extLst>
              <a:ext uri="{FF2B5EF4-FFF2-40B4-BE49-F238E27FC236}">
                <a16:creationId xmlns:a16="http://schemas.microsoft.com/office/drawing/2014/main" id="{8654998B-B06E-4FB8-94C0-569A8037E2B2}"/>
              </a:ext>
            </a:extLst>
          </p:cNvPr>
          <p:cNvSpPr/>
          <p:nvPr/>
        </p:nvSpPr>
        <p:spPr>
          <a:xfrm>
            <a:off x="3043935" y="2714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>
            <a:extLst>
              <a:ext uri="{FF2B5EF4-FFF2-40B4-BE49-F238E27FC236}">
                <a16:creationId xmlns:a16="http://schemas.microsoft.com/office/drawing/2014/main" id="{F1E06A3D-FCC2-4FD2-A5C3-F14CE2DD287D}"/>
              </a:ext>
            </a:extLst>
          </p:cNvPr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>
            <a:extLst>
              <a:ext uri="{FF2B5EF4-FFF2-40B4-BE49-F238E27FC236}">
                <a16:creationId xmlns:a16="http://schemas.microsoft.com/office/drawing/2014/main" id="{356A3003-D192-44C2-A00C-6AA14B942AEE}"/>
              </a:ext>
            </a:extLst>
          </p:cNvPr>
          <p:cNvSpPr/>
          <p:nvPr/>
        </p:nvSpPr>
        <p:spPr>
          <a:xfrm>
            <a:off x="2038781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>
            <a:extLst>
              <a:ext uri="{FF2B5EF4-FFF2-40B4-BE49-F238E27FC236}">
                <a16:creationId xmlns:a16="http://schemas.microsoft.com/office/drawing/2014/main" id="{5F3486AF-8203-4873-8715-060153307B3B}"/>
              </a:ext>
            </a:extLst>
          </p:cNvPr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>
            <a:extLst>
              <a:ext uri="{FF2B5EF4-FFF2-40B4-BE49-F238E27FC236}">
                <a16:creationId xmlns:a16="http://schemas.microsoft.com/office/drawing/2014/main" id="{CFDD1C7B-6987-4501-B31B-FDB2C9665ABF}"/>
              </a:ext>
            </a:extLst>
          </p:cNvPr>
          <p:cNvSpPr/>
          <p:nvPr/>
        </p:nvSpPr>
        <p:spPr>
          <a:xfrm>
            <a:off x="7096295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>
            <a:extLst>
              <a:ext uri="{FF2B5EF4-FFF2-40B4-BE49-F238E27FC236}">
                <a16:creationId xmlns:a16="http://schemas.microsoft.com/office/drawing/2014/main" id="{77F1BCA3-6736-4CFD-B1F1-CF80E8F1D9C1}"/>
              </a:ext>
            </a:extLst>
          </p:cNvPr>
          <p:cNvSpPr/>
          <p:nvPr/>
        </p:nvSpPr>
        <p:spPr>
          <a:xfrm>
            <a:off x="6586312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>
            <a:extLst>
              <a:ext uri="{FF2B5EF4-FFF2-40B4-BE49-F238E27FC236}">
                <a16:creationId xmlns:a16="http://schemas.microsoft.com/office/drawing/2014/main" id="{C3C72BFA-191E-4D98-B35A-8DE761E37211}"/>
              </a:ext>
            </a:extLst>
          </p:cNvPr>
          <p:cNvSpPr/>
          <p:nvPr/>
        </p:nvSpPr>
        <p:spPr>
          <a:xfrm>
            <a:off x="6082676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>
            <a:extLst>
              <a:ext uri="{FF2B5EF4-FFF2-40B4-BE49-F238E27FC236}">
                <a16:creationId xmlns:a16="http://schemas.microsoft.com/office/drawing/2014/main" id="{E393A68E-C54A-4541-A5F8-ED176984E999}"/>
              </a:ext>
            </a:extLst>
          </p:cNvPr>
          <p:cNvSpPr/>
          <p:nvPr/>
        </p:nvSpPr>
        <p:spPr>
          <a:xfrm>
            <a:off x="557692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>
            <a:extLst>
              <a:ext uri="{FF2B5EF4-FFF2-40B4-BE49-F238E27FC236}">
                <a16:creationId xmlns:a16="http://schemas.microsoft.com/office/drawing/2014/main" id="{59830BCA-C473-4101-A463-BC09170F7D1E}"/>
              </a:ext>
            </a:extLst>
          </p:cNvPr>
          <p:cNvSpPr/>
          <p:nvPr/>
        </p:nvSpPr>
        <p:spPr>
          <a:xfrm>
            <a:off x="5069058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>
            <a:extLst>
              <a:ext uri="{FF2B5EF4-FFF2-40B4-BE49-F238E27FC236}">
                <a16:creationId xmlns:a16="http://schemas.microsoft.com/office/drawing/2014/main" id="{B94F9B29-74F6-4E40-9D42-E7879860F237}"/>
              </a:ext>
            </a:extLst>
          </p:cNvPr>
          <p:cNvSpPr/>
          <p:nvPr/>
        </p:nvSpPr>
        <p:spPr>
          <a:xfrm>
            <a:off x="456330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>
            <a:extLst>
              <a:ext uri="{FF2B5EF4-FFF2-40B4-BE49-F238E27FC236}">
                <a16:creationId xmlns:a16="http://schemas.microsoft.com/office/drawing/2014/main" id="{18E74153-9479-463A-B5A5-C0B8F49F09A7}"/>
              </a:ext>
            </a:extLst>
          </p:cNvPr>
          <p:cNvSpPr/>
          <p:nvPr/>
        </p:nvSpPr>
        <p:spPr>
          <a:xfrm>
            <a:off x="405755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>
            <a:extLst>
              <a:ext uri="{FF2B5EF4-FFF2-40B4-BE49-F238E27FC236}">
                <a16:creationId xmlns:a16="http://schemas.microsoft.com/office/drawing/2014/main" id="{A87FA887-C3E0-4E6B-B8CC-2E88D1B00E1F}"/>
              </a:ext>
            </a:extLst>
          </p:cNvPr>
          <p:cNvSpPr/>
          <p:nvPr/>
        </p:nvSpPr>
        <p:spPr>
          <a:xfrm>
            <a:off x="354968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>
            <a:extLst>
              <a:ext uri="{FF2B5EF4-FFF2-40B4-BE49-F238E27FC236}">
                <a16:creationId xmlns:a16="http://schemas.microsoft.com/office/drawing/2014/main" id="{993323AD-CCF6-4F18-8A91-10905F5448A0}"/>
              </a:ext>
            </a:extLst>
          </p:cNvPr>
          <p:cNvSpPr/>
          <p:nvPr/>
        </p:nvSpPr>
        <p:spPr>
          <a:xfrm>
            <a:off x="3043935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>
            <a:extLst>
              <a:ext uri="{FF2B5EF4-FFF2-40B4-BE49-F238E27FC236}">
                <a16:creationId xmlns:a16="http://schemas.microsoft.com/office/drawing/2014/main" id="{5B33A981-A647-4ECF-B2CA-231ADFD4946A}"/>
              </a:ext>
            </a:extLst>
          </p:cNvPr>
          <p:cNvSpPr/>
          <p:nvPr/>
        </p:nvSpPr>
        <p:spPr>
          <a:xfrm>
            <a:off x="2538184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>
            <a:extLst>
              <a:ext uri="{FF2B5EF4-FFF2-40B4-BE49-F238E27FC236}">
                <a16:creationId xmlns:a16="http://schemas.microsoft.com/office/drawing/2014/main" id="{9A920BAD-DEEE-4A89-B488-977F5013A434}"/>
              </a:ext>
            </a:extLst>
          </p:cNvPr>
          <p:cNvSpPr/>
          <p:nvPr/>
        </p:nvSpPr>
        <p:spPr>
          <a:xfrm>
            <a:off x="203031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>
            <a:extLst>
              <a:ext uri="{FF2B5EF4-FFF2-40B4-BE49-F238E27FC236}">
                <a16:creationId xmlns:a16="http://schemas.microsoft.com/office/drawing/2014/main" id="{8A28EEF7-8558-4AAF-A8ED-B46DE7441412}"/>
              </a:ext>
            </a:extLst>
          </p:cNvPr>
          <p:cNvSpPr/>
          <p:nvPr/>
        </p:nvSpPr>
        <p:spPr>
          <a:xfrm>
            <a:off x="1524564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>
            <a:extLst>
              <a:ext uri="{FF2B5EF4-FFF2-40B4-BE49-F238E27FC236}">
                <a16:creationId xmlns:a16="http://schemas.microsoft.com/office/drawing/2014/main" id="{3BCEB21F-DAA8-4F2F-AEC9-08F26B5C68DB}"/>
              </a:ext>
            </a:extLst>
          </p:cNvPr>
          <p:cNvSpPr/>
          <p:nvPr/>
        </p:nvSpPr>
        <p:spPr>
          <a:xfrm>
            <a:off x="7096295" y="1700287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>
            <a:extLst>
              <a:ext uri="{FF2B5EF4-FFF2-40B4-BE49-F238E27FC236}">
                <a16:creationId xmlns:a16="http://schemas.microsoft.com/office/drawing/2014/main" id="{109377AA-FDE7-4B91-AF3A-C2E0D35E21D6}"/>
              </a:ext>
            </a:extLst>
          </p:cNvPr>
          <p:cNvSpPr/>
          <p:nvPr/>
        </p:nvSpPr>
        <p:spPr>
          <a:xfrm>
            <a:off x="6586312" y="1700287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>
            <a:extLst>
              <a:ext uri="{FF2B5EF4-FFF2-40B4-BE49-F238E27FC236}">
                <a16:creationId xmlns:a16="http://schemas.microsoft.com/office/drawing/2014/main" id="{C8B9AC68-9B31-4DAB-B758-5574C4782EAF}"/>
              </a:ext>
            </a:extLst>
          </p:cNvPr>
          <p:cNvSpPr/>
          <p:nvPr/>
        </p:nvSpPr>
        <p:spPr>
          <a:xfrm>
            <a:off x="6082676" y="1700287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>
            <a:extLst>
              <a:ext uri="{FF2B5EF4-FFF2-40B4-BE49-F238E27FC236}">
                <a16:creationId xmlns:a16="http://schemas.microsoft.com/office/drawing/2014/main" id="{549A92A6-4AEA-43C5-8C44-5158CF4BFE6C}"/>
              </a:ext>
            </a:extLst>
          </p:cNvPr>
          <p:cNvSpPr/>
          <p:nvPr/>
        </p:nvSpPr>
        <p:spPr>
          <a:xfrm>
            <a:off x="5610783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>
            <a:extLst>
              <a:ext uri="{FF2B5EF4-FFF2-40B4-BE49-F238E27FC236}">
                <a16:creationId xmlns:a16="http://schemas.microsoft.com/office/drawing/2014/main" id="{4C5612AA-F6FF-40DB-8D9C-C059E75735C3}"/>
              </a:ext>
            </a:extLst>
          </p:cNvPr>
          <p:cNvSpPr/>
          <p:nvPr/>
        </p:nvSpPr>
        <p:spPr>
          <a:xfrm>
            <a:off x="5105031" y="1700287"/>
            <a:ext cx="217961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>
            <a:extLst>
              <a:ext uri="{FF2B5EF4-FFF2-40B4-BE49-F238E27FC236}">
                <a16:creationId xmlns:a16="http://schemas.microsoft.com/office/drawing/2014/main" id="{A7F445EB-038C-4AA5-A6B4-09ED68D3F4A2}"/>
              </a:ext>
            </a:extLst>
          </p:cNvPr>
          <p:cNvSpPr/>
          <p:nvPr/>
        </p:nvSpPr>
        <p:spPr>
          <a:xfrm>
            <a:off x="4599280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>
            <a:extLst>
              <a:ext uri="{FF2B5EF4-FFF2-40B4-BE49-F238E27FC236}">
                <a16:creationId xmlns:a16="http://schemas.microsoft.com/office/drawing/2014/main" id="{CAE341FD-2D80-4D4D-981F-EBC618FCD26F}"/>
              </a:ext>
            </a:extLst>
          </p:cNvPr>
          <p:cNvSpPr/>
          <p:nvPr/>
        </p:nvSpPr>
        <p:spPr>
          <a:xfrm>
            <a:off x="4091412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>
            <a:extLst>
              <a:ext uri="{FF2B5EF4-FFF2-40B4-BE49-F238E27FC236}">
                <a16:creationId xmlns:a16="http://schemas.microsoft.com/office/drawing/2014/main" id="{96293492-FC82-4315-A2A8-7D7B676DB939}"/>
              </a:ext>
            </a:extLst>
          </p:cNvPr>
          <p:cNvSpPr/>
          <p:nvPr/>
        </p:nvSpPr>
        <p:spPr>
          <a:xfrm>
            <a:off x="3549687" y="1740503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>
            <a:extLst>
              <a:ext uri="{FF2B5EF4-FFF2-40B4-BE49-F238E27FC236}">
                <a16:creationId xmlns:a16="http://schemas.microsoft.com/office/drawing/2014/main" id="{FA62B016-3862-4246-AB8F-7D7CB1BDC9C3}"/>
              </a:ext>
            </a:extLst>
          </p:cNvPr>
          <p:cNvSpPr/>
          <p:nvPr/>
        </p:nvSpPr>
        <p:spPr>
          <a:xfrm>
            <a:off x="3043935" y="1740503"/>
            <a:ext cx="289909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>
            <a:extLst>
              <a:ext uri="{FF2B5EF4-FFF2-40B4-BE49-F238E27FC236}">
                <a16:creationId xmlns:a16="http://schemas.microsoft.com/office/drawing/2014/main" id="{8060C61F-325A-449B-81A7-7AB4D69FEC2B}"/>
              </a:ext>
            </a:extLst>
          </p:cNvPr>
          <p:cNvSpPr/>
          <p:nvPr/>
        </p:nvSpPr>
        <p:spPr>
          <a:xfrm>
            <a:off x="2538184" y="1740503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>
            <a:extLst>
              <a:ext uri="{FF2B5EF4-FFF2-40B4-BE49-F238E27FC236}">
                <a16:creationId xmlns:a16="http://schemas.microsoft.com/office/drawing/2014/main" id="{D266B6B8-73BC-4E9F-B0FD-ABA47C2BA0F0}"/>
              </a:ext>
            </a:extLst>
          </p:cNvPr>
          <p:cNvSpPr/>
          <p:nvPr/>
        </p:nvSpPr>
        <p:spPr>
          <a:xfrm>
            <a:off x="2030317" y="1740503"/>
            <a:ext cx="292024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>
            <a:extLst>
              <a:ext uri="{FF2B5EF4-FFF2-40B4-BE49-F238E27FC236}">
                <a16:creationId xmlns:a16="http://schemas.microsoft.com/office/drawing/2014/main" id="{FF4CD254-0442-4C35-B4F7-038B724AFF3A}"/>
              </a:ext>
            </a:extLst>
          </p:cNvPr>
          <p:cNvSpPr/>
          <p:nvPr/>
        </p:nvSpPr>
        <p:spPr>
          <a:xfrm>
            <a:off x="1524564" y="1740503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612805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C5E8A82C-34D5-438A-A98A-2FA4B64F45CE}"/>
              </a:ext>
            </a:extLst>
          </p:cNvPr>
          <p:cNvSpPr txBox="1"/>
          <p:nvPr/>
        </p:nvSpPr>
        <p:spPr>
          <a:xfrm>
            <a:off x="1482618" y="4019090"/>
            <a:ext cx="4613382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FB69A17-A11F-497F-BFBF-CBA103960216}"/>
              </a:ext>
            </a:extLst>
          </p:cNvPr>
          <p:cNvSpPr/>
          <p:nvPr/>
        </p:nvSpPr>
        <p:spPr>
          <a:xfrm>
            <a:off x="1482618" y="1518952"/>
            <a:ext cx="3457650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MORE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4FC32A-F66D-41BA-B923-A4F1DEEB73FD}"/>
              </a:ext>
            </a:extLst>
          </p:cNvPr>
          <p:cNvSpPr/>
          <p:nvPr/>
        </p:nvSpPr>
        <p:spPr>
          <a:xfrm>
            <a:off x="1482618" y="2170338"/>
            <a:ext cx="4931434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ABOUT 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B9EBF3-5156-410D-88EB-08F8248769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1963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B0E9DBE-CA0F-4F47-85EA-F8CE7B7C176C}"/>
              </a:ext>
            </a:extLst>
          </p:cNvPr>
          <p:cNvSpPr/>
          <p:nvPr/>
        </p:nvSpPr>
        <p:spPr>
          <a:xfrm>
            <a:off x="0" y="0"/>
            <a:ext cx="4934858" cy="59436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4314A8-6757-471C-8255-7441D912BD80}"/>
              </a:ext>
            </a:extLst>
          </p:cNvPr>
          <p:cNvSpPr txBox="1"/>
          <p:nvPr/>
        </p:nvSpPr>
        <p:spPr>
          <a:xfrm>
            <a:off x="7257144" y="4496665"/>
            <a:ext cx="3312997" cy="1446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932E1F1-3846-484C-B059-4BC5601F8212}"/>
              </a:ext>
            </a:extLst>
          </p:cNvPr>
          <p:cNvSpPr/>
          <p:nvPr/>
        </p:nvSpPr>
        <p:spPr>
          <a:xfrm>
            <a:off x="5683557" y="1585213"/>
            <a:ext cx="3457650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CLEAN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B41F72A-46A9-4505-98C4-1A053551B873}"/>
              </a:ext>
            </a:extLst>
          </p:cNvPr>
          <p:cNvSpPr/>
          <p:nvPr/>
        </p:nvSpPr>
        <p:spPr>
          <a:xfrm>
            <a:off x="5683557" y="2236599"/>
            <a:ext cx="4931434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#MINIMAL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B1F5C1-5C65-4519-ABFE-5561964037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78745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56C03F7D-5ACC-427A-B110-024F14BFD430}"/>
              </a:ext>
            </a:extLst>
          </p:cNvPr>
          <p:cNvSpPr/>
          <p:nvPr/>
        </p:nvSpPr>
        <p:spPr>
          <a:xfrm>
            <a:off x="0" y="0"/>
            <a:ext cx="5692775" cy="34290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9759DAA-BCF2-490E-B2E4-9358505C896B}"/>
              </a:ext>
            </a:extLst>
          </p:cNvPr>
          <p:cNvSpPr/>
          <p:nvPr/>
        </p:nvSpPr>
        <p:spPr>
          <a:xfrm>
            <a:off x="6599855" y="2119755"/>
            <a:ext cx="3457650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BEST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23CC3ED-9E20-4E2A-80EE-1EE27833F0F7}"/>
              </a:ext>
            </a:extLst>
          </p:cNvPr>
          <p:cNvSpPr/>
          <p:nvPr/>
        </p:nvSpPr>
        <p:spPr>
          <a:xfrm>
            <a:off x="6599855" y="2771141"/>
            <a:ext cx="4931434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CONCEPT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A8A213A-BE60-48B9-9549-635221B87A5D}"/>
              </a:ext>
            </a:extLst>
          </p:cNvPr>
          <p:cNvSpPr txBox="1"/>
          <p:nvPr/>
        </p:nvSpPr>
        <p:spPr>
          <a:xfrm>
            <a:off x="6599855" y="4345857"/>
            <a:ext cx="3823544" cy="1677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3DF9AF-4EA4-45B0-B41B-EFBABBFD5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22754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5BF67E9-FC0E-4AEF-9300-BBF070C63248}"/>
              </a:ext>
            </a:extLst>
          </p:cNvPr>
          <p:cNvSpPr/>
          <p:nvPr/>
        </p:nvSpPr>
        <p:spPr>
          <a:xfrm>
            <a:off x="0" y="1828800"/>
            <a:ext cx="4934858" cy="1600200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2D5FFA-56BE-4626-8537-0531143A2792}"/>
              </a:ext>
            </a:extLst>
          </p:cNvPr>
          <p:cNvSpPr txBox="1"/>
          <p:nvPr/>
        </p:nvSpPr>
        <p:spPr>
          <a:xfrm>
            <a:off x="9063036" y="4010025"/>
            <a:ext cx="215265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Ability is what you're capable of doing. Motivation determines what you do. Attitude determines how well you do it.</a:t>
            </a:r>
            <a:endParaRPr lang="en-ID" sz="1600" dirty="0">
              <a:latin typeface="Montserrat Light" panose="00000400000000000000" pitchFamily="50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24B1B2B-4FAE-4A7F-A518-1D8ECF66B6A2}"/>
              </a:ext>
            </a:extLst>
          </p:cNvPr>
          <p:cNvSpPr/>
          <p:nvPr/>
        </p:nvSpPr>
        <p:spPr>
          <a:xfrm>
            <a:off x="564318" y="2167235"/>
            <a:ext cx="4864932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HISTORY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4B426A-910E-4805-A5D9-E804DC78F045}"/>
              </a:ext>
            </a:extLst>
          </p:cNvPr>
          <p:cNvSpPr txBox="1"/>
          <p:nvPr/>
        </p:nvSpPr>
        <p:spPr>
          <a:xfrm>
            <a:off x="9063036" y="3147655"/>
            <a:ext cx="21526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2001 - 2021</a:t>
            </a:r>
            <a:endParaRPr lang="en-ID" sz="2000" b="1" dirty="0">
              <a:latin typeface="Montserrat Light" panose="000004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53B3D9-5622-41AB-8F35-1B0F5F14AE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7928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>
            <a:extLst>
              <a:ext uri="{FF2B5EF4-FFF2-40B4-BE49-F238E27FC236}">
                <a16:creationId xmlns:a16="http://schemas.microsoft.com/office/drawing/2014/main" id="{70FBDF20-6BAF-467A-AA9A-A5256DDACF9A}"/>
              </a:ext>
            </a:extLst>
          </p:cNvPr>
          <p:cNvSpPr/>
          <p:nvPr/>
        </p:nvSpPr>
        <p:spPr>
          <a:xfrm>
            <a:off x="10548677" y="3306583"/>
            <a:ext cx="685800" cy="6858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349AFA-43D6-4868-8081-B2CB4C11E5B3}"/>
              </a:ext>
            </a:extLst>
          </p:cNvPr>
          <p:cNvSpPr/>
          <p:nvPr/>
        </p:nvSpPr>
        <p:spPr>
          <a:xfrm>
            <a:off x="10548677" y="2879863"/>
            <a:ext cx="685800" cy="685800"/>
          </a:xfrm>
          <a:prstGeom prst="ellipse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9C9235-0D42-40CF-AFA0-E4DAD935EE99}"/>
              </a:ext>
            </a:extLst>
          </p:cNvPr>
          <p:cNvSpPr txBox="1"/>
          <p:nvPr/>
        </p:nvSpPr>
        <p:spPr>
          <a:xfrm rot="16200000">
            <a:off x="7041525" y="2937136"/>
            <a:ext cx="542380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A positive attitude can really make dreams come true - it did for me</a:t>
            </a:r>
            <a:endParaRPr lang="en-ID" sz="1000" dirty="0">
              <a:latin typeface="Montserrat Light" panose="000004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80D759-40A5-480A-94B3-281F40E51174}"/>
              </a:ext>
            </a:extLst>
          </p:cNvPr>
          <p:cNvSpPr txBox="1"/>
          <p:nvPr/>
        </p:nvSpPr>
        <p:spPr>
          <a:xfrm>
            <a:off x="957523" y="4786880"/>
            <a:ext cx="3216911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E4C833F-E09F-4A5C-8800-52BE77326B37}"/>
              </a:ext>
            </a:extLst>
          </p:cNvPr>
          <p:cNvSpPr/>
          <p:nvPr/>
        </p:nvSpPr>
        <p:spPr>
          <a:xfrm>
            <a:off x="957523" y="2495550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AUTHENTIC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9D4BEED-F97E-4745-8FC6-814FF48CD206}"/>
              </a:ext>
            </a:extLst>
          </p:cNvPr>
          <p:cNvSpPr txBox="1"/>
          <p:nvPr/>
        </p:nvSpPr>
        <p:spPr>
          <a:xfrm>
            <a:off x="957523" y="1085850"/>
            <a:ext cx="38772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I always go for simplicity.</a:t>
            </a:r>
            <a:endParaRPr lang="en-ID" sz="1400" b="1" dirty="0">
              <a:latin typeface="Montserrat Light" panose="000004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DEA4E6-3BA4-4FAB-8D51-4A778E5564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28934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833793A-03BF-42D8-BC8F-A4CC559FE06A}"/>
              </a:ext>
            </a:extLst>
          </p:cNvPr>
          <p:cNvSpPr/>
          <p:nvPr/>
        </p:nvSpPr>
        <p:spPr>
          <a:xfrm>
            <a:off x="1550504" y="831574"/>
            <a:ext cx="4545496" cy="5194852"/>
          </a:xfrm>
          <a:prstGeom prst="rect">
            <a:avLst/>
          </a:prstGeom>
          <a:solidFill>
            <a:srgbClr val="FDDF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08FAA4-FE34-4F28-8456-B12F80BA9524}"/>
              </a:ext>
            </a:extLst>
          </p:cNvPr>
          <p:cNvSpPr txBox="1"/>
          <p:nvPr/>
        </p:nvSpPr>
        <p:spPr>
          <a:xfrm>
            <a:off x="4341223" y="5181479"/>
            <a:ext cx="38772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0" dirty="0">
                <a:solidFill>
                  <a:srgbClr val="101010"/>
                </a:solidFill>
                <a:effectLst/>
                <a:latin typeface="Montserrat Light" panose="00000400000000000000" pitchFamily="50" charset="0"/>
              </a:rPr>
              <a:t>I always go for simplicity.</a:t>
            </a:r>
            <a:endParaRPr lang="en-ID" sz="1200" dirty="0">
              <a:latin typeface="Montserrat Light" panose="000004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57C7DD-9B26-49C8-B26D-F1C6AB65BD63}"/>
              </a:ext>
            </a:extLst>
          </p:cNvPr>
          <p:cNvSpPr txBox="1"/>
          <p:nvPr/>
        </p:nvSpPr>
        <p:spPr>
          <a:xfrm>
            <a:off x="8484758" y="4182259"/>
            <a:ext cx="3216911" cy="985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DEEC05-62AF-4DE0-86CF-32A812B55B8A}"/>
              </a:ext>
            </a:extLst>
          </p:cNvPr>
          <p:cNvSpPr/>
          <p:nvPr/>
        </p:nvSpPr>
        <p:spPr>
          <a:xfrm>
            <a:off x="718984" y="1482460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GREAT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0F7D3A-F85B-4CB8-88C7-760A0CC9EB51}"/>
              </a:ext>
            </a:extLst>
          </p:cNvPr>
          <p:cNvSpPr/>
          <p:nvPr/>
        </p:nvSpPr>
        <p:spPr>
          <a:xfrm>
            <a:off x="718984" y="2162281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CREATIVE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B5F6A3-62CD-4B92-A9FC-F945763D6789}"/>
              </a:ext>
            </a:extLst>
          </p:cNvPr>
          <p:cNvSpPr/>
          <p:nvPr/>
        </p:nvSpPr>
        <p:spPr>
          <a:xfrm>
            <a:off x="718984" y="2865483"/>
            <a:ext cx="6270176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en-US" sz="5400" kern="1700" spc="60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latin typeface="Montserrat ExtraBold" panose="00000900000000000000" pitchFamily="50" charset="0"/>
                <a:ea typeface="Roboto Slab" pitchFamily="2" charset="0"/>
                <a:cs typeface="Lato Heavy" panose="020F0502020204030203" pitchFamily="34" charset="0"/>
              </a:rPr>
              <a:t>IDEA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234647-440E-4D38-BB93-E65CEF11B3FA}"/>
              </a:ext>
            </a:extLst>
          </p:cNvPr>
          <p:cNvSpPr txBox="1"/>
          <p:nvPr/>
        </p:nvSpPr>
        <p:spPr>
          <a:xfrm>
            <a:off x="718984" y="4567973"/>
            <a:ext cx="2116981" cy="754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D53295-5B68-4AB5-89DA-D3F23A9C3D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47120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1589</Words>
  <Application>Microsoft Office PowerPoint</Application>
  <PresentationFormat>Widescreen</PresentationFormat>
  <Paragraphs>101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Calibri Light</vt:lpstr>
      <vt:lpstr>Lato</vt:lpstr>
      <vt:lpstr>Montserrat ExtraBold</vt:lpstr>
      <vt:lpstr>Montserrat Light</vt:lpstr>
      <vt:lpstr>Montserrat Medium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VaiO</dc:creator>
  <cp:lastModifiedBy>VaiO</cp:lastModifiedBy>
  <cp:revision>37</cp:revision>
  <dcterms:created xsi:type="dcterms:W3CDTF">2021-07-15T05:48:19Z</dcterms:created>
  <dcterms:modified xsi:type="dcterms:W3CDTF">2021-08-05T05:19:25Z</dcterms:modified>
</cp:coreProperties>
</file>