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8" r:id="rId2"/>
    <p:sldId id="259" r:id="rId3"/>
    <p:sldId id="262" r:id="rId4"/>
    <p:sldId id="264" r:id="rId5"/>
    <p:sldId id="265" r:id="rId6"/>
    <p:sldId id="266" r:id="rId7"/>
    <p:sldId id="271" r:id="rId8"/>
    <p:sldId id="277" r:id="rId9"/>
    <p:sldId id="285" r:id="rId10"/>
    <p:sldId id="288" r:id="rId11"/>
    <p:sldId id="29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C7B6"/>
    <a:srgbClr val="F2E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62" autoAdjust="0"/>
    <p:restoredTop sz="94660"/>
  </p:normalViewPr>
  <p:slideViewPr>
    <p:cSldViewPr snapToGrid="0" showGuides="1">
      <p:cViewPr>
        <p:scale>
          <a:sx n="50" d="100"/>
          <a:sy n="50" d="100"/>
        </p:scale>
        <p:origin x="-1290" y="-606"/>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816090-780C-461D-847C-FC31A58BDD19}" type="datetimeFigureOut">
              <a:rPr lang="en-US" smtClean="0"/>
              <a:t>2/15/2023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237387-1F7D-4E30-AE59-1545CD53A5EE}" type="slidenum">
              <a:rPr lang="en-US" smtClean="0"/>
              <a:t>‹#›</a:t>
            </a:fld>
            <a:endParaRPr lang="en-US"/>
          </a:p>
        </p:txBody>
      </p:sp>
    </p:spTree>
    <p:extLst>
      <p:ext uri="{BB962C8B-B14F-4D97-AF65-F5344CB8AC3E}">
        <p14:creationId xmlns:p14="http://schemas.microsoft.com/office/powerpoint/2010/main" val="1023495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3"/>
        <p:cNvGrpSpPr/>
        <p:nvPr/>
      </p:nvGrpSpPr>
      <p:grpSpPr>
        <a:xfrm>
          <a:off x="0" y="0"/>
          <a:ext cx="0" cy="0"/>
          <a:chOff x="0" y="0"/>
          <a:chExt cx="0" cy="0"/>
        </a:xfrm>
      </p:grpSpPr>
      <p:sp>
        <p:nvSpPr>
          <p:cNvPr id="4744" name="Shape 4744"/>
          <p:cNvSpPr txBox="1">
            <a:spLocks noGrp="1"/>
          </p:cNvSpPr>
          <p:nvPr>
            <p:ph type="body" idx="1"/>
          </p:nvPr>
        </p:nvSpPr>
        <p:spPr>
          <a:xfrm>
            <a:off x="685801" y="4343400"/>
            <a:ext cx="5486399" cy="4114800"/>
          </a:xfrm>
          <a:prstGeom prst="rect">
            <a:avLst/>
          </a:prstGeom>
        </p:spPr>
        <p:txBody>
          <a:bodyPr lIns="91425" tIns="91425" rIns="91425" bIns="91425" anchor="t" anchorCtr="0">
            <a:noAutofit/>
          </a:bodyPr>
          <a:lstStyle/>
          <a:p>
            <a:pPr lvl="0">
              <a:spcBef>
                <a:spcPts val="0"/>
              </a:spcBef>
              <a:buNone/>
            </a:pPr>
            <a:endParaRPr/>
          </a:p>
        </p:txBody>
      </p:sp>
      <p:sp>
        <p:nvSpPr>
          <p:cNvPr id="4745" name="Shape 47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50261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3E62AE-4A9A-470E-B8F6-E8C3A5DF7859}"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528153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3E62AE-4A9A-470E-B8F6-E8C3A5DF7859}"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255499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3E62AE-4A9A-470E-B8F6-E8C3A5DF7859}"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1416385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3E62AE-4A9A-470E-B8F6-E8C3A5DF7859}"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2135434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3E62AE-4A9A-470E-B8F6-E8C3A5DF7859}"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1431608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280400" y="1274763"/>
            <a:ext cx="3911600" cy="4308475"/>
          </a:xfrm>
        </p:spPr>
        <p:txBody>
          <a:bodyPr/>
          <a:lstStyle/>
          <a:p>
            <a:endParaRPr lang="en-US"/>
          </a:p>
        </p:txBody>
      </p:sp>
    </p:spTree>
    <p:extLst>
      <p:ext uri="{BB962C8B-B14F-4D97-AF65-F5344CB8AC3E}">
        <p14:creationId xmlns:p14="http://schemas.microsoft.com/office/powerpoint/2010/main" val="26737355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526" y="1278111"/>
            <a:ext cx="4297123" cy="2868003"/>
          </a:xfrm>
        </p:spPr>
        <p:txBody>
          <a:bodyPr/>
          <a:lstStyle/>
          <a:p>
            <a:endParaRPr lang="en-US"/>
          </a:p>
        </p:txBody>
      </p:sp>
    </p:spTree>
    <p:extLst>
      <p:ext uri="{BB962C8B-B14F-4D97-AF65-F5344CB8AC3E}">
        <p14:creationId xmlns:p14="http://schemas.microsoft.com/office/powerpoint/2010/main" val="1094030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14159" y="2717800"/>
            <a:ext cx="3607496" cy="4140200"/>
          </a:xfrm>
        </p:spPr>
        <p:txBody>
          <a:bodyPr/>
          <a:lstStyle/>
          <a:p>
            <a:endParaRPr lang="en-US"/>
          </a:p>
        </p:txBody>
      </p:sp>
    </p:spTree>
    <p:extLst>
      <p:ext uri="{BB962C8B-B14F-4D97-AF65-F5344CB8AC3E}">
        <p14:creationId xmlns:p14="http://schemas.microsoft.com/office/powerpoint/2010/main" val="12827781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5387" y="1274589"/>
            <a:ext cx="2867025" cy="4312019"/>
          </a:xfrm>
        </p:spPr>
        <p:txBody>
          <a:bodyPr/>
          <a:lstStyle/>
          <a:p>
            <a:endParaRPr lang="en-US"/>
          </a:p>
        </p:txBody>
      </p:sp>
      <p:sp>
        <p:nvSpPr>
          <p:cNvPr id="9" name="Picture Placeholder 8"/>
          <p:cNvSpPr>
            <a:spLocks noGrp="1"/>
          </p:cNvSpPr>
          <p:nvPr>
            <p:ph type="pic" sz="quarter" idx="11"/>
          </p:nvPr>
        </p:nvSpPr>
        <p:spPr>
          <a:xfrm>
            <a:off x="7565700" y="2718148"/>
            <a:ext cx="2855912" cy="4139852"/>
          </a:xfrm>
        </p:spPr>
        <p:txBody>
          <a:bodyPr/>
          <a:lstStyle/>
          <a:p>
            <a:endParaRPr lang="en-US"/>
          </a:p>
        </p:txBody>
      </p:sp>
    </p:spTree>
    <p:extLst>
      <p:ext uri="{BB962C8B-B14F-4D97-AF65-F5344CB8AC3E}">
        <p14:creationId xmlns:p14="http://schemas.microsoft.com/office/powerpoint/2010/main" val="14377717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1222" y="2003425"/>
            <a:ext cx="3582118" cy="4854575"/>
          </a:xfrm>
        </p:spPr>
        <p:txBody>
          <a:bodyPr/>
          <a:lstStyle/>
          <a:p>
            <a:endParaRPr lang="en-US"/>
          </a:p>
        </p:txBody>
      </p:sp>
    </p:spTree>
    <p:extLst>
      <p:ext uri="{BB962C8B-B14F-4D97-AF65-F5344CB8AC3E}">
        <p14:creationId xmlns:p14="http://schemas.microsoft.com/office/powerpoint/2010/main" val="1313720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553196" y="1092994"/>
            <a:ext cx="3582226" cy="4672012"/>
          </a:xfrm>
        </p:spPr>
        <p:txBody>
          <a:bodyPr/>
          <a:lstStyle/>
          <a:p>
            <a:endParaRPr lang="en-US"/>
          </a:p>
        </p:txBody>
      </p:sp>
    </p:spTree>
    <p:extLst>
      <p:ext uri="{BB962C8B-B14F-4D97-AF65-F5344CB8AC3E}">
        <p14:creationId xmlns:p14="http://schemas.microsoft.com/office/powerpoint/2010/main" val="431068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3E62AE-4A9A-470E-B8F6-E8C3A5DF7859}"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5488178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1625252"/>
            <a:ext cx="4659682" cy="3607496"/>
          </a:xfrm>
        </p:spPr>
        <p:txBody>
          <a:bodyPr/>
          <a:lstStyle/>
          <a:p>
            <a:endParaRPr lang="en-US"/>
          </a:p>
        </p:txBody>
      </p:sp>
    </p:spTree>
    <p:extLst>
      <p:ext uri="{BB962C8B-B14F-4D97-AF65-F5344CB8AC3E}">
        <p14:creationId xmlns:p14="http://schemas.microsoft.com/office/powerpoint/2010/main" val="10798760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112701" y="1274763"/>
            <a:ext cx="3582162" cy="4308475"/>
          </a:xfrm>
        </p:spPr>
        <p:txBody>
          <a:bodyPr/>
          <a:lstStyle/>
          <a:p>
            <a:endParaRPr lang="en-US"/>
          </a:p>
        </p:txBody>
      </p:sp>
    </p:spTree>
    <p:extLst>
      <p:ext uri="{BB962C8B-B14F-4D97-AF65-F5344CB8AC3E}">
        <p14:creationId xmlns:p14="http://schemas.microsoft.com/office/powerpoint/2010/main" val="2327319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1222" y="1277655"/>
            <a:ext cx="2867917" cy="4305409"/>
          </a:xfrm>
          <a:prstGeom prst="roundRect">
            <a:avLst>
              <a:gd name="adj" fmla="val 50000"/>
            </a:avLst>
          </a:prstGeom>
        </p:spPr>
        <p:txBody>
          <a:bodyPr/>
          <a:lstStyle/>
          <a:p>
            <a:endParaRPr lang="en-US"/>
          </a:p>
        </p:txBody>
      </p:sp>
    </p:spTree>
    <p:extLst>
      <p:ext uri="{BB962C8B-B14F-4D97-AF65-F5344CB8AC3E}">
        <p14:creationId xmlns:p14="http://schemas.microsoft.com/office/powerpoint/2010/main" val="10690451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826250" y="1"/>
            <a:ext cx="5365750" cy="6858000"/>
          </a:xfrm>
        </p:spPr>
        <p:txBody>
          <a:bodyPr/>
          <a:lstStyle/>
          <a:p>
            <a:endParaRPr lang="en-US"/>
          </a:p>
        </p:txBody>
      </p:sp>
    </p:spTree>
    <p:extLst>
      <p:ext uri="{BB962C8B-B14F-4D97-AF65-F5344CB8AC3E}">
        <p14:creationId xmlns:p14="http://schemas.microsoft.com/office/powerpoint/2010/main" val="17004048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700" y="1274589"/>
            <a:ext cx="3570440" cy="4312019"/>
          </a:xfrm>
        </p:spPr>
        <p:txBody>
          <a:bodyPr/>
          <a:lstStyle/>
          <a:p>
            <a:endParaRPr lang="en-US"/>
          </a:p>
        </p:txBody>
      </p:sp>
    </p:spTree>
    <p:extLst>
      <p:ext uri="{BB962C8B-B14F-4D97-AF65-F5344CB8AC3E}">
        <p14:creationId xmlns:p14="http://schemas.microsoft.com/office/powerpoint/2010/main" val="16797784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7806673" y="1619250"/>
            <a:ext cx="2616200" cy="3619500"/>
          </a:xfrm>
          <a:custGeom>
            <a:avLst/>
            <a:gdLst>
              <a:gd name="connsiteX0" fmla="*/ 1301750 w 2616200"/>
              <a:gd name="connsiteY0" fmla="*/ 0 h 3619500"/>
              <a:gd name="connsiteX1" fmla="*/ 2616200 w 2616200"/>
              <a:gd name="connsiteY1" fmla="*/ 1289050 h 3619500"/>
              <a:gd name="connsiteX2" fmla="*/ 2603500 w 2616200"/>
              <a:gd name="connsiteY2" fmla="*/ 3619500 h 3619500"/>
              <a:gd name="connsiteX3" fmla="*/ 0 w 2616200"/>
              <a:gd name="connsiteY3" fmla="*/ 3619500 h 3619500"/>
              <a:gd name="connsiteX4" fmla="*/ 12700 w 2616200"/>
              <a:gd name="connsiteY4" fmla="*/ 1289050 h 3619500"/>
              <a:gd name="connsiteX5" fmla="*/ 1301750 w 2616200"/>
              <a:gd name="connsiteY5" fmla="*/ 0 h 361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200" h="3619500">
                <a:moveTo>
                  <a:pt x="1301750" y="0"/>
                </a:moveTo>
                <a:cubicBezTo>
                  <a:pt x="1735667" y="0"/>
                  <a:pt x="2616200" y="289553"/>
                  <a:pt x="2616200" y="1289050"/>
                </a:cubicBezTo>
                <a:lnTo>
                  <a:pt x="2603500" y="3619500"/>
                </a:lnTo>
                <a:lnTo>
                  <a:pt x="0" y="3619500"/>
                </a:lnTo>
                <a:lnTo>
                  <a:pt x="12700" y="1289050"/>
                </a:lnTo>
                <a:cubicBezTo>
                  <a:pt x="12700" y="289553"/>
                  <a:pt x="867833" y="0"/>
                  <a:pt x="130175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36504044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4659682" cy="6858000"/>
          </a:xfrm>
        </p:spPr>
        <p:txBody>
          <a:bodyPr/>
          <a:lstStyle/>
          <a:p>
            <a:endParaRPr lang="en-US"/>
          </a:p>
        </p:txBody>
      </p:sp>
    </p:spTree>
    <p:extLst>
      <p:ext uri="{BB962C8B-B14F-4D97-AF65-F5344CB8AC3E}">
        <p14:creationId xmlns:p14="http://schemas.microsoft.com/office/powerpoint/2010/main" val="11214431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4908" y="1265128"/>
            <a:ext cx="2868264" cy="4318185"/>
          </a:xfrm>
        </p:spPr>
        <p:txBody>
          <a:bodyPr/>
          <a:lstStyle/>
          <a:p>
            <a:endParaRPr lang="en-US"/>
          </a:p>
        </p:txBody>
      </p:sp>
      <p:sp>
        <p:nvSpPr>
          <p:cNvPr id="8" name="Picture Placeholder 6"/>
          <p:cNvSpPr>
            <a:spLocks noGrp="1"/>
          </p:cNvSpPr>
          <p:nvPr>
            <p:ph type="pic" sz="quarter" idx="11"/>
          </p:nvPr>
        </p:nvSpPr>
        <p:spPr>
          <a:xfrm>
            <a:off x="8271352" y="4146115"/>
            <a:ext cx="2154478" cy="2711885"/>
          </a:xfrm>
        </p:spPr>
        <p:txBody>
          <a:bodyPr/>
          <a:lstStyle/>
          <a:p>
            <a:endParaRPr lang="en-US"/>
          </a:p>
        </p:txBody>
      </p:sp>
    </p:spTree>
    <p:extLst>
      <p:ext uri="{BB962C8B-B14F-4D97-AF65-F5344CB8AC3E}">
        <p14:creationId xmlns:p14="http://schemas.microsoft.com/office/powerpoint/2010/main" val="38029394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778696" y="1346097"/>
            <a:ext cx="2880986" cy="4165806"/>
          </a:xfrm>
          <a:custGeom>
            <a:avLst/>
            <a:gdLst>
              <a:gd name="connsiteX0" fmla="*/ 1301750 w 2616200"/>
              <a:gd name="connsiteY0" fmla="*/ 0 h 3619500"/>
              <a:gd name="connsiteX1" fmla="*/ 2616200 w 2616200"/>
              <a:gd name="connsiteY1" fmla="*/ 1289050 h 3619500"/>
              <a:gd name="connsiteX2" fmla="*/ 2603500 w 2616200"/>
              <a:gd name="connsiteY2" fmla="*/ 3619500 h 3619500"/>
              <a:gd name="connsiteX3" fmla="*/ 0 w 2616200"/>
              <a:gd name="connsiteY3" fmla="*/ 3619500 h 3619500"/>
              <a:gd name="connsiteX4" fmla="*/ 12700 w 2616200"/>
              <a:gd name="connsiteY4" fmla="*/ 1289050 h 3619500"/>
              <a:gd name="connsiteX5" fmla="*/ 1301750 w 2616200"/>
              <a:gd name="connsiteY5" fmla="*/ 0 h 361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200" h="3619500">
                <a:moveTo>
                  <a:pt x="1301750" y="0"/>
                </a:moveTo>
                <a:cubicBezTo>
                  <a:pt x="1735667" y="0"/>
                  <a:pt x="2616200" y="289553"/>
                  <a:pt x="2616200" y="1289050"/>
                </a:cubicBezTo>
                <a:lnTo>
                  <a:pt x="2603500" y="3619500"/>
                </a:lnTo>
                <a:lnTo>
                  <a:pt x="0" y="3619500"/>
                </a:lnTo>
                <a:lnTo>
                  <a:pt x="12700" y="1289050"/>
                </a:lnTo>
                <a:cubicBezTo>
                  <a:pt x="12700" y="289553"/>
                  <a:pt x="867833" y="0"/>
                  <a:pt x="130175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681906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3231715" y="1265129"/>
            <a:ext cx="5749447" cy="2167004"/>
          </a:xfrm>
        </p:spPr>
        <p:txBody>
          <a:bodyPr/>
          <a:lstStyle/>
          <a:p>
            <a:endParaRPr lang="en-US"/>
          </a:p>
        </p:txBody>
      </p:sp>
    </p:spTree>
    <p:extLst>
      <p:ext uri="{BB962C8B-B14F-4D97-AF65-F5344CB8AC3E}">
        <p14:creationId xmlns:p14="http://schemas.microsoft.com/office/powerpoint/2010/main" val="3923499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3E62AE-4A9A-470E-B8F6-E8C3A5DF7859}"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27537753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19687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674220" y="1600200"/>
            <a:ext cx="2868612" cy="3657600"/>
          </a:xfrm>
        </p:spPr>
        <p:txBody>
          <a:bodyPr/>
          <a:lstStyle/>
          <a:p>
            <a:endParaRPr lang="en-US"/>
          </a:p>
        </p:txBody>
      </p:sp>
    </p:spTree>
    <p:extLst>
      <p:ext uri="{BB962C8B-B14F-4D97-AF65-F5344CB8AC3E}">
        <p14:creationId xmlns:p14="http://schemas.microsoft.com/office/powerpoint/2010/main" val="213575814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4646613" cy="6858000"/>
          </a:xfrm>
        </p:spPr>
        <p:txBody>
          <a:bodyPr/>
          <a:lstStyle/>
          <a:p>
            <a:endParaRPr lang="en-US"/>
          </a:p>
        </p:txBody>
      </p:sp>
    </p:spTree>
    <p:extLst>
      <p:ext uri="{BB962C8B-B14F-4D97-AF65-F5344CB8AC3E}">
        <p14:creationId xmlns:p14="http://schemas.microsoft.com/office/powerpoint/2010/main" val="2284687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4655507" y="1346097"/>
            <a:ext cx="2880986" cy="4165806"/>
          </a:xfrm>
          <a:custGeom>
            <a:avLst/>
            <a:gdLst>
              <a:gd name="connsiteX0" fmla="*/ 1301750 w 2616200"/>
              <a:gd name="connsiteY0" fmla="*/ 0 h 3619500"/>
              <a:gd name="connsiteX1" fmla="*/ 2616200 w 2616200"/>
              <a:gd name="connsiteY1" fmla="*/ 1289050 h 3619500"/>
              <a:gd name="connsiteX2" fmla="*/ 2603500 w 2616200"/>
              <a:gd name="connsiteY2" fmla="*/ 3619500 h 3619500"/>
              <a:gd name="connsiteX3" fmla="*/ 0 w 2616200"/>
              <a:gd name="connsiteY3" fmla="*/ 3619500 h 3619500"/>
              <a:gd name="connsiteX4" fmla="*/ 12700 w 2616200"/>
              <a:gd name="connsiteY4" fmla="*/ 1289050 h 3619500"/>
              <a:gd name="connsiteX5" fmla="*/ 1301750 w 2616200"/>
              <a:gd name="connsiteY5" fmla="*/ 0 h 361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200" h="3619500">
                <a:moveTo>
                  <a:pt x="1301750" y="0"/>
                </a:moveTo>
                <a:cubicBezTo>
                  <a:pt x="1735667" y="0"/>
                  <a:pt x="2616200" y="289553"/>
                  <a:pt x="2616200" y="1289050"/>
                </a:cubicBezTo>
                <a:lnTo>
                  <a:pt x="2603500" y="3619500"/>
                </a:lnTo>
                <a:lnTo>
                  <a:pt x="0" y="3619500"/>
                </a:lnTo>
                <a:lnTo>
                  <a:pt x="12700" y="1289050"/>
                </a:lnTo>
                <a:cubicBezTo>
                  <a:pt x="12700" y="289553"/>
                  <a:pt x="867833" y="0"/>
                  <a:pt x="130175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7192090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065213" y="1278111"/>
            <a:ext cx="4295927" cy="2868003"/>
          </a:xfrm>
        </p:spPr>
        <p:txBody>
          <a:bodyPr/>
          <a:lstStyle/>
          <a:p>
            <a:endParaRPr lang="en-US"/>
          </a:p>
        </p:txBody>
      </p:sp>
      <p:sp>
        <p:nvSpPr>
          <p:cNvPr id="9" name="Picture Placeholder 8"/>
          <p:cNvSpPr>
            <a:spLocks noGrp="1"/>
          </p:cNvSpPr>
          <p:nvPr>
            <p:ph type="pic" sz="quarter" idx="11"/>
          </p:nvPr>
        </p:nvSpPr>
        <p:spPr>
          <a:xfrm>
            <a:off x="3933173" y="2717452"/>
            <a:ext cx="2880203" cy="3595666"/>
          </a:xfrm>
        </p:spPr>
        <p:txBody>
          <a:bodyPr/>
          <a:lstStyle/>
          <a:p>
            <a:endParaRPr lang="en-US"/>
          </a:p>
        </p:txBody>
      </p:sp>
      <p:sp>
        <p:nvSpPr>
          <p:cNvPr id="11" name="Picture Placeholder 10"/>
          <p:cNvSpPr>
            <a:spLocks noGrp="1"/>
          </p:cNvSpPr>
          <p:nvPr>
            <p:ph type="pic" sz="quarter" idx="12"/>
          </p:nvPr>
        </p:nvSpPr>
        <p:spPr>
          <a:xfrm>
            <a:off x="5360748" y="525463"/>
            <a:ext cx="2343150" cy="4347162"/>
          </a:xfrm>
        </p:spPr>
        <p:txBody>
          <a:bodyPr/>
          <a:lstStyle/>
          <a:p>
            <a:endParaRPr lang="en-US"/>
          </a:p>
        </p:txBody>
      </p:sp>
    </p:spTree>
    <p:extLst>
      <p:ext uri="{BB962C8B-B14F-4D97-AF65-F5344CB8AC3E}">
        <p14:creationId xmlns:p14="http://schemas.microsoft.com/office/powerpoint/2010/main" val="23284460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267700" y="1277655"/>
            <a:ext cx="2867938" cy="4308758"/>
          </a:xfrm>
        </p:spPr>
        <p:txBody>
          <a:bodyPr/>
          <a:lstStyle/>
          <a:p>
            <a:endParaRPr lang="en-US"/>
          </a:p>
        </p:txBody>
      </p:sp>
    </p:spTree>
    <p:extLst>
      <p:ext uri="{BB962C8B-B14F-4D97-AF65-F5344CB8AC3E}">
        <p14:creationId xmlns:p14="http://schemas.microsoft.com/office/powerpoint/2010/main" val="37366287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8526065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2523861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9_Custom Layout">
    <p:spTree>
      <p:nvGrpSpPr>
        <p:cNvPr id="1" name=""/>
        <p:cNvGrpSpPr/>
        <p:nvPr/>
      </p:nvGrpSpPr>
      <p:grpSpPr>
        <a:xfrm>
          <a:off x="0" y="0"/>
          <a:ext cx="0" cy="0"/>
          <a:chOff x="0" y="0"/>
          <a:chExt cx="0" cy="0"/>
        </a:xfrm>
      </p:grpSpPr>
      <p:sp>
        <p:nvSpPr>
          <p:cNvPr id="4" name="Picture Placeholder 4"/>
          <p:cNvSpPr>
            <a:spLocks noGrp="1"/>
          </p:cNvSpPr>
          <p:nvPr>
            <p:ph type="pic" sz="quarter" idx="31"/>
          </p:nvPr>
        </p:nvSpPr>
        <p:spPr>
          <a:xfrm>
            <a:off x="-1417982" y="1550505"/>
            <a:ext cx="6559825" cy="3723860"/>
          </a:xfrm>
        </p:spPr>
        <p:txBody>
          <a:bodyPr anchor="ctr">
            <a:normAutofit/>
          </a:bodyPr>
          <a:lstStyle>
            <a:lvl1pPr algn="ctr">
              <a:defRPr sz="1333"/>
            </a:lvl1pPr>
          </a:lstStyle>
          <a:p>
            <a:endParaRPr lang="en-US"/>
          </a:p>
        </p:txBody>
      </p:sp>
      <p:sp>
        <p:nvSpPr>
          <p:cNvPr id="5" name="Picture Placeholder 4"/>
          <p:cNvSpPr>
            <a:spLocks noGrp="1"/>
          </p:cNvSpPr>
          <p:nvPr>
            <p:ph type="pic" sz="quarter" idx="32"/>
          </p:nvPr>
        </p:nvSpPr>
        <p:spPr>
          <a:xfrm>
            <a:off x="5751444" y="1264292"/>
            <a:ext cx="2835413" cy="2145841"/>
          </a:xfrm>
        </p:spPr>
        <p:txBody>
          <a:bodyPr anchor="ctr">
            <a:normAutofit/>
          </a:bodyPr>
          <a:lstStyle>
            <a:lvl1pPr algn="ctr">
              <a:defRPr sz="1333"/>
            </a:lvl1pPr>
          </a:lstStyle>
          <a:p>
            <a:endParaRPr lang="en-US"/>
          </a:p>
        </p:txBody>
      </p:sp>
      <p:sp>
        <p:nvSpPr>
          <p:cNvPr id="6" name="Picture Placeholder 4"/>
          <p:cNvSpPr>
            <a:spLocks noGrp="1"/>
          </p:cNvSpPr>
          <p:nvPr>
            <p:ph type="pic" sz="quarter" idx="33"/>
          </p:nvPr>
        </p:nvSpPr>
        <p:spPr>
          <a:xfrm>
            <a:off x="8851900" y="1264292"/>
            <a:ext cx="2835413" cy="2145841"/>
          </a:xfrm>
        </p:spPr>
        <p:txBody>
          <a:bodyPr anchor="ctr">
            <a:normAutofit/>
          </a:bodyPr>
          <a:lstStyle>
            <a:lvl1pPr algn="ctr">
              <a:defRPr sz="1333"/>
            </a:lvl1pPr>
          </a:lstStyle>
          <a:p>
            <a:endParaRPr lang="en-US"/>
          </a:p>
        </p:txBody>
      </p:sp>
    </p:spTree>
    <p:extLst>
      <p:ext uri="{BB962C8B-B14F-4D97-AF65-F5344CB8AC3E}">
        <p14:creationId xmlns:p14="http://schemas.microsoft.com/office/powerpoint/2010/main" val="2490650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73508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3E62AE-4A9A-470E-B8F6-E8C3A5DF7859}"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108785142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304581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_Blank">
    <p:spTree>
      <p:nvGrpSpPr>
        <p:cNvPr id="1" name="Shape 14"/>
        <p:cNvGrpSpPr/>
        <p:nvPr/>
      </p:nvGrpSpPr>
      <p:grpSpPr>
        <a:xfrm>
          <a:off x="0" y="0"/>
          <a:ext cx="0" cy="0"/>
          <a:chOff x="0" y="0"/>
          <a:chExt cx="0" cy="0"/>
        </a:xfrm>
      </p:grpSpPr>
      <p:sp>
        <p:nvSpPr>
          <p:cNvPr id="4" name="Picture Placeholder 3"/>
          <p:cNvSpPr>
            <a:spLocks noGrp="1"/>
          </p:cNvSpPr>
          <p:nvPr>
            <p:ph type="pic" sz="quarter" idx="10"/>
          </p:nvPr>
        </p:nvSpPr>
        <p:spPr>
          <a:xfrm>
            <a:off x="3124200" y="0"/>
            <a:ext cx="3619500" cy="6858000"/>
          </a:xfrm>
        </p:spPr>
        <p:txBody>
          <a:bodyPr/>
          <a:lstStyle/>
          <a:p>
            <a:endParaRPr lang="id-ID"/>
          </a:p>
        </p:txBody>
      </p:sp>
    </p:spTree>
    <p:extLst>
      <p:ext uri="{BB962C8B-B14F-4D97-AF65-F5344CB8AC3E}">
        <p14:creationId xmlns:p14="http://schemas.microsoft.com/office/powerpoint/2010/main" val="26703756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3E62AE-4A9A-470E-B8F6-E8C3A5DF7859}" type="datetimeFigureOut">
              <a:rPr lang="en-US" smtClean="0"/>
              <a:t>2/15/2023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3382674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3E62AE-4A9A-470E-B8F6-E8C3A5DF7859}" type="datetimeFigureOut">
              <a:rPr lang="en-US" smtClean="0"/>
              <a:t>2/15/2023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854093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3E62AE-4A9A-470E-B8F6-E8C3A5DF7859}" type="datetimeFigureOut">
              <a:rPr lang="en-US" smtClean="0"/>
              <a:t>2/15/2023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276FAF-1587-446E-9B15-9119ECF822D1}" type="slidenum">
              <a:rPr lang="en-US" smtClean="0"/>
              <a:t>‹#›</a:t>
            </a:fld>
            <a:endParaRPr lang="en-US"/>
          </a:p>
        </p:txBody>
      </p:sp>
    </p:spTree>
    <p:extLst>
      <p:ext uri="{BB962C8B-B14F-4D97-AF65-F5344CB8AC3E}">
        <p14:creationId xmlns:p14="http://schemas.microsoft.com/office/powerpoint/2010/main" val="91874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4787900" y="1619250"/>
            <a:ext cx="2616200" cy="3619500"/>
          </a:xfrm>
          <a:custGeom>
            <a:avLst/>
            <a:gdLst>
              <a:gd name="connsiteX0" fmla="*/ 1301750 w 2616200"/>
              <a:gd name="connsiteY0" fmla="*/ 0 h 3619500"/>
              <a:gd name="connsiteX1" fmla="*/ 2616200 w 2616200"/>
              <a:gd name="connsiteY1" fmla="*/ 1289050 h 3619500"/>
              <a:gd name="connsiteX2" fmla="*/ 2603500 w 2616200"/>
              <a:gd name="connsiteY2" fmla="*/ 3619500 h 3619500"/>
              <a:gd name="connsiteX3" fmla="*/ 0 w 2616200"/>
              <a:gd name="connsiteY3" fmla="*/ 3619500 h 3619500"/>
              <a:gd name="connsiteX4" fmla="*/ 12700 w 2616200"/>
              <a:gd name="connsiteY4" fmla="*/ 1289050 h 3619500"/>
              <a:gd name="connsiteX5" fmla="*/ 1301750 w 2616200"/>
              <a:gd name="connsiteY5" fmla="*/ 0 h 361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200" h="3619500">
                <a:moveTo>
                  <a:pt x="1301750" y="0"/>
                </a:moveTo>
                <a:cubicBezTo>
                  <a:pt x="1735667" y="0"/>
                  <a:pt x="2616200" y="289553"/>
                  <a:pt x="2616200" y="1289050"/>
                </a:cubicBezTo>
                <a:lnTo>
                  <a:pt x="2603500" y="3619500"/>
                </a:lnTo>
                <a:lnTo>
                  <a:pt x="0" y="3619500"/>
                </a:lnTo>
                <a:lnTo>
                  <a:pt x="12700" y="1289050"/>
                </a:lnTo>
                <a:cubicBezTo>
                  <a:pt x="12700" y="289553"/>
                  <a:pt x="867833" y="0"/>
                  <a:pt x="1301750"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252567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790526" y="1293639"/>
            <a:ext cx="3582988" cy="4295775"/>
          </a:xfrm>
        </p:spPr>
        <p:txBody>
          <a:bodyPr/>
          <a:lstStyle/>
          <a:p>
            <a:endParaRPr lang="en-US"/>
          </a:p>
        </p:txBody>
      </p:sp>
    </p:spTree>
    <p:extLst>
      <p:ext uri="{BB962C8B-B14F-4D97-AF65-F5344CB8AC3E}">
        <p14:creationId xmlns:p14="http://schemas.microsoft.com/office/powerpoint/2010/main" val="4065913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3E62AE-4A9A-470E-B8F6-E8C3A5DF7859}" type="datetimeFigureOut">
              <a:rPr lang="en-US" smtClean="0"/>
              <a:t>2/15/2023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276FAF-1587-446E-9B15-9119ECF822D1}" type="slidenum">
              <a:rPr lang="en-US" smtClean="0"/>
              <a:t>‹#›</a:t>
            </a:fld>
            <a:endParaRPr lang="en-US"/>
          </a:p>
        </p:txBody>
      </p:sp>
    </p:spTree>
    <p:extLst>
      <p:ext uri="{BB962C8B-B14F-4D97-AF65-F5344CB8AC3E}">
        <p14:creationId xmlns:p14="http://schemas.microsoft.com/office/powerpoint/2010/main" val="6670046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56" r:id="rId10"/>
    <p:sldLayoutId id="2147483657" r:id="rId11"/>
    <p:sldLayoutId id="2147483658" r:id="rId12"/>
    <p:sldLayoutId id="2147483659"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7" r:id="rId38"/>
    <p:sldLayoutId id="2147483689" r:id="rId39"/>
    <p:sldLayoutId id="2147483692" r:id="rId40"/>
    <p:sldLayoutId id="2147483691" r:id="rId4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CC7B6"/>
        </a:solidFill>
        <a:effectLst/>
      </p:bgPr>
    </p:bg>
    <p:spTree>
      <p:nvGrpSpPr>
        <p:cNvPr id="1" name=""/>
        <p:cNvGrpSpPr/>
        <p:nvPr/>
      </p:nvGrpSpPr>
      <p:grpSpPr>
        <a:xfrm>
          <a:off x="0" y="0"/>
          <a:ext cx="0" cy="0"/>
          <a:chOff x="0" y="0"/>
          <a:chExt cx="0" cy="0"/>
        </a:xfrm>
      </p:grpSpPr>
      <p:sp>
        <p:nvSpPr>
          <p:cNvPr id="4" name="Text Placeholder 6">
            <a:extLst>
              <a:ext uri="{FF2B5EF4-FFF2-40B4-BE49-F238E27FC236}">
                <a16:creationId xmlns="" xmlns:a16="http://schemas.microsoft.com/office/drawing/2014/main" id="{BA3DC23B-4D0A-9749-A05B-35A16027E9CA}"/>
              </a:ext>
            </a:extLst>
          </p:cNvPr>
          <p:cNvSpPr txBox="1">
            <a:spLocks/>
          </p:cNvSpPr>
          <p:nvPr/>
        </p:nvSpPr>
        <p:spPr>
          <a:xfrm>
            <a:off x="25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HOME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152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ABOUT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7404100"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SERVICES</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9334499"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11264899" y="199585"/>
            <a:ext cx="92710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BLOG</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3286525" y="2323171"/>
            <a:ext cx="5644002" cy="2215991"/>
          </a:xfrm>
          <a:prstGeom prst="rect">
            <a:avLst/>
          </a:prstGeom>
          <a:noFill/>
          <a:effectLst/>
        </p:spPr>
        <p:txBody>
          <a:bodyPr wrap="square" rtlCol="0">
            <a:spAutoFit/>
          </a:bodyPr>
          <a:lstStyle/>
          <a:p>
            <a:pPr algn="ctr"/>
            <a:r>
              <a:rPr lang="en-US" sz="13800" dirty="0" err="1" smtClean="0">
                <a:solidFill>
                  <a:schemeClr val="bg1"/>
                </a:solidFill>
                <a:latin typeface="NewYork" panose="02000503000000020004" pitchFamily="50" charset="0"/>
                <a:ea typeface="Vollkorn" panose="00000500000000000000" pitchFamily="2" charset="0"/>
                <a:cs typeface="Times New Roman" panose="02020603050405020304" pitchFamily="18" charset="0"/>
              </a:rPr>
              <a:t>Sirent</a:t>
            </a:r>
            <a:endParaRPr lang="id-ID" sz="13800" dirty="0">
              <a:solidFill>
                <a:schemeClr val="bg1"/>
              </a:solidFill>
              <a:latin typeface="NewYork" panose="02000503000000020004" pitchFamily="50" charset="0"/>
              <a:ea typeface="Vollkorn" panose="00000500000000000000" pitchFamily="2" charset="0"/>
              <a:cs typeface="Times New Roman" panose="02020603050405020304" pitchFamily="18" charset="0"/>
            </a:endParaRPr>
          </a:p>
        </p:txBody>
      </p:sp>
      <p:sp>
        <p:nvSpPr>
          <p:cNvPr id="12" name="Rectangle 11"/>
          <p:cNvSpPr/>
          <p:nvPr/>
        </p:nvSpPr>
        <p:spPr>
          <a:xfrm>
            <a:off x="3838379" y="5692352"/>
            <a:ext cx="4540294" cy="553998"/>
          </a:xfrm>
          <a:prstGeom prst="rect">
            <a:avLst/>
          </a:prstGeom>
        </p:spPr>
        <p:txBody>
          <a:bodyPr wrap="square">
            <a:spAutoFit/>
          </a:bodyPr>
          <a:lstStyle/>
          <a:p>
            <a:pPr algn="ctr">
              <a:lnSpc>
                <a:spcPct val="150000"/>
              </a:lnSpc>
            </a:pPr>
            <a:r>
              <a:rPr lang="en-US" sz="1000" b="0" i="0" dirty="0" smtClean="0">
                <a:effectLst/>
                <a:latin typeface="Open Sans" panose="020B0606030504020204" pitchFamily="34" charset="0"/>
                <a:ea typeface="Open Sans" panose="020B0606030504020204" pitchFamily="34" charset="0"/>
                <a:cs typeface="Open Sans" panose="020B0606030504020204" pitchFamily="34" charset="0"/>
              </a:rPr>
              <a:t>It is a long established fact that a reader will be distracted by the readable content of a page when looking at its layout. </a:t>
            </a:r>
            <a:endParaRPr lang="en-US"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9334499" y="3287861"/>
            <a:ext cx="2188562" cy="707886"/>
          </a:xfrm>
          <a:prstGeom prst="rect">
            <a:avLst/>
          </a:prstGeom>
          <a:noFill/>
          <a:effectLst/>
        </p:spPr>
        <p:txBody>
          <a:bodyPr wrap="square" rtlCol="0">
            <a:spAutoFit/>
          </a:bodyPr>
          <a:lstStyle/>
          <a:p>
            <a:pPr algn="ctr"/>
            <a:r>
              <a:rPr lang="en-US" sz="4000" dirty="0" smtClean="0">
                <a:latin typeface="NewYork" panose="02000503000000020004" pitchFamily="50" charset="0"/>
                <a:ea typeface="Vollkorn" panose="00000500000000000000" pitchFamily="2" charset="0"/>
                <a:cs typeface="Times New Roman" panose="02020603050405020304" pitchFamily="18" charset="0"/>
              </a:rPr>
              <a:t>01/35</a:t>
            </a:r>
            <a:endParaRPr lang="id-ID" sz="4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5" name="TextBox 14"/>
          <p:cNvSpPr txBox="1"/>
          <p:nvPr/>
        </p:nvSpPr>
        <p:spPr>
          <a:xfrm>
            <a:off x="254809" y="3287861"/>
            <a:ext cx="2188562" cy="707886"/>
          </a:xfrm>
          <a:prstGeom prst="rect">
            <a:avLst/>
          </a:prstGeom>
          <a:noFill/>
          <a:effectLst/>
        </p:spPr>
        <p:txBody>
          <a:bodyPr wrap="square" rtlCol="0">
            <a:spAutoFit/>
          </a:bodyPr>
          <a:lstStyle/>
          <a:p>
            <a:pPr algn="ctr"/>
            <a:r>
              <a:rPr lang="en-US" sz="4000" dirty="0" smtClean="0">
                <a:latin typeface="NewYork" panose="02000503000000020004" pitchFamily="50" charset="0"/>
                <a:ea typeface="Vollkorn" panose="00000500000000000000" pitchFamily="2" charset="0"/>
                <a:cs typeface="Times New Roman" panose="02020603050405020304" pitchFamily="18" charset="0"/>
              </a:rPr>
              <a:t>Design</a:t>
            </a:r>
            <a:endParaRPr lang="id-ID" sz="4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6" name="Text Placeholder 6">
            <a:extLst>
              <a:ext uri="{FF2B5EF4-FFF2-40B4-BE49-F238E27FC236}">
                <a16:creationId xmlns="" xmlns:a16="http://schemas.microsoft.com/office/drawing/2014/main" id="{BA3DC23B-4D0A-9749-A05B-35A16027E9CA}"/>
              </a:ext>
            </a:extLst>
          </p:cNvPr>
          <p:cNvSpPr txBox="1">
            <a:spLocks/>
          </p:cNvSpPr>
          <p:nvPr/>
        </p:nvSpPr>
        <p:spPr>
          <a:xfrm>
            <a:off x="254809"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7" name="Text Placeholder 6">
            <a:extLst>
              <a:ext uri="{FF2B5EF4-FFF2-40B4-BE49-F238E27FC236}">
                <a16:creationId xmlns="" xmlns:a16="http://schemas.microsoft.com/office/drawing/2014/main" id="{BA3DC23B-4D0A-9749-A05B-35A16027E9CA}"/>
              </a:ext>
            </a:extLst>
          </p:cNvPr>
          <p:cNvSpPr txBox="1">
            <a:spLocks/>
          </p:cNvSpPr>
          <p:nvPr/>
        </p:nvSpPr>
        <p:spPr>
          <a:xfrm>
            <a:off x="10629090"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NEXT PAGE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321165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453224" y="1780697"/>
            <a:ext cx="9260152" cy="4580836"/>
            <a:chOff x="3843499" y="3719582"/>
            <a:chExt cx="16665619" cy="8244192"/>
          </a:xfrm>
          <a:solidFill>
            <a:schemeClr val="bg1">
              <a:lumMod val="85000"/>
            </a:schemeClr>
          </a:solidFill>
        </p:grpSpPr>
        <p:sp>
          <p:nvSpPr>
            <p:cNvPr id="6" name="Freeform 781"/>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 name="Freeform 403"/>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 name="Freeform 404"/>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 name="Freeform 405"/>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 name="Freeform 406"/>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 name="Freeform 407"/>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 name="Freeform 408"/>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 name="Freeform 409"/>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 name="Freeform 410"/>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 name="Freeform 411"/>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 name="Freeform 412"/>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 name="Freeform 413"/>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 name="Freeform 414"/>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 name="Freeform 415"/>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 name="Freeform 416"/>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 name="Freeform 417"/>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 name="Freeform 418"/>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 name="Freeform 419"/>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 name="Freeform 420"/>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 name="Freeform 421"/>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 name="Freeform 422"/>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 name="Freeform 423"/>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 name="Freeform 424"/>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 name="Freeform 425"/>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 name="Freeform 426"/>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 name="Freeform 427"/>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 name="Freeform 428"/>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 name="Freeform 429"/>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grpSp>
          <p:nvGrpSpPr>
            <p:cNvPr id="37" name="Group 36"/>
            <p:cNvGrpSpPr/>
            <p:nvPr/>
          </p:nvGrpSpPr>
          <p:grpSpPr>
            <a:xfrm>
              <a:off x="17709756" y="6761778"/>
              <a:ext cx="697449" cy="662593"/>
              <a:chOff x="5961121" y="2686387"/>
              <a:chExt cx="288233" cy="273757"/>
            </a:xfrm>
            <a:grpFill/>
          </p:grpSpPr>
          <p:sp>
            <p:nvSpPr>
              <p:cNvPr id="402" name="Freeform 430"/>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3" name="Freeform 431"/>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grpSp>
        <p:sp>
          <p:nvSpPr>
            <p:cNvPr id="38" name="Freeform 432"/>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 name="Freeform 433"/>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 name="Freeform 434"/>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1" name="Freeform 435"/>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2" name="Freeform 436"/>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3" name="Freeform 437"/>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4" name="Freeform 438"/>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5" name="Freeform 439"/>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6" name="Freeform 440"/>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7" name="Freeform 441"/>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8" name="Freeform 442"/>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9" name="Freeform 443"/>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0" name="Freeform 444"/>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1" name="Freeform 445"/>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2" name="Freeform 446"/>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3" name="Freeform 447"/>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4" name="Freeform 448"/>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5" name="Freeform 449"/>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6" name="Freeform 450"/>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7" name="Freeform 451"/>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8" name="Freeform 452"/>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59" name="Freeform 453"/>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0" name="Freeform 454"/>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1" name="Freeform 455"/>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2" name="Freeform 456"/>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3" name="Freeform 457"/>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4" name="Freeform 458"/>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5" name="Freeform 459"/>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6" name="Freeform 460"/>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7" name="Freeform 461"/>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8" name="Freeform 462"/>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69" name="Freeform 463"/>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0" name="Freeform 464"/>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1" name="Freeform 465"/>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2" name="Freeform 466"/>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3" name="Freeform 467"/>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4" name="Freeform 468"/>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5" name="Freeform 469"/>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6" name="Freeform 470"/>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7" name="Freeform 471"/>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8" name="Freeform 472"/>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79" name="Freeform 473"/>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0" name="Freeform 474"/>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1" name="Freeform 475"/>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2" name="Freeform 476"/>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3" name="Freeform 477"/>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4" name="Freeform 478"/>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5" name="Freeform 479"/>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6" name="Freeform 480"/>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7" name="Freeform 481"/>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8" name="Freeform 482"/>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89" name="Freeform 483"/>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0" name="Freeform 484"/>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1" name="Freeform 485"/>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2" name="Freeform 486"/>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3" name="Freeform 487"/>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4" name="Freeform 488"/>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5" name="Freeform 489"/>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6" name="Freeform 490"/>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7" name="Freeform 491"/>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8" name="Freeform 492"/>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99" name="Freeform 493"/>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0" name="Freeform 494"/>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1" name="Freeform 495"/>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2" name="Freeform 496"/>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3" name="Freeform 497"/>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4" name="Freeform 498"/>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5" name="Freeform 499"/>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6" name="Freeform 500"/>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7" name="Freeform 501"/>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8" name="Freeform 502"/>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09" name="Freeform 503"/>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0" name="Freeform 504"/>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1" name="Freeform 505"/>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2" name="Freeform 506"/>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3" name="Freeform 507"/>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4" name="Freeform 508"/>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5" name="Freeform 509"/>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6" name="Freeform 510"/>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7" name="Freeform 511"/>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8" name="Freeform 512"/>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19" name="Freeform 513"/>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0" name="Freeform 514"/>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1" name="Freeform 515"/>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2" name="Freeform 516"/>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3" name="Freeform 517"/>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4" name="Freeform 518"/>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5" name="Freeform 519"/>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6" name="Freeform 520"/>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7" name="Freeform 521"/>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8" name="Freeform 522"/>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29" name="Freeform 523"/>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0" name="Freeform 524"/>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1" name="Freeform 525"/>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2" name="Freeform 526"/>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3" name="Freeform 527"/>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4" name="Freeform 528"/>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5" name="Freeform 529"/>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6" name="Freeform 530"/>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7" name="Freeform 531"/>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8" name="Freeform 532"/>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39" name="Freeform 533"/>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0" name="Freeform 534"/>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1" name="Freeform 535"/>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2" name="Freeform 536"/>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3" name="Freeform 537"/>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4" name="Freeform 538"/>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5" name="Freeform 539"/>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6" name="Freeform 540"/>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7" name="Freeform 541"/>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8" name="Freeform 542"/>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49" name="Freeform 543"/>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0" name="Freeform 544"/>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1" name="Freeform 545"/>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2" name="Freeform 546"/>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3" name="Freeform 547"/>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4" name="Freeform 548"/>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5" name="Freeform 549"/>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6" name="Freeform 550"/>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7" name="Freeform 551"/>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8" name="Freeform 552"/>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59" name="Freeform 553"/>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0" name="Freeform 554"/>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1" name="Freeform 555"/>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2" name="Freeform 556"/>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3" name="Freeform 557"/>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4" name="Freeform 558"/>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5" name="Freeform 559"/>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6" name="Freeform 560"/>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7" name="Freeform 561"/>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8" name="Freeform 562"/>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69" name="Freeform 563"/>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0" name="Freeform 564"/>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1" name="Freeform 565"/>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2" name="Freeform 566"/>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3" name="Freeform 567"/>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4" name="Freeform 568"/>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5" name="Freeform 569"/>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6" name="Freeform 570"/>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7" name="Freeform 571"/>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8" name="Freeform 572"/>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79" name="Freeform 573"/>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0" name="Freeform 574"/>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1" name="Freeform 575"/>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2" name="Freeform 576"/>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3" name="Freeform 577"/>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4" name="Freeform 578"/>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5" name="Freeform 579"/>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6" name="Freeform 580"/>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7" name="Freeform 581"/>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8" name="Freeform 582"/>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89" name="Freeform 583"/>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0" name="Freeform 584"/>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1" name="Freeform 585"/>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2" name="Freeform 586"/>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3" name="Freeform 587"/>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4" name="Freeform 588"/>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5" name="Freeform 589"/>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6" name="Freeform 590"/>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7" name="Freeform 591"/>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8" name="Freeform 592"/>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199" name="Freeform 593"/>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0" name="Freeform 594"/>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1" name="Freeform 595"/>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2" name="Freeform 596"/>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3" name="Freeform 597"/>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4" name="Freeform 598"/>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5" name="Freeform 599"/>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6" name="Freeform 600"/>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7" name="Freeform 601"/>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8" name="Freeform 602"/>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09" name="Freeform 604"/>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0" name="Freeform 605"/>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1" name="Freeform 606"/>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2" name="Freeform 607"/>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3" name="Freeform 608"/>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4" name="Freeform 609"/>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5" name="Freeform 610"/>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6" name="Freeform 611"/>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7" name="Freeform 612"/>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8" name="Rectangle 613"/>
            <p:cNvSpPr>
              <a:spLocks noChangeArrowheads="1"/>
            </p:cNvSpPr>
            <p:nvPr/>
          </p:nvSpPr>
          <p:spPr bwMode="auto">
            <a:xfrm>
              <a:off x="12451788" y="5197675"/>
              <a:ext cx="3187" cy="3188"/>
            </a:xfrm>
            <a:prstGeom prst="rect">
              <a:avLst/>
            </a:pr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19" name="Freeform 614"/>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0" name="Freeform 615"/>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1" name="Freeform 616"/>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2" name="Freeform 617"/>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3" name="Freeform 618"/>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4" name="Freeform 619"/>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5" name="Freeform 620"/>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6" name="Freeform 621"/>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7" name="Freeform 622"/>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8" name="Freeform 623"/>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29" name="Freeform 624"/>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0" name="Freeform 625"/>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1" name="Freeform 626"/>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2" name="Freeform 627"/>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3" name="Freeform 628"/>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solidFill>
              <a:srgbClr val="F2EFE6"/>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4" name="Freeform 629"/>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5" name="Freeform 630"/>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6" name="Freeform 631"/>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7" name="Freeform 632"/>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8" name="Freeform 633"/>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39" name="Freeform 634"/>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0" name="Freeform 635"/>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1" name="Freeform 636"/>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2" name="Freeform 637"/>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3" name="Freeform 638"/>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4" name="Freeform 639"/>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5" name="Freeform 640"/>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6" name="Freeform 641"/>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solidFill>
              <a:srgbClr val="DCC7B6"/>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7" name="Freeform 642"/>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8" name="Freeform 643"/>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49" name="Freeform 644"/>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0" name="Freeform 645"/>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1" name="Freeform 646"/>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2" name="Freeform 647"/>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3" name="Freeform 648"/>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4" name="Freeform 649"/>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5" name="Freeform 650"/>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6" name="Freeform 651"/>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7" name="Freeform 652"/>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8" name="Freeform 653"/>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59" name="Freeform 654"/>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0" name="Freeform 655"/>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1" name="Freeform 656"/>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2" name="Freeform 657"/>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3" name="Freeform 658"/>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4" name="Freeform 659"/>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5" name="Freeform 660"/>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6" name="Freeform 661"/>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7" name="Freeform 662"/>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8" name="Freeform 663"/>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69" name="Freeform 664"/>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0" name="Freeform 665"/>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1" name="Freeform 666"/>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2" name="Freeform 667"/>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3" name="Freeform 668"/>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4" name="Freeform 669"/>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5" name="Freeform 670"/>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6" name="Freeform 671"/>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7" name="Freeform 672"/>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8" name="Freeform 673"/>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79" name="Freeform 674"/>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0" name="Freeform 675"/>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1" name="Freeform 676"/>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2" name="Freeform 677"/>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3" name="Freeform 678"/>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4" name="Freeform 679"/>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5" name="Freeform 680"/>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6" name="Freeform 681"/>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7" name="Freeform 682"/>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8" name="Freeform 683"/>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89" name="Freeform 684"/>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0" name="Freeform 685"/>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1" name="Freeform 686"/>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2" name="Freeform 687"/>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3" name="Freeform 688"/>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4" name="Freeform 689"/>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5" name="Freeform 690"/>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6" name="Freeform 691"/>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7" name="Freeform 692"/>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8" name="Freeform 693"/>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299" name="Freeform 694"/>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0" name="Freeform 695"/>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1" name="Freeform 696"/>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2" name="Freeform 697"/>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3" name="Freeform 698"/>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4" name="Freeform 699"/>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5" name="Freeform 700"/>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6" name="Freeform 701"/>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7" name="Freeform 702"/>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8" name="Freeform 703"/>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09" name="Freeform 704"/>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0" name="Freeform 705"/>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1" name="Freeform 706"/>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2" name="Freeform 707"/>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3" name="Freeform 708"/>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4" name="Freeform 709"/>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5" name="Freeform 710"/>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6" name="Freeform 711"/>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7" name="Freeform 712"/>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8" name="Freeform 713"/>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19" name="Freeform 714"/>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0" name="Freeform 715"/>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solidFill>
              <a:schemeClr val="tx1"/>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1" name="Freeform 716"/>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2" name="Freeform 717"/>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3" name="Freeform 718"/>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4" name="Freeform 719"/>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5" name="Freeform 720"/>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solidFill>
              <a:srgbClr val="DCC7B6"/>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6" name="Freeform 721"/>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7" name="Freeform 722"/>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8" name="Freeform 723"/>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29" name="Freeform 724"/>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0" name="Freeform 725"/>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1" name="Freeform 726"/>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2" name="Freeform 727"/>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3" name="Freeform 728"/>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4" name="Freeform 729"/>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5" name="Freeform 730"/>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6" name="Freeform 731"/>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7" name="Freeform 732"/>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8" name="Freeform 733"/>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39" name="Freeform 734"/>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0" name="Freeform 735"/>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1" name="Freeform 736"/>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2" name="Freeform 737"/>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3" name="Freeform 738"/>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4" name="Freeform 739"/>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5" name="Freeform 740"/>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6" name="Freeform 741"/>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7" name="Freeform 742"/>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8" name="Freeform 743"/>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49" name="Freeform 744"/>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0" name="Freeform 745"/>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1" name="Freeform 746"/>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2" name="Freeform 747"/>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3" name="Freeform 748"/>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4" name="Freeform 749"/>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5" name="Freeform 750"/>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6" name="Freeform 751"/>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7" name="Freeform 752"/>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8" name="Freeform 753"/>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59" name="Freeform 754"/>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0" name="Freeform 755"/>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1" name="Freeform 756"/>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2" name="Freeform 757"/>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3" name="Freeform 758"/>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4" name="Freeform 759"/>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5" name="Freeform 760"/>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6" name="Freeform 761"/>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7" name="Freeform 762"/>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8" name="Freeform 763"/>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69" name="Freeform 764"/>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0" name="Freeform 765"/>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1" name="Freeform 766"/>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2" name="Freeform 767"/>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3" name="Freeform 768"/>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4" name="Freeform 769"/>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5" name="Freeform 770"/>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6" name="Freeform 771"/>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7" name="Freeform 772"/>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8" name="Freeform 773"/>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79" name="Freeform 774"/>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0" name="Freeform 775"/>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1" name="Freeform 776"/>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solidFill>
              <a:srgbClr val="F2EFE6"/>
            </a:solid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2" name="Freeform 777"/>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3" name="Freeform 778"/>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4" name="Freeform 779"/>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5" name="Freeform 780"/>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6" name="Freeform 782"/>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7" name="Freeform 783"/>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8" name="Freeform 784"/>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89" name="Freeform 785"/>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0" name="Freeform 786"/>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1" name="Freeform 787"/>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2" name="Freeform 788"/>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3" name="Freeform 789"/>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4" name="Freeform 790"/>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5" name="Freeform 791"/>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6" name="Freeform 792"/>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7" name="Freeform 793"/>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8" name="Freeform 794"/>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399" name="Freeform 795"/>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0" name="Freeform 796"/>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sp>
          <p:nvSpPr>
            <p:cNvPr id="401" name="Freeform 797"/>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3175" cap="flat">
              <a:solidFill>
                <a:schemeClr val="bg1"/>
              </a:solidFill>
              <a:prstDash val="solid"/>
              <a:round/>
              <a:headEnd/>
              <a:tailEnd/>
            </a:ln>
          </p:spPr>
          <p:txBody>
            <a:bodyPr vert="horz" wrap="square" lIns="45720" tIns="22860" rIns="45720" bIns="22860" numCol="1" anchor="t" anchorCtr="0" compatLnSpc="1">
              <a:prstTxWarp prst="textNoShape">
                <a:avLst/>
              </a:prstTxWarp>
            </a:bodyPr>
            <a:lstStyle/>
            <a:p>
              <a:endParaRPr lang="id-ID" sz="900">
                <a:latin typeface="Source Sans Pro Light" charset="0"/>
              </a:endParaRPr>
            </a:p>
          </p:txBody>
        </p:sp>
      </p:grpSp>
      <p:sp>
        <p:nvSpPr>
          <p:cNvPr id="407" name="Subtitle 2"/>
          <p:cNvSpPr txBox="1">
            <a:spLocks/>
          </p:cNvSpPr>
          <p:nvPr/>
        </p:nvSpPr>
        <p:spPr>
          <a:xfrm>
            <a:off x="2945051" y="448484"/>
            <a:ext cx="6327297" cy="508832"/>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4800" dirty="0">
                <a:solidFill>
                  <a:schemeClr val="tx1">
                    <a:lumMod val="75000"/>
                    <a:lumOff val="25000"/>
                  </a:schemeClr>
                </a:solidFill>
                <a:latin typeface="NewYork" panose="02000503000000020004" pitchFamily="50" charset="0"/>
                <a:ea typeface="Vollkorn" panose="00000500000000000000" pitchFamily="2" charset="0"/>
                <a:cs typeface="Open Sans" panose="020B0606030504020204" pitchFamily="34" charset="0"/>
              </a:rPr>
              <a:t>G</a:t>
            </a:r>
            <a:r>
              <a:rPr lang="id-ID" sz="4800" dirty="0" smtClean="0">
                <a:solidFill>
                  <a:schemeClr val="tx1">
                    <a:lumMod val="75000"/>
                    <a:lumOff val="25000"/>
                  </a:schemeClr>
                </a:solidFill>
                <a:latin typeface="NewYork" panose="02000503000000020004" pitchFamily="50" charset="0"/>
                <a:ea typeface="Vollkorn" panose="00000500000000000000" pitchFamily="2" charset="0"/>
                <a:cs typeface="Open Sans" panose="020B0606030504020204" pitchFamily="34" charset="0"/>
              </a:rPr>
              <a:t>lobal </a:t>
            </a:r>
            <a:r>
              <a:rPr lang="en-US" sz="4800" dirty="0">
                <a:solidFill>
                  <a:schemeClr val="tx1">
                    <a:lumMod val="75000"/>
                    <a:lumOff val="25000"/>
                  </a:schemeClr>
                </a:solidFill>
                <a:latin typeface="NewYork" panose="02000503000000020004" pitchFamily="50" charset="0"/>
                <a:ea typeface="Vollkorn" panose="00000500000000000000" pitchFamily="2" charset="0"/>
                <a:cs typeface="Open Sans" panose="020B0606030504020204" pitchFamily="34" charset="0"/>
              </a:rPr>
              <a:t>M</a:t>
            </a:r>
            <a:r>
              <a:rPr lang="id-ID" sz="4800" dirty="0" smtClean="0">
                <a:solidFill>
                  <a:schemeClr val="tx1">
                    <a:lumMod val="75000"/>
                    <a:lumOff val="25000"/>
                  </a:schemeClr>
                </a:solidFill>
                <a:latin typeface="NewYork" panose="02000503000000020004" pitchFamily="50" charset="0"/>
                <a:ea typeface="Vollkorn" panose="00000500000000000000" pitchFamily="2" charset="0"/>
                <a:cs typeface="Open Sans" panose="020B0606030504020204" pitchFamily="34" charset="0"/>
              </a:rPr>
              <a:t>ap</a:t>
            </a:r>
          </a:p>
        </p:txBody>
      </p:sp>
    </p:spTree>
    <p:extLst>
      <p:ext uri="{BB962C8B-B14F-4D97-AF65-F5344CB8AC3E}">
        <p14:creationId xmlns:p14="http://schemas.microsoft.com/office/powerpoint/2010/main" val="27299612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CC7B6"/>
        </a:solidFill>
        <a:effectLst/>
      </p:bgPr>
    </p:bg>
    <p:spTree>
      <p:nvGrpSpPr>
        <p:cNvPr id="1" name="Shape 4746"/>
        <p:cNvGrpSpPr/>
        <p:nvPr/>
      </p:nvGrpSpPr>
      <p:grpSpPr>
        <a:xfrm>
          <a:off x="0" y="0"/>
          <a:ext cx="0" cy="0"/>
          <a:chOff x="0" y="0"/>
          <a:chExt cx="0" cy="0"/>
        </a:xfrm>
      </p:grpSpPr>
      <p:sp>
        <p:nvSpPr>
          <p:cNvPr id="4747" name="Shape 4747"/>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49" name="Shape 4749"/>
          <p:cNvSpPr/>
          <p:nvPr/>
        </p:nvSpPr>
        <p:spPr>
          <a:xfrm>
            <a:off x="10599142" y="5380683"/>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0" name="Shape 4750"/>
          <p:cNvSpPr/>
          <p:nvPr/>
        </p:nvSpPr>
        <p:spPr>
          <a:xfrm>
            <a:off x="10675465" y="4992348"/>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2" name="Shape 4752"/>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4" name="Shape 4754"/>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6" name="Shape 4756"/>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8" name="Shape 4758"/>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59" name="Shape 4759"/>
          <p:cNvSpPr/>
          <p:nvPr/>
        </p:nvSpPr>
        <p:spPr>
          <a:xfrm>
            <a:off x="9702969" y="5325024"/>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1" name="Shape 4761"/>
          <p:cNvSpPr/>
          <p:nvPr/>
        </p:nvSpPr>
        <p:spPr>
          <a:xfrm>
            <a:off x="8600473" y="5325024"/>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3" name="Shape 4763"/>
          <p:cNvSpPr/>
          <p:nvPr/>
        </p:nvSpPr>
        <p:spPr>
          <a:xfrm>
            <a:off x="7633409" y="5335607"/>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4" name="Shape 4764"/>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6" name="Shape 4766"/>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68" name="Shape 4768"/>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0" name="Shape 4770"/>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1" name="Shape 4771"/>
          <p:cNvSpPr/>
          <p:nvPr/>
        </p:nvSpPr>
        <p:spPr>
          <a:xfrm>
            <a:off x="9614093" y="4850891"/>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3" name="Shape 4773"/>
          <p:cNvSpPr/>
          <p:nvPr/>
        </p:nvSpPr>
        <p:spPr>
          <a:xfrm>
            <a:off x="8600473" y="4850891"/>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5" name="Shape 4775"/>
          <p:cNvSpPr/>
          <p:nvPr/>
        </p:nvSpPr>
        <p:spPr>
          <a:xfrm>
            <a:off x="7586855" y="4850891"/>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6" name="Shape 4776"/>
          <p:cNvSpPr/>
          <p:nvPr/>
        </p:nvSpPr>
        <p:spPr>
          <a:xfrm>
            <a:off x="10579040" y="1784307"/>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78" name="Shape 4778"/>
          <p:cNvSpPr/>
          <p:nvPr/>
        </p:nvSpPr>
        <p:spPr>
          <a:xfrm>
            <a:off x="9565422" y="1784307"/>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0" name="Shape 4780"/>
          <p:cNvSpPr/>
          <p:nvPr/>
        </p:nvSpPr>
        <p:spPr>
          <a:xfrm>
            <a:off x="8553919" y="1784307"/>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2" name="Shape 4782"/>
          <p:cNvSpPr/>
          <p:nvPr/>
        </p:nvSpPr>
        <p:spPr>
          <a:xfrm>
            <a:off x="7540299" y="1784307"/>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3" name="Shape 4783"/>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5" name="Shape 4785"/>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7" name="Shape 4787"/>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88" name="Shape 4788"/>
          <p:cNvSpPr/>
          <p:nvPr/>
        </p:nvSpPr>
        <p:spPr>
          <a:xfrm>
            <a:off x="10581157" y="1305940"/>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0" name="Shape 4790"/>
          <p:cNvSpPr/>
          <p:nvPr/>
        </p:nvSpPr>
        <p:spPr>
          <a:xfrm>
            <a:off x="9571769" y="1305940"/>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2" name="Shape 4792"/>
          <p:cNvSpPr/>
          <p:nvPr/>
        </p:nvSpPr>
        <p:spPr>
          <a:xfrm>
            <a:off x="8553919" y="1333458"/>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4" name="Shape 4794"/>
          <p:cNvSpPr/>
          <p:nvPr/>
        </p:nvSpPr>
        <p:spPr>
          <a:xfrm>
            <a:off x="7608015" y="1293240"/>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6" name="Shape 4796"/>
          <p:cNvSpPr/>
          <p:nvPr/>
        </p:nvSpPr>
        <p:spPr>
          <a:xfrm>
            <a:off x="6622286" y="5347949"/>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798" name="Shape 4798"/>
          <p:cNvSpPr/>
          <p:nvPr/>
        </p:nvSpPr>
        <p:spPr>
          <a:xfrm>
            <a:off x="5604434" y="5358533"/>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0" name="Shape 4800"/>
          <p:cNvSpPr/>
          <p:nvPr/>
        </p:nvSpPr>
        <p:spPr>
          <a:xfrm>
            <a:off x="4563305" y="5320433"/>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2" name="Shape 4802"/>
          <p:cNvSpPr/>
          <p:nvPr/>
        </p:nvSpPr>
        <p:spPr>
          <a:xfrm>
            <a:off x="3562384" y="5320433"/>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4" name="Shape 4804"/>
          <p:cNvSpPr/>
          <p:nvPr/>
        </p:nvSpPr>
        <p:spPr>
          <a:xfrm>
            <a:off x="2552997" y="5318316"/>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6" name="Shape 4806"/>
          <p:cNvSpPr/>
          <p:nvPr/>
        </p:nvSpPr>
        <p:spPr>
          <a:xfrm>
            <a:off x="1537261" y="5320433"/>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08" name="Shape 4808"/>
          <p:cNvSpPr/>
          <p:nvPr/>
        </p:nvSpPr>
        <p:spPr>
          <a:xfrm>
            <a:off x="6607473" y="4814550"/>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0" name="Shape 4810"/>
          <p:cNvSpPr/>
          <p:nvPr/>
        </p:nvSpPr>
        <p:spPr>
          <a:xfrm>
            <a:off x="5661570" y="4892866"/>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2" name="Shape 4812"/>
          <p:cNvSpPr/>
          <p:nvPr/>
        </p:nvSpPr>
        <p:spPr>
          <a:xfrm>
            <a:off x="4654299" y="4899216"/>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4" name="Shape 4814"/>
          <p:cNvSpPr/>
          <p:nvPr/>
        </p:nvSpPr>
        <p:spPr>
          <a:xfrm>
            <a:off x="3611054" y="4899216"/>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6" name="Shape 4816"/>
          <p:cNvSpPr/>
          <p:nvPr/>
        </p:nvSpPr>
        <p:spPr>
          <a:xfrm>
            <a:off x="2620712" y="4897100"/>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18" name="Shape 4818"/>
          <p:cNvSpPr/>
          <p:nvPr/>
        </p:nvSpPr>
        <p:spPr>
          <a:xfrm>
            <a:off x="1604977" y="4886516"/>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0" name="Shape 4820"/>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2" name="Shape 4822"/>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4" name="Shape 4824"/>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6" name="Shape 4826"/>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28" name="Shape 4828"/>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0" name="Shape 4830"/>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2" name="Shape 4832"/>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4" name="Shape 4834"/>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6" name="Shape 4836"/>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38" name="Shape 4838"/>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0" name="Shape 4840"/>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2" name="Shape 4842"/>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4" name="Shape 4844"/>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6" name="Shape 4846"/>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48" name="Shape 4848"/>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0" name="Shape 4850"/>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2" name="Shape 4852"/>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4" name="Shape 4854"/>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6" name="Shape 4856"/>
          <p:cNvSpPr/>
          <p:nvPr/>
        </p:nvSpPr>
        <p:spPr>
          <a:xfrm>
            <a:off x="6586312" y="1788540"/>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58" name="Shape 4858"/>
          <p:cNvSpPr/>
          <p:nvPr/>
        </p:nvSpPr>
        <p:spPr>
          <a:xfrm>
            <a:off x="5576925" y="1788540"/>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0" name="Shape 4860"/>
          <p:cNvSpPr/>
          <p:nvPr/>
        </p:nvSpPr>
        <p:spPr>
          <a:xfrm>
            <a:off x="4563305" y="1788540"/>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2" name="Shape 4862"/>
          <p:cNvSpPr/>
          <p:nvPr/>
        </p:nvSpPr>
        <p:spPr>
          <a:xfrm>
            <a:off x="3549687" y="1788540"/>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4" name="Shape 4864"/>
          <p:cNvSpPr/>
          <p:nvPr/>
        </p:nvSpPr>
        <p:spPr>
          <a:xfrm>
            <a:off x="2538184" y="1788540"/>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6" name="Shape 4866"/>
          <p:cNvSpPr/>
          <p:nvPr/>
        </p:nvSpPr>
        <p:spPr>
          <a:xfrm>
            <a:off x="1524564" y="1788540"/>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68" name="Shape 4868"/>
          <p:cNvSpPr/>
          <p:nvPr/>
        </p:nvSpPr>
        <p:spPr>
          <a:xfrm>
            <a:off x="6586312" y="1280540"/>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0" name="Shape 4870"/>
          <p:cNvSpPr/>
          <p:nvPr/>
        </p:nvSpPr>
        <p:spPr>
          <a:xfrm>
            <a:off x="5610783" y="1280540"/>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2" name="Shape 4872"/>
          <p:cNvSpPr/>
          <p:nvPr/>
        </p:nvSpPr>
        <p:spPr>
          <a:xfrm>
            <a:off x="4599280" y="1280540"/>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4" name="Shape 4874"/>
          <p:cNvSpPr/>
          <p:nvPr/>
        </p:nvSpPr>
        <p:spPr>
          <a:xfrm>
            <a:off x="3549687" y="1320756"/>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6" name="Shape 4876"/>
          <p:cNvSpPr/>
          <p:nvPr/>
        </p:nvSpPr>
        <p:spPr>
          <a:xfrm>
            <a:off x="2538184" y="1320756"/>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4878" name="Shape 4878"/>
          <p:cNvSpPr/>
          <p:nvPr/>
        </p:nvSpPr>
        <p:spPr>
          <a:xfrm>
            <a:off x="1524564" y="1320756"/>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Tree>
    <p:extLst>
      <p:ext uri="{BB962C8B-B14F-4D97-AF65-F5344CB8AC3E}">
        <p14:creationId xmlns:p14="http://schemas.microsoft.com/office/powerpoint/2010/main" val="21766283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2EFE6"/>
        </a:solidFill>
        <a:effectLst/>
      </p:bgPr>
    </p:bg>
    <p:spTree>
      <p:nvGrpSpPr>
        <p:cNvPr id="1" name=""/>
        <p:cNvGrpSpPr/>
        <p:nvPr/>
      </p:nvGrpSpPr>
      <p:grpSpPr>
        <a:xfrm>
          <a:off x="0" y="0"/>
          <a:ext cx="0" cy="0"/>
          <a:chOff x="0" y="0"/>
          <a:chExt cx="0" cy="0"/>
        </a:xfrm>
      </p:grpSpPr>
      <p:sp>
        <p:nvSpPr>
          <p:cNvPr id="4" name="Text Placeholder 6">
            <a:extLst>
              <a:ext uri="{FF2B5EF4-FFF2-40B4-BE49-F238E27FC236}">
                <a16:creationId xmlns="" xmlns:a16="http://schemas.microsoft.com/office/drawing/2014/main" id="{BA3DC23B-4D0A-9749-A05B-35A16027E9CA}"/>
              </a:ext>
            </a:extLst>
          </p:cNvPr>
          <p:cNvSpPr txBox="1">
            <a:spLocks/>
          </p:cNvSpPr>
          <p:nvPr/>
        </p:nvSpPr>
        <p:spPr>
          <a:xfrm>
            <a:off x="25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HOME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152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ABOUT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7404100"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SERVICES</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9334499"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11264899" y="199585"/>
            <a:ext cx="92710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BLOG</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254809"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Text Placeholder 6">
            <a:extLst>
              <a:ext uri="{FF2B5EF4-FFF2-40B4-BE49-F238E27FC236}">
                <a16:creationId xmlns="" xmlns:a16="http://schemas.microsoft.com/office/drawing/2014/main" id="{BA3DC23B-4D0A-9749-A05B-35A16027E9CA}"/>
              </a:ext>
            </a:extLst>
          </p:cNvPr>
          <p:cNvSpPr txBox="1">
            <a:spLocks/>
          </p:cNvSpPr>
          <p:nvPr/>
        </p:nvSpPr>
        <p:spPr>
          <a:xfrm>
            <a:off x="10629090"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NEXT PAGE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6096000" y="1058227"/>
            <a:ext cx="5882182"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Introduce </a:t>
            </a:r>
            <a:r>
              <a:rPr lang="en-US" sz="6000" dirty="0" err="1" smtClean="0">
                <a:latin typeface="NewYork" panose="02000503000000020004" pitchFamily="50" charset="0"/>
                <a:ea typeface="Vollkorn" panose="00000500000000000000" pitchFamily="2" charset="0"/>
                <a:cs typeface="Times New Roman" panose="02020603050405020304" pitchFamily="18" charset="0"/>
              </a:rPr>
              <a:t>Sirent</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5" name="TextBox 14"/>
          <p:cNvSpPr txBox="1"/>
          <p:nvPr/>
        </p:nvSpPr>
        <p:spPr>
          <a:xfrm>
            <a:off x="6107958" y="1859670"/>
            <a:ext cx="3226541"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Portfolio.</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6" name="Rectangle 15"/>
          <p:cNvSpPr/>
          <p:nvPr/>
        </p:nvSpPr>
        <p:spPr>
          <a:xfrm>
            <a:off x="6107958" y="3241109"/>
            <a:ext cx="4025598" cy="1477328"/>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 have suffered alteration in some form, by injected </a:t>
            </a:r>
            <a:r>
              <a:rPr lang="en-US" sz="1000" b="0" i="0" dirty="0" err="1" smtClean="0">
                <a:solidFill>
                  <a:srgbClr val="000000"/>
                </a:solidFill>
                <a:effectLst/>
                <a:latin typeface="Open Sans" panose="020B0606030504020204" pitchFamily="34" charset="0"/>
              </a:rPr>
              <a:t>humour</a:t>
            </a:r>
            <a:r>
              <a:rPr lang="en-US" sz="1000" b="0" i="0" dirty="0" smtClean="0">
                <a:solidFill>
                  <a:srgbClr val="000000"/>
                </a:solidFill>
                <a:effectLst/>
                <a:latin typeface="Open Sans" panose="020B0606030504020204" pitchFamily="34" charset="0"/>
              </a:rPr>
              <a:t>, or </a:t>
            </a:r>
            <a:r>
              <a:rPr lang="en-US" sz="1000" b="0" i="0" dirty="0" err="1" smtClean="0">
                <a:solidFill>
                  <a:srgbClr val="000000"/>
                </a:solidFill>
                <a:effectLst/>
                <a:latin typeface="Open Sans" panose="020B0606030504020204" pitchFamily="34" charset="0"/>
              </a:rPr>
              <a:t>randomised</a:t>
            </a:r>
            <a:r>
              <a:rPr lang="en-US" sz="1000" b="0" i="0" dirty="0" smtClean="0">
                <a:solidFill>
                  <a:srgbClr val="000000"/>
                </a:solidFill>
                <a:effectLst/>
                <a:latin typeface="Open Sans" panose="020B0606030504020204" pitchFamily="34" charset="0"/>
              </a:rPr>
              <a:t> words which don't look even slightly believable. If you are going to use a passage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you need to be sure there isn't anything embarrassing hidden in the middle of text. </a:t>
            </a:r>
            <a:endParaRPr lang="en-US" sz="1000" dirty="0"/>
          </a:p>
        </p:txBody>
      </p:sp>
      <p:grpSp>
        <p:nvGrpSpPr>
          <p:cNvPr id="20" name="Group 19"/>
          <p:cNvGrpSpPr/>
          <p:nvPr/>
        </p:nvGrpSpPr>
        <p:grpSpPr>
          <a:xfrm>
            <a:off x="6220692" y="5084214"/>
            <a:ext cx="1613270" cy="400833"/>
            <a:chOff x="6220692" y="5084214"/>
            <a:chExt cx="1613270" cy="400833"/>
          </a:xfrm>
        </p:grpSpPr>
        <p:sp>
          <p:nvSpPr>
            <p:cNvPr id="17" name="Rectangle 16"/>
            <p:cNvSpPr/>
            <p:nvPr/>
          </p:nvSpPr>
          <p:spPr>
            <a:xfrm>
              <a:off x="6220692" y="5084214"/>
              <a:ext cx="1613270" cy="400833"/>
            </a:xfrm>
            <a:prstGeom prst="rect">
              <a:avLst/>
            </a:prstGeom>
            <a:solidFill>
              <a:srgbClr val="DCC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6">
              <a:extLst>
                <a:ext uri="{FF2B5EF4-FFF2-40B4-BE49-F238E27FC236}">
                  <a16:creationId xmlns="" xmlns:a16="http://schemas.microsoft.com/office/drawing/2014/main" id="{BA3DC23B-4D0A-9749-A05B-35A16027E9CA}"/>
                </a:ext>
              </a:extLst>
            </p:cNvPr>
            <p:cNvSpPr txBox="1">
              <a:spLocks/>
            </p:cNvSpPr>
            <p:nvPr/>
          </p:nvSpPr>
          <p:spPr>
            <a:xfrm>
              <a:off x="6346802" y="5157997"/>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LEARN MORE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2" name="Group 21"/>
          <p:cNvGrpSpPr/>
          <p:nvPr/>
        </p:nvGrpSpPr>
        <p:grpSpPr>
          <a:xfrm>
            <a:off x="96059" y="3222279"/>
            <a:ext cx="1294591" cy="413441"/>
            <a:chOff x="96059" y="3222279"/>
            <a:chExt cx="1294591" cy="413441"/>
          </a:xfrm>
        </p:grpSpPr>
        <p:sp>
          <p:nvSpPr>
            <p:cNvPr id="19" name="Oval 18"/>
            <p:cNvSpPr/>
            <p:nvPr/>
          </p:nvSpPr>
          <p:spPr>
            <a:xfrm>
              <a:off x="254809" y="3222279"/>
              <a:ext cx="989558" cy="41344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6">
              <a:extLst>
                <a:ext uri="{FF2B5EF4-FFF2-40B4-BE49-F238E27FC236}">
                  <a16:creationId xmlns="" xmlns:a16="http://schemas.microsoft.com/office/drawing/2014/main" id="{BA3DC23B-4D0A-9749-A05B-35A16027E9CA}"/>
                </a:ext>
              </a:extLst>
            </p:cNvPr>
            <p:cNvSpPr txBox="1">
              <a:spLocks/>
            </p:cNvSpPr>
            <p:nvPr/>
          </p:nvSpPr>
          <p:spPr>
            <a:xfrm>
              <a:off x="96059" y="3305083"/>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FASHION</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517103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CC7B6"/>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 xmlns:a16="http://schemas.microsoft.com/office/drawing/2014/main" id="{BA3DC23B-4D0A-9749-A05B-35A16027E9CA}"/>
              </a:ext>
            </a:extLst>
          </p:cNvPr>
          <p:cNvSpPr txBox="1">
            <a:spLocks/>
          </p:cNvSpPr>
          <p:nvPr/>
        </p:nvSpPr>
        <p:spPr>
          <a:xfrm>
            <a:off x="25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HOME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6">
            <a:extLst>
              <a:ext uri="{FF2B5EF4-FFF2-40B4-BE49-F238E27FC236}">
                <a16:creationId xmlns="" xmlns:a16="http://schemas.microsoft.com/office/drawing/2014/main" id="{BA3DC23B-4D0A-9749-A05B-35A16027E9CA}"/>
              </a:ext>
            </a:extLst>
          </p:cNvPr>
          <p:cNvSpPr txBox="1">
            <a:spLocks/>
          </p:cNvSpPr>
          <p:nvPr/>
        </p:nvSpPr>
        <p:spPr>
          <a:xfrm>
            <a:off x="152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ABOUT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7404100"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SERVICES</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9334499"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11264899" y="199585"/>
            <a:ext cx="92710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BLOG</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254809"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10629090"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NEXT PAGE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75167" y="1245532"/>
            <a:ext cx="4864100"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About Our</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4" name="TextBox 13"/>
          <p:cNvSpPr txBox="1"/>
          <p:nvPr/>
        </p:nvSpPr>
        <p:spPr>
          <a:xfrm>
            <a:off x="587125" y="2046975"/>
            <a:ext cx="3226541"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Portfolio.</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5" name="Rectangle 14"/>
          <p:cNvSpPr/>
          <p:nvPr/>
        </p:nvSpPr>
        <p:spPr>
          <a:xfrm>
            <a:off x="587125" y="3428414"/>
            <a:ext cx="4025598" cy="1477328"/>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 have suffered alteration in some form, by injected </a:t>
            </a:r>
            <a:r>
              <a:rPr lang="en-US" sz="1000" b="0" i="0" dirty="0" err="1" smtClean="0">
                <a:solidFill>
                  <a:srgbClr val="000000"/>
                </a:solidFill>
                <a:effectLst/>
                <a:latin typeface="Open Sans" panose="020B0606030504020204" pitchFamily="34" charset="0"/>
              </a:rPr>
              <a:t>humour</a:t>
            </a:r>
            <a:r>
              <a:rPr lang="en-US" sz="1000" b="0" i="0" dirty="0" smtClean="0">
                <a:solidFill>
                  <a:srgbClr val="000000"/>
                </a:solidFill>
                <a:effectLst/>
                <a:latin typeface="Open Sans" panose="020B0606030504020204" pitchFamily="34" charset="0"/>
              </a:rPr>
              <a:t>, or </a:t>
            </a:r>
            <a:r>
              <a:rPr lang="en-US" sz="1000" b="0" i="0" dirty="0" err="1" smtClean="0">
                <a:solidFill>
                  <a:srgbClr val="000000"/>
                </a:solidFill>
                <a:effectLst/>
                <a:latin typeface="Open Sans" panose="020B0606030504020204" pitchFamily="34" charset="0"/>
              </a:rPr>
              <a:t>randomised</a:t>
            </a:r>
            <a:r>
              <a:rPr lang="en-US" sz="1000" b="0" i="0" dirty="0" smtClean="0">
                <a:solidFill>
                  <a:srgbClr val="000000"/>
                </a:solidFill>
                <a:effectLst/>
                <a:latin typeface="Open Sans" panose="020B0606030504020204" pitchFamily="34" charset="0"/>
              </a:rPr>
              <a:t> words which don't look even slightly believable. If you are going to use a passage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you need to be sure there isn't anything embarrassing hidden in the middle of text. </a:t>
            </a:r>
            <a:endParaRPr lang="en-US" sz="1000" dirty="0"/>
          </a:p>
        </p:txBody>
      </p:sp>
      <p:grpSp>
        <p:nvGrpSpPr>
          <p:cNvPr id="16" name="Group 15"/>
          <p:cNvGrpSpPr/>
          <p:nvPr/>
        </p:nvGrpSpPr>
        <p:grpSpPr>
          <a:xfrm>
            <a:off x="699859" y="5271519"/>
            <a:ext cx="1613270" cy="400833"/>
            <a:chOff x="6220692" y="5084214"/>
            <a:chExt cx="1613270" cy="400833"/>
          </a:xfrm>
        </p:grpSpPr>
        <p:sp>
          <p:nvSpPr>
            <p:cNvPr id="17" name="Rectangle 16"/>
            <p:cNvSpPr/>
            <p:nvPr/>
          </p:nvSpPr>
          <p:spPr>
            <a:xfrm>
              <a:off x="6220692" y="5084214"/>
              <a:ext cx="1613270" cy="400833"/>
            </a:xfrm>
            <a:prstGeom prst="rect">
              <a:avLst/>
            </a:prstGeom>
            <a:solidFill>
              <a:srgbClr val="F2E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6">
              <a:extLst>
                <a:ext uri="{FF2B5EF4-FFF2-40B4-BE49-F238E27FC236}">
                  <a16:creationId xmlns="" xmlns:a16="http://schemas.microsoft.com/office/drawing/2014/main" id="{BA3DC23B-4D0A-9749-A05B-35A16027E9CA}"/>
                </a:ext>
              </a:extLst>
            </p:cNvPr>
            <p:cNvSpPr txBox="1">
              <a:spLocks/>
            </p:cNvSpPr>
            <p:nvPr/>
          </p:nvSpPr>
          <p:spPr>
            <a:xfrm>
              <a:off x="6346802" y="5157997"/>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LEARN MORE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19" name="Rectangle 18"/>
          <p:cNvSpPr/>
          <p:nvPr/>
        </p:nvSpPr>
        <p:spPr>
          <a:xfrm>
            <a:off x="6096001" y="1245532"/>
            <a:ext cx="2872636" cy="3429000"/>
          </a:xfrm>
          <a:prstGeom prst="rect">
            <a:avLst/>
          </a:prstGeom>
          <a:solidFill>
            <a:srgbClr val="F2E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6300592" y="2884700"/>
            <a:ext cx="22853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 xmlns:a16="http://schemas.microsoft.com/office/drawing/2014/main" id="{BA3DC23B-4D0A-9749-A05B-35A16027E9CA}"/>
              </a:ext>
            </a:extLst>
          </p:cNvPr>
          <p:cNvSpPr txBox="1">
            <a:spLocks/>
          </p:cNvSpPr>
          <p:nvPr/>
        </p:nvSpPr>
        <p:spPr>
          <a:xfrm>
            <a:off x="6206760" y="2593856"/>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6181708" y="1827083"/>
            <a:ext cx="2188562" cy="707886"/>
          </a:xfrm>
          <a:prstGeom prst="rect">
            <a:avLst/>
          </a:prstGeom>
          <a:noFill/>
          <a:effectLst/>
        </p:spPr>
        <p:txBody>
          <a:bodyPr wrap="square" rtlCol="0">
            <a:spAutoFit/>
          </a:bodyPr>
          <a:lstStyle/>
          <a:p>
            <a:r>
              <a:rPr lang="en-US" sz="4000" dirty="0" smtClean="0">
                <a:latin typeface="NewYork" panose="02000503000000020004" pitchFamily="50" charset="0"/>
                <a:ea typeface="Vollkorn" panose="00000500000000000000" pitchFamily="2" charset="0"/>
                <a:cs typeface="Times New Roman" panose="02020603050405020304" pitchFamily="18" charset="0"/>
              </a:rPr>
              <a:t>Layout</a:t>
            </a:r>
            <a:endParaRPr lang="id-ID" sz="4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23" name="Rectangle 22"/>
          <p:cNvSpPr/>
          <p:nvPr/>
        </p:nvSpPr>
        <p:spPr>
          <a:xfrm>
            <a:off x="6181708" y="3076216"/>
            <a:ext cx="2707757" cy="784830"/>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 have suffered alteration.</a:t>
            </a:r>
            <a:endParaRPr lang="en-US" sz="1000" dirty="0"/>
          </a:p>
        </p:txBody>
      </p:sp>
      <p:grpSp>
        <p:nvGrpSpPr>
          <p:cNvPr id="24" name="Group 23"/>
          <p:cNvGrpSpPr/>
          <p:nvPr/>
        </p:nvGrpSpPr>
        <p:grpSpPr>
          <a:xfrm>
            <a:off x="10774249" y="2717800"/>
            <a:ext cx="1294591" cy="413441"/>
            <a:chOff x="96059" y="3222279"/>
            <a:chExt cx="1294591" cy="413441"/>
          </a:xfrm>
        </p:grpSpPr>
        <p:sp>
          <p:nvSpPr>
            <p:cNvPr id="25" name="Oval 24"/>
            <p:cNvSpPr/>
            <p:nvPr/>
          </p:nvSpPr>
          <p:spPr>
            <a:xfrm>
              <a:off x="254809" y="3222279"/>
              <a:ext cx="989558" cy="41344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6">
              <a:extLst>
                <a:ext uri="{FF2B5EF4-FFF2-40B4-BE49-F238E27FC236}">
                  <a16:creationId xmlns="" xmlns:a16="http://schemas.microsoft.com/office/drawing/2014/main" id="{BA3DC23B-4D0A-9749-A05B-35A16027E9CA}"/>
                </a:ext>
              </a:extLst>
            </p:cNvPr>
            <p:cNvSpPr txBox="1">
              <a:spLocks/>
            </p:cNvSpPr>
            <p:nvPr/>
          </p:nvSpPr>
          <p:spPr>
            <a:xfrm>
              <a:off x="96059" y="3305083"/>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FASHION</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8598487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CC7B6"/>
        </a:solidFill>
        <a:effectLst/>
      </p:bgPr>
    </p:bg>
    <p:spTree>
      <p:nvGrpSpPr>
        <p:cNvPr id="1" name=""/>
        <p:cNvGrpSpPr/>
        <p:nvPr/>
      </p:nvGrpSpPr>
      <p:grpSpPr>
        <a:xfrm>
          <a:off x="0" y="0"/>
          <a:ext cx="0" cy="0"/>
          <a:chOff x="0" y="0"/>
          <a:chExt cx="0" cy="0"/>
        </a:xfrm>
      </p:grpSpPr>
      <p:sp>
        <p:nvSpPr>
          <p:cNvPr id="4" name="Text Placeholder 6">
            <a:extLst>
              <a:ext uri="{FF2B5EF4-FFF2-40B4-BE49-F238E27FC236}">
                <a16:creationId xmlns="" xmlns:a16="http://schemas.microsoft.com/office/drawing/2014/main" id="{BA3DC23B-4D0A-9749-A05B-35A16027E9CA}"/>
              </a:ext>
            </a:extLst>
          </p:cNvPr>
          <p:cNvSpPr txBox="1">
            <a:spLocks/>
          </p:cNvSpPr>
          <p:nvPr/>
        </p:nvSpPr>
        <p:spPr>
          <a:xfrm>
            <a:off x="25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HOME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152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ABOUT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7404100"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SERVICES</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9334499"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11264899" y="199585"/>
            <a:ext cx="92710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BLOG</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254809"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Text Placeholder 6">
            <a:extLst>
              <a:ext uri="{FF2B5EF4-FFF2-40B4-BE49-F238E27FC236}">
                <a16:creationId xmlns="" xmlns:a16="http://schemas.microsoft.com/office/drawing/2014/main" id="{BA3DC23B-4D0A-9749-A05B-35A16027E9CA}"/>
              </a:ext>
            </a:extLst>
          </p:cNvPr>
          <p:cNvSpPr txBox="1">
            <a:spLocks/>
          </p:cNvSpPr>
          <p:nvPr/>
        </p:nvSpPr>
        <p:spPr>
          <a:xfrm>
            <a:off x="10629090"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NEXT PAGE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6449874" y="1809203"/>
            <a:ext cx="4864100"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Your Style</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2" name="TextBox 11"/>
          <p:cNvSpPr txBox="1"/>
          <p:nvPr/>
        </p:nvSpPr>
        <p:spPr>
          <a:xfrm>
            <a:off x="6461832" y="2610646"/>
            <a:ext cx="3226541"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Portfolio.</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3" name="Rectangle 12"/>
          <p:cNvSpPr/>
          <p:nvPr/>
        </p:nvSpPr>
        <p:spPr>
          <a:xfrm>
            <a:off x="6461831" y="3904403"/>
            <a:ext cx="4702859" cy="1246495"/>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 have suffered alteration in some form, by injected </a:t>
            </a:r>
            <a:r>
              <a:rPr lang="en-US" sz="1000" b="0" i="0" dirty="0" err="1" smtClean="0">
                <a:solidFill>
                  <a:srgbClr val="000000"/>
                </a:solidFill>
                <a:effectLst/>
                <a:latin typeface="Open Sans" panose="020B0606030504020204" pitchFamily="34" charset="0"/>
              </a:rPr>
              <a:t>humour</a:t>
            </a:r>
            <a:r>
              <a:rPr lang="en-US" sz="1000" b="0" i="0" dirty="0" smtClean="0">
                <a:solidFill>
                  <a:srgbClr val="000000"/>
                </a:solidFill>
                <a:effectLst/>
                <a:latin typeface="Open Sans" panose="020B0606030504020204" pitchFamily="34" charset="0"/>
              </a:rPr>
              <a:t>, or </a:t>
            </a:r>
            <a:r>
              <a:rPr lang="en-US" sz="1000" b="0" i="0" dirty="0" err="1" smtClean="0">
                <a:solidFill>
                  <a:srgbClr val="000000"/>
                </a:solidFill>
                <a:effectLst/>
                <a:latin typeface="Open Sans" panose="020B0606030504020204" pitchFamily="34" charset="0"/>
              </a:rPr>
              <a:t>randomised</a:t>
            </a:r>
            <a:r>
              <a:rPr lang="en-US" sz="1000" b="0" i="0" dirty="0" smtClean="0">
                <a:solidFill>
                  <a:srgbClr val="000000"/>
                </a:solidFill>
                <a:effectLst/>
                <a:latin typeface="Open Sans" panose="020B0606030504020204" pitchFamily="34" charset="0"/>
              </a:rPr>
              <a:t> words which don't look even slightly believable. If you are going to use a passage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you need to be sure there isn't anything embarrassing hidden in the middle of text. </a:t>
            </a:r>
            <a:endParaRPr lang="en-US" sz="1000" dirty="0"/>
          </a:p>
        </p:txBody>
      </p:sp>
      <p:grpSp>
        <p:nvGrpSpPr>
          <p:cNvPr id="14" name="Group 13"/>
          <p:cNvGrpSpPr/>
          <p:nvPr/>
        </p:nvGrpSpPr>
        <p:grpSpPr>
          <a:xfrm>
            <a:off x="6574566" y="5561534"/>
            <a:ext cx="1613270" cy="400833"/>
            <a:chOff x="6220692" y="5084214"/>
            <a:chExt cx="1613270" cy="400833"/>
          </a:xfrm>
        </p:grpSpPr>
        <p:sp>
          <p:nvSpPr>
            <p:cNvPr id="15" name="Rectangle 14"/>
            <p:cNvSpPr/>
            <p:nvPr/>
          </p:nvSpPr>
          <p:spPr>
            <a:xfrm>
              <a:off x="6220692" y="5084214"/>
              <a:ext cx="1613270" cy="400833"/>
            </a:xfrm>
            <a:prstGeom prst="rect">
              <a:avLst/>
            </a:prstGeom>
            <a:solidFill>
              <a:srgbClr val="F2E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6">
              <a:extLst>
                <a:ext uri="{FF2B5EF4-FFF2-40B4-BE49-F238E27FC236}">
                  <a16:creationId xmlns="" xmlns:a16="http://schemas.microsoft.com/office/drawing/2014/main" id="{BA3DC23B-4D0A-9749-A05B-35A16027E9CA}"/>
                </a:ext>
              </a:extLst>
            </p:cNvPr>
            <p:cNvSpPr txBox="1">
              <a:spLocks/>
            </p:cNvSpPr>
            <p:nvPr/>
          </p:nvSpPr>
          <p:spPr>
            <a:xfrm>
              <a:off x="6346802" y="5157997"/>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LEARN MORE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3" name="Rectangle 22"/>
          <p:cNvSpPr/>
          <p:nvPr/>
        </p:nvSpPr>
        <p:spPr>
          <a:xfrm>
            <a:off x="0" y="1277151"/>
            <a:ext cx="2501901" cy="3582948"/>
          </a:xfrm>
          <a:prstGeom prst="rect">
            <a:avLst/>
          </a:prstGeom>
          <a:solidFill>
            <a:srgbClr val="F2E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p:cNvCxnSpPr/>
          <p:nvPr/>
        </p:nvCxnSpPr>
        <p:spPr>
          <a:xfrm>
            <a:off x="373693" y="2960377"/>
            <a:ext cx="141855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 xmlns:a16="http://schemas.microsoft.com/office/drawing/2014/main" id="{BA3DC23B-4D0A-9749-A05B-35A16027E9CA}"/>
              </a:ext>
            </a:extLst>
          </p:cNvPr>
          <p:cNvSpPr txBox="1">
            <a:spLocks/>
          </p:cNvSpPr>
          <p:nvPr/>
        </p:nvSpPr>
        <p:spPr>
          <a:xfrm>
            <a:off x="279861" y="2669533"/>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254809" y="1902760"/>
            <a:ext cx="2188562" cy="707886"/>
          </a:xfrm>
          <a:prstGeom prst="rect">
            <a:avLst/>
          </a:prstGeom>
          <a:noFill/>
          <a:effectLst/>
        </p:spPr>
        <p:txBody>
          <a:bodyPr wrap="square" rtlCol="0">
            <a:spAutoFit/>
          </a:bodyPr>
          <a:lstStyle/>
          <a:p>
            <a:r>
              <a:rPr lang="en-US" sz="4000" dirty="0" smtClean="0">
                <a:latin typeface="NewYork" panose="02000503000000020004" pitchFamily="50" charset="0"/>
                <a:ea typeface="Vollkorn" panose="00000500000000000000" pitchFamily="2" charset="0"/>
                <a:cs typeface="Times New Roman" panose="02020603050405020304" pitchFamily="18" charset="0"/>
              </a:rPr>
              <a:t>Design</a:t>
            </a:r>
            <a:endParaRPr lang="id-ID" sz="4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27" name="Rectangle 26"/>
          <p:cNvSpPr/>
          <p:nvPr/>
        </p:nvSpPr>
        <p:spPr>
          <a:xfrm>
            <a:off x="254810" y="3151893"/>
            <a:ext cx="1687754" cy="1015663"/>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a:t>
            </a:r>
            <a:endParaRPr lang="en-US" sz="1000" dirty="0"/>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688012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2EFE6"/>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 xmlns:a16="http://schemas.microsoft.com/office/drawing/2014/main" id="{BA3DC23B-4D0A-9749-A05B-35A16027E9CA}"/>
              </a:ext>
            </a:extLst>
          </p:cNvPr>
          <p:cNvSpPr txBox="1">
            <a:spLocks/>
          </p:cNvSpPr>
          <p:nvPr/>
        </p:nvSpPr>
        <p:spPr>
          <a:xfrm>
            <a:off x="25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HOME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6">
            <a:extLst>
              <a:ext uri="{FF2B5EF4-FFF2-40B4-BE49-F238E27FC236}">
                <a16:creationId xmlns="" xmlns:a16="http://schemas.microsoft.com/office/drawing/2014/main" id="{BA3DC23B-4D0A-9749-A05B-35A16027E9CA}"/>
              </a:ext>
            </a:extLst>
          </p:cNvPr>
          <p:cNvSpPr txBox="1">
            <a:spLocks/>
          </p:cNvSpPr>
          <p:nvPr/>
        </p:nvSpPr>
        <p:spPr>
          <a:xfrm>
            <a:off x="152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ABOUT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7404100"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SERVICES</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9334499"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11264899" y="199585"/>
            <a:ext cx="92710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BLOG</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254809"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10629090"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NEXT PAGE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13234" y="1058227"/>
            <a:ext cx="5099051"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Our Portfolio</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2" name="TextBox 11"/>
          <p:cNvSpPr txBox="1"/>
          <p:nvPr/>
        </p:nvSpPr>
        <p:spPr>
          <a:xfrm>
            <a:off x="825192" y="1859670"/>
            <a:ext cx="4765416"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Fashion </a:t>
            </a:r>
            <a:r>
              <a:rPr lang="en-US" sz="6000" dirty="0" err="1" smtClean="0">
                <a:latin typeface="NewYork" panose="02000503000000020004" pitchFamily="50" charset="0"/>
                <a:ea typeface="Vollkorn" panose="00000500000000000000" pitchFamily="2" charset="0"/>
                <a:cs typeface="Times New Roman" panose="02020603050405020304" pitchFamily="18" charset="0"/>
              </a:rPr>
              <a:t>Here.</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3" name="Rectangle 12"/>
          <p:cNvSpPr/>
          <p:nvPr/>
        </p:nvSpPr>
        <p:spPr>
          <a:xfrm>
            <a:off x="825192" y="3241109"/>
            <a:ext cx="4025598" cy="1477328"/>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 have suffered alteration in some form, by injected </a:t>
            </a:r>
            <a:r>
              <a:rPr lang="en-US" sz="1000" b="0" i="0" dirty="0" err="1" smtClean="0">
                <a:solidFill>
                  <a:srgbClr val="000000"/>
                </a:solidFill>
                <a:effectLst/>
                <a:latin typeface="Open Sans" panose="020B0606030504020204" pitchFamily="34" charset="0"/>
              </a:rPr>
              <a:t>humour</a:t>
            </a:r>
            <a:r>
              <a:rPr lang="en-US" sz="1000" b="0" i="0" dirty="0" smtClean="0">
                <a:solidFill>
                  <a:srgbClr val="000000"/>
                </a:solidFill>
                <a:effectLst/>
                <a:latin typeface="Open Sans" panose="020B0606030504020204" pitchFamily="34" charset="0"/>
              </a:rPr>
              <a:t>, or </a:t>
            </a:r>
            <a:r>
              <a:rPr lang="en-US" sz="1000" b="0" i="0" dirty="0" err="1" smtClean="0">
                <a:solidFill>
                  <a:srgbClr val="000000"/>
                </a:solidFill>
                <a:effectLst/>
                <a:latin typeface="Open Sans" panose="020B0606030504020204" pitchFamily="34" charset="0"/>
              </a:rPr>
              <a:t>randomised</a:t>
            </a:r>
            <a:r>
              <a:rPr lang="en-US" sz="1000" b="0" i="0" dirty="0" smtClean="0">
                <a:solidFill>
                  <a:srgbClr val="000000"/>
                </a:solidFill>
                <a:effectLst/>
                <a:latin typeface="Open Sans" panose="020B0606030504020204" pitchFamily="34" charset="0"/>
              </a:rPr>
              <a:t> words which don't look even slightly believable. If you are going to use a passage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you need to be sure there isn't anything embarrassing hidden in the middle of text. </a:t>
            </a:r>
            <a:endParaRPr lang="en-US" sz="1000" dirty="0"/>
          </a:p>
        </p:txBody>
      </p:sp>
      <p:grpSp>
        <p:nvGrpSpPr>
          <p:cNvPr id="14" name="Group 13"/>
          <p:cNvGrpSpPr/>
          <p:nvPr/>
        </p:nvGrpSpPr>
        <p:grpSpPr>
          <a:xfrm>
            <a:off x="937926" y="5188727"/>
            <a:ext cx="1613270" cy="400833"/>
            <a:chOff x="6220692" y="5084214"/>
            <a:chExt cx="1613270" cy="400833"/>
          </a:xfrm>
        </p:grpSpPr>
        <p:sp>
          <p:nvSpPr>
            <p:cNvPr id="15" name="Rectangle 14"/>
            <p:cNvSpPr/>
            <p:nvPr/>
          </p:nvSpPr>
          <p:spPr>
            <a:xfrm>
              <a:off x="6220692" y="5084214"/>
              <a:ext cx="1613270" cy="400833"/>
            </a:xfrm>
            <a:prstGeom prst="rect">
              <a:avLst/>
            </a:prstGeom>
            <a:solidFill>
              <a:srgbClr val="DCC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6">
              <a:extLst>
                <a:ext uri="{FF2B5EF4-FFF2-40B4-BE49-F238E27FC236}">
                  <a16:creationId xmlns="" xmlns:a16="http://schemas.microsoft.com/office/drawing/2014/main" id="{BA3DC23B-4D0A-9749-A05B-35A16027E9CA}"/>
                </a:ext>
              </a:extLst>
            </p:cNvPr>
            <p:cNvSpPr txBox="1">
              <a:spLocks/>
            </p:cNvSpPr>
            <p:nvPr/>
          </p:nvSpPr>
          <p:spPr>
            <a:xfrm>
              <a:off x="6346802" y="5157997"/>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LEARN MORE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2" name="Rectangle 21"/>
          <p:cNvSpPr/>
          <p:nvPr/>
        </p:nvSpPr>
        <p:spPr>
          <a:xfrm>
            <a:off x="6096000" y="3815476"/>
            <a:ext cx="2872636" cy="3042524"/>
          </a:xfrm>
          <a:prstGeom prst="rect">
            <a:avLst/>
          </a:prstGeom>
          <a:solidFill>
            <a:srgbClr val="DCC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a:off x="6591215" y="5247043"/>
            <a:ext cx="18980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 Placeholder 6">
            <a:extLst>
              <a:ext uri="{FF2B5EF4-FFF2-40B4-BE49-F238E27FC236}">
                <a16:creationId xmlns="" xmlns:a16="http://schemas.microsoft.com/office/drawing/2014/main" id="{BA3DC23B-4D0A-9749-A05B-35A16027E9CA}"/>
              </a:ext>
            </a:extLst>
          </p:cNvPr>
          <p:cNvSpPr txBox="1">
            <a:spLocks/>
          </p:cNvSpPr>
          <p:nvPr/>
        </p:nvSpPr>
        <p:spPr>
          <a:xfrm>
            <a:off x="6497383" y="4956199"/>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472331" y="4189426"/>
            <a:ext cx="2188562" cy="707886"/>
          </a:xfrm>
          <a:prstGeom prst="rect">
            <a:avLst/>
          </a:prstGeom>
          <a:noFill/>
          <a:effectLst/>
        </p:spPr>
        <p:txBody>
          <a:bodyPr wrap="square" rtlCol="0">
            <a:spAutoFit/>
          </a:bodyPr>
          <a:lstStyle/>
          <a:p>
            <a:r>
              <a:rPr lang="en-US" sz="4000" dirty="0" smtClean="0">
                <a:latin typeface="NewYork" panose="02000503000000020004" pitchFamily="50" charset="0"/>
                <a:ea typeface="Vollkorn" panose="00000500000000000000" pitchFamily="2" charset="0"/>
                <a:cs typeface="Times New Roman" panose="02020603050405020304" pitchFamily="18" charset="0"/>
              </a:rPr>
              <a:t>Layout</a:t>
            </a:r>
            <a:endParaRPr lang="id-ID" sz="4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26" name="Rectangle 25"/>
          <p:cNvSpPr/>
          <p:nvPr/>
        </p:nvSpPr>
        <p:spPr>
          <a:xfrm>
            <a:off x="6472332" y="5438559"/>
            <a:ext cx="2188562" cy="1015663"/>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 have suffered alteration.</a:t>
            </a:r>
            <a:endParaRPr lang="en-US" sz="1000" dirty="0"/>
          </a:p>
        </p:txBody>
      </p:sp>
      <p:grpSp>
        <p:nvGrpSpPr>
          <p:cNvPr id="27" name="Group 26"/>
          <p:cNvGrpSpPr/>
          <p:nvPr/>
        </p:nvGrpSpPr>
        <p:grpSpPr>
          <a:xfrm>
            <a:off x="10629090" y="2160780"/>
            <a:ext cx="1294591" cy="413441"/>
            <a:chOff x="96059" y="3222279"/>
            <a:chExt cx="1294591" cy="413441"/>
          </a:xfrm>
        </p:grpSpPr>
        <p:sp>
          <p:nvSpPr>
            <p:cNvPr id="28" name="Oval 27"/>
            <p:cNvSpPr/>
            <p:nvPr/>
          </p:nvSpPr>
          <p:spPr>
            <a:xfrm>
              <a:off x="254809" y="3222279"/>
              <a:ext cx="989558" cy="41344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6">
              <a:extLst>
                <a:ext uri="{FF2B5EF4-FFF2-40B4-BE49-F238E27FC236}">
                  <a16:creationId xmlns="" xmlns:a16="http://schemas.microsoft.com/office/drawing/2014/main" id="{BA3DC23B-4D0A-9749-A05B-35A16027E9CA}"/>
                </a:ext>
              </a:extLst>
            </p:cNvPr>
            <p:cNvSpPr txBox="1">
              <a:spLocks/>
            </p:cNvSpPr>
            <p:nvPr/>
          </p:nvSpPr>
          <p:spPr>
            <a:xfrm>
              <a:off x="96059" y="3305083"/>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FASHION</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3856883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CC7B6"/>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 xmlns:a16="http://schemas.microsoft.com/office/drawing/2014/main" id="{BA3DC23B-4D0A-9749-A05B-35A16027E9CA}"/>
              </a:ext>
            </a:extLst>
          </p:cNvPr>
          <p:cNvSpPr txBox="1">
            <a:spLocks/>
          </p:cNvSpPr>
          <p:nvPr/>
        </p:nvSpPr>
        <p:spPr>
          <a:xfrm>
            <a:off x="25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HOME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6">
            <a:extLst>
              <a:ext uri="{FF2B5EF4-FFF2-40B4-BE49-F238E27FC236}">
                <a16:creationId xmlns="" xmlns:a16="http://schemas.microsoft.com/office/drawing/2014/main" id="{BA3DC23B-4D0A-9749-A05B-35A16027E9CA}"/>
              </a:ext>
            </a:extLst>
          </p:cNvPr>
          <p:cNvSpPr txBox="1">
            <a:spLocks/>
          </p:cNvSpPr>
          <p:nvPr/>
        </p:nvSpPr>
        <p:spPr>
          <a:xfrm>
            <a:off x="152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ABOUT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7404100"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SERVICES</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9334499"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11264899" y="199585"/>
            <a:ext cx="92710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BLOG</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254809"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10629090"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NEXT PAGE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7094949" y="1382360"/>
            <a:ext cx="4554256"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Our Briefing</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4" name="TextBox 13"/>
          <p:cNvSpPr txBox="1"/>
          <p:nvPr/>
        </p:nvSpPr>
        <p:spPr>
          <a:xfrm>
            <a:off x="7106907" y="2183803"/>
            <a:ext cx="3226541"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Portfolio.</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5" name="Rectangle 14"/>
          <p:cNvSpPr/>
          <p:nvPr/>
        </p:nvSpPr>
        <p:spPr>
          <a:xfrm>
            <a:off x="7106906" y="3477560"/>
            <a:ext cx="3882305" cy="1015663"/>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 have suffered alteration in some form, by injected </a:t>
            </a:r>
            <a:r>
              <a:rPr lang="en-US" sz="1000" b="0" i="0" dirty="0" err="1" smtClean="0">
                <a:solidFill>
                  <a:srgbClr val="000000"/>
                </a:solidFill>
                <a:effectLst/>
                <a:latin typeface="Open Sans" panose="020B0606030504020204" pitchFamily="34" charset="0"/>
              </a:rPr>
              <a:t>humour</a:t>
            </a:r>
            <a:r>
              <a:rPr lang="en-US" sz="1000" b="0" i="0" dirty="0" smtClean="0">
                <a:solidFill>
                  <a:srgbClr val="000000"/>
                </a:solidFill>
                <a:effectLst/>
                <a:latin typeface="Open Sans" panose="020B0606030504020204" pitchFamily="34" charset="0"/>
              </a:rPr>
              <a:t>, or </a:t>
            </a:r>
            <a:r>
              <a:rPr lang="en-US" sz="1000" b="0" i="0" dirty="0" err="1" smtClean="0">
                <a:solidFill>
                  <a:srgbClr val="000000"/>
                </a:solidFill>
                <a:effectLst/>
                <a:latin typeface="Open Sans" panose="020B0606030504020204" pitchFamily="34" charset="0"/>
              </a:rPr>
              <a:t>randomised</a:t>
            </a:r>
            <a:r>
              <a:rPr lang="en-US" sz="1000" b="0" i="0" dirty="0" smtClean="0">
                <a:solidFill>
                  <a:srgbClr val="000000"/>
                </a:solidFill>
                <a:effectLst/>
                <a:latin typeface="Open Sans" panose="020B0606030504020204" pitchFamily="34" charset="0"/>
              </a:rPr>
              <a:t> words which don't look even slightly believable. </a:t>
            </a:r>
            <a:endParaRPr lang="en-US" sz="1000" dirty="0"/>
          </a:p>
        </p:txBody>
      </p:sp>
      <p:grpSp>
        <p:nvGrpSpPr>
          <p:cNvPr id="16" name="Group 15"/>
          <p:cNvGrpSpPr/>
          <p:nvPr/>
        </p:nvGrpSpPr>
        <p:grpSpPr>
          <a:xfrm>
            <a:off x="7219641" y="4831915"/>
            <a:ext cx="1613270" cy="400833"/>
            <a:chOff x="6220692" y="5084214"/>
            <a:chExt cx="1613270" cy="400833"/>
          </a:xfrm>
        </p:grpSpPr>
        <p:sp>
          <p:nvSpPr>
            <p:cNvPr id="17" name="Rectangle 16"/>
            <p:cNvSpPr/>
            <p:nvPr/>
          </p:nvSpPr>
          <p:spPr>
            <a:xfrm>
              <a:off x="6220692" y="5084214"/>
              <a:ext cx="1613270" cy="400833"/>
            </a:xfrm>
            <a:prstGeom prst="rect">
              <a:avLst/>
            </a:prstGeom>
            <a:solidFill>
              <a:srgbClr val="F2E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6">
              <a:extLst>
                <a:ext uri="{FF2B5EF4-FFF2-40B4-BE49-F238E27FC236}">
                  <a16:creationId xmlns="" xmlns:a16="http://schemas.microsoft.com/office/drawing/2014/main" id="{BA3DC23B-4D0A-9749-A05B-35A16027E9CA}"/>
                </a:ext>
              </a:extLst>
            </p:cNvPr>
            <p:cNvSpPr txBox="1">
              <a:spLocks/>
            </p:cNvSpPr>
            <p:nvPr/>
          </p:nvSpPr>
          <p:spPr>
            <a:xfrm>
              <a:off x="6346802" y="5157997"/>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LEARN MORE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19" name="Rectangle 18"/>
          <p:cNvSpPr/>
          <p:nvPr/>
        </p:nvSpPr>
        <p:spPr>
          <a:xfrm>
            <a:off x="3895595" y="0"/>
            <a:ext cx="2212362" cy="6858000"/>
          </a:xfrm>
          <a:prstGeom prst="rect">
            <a:avLst/>
          </a:prstGeom>
          <a:solidFill>
            <a:srgbClr val="F2E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4223474" y="3241420"/>
            <a:ext cx="141855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 xmlns:a16="http://schemas.microsoft.com/office/drawing/2014/main" id="{BA3DC23B-4D0A-9749-A05B-35A16027E9CA}"/>
              </a:ext>
            </a:extLst>
          </p:cNvPr>
          <p:cNvSpPr txBox="1">
            <a:spLocks/>
          </p:cNvSpPr>
          <p:nvPr/>
        </p:nvSpPr>
        <p:spPr>
          <a:xfrm>
            <a:off x="4129642" y="2950576"/>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4104590" y="2183803"/>
            <a:ext cx="2188562" cy="707886"/>
          </a:xfrm>
          <a:prstGeom prst="rect">
            <a:avLst/>
          </a:prstGeom>
          <a:noFill/>
          <a:effectLst/>
        </p:spPr>
        <p:txBody>
          <a:bodyPr wrap="square" rtlCol="0">
            <a:spAutoFit/>
          </a:bodyPr>
          <a:lstStyle/>
          <a:p>
            <a:r>
              <a:rPr lang="en-US" sz="4000" dirty="0" smtClean="0">
                <a:latin typeface="NewYork" panose="02000503000000020004" pitchFamily="50" charset="0"/>
                <a:ea typeface="Vollkorn" panose="00000500000000000000" pitchFamily="2" charset="0"/>
                <a:cs typeface="Times New Roman" panose="02020603050405020304" pitchFamily="18" charset="0"/>
              </a:rPr>
              <a:t>Layout</a:t>
            </a:r>
            <a:endParaRPr lang="id-ID" sz="4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23" name="Rectangle 22"/>
          <p:cNvSpPr/>
          <p:nvPr/>
        </p:nvSpPr>
        <p:spPr>
          <a:xfrm>
            <a:off x="4104591" y="3432936"/>
            <a:ext cx="1687754" cy="1015663"/>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a:t>
            </a:r>
            <a:endParaRPr lang="en-US" sz="1000" dirty="0"/>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236555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CC7B6"/>
        </a:solidFill>
        <a:effectLst/>
      </p:bgPr>
    </p:bg>
    <p:spTree>
      <p:nvGrpSpPr>
        <p:cNvPr id="1" name=""/>
        <p:cNvGrpSpPr/>
        <p:nvPr/>
      </p:nvGrpSpPr>
      <p:grpSpPr>
        <a:xfrm>
          <a:off x="0" y="0"/>
          <a:ext cx="0" cy="0"/>
          <a:chOff x="0" y="0"/>
          <a:chExt cx="0" cy="0"/>
        </a:xfrm>
      </p:grpSpPr>
      <p:sp>
        <p:nvSpPr>
          <p:cNvPr id="13" name="Freeform 12"/>
          <p:cNvSpPr/>
          <p:nvPr/>
        </p:nvSpPr>
        <p:spPr>
          <a:xfrm>
            <a:off x="7610043" y="1354141"/>
            <a:ext cx="3009460" cy="4163574"/>
          </a:xfrm>
          <a:custGeom>
            <a:avLst/>
            <a:gdLst>
              <a:gd name="connsiteX0" fmla="*/ 1301750 w 2616200"/>
              <a:gd name="connsiteY0" fmla="*/ 0 h 3619500"/>
              <a:gd name="connsiteX1" fmla="*/ 2616200 w 2616200"/>
              <a:gd name="connsiteY1" fmla="*/ 1289050 h 3619500"/>
              <a:gd name="connsiteX2" fmla="*/ 2603500 w 2616200"/>
              <a:gd name="connsiteY2" fmla="*/ 3619500 h 3619500"/>
              <a:gd name="connsiteX3" fmla="*/ 0 w 2616200"/>
              <a:gd name="connsiteY3" fmla="*/ 3619500 h 3619500"/>
              <a:gd name="connsiteX4" fmla="*/ 12700 w 2616200"/>
              <a:gd name="connsiteY4" fmla="*/ 1289050 h 3619500"/>
              <a:gd name="connsiteX5" fmla="*/ 1301750 w 2616200"/>
              <a:gd name="connsiteY5" fmla="*/ 0 h 361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200" h="3619500">
                <a:moveTo>
                  <a:pt x="1301750" y="0"/>
                </a:moveTo>
                <a:cubicBezTo>
                  <a:pt x="1735667" y="0"/>
                  <a:pt x="2616200" y="289553"/>
                  <a:pt x="2616200" y="1289050"/>
                </a:cubicBezTo>
                <a:lnTo>
                  <a:pt x="2603500" y="3619500"/>
                </a:lnTo>
                <a:lnTo>
                  <a:pt x="0" y="3619500"/>
                </a:lnTo>
                <a:lnTo>
                  <a:pt x="12700" y="1289050"/>
                </a:lnTo>
                <a:cubicBezTo>
                  <a:pt x="12700" y="289553"/>
                  <a:pt x="867833" y="0"/>
                  <a:pt x="1301750" y="0"/>
                </a:cubicBezTo>
                <a:close/>
              </a:path>
            </a:pathLst>
          </a:custGeom>
          <a:solidFill>
            <a:srgbClr val="F2E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6">
            <a:extLst>
              <a:ext uri="{FF2B5EF4-FFF2-40B4-BE49-F238E27FC236}">
                <a16:creationId xmlns="" xmlns:a16="http://schemas.microsoft.com/office/drawing/2014/main" id="{BA3DC23B-4D0A-9749-A05B-35A16027E9CA}"/>
              </a:ext>
            </a:extLst>
          </p:cNvPr>
          <p:cNvSpPr txBox="1">
            <a:spLocks/>
          </p:cNvSpPr>
          <p:nvPr/>
        </p:nvSpPr>
        <p:spPr>
          <a:xfrm>
            <a:off x="25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HOME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6">
            <a:extLst>
              <a:ext uri="{FF2B5EF4-FFF2-40B4-BE49-F238E27FC236}">
                <a16:creationId xmlns="" xmlns:a16="http://schemas.microsoft.com/office/drawing/2014/main" id="{BA3DC23B-4D0A-9749-A05B-35A16027E9CA}"/>
              </a:ext>
            </a:extLst>
          </p:cNvPr>
          <p:cNvSpPr txBox="1">
            <a:spLocks/>
          </p:cNvSpPr>
          <p:nvPr/>
        </p:nvSpPr>
        <p:spPr>
          <a:xfrm>
            <a:off x="152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ABOUT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7404100"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SERVICES</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9334499"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11264899" y="199585"/>
            <a:ext cx="92710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BLOG</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254809"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10629090"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NEXT PAGE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051157" y="1245532"/>
            <a:ext cx="4864100"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Placeholder</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5" name="TextBox 14"/>
          <p:cNvSpPr txBox="1"/>
          <p:nvPr/>
        </p:nvSpPr>
        <p:spPr>
          <a:xfrm>
            <a:off x="1063115" y="2046975"/>
            <a:ext cx="3226541" cy="1015663"/>
          </a:xfrm>
          <a:prstGeom prst="rect">
            <a:avLst/>
          </a:prstGeom>
          <a:noFill/>
          <a:effectLst/>
        </p:spPr>
        <p:txBody>
          <a:bodyPr wrap="square" rtlCol="0">
            <a:spAutoFit/>
          </a:bodyPr>
          <a:lstStyle/>
          <a:p>
            <a:r>
              <a:rPr lang="en-US" sz="6000" dirty="0" smtClean="0">
                <a:latin typeface="NewYork" panose="02000503000000020004" pitchFamily="50" charset="0"/>
                <a:ea typeface="Vollkorn" panose="00000500000000000000" pitchFamily="2" charset="0"/>
                <a:cs typeface="Times New Roman" panose="02020603050405020304" pitchFamily="18" charset="0"/>
              </a:rPr>
              <a:t>Unique.</a:t>
            </a:r>
            <a:endParaRPr lang="id-ID" sz="6000" dirty="0">
              <a:latin typeface="NewYork" panose="02000503000000020004" pitchFamily="50" charset="0"/>
              <a:ea typeface="Vollkorn" panose="00000500000000000000" pitchFamily="2" charset="0"/>
              <a:cs typeface="Times New Roman" panose="02020603050405020304" pitchFamily="18" charset="0"/>
            </a:endParaRPr>
          </a:p>
        </p:txBody>
      </p:sp>
      <p:sp>
        <p:nvSpPr>
          <p:cNvPr id="16" name="Rectangle 15"/>
          <p:cNvSpPr/>
          <p:nvPr/>
        </p:nvSpPr>
        <p:spPr>
          <a:xfrm>
            <a:off x="1063115" y="3428414"/>
            <a:ext cx="4852142" cy="1246495"/>
          </a:xfrm>
          <a:prstGeom prst="rect">
            <a:avLst/>
          </a:prstGeom>
        </p:spPr>
        <p:txBody>
          <a:bodyPr wrap="square">
            <a:spAutoFit/>
          </a:bodyPr>
          <a:lstStyle/>
          <a:p>
            <a:pP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 but the majority have suffered alteration in some form, by injected </a:t>
            </a:r>
            <a:r>
              <a:rPr lang="en-US" sz="1000" b="0" i="0" dirty="0" err="1" smtClean="0">
                <a:solidFill>
                  <a:srgbClr val="000000"/>
                </a:solidFill>
                <a:effectLst/>
                <a:latin typeface="Open Sans" panose="020B0606030504020204" pitchFamily="34" charset="0"/>
              </a:rPr>
              <a:t>humour</a:t>
            </a:r>
            <a:r>
              <a:rPr lang="en-US" sz="1000" b="0" i="0" dirty="0" smtClean="0">
                <a:solidFill>
                  <a:srgbClr val="000000"/>
                </a:solidFill>
                <a:effectLst/>
                <a:latin typeface="Open Sans" panose="020B0606030504020204" pitchFamily="34" charset="0"/>
              </a:rPr>
              <a:t>, or </a:t>
            </a:r>
            <a:r>
              <a:rPr lang="en-US" sz="1000" b="0" i="0" dirty="0" err="1" smtClean="0">
                <a:solidFill>
                  <a:srgbClr val="000000"/>
                </a:solidFill>
                <a:effectLst/>
                <a:latin typeface="Open Sans" panose="020B0606030504020204" pitchFamily="34" charset="0"/>
              </a:rPr>
              <a:t>randomised</a:t>
            </a:r>
            <a:r>
              <a:rPr lang="en-US" sz="1000" b="0" i="0" dirty="0" smtClean="0">
                <a:solidFill>
                  <a:srgbClr val="000000"/>
                </a:solidFill>
                <a:effectLst/>
                <a:latin typeface="Open Sans" panose="020B0606030504020204" pitchFamily="34" charset="0"/>
              </a:rPr>
              <a:t> words which don't look even slightly believable. If you are going to use a passage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you need to be sure there isn't anything embarrassing hidden in the middle of text. </a:t>
            </a:r>
            <a:endParaRPr lang="en-US" sz="1000" dirty="0"/>
          </a:p>
        </p:txBody>
      </p:sp>
      <p:grpSp>
        <p:nvGrpSpPr>
          <p:cNvPr id="17" name="Group 16"/>
          <p:cNvGrpSpPr/>
          <p:nvPr/>
        </p:nvGrpSpPr>
        <p:grpSpPr>
          <a:xfrm>
            <a:off x="1175849" y="5038333"/>
            <a:ext cx="1613270" cy="400833"/>
            <a:chOff x="6220692" y="5084214"/>
            <a:chExt cx="1613270" cy="400833"/>
          </a:xfrm>
        </p:grpSpPr>
        <p:sp>
          <p:nvSpPr>
            <p:cNvPr id="18" name="Rectangle 17"/>
            <p:cNvSpPr/>
            <p:nvPr/>
          </p:nvSpPr>
          <p:spPr>
            <a:xfrm>
              <a:off x="6220692" y="5084214"/>
              <a:ext cx="1613270" cy="400833"/>
            </a:xfrm>
            <a:prstGeom prst="rect">
              <a:avLst/>
            </a:prstGeom>
            <a:solidFill>
              <a:srgbClr val="F2E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6">
              <a:extLst>
                <a:ext uri="{FF2B5EF4-FFF2-40B4-BE49-F238E27FC236}">
                  <a16:creationId xmlns="" xmlns:a16="http://schemas.microsoft.com/office/drawing/2014/main" id="{BA3DC23B-4D0A-9749-A05B-35A16027E9CA}"/>
                </a:ext>
              </a:extLst>
            </p:cNvPr>
            <p:cNvSpPr txBox="1">
              <a:spLocks/>
            </p:cNvSpPr>
            <p:nvPr/>
          </p:nvSpPr>
          <p:spPr>
            <a:xfrm>
              <a:off x="6346802" y="5157997"/>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LEARN MORE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5039897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CC7B6"/>
        </a:solidFill>
        <a:effectLst/>
      </p:bgPr>
    </p:bg>
    <p:spTree>
      <p:nvGrpSpPr>
        <p:cNvPr id="1" name=""/>
        <p:cNvGrpSpPr/>
        <p:nvPr/>
      </p:nvGrpSpPr>
      <p:grpSpPr>
        <a:xfrm>
          <a:off x="0" y="0"/>
          <a:ext cx="0" cy="0"/>
          <a:chOff x="0" y="0"/>
          <a:chExt cx="0" cy="0"/>
        </a:xfrm>
      </p:grpSpPr>
      <p:sp>
        <p:nvSpPr>
          <p:cNvPr id="3" name="Text Placeholder 6">
            <a:extLst>
              <a:ext uri="{FF2B5EF4-FFF2-40B4-BE49-F238E27FC236}">
                <a16:creationId xmlns="" xmlns:a16="http://schemas.microsoft.com/office/drawing/2014/main" id="{BA3DC23B-4D0A-9749-A05B-35A16027E9CA}"/>
              </a:ext>
            </a:extLst>
          </p:cNvPr>
          <p:cNvSpPr txBox="1">
            <a:spLocks/>
          </p:cNvSpPr>
          <p:nvPr/>
        </p:nvSpPr>
        <p:spPr>
          <a:xfrm>
            <a:off x="25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HOME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6">
            <a:extLst>
              <a:ext uri="{FF2B5EF4-FFF2-40B4-BE49-F238E27FC236}">
                <a16:creationId xmlns="" xmlns:a16="http://schemas.microsoft.com/office/drawing/2014/main" id="{BA3DC23B-4D0A-9749-A05B-35A16027E9CA}"/>
              </a:ext>
            </a:extLst>
          </p:cNvPr>
          <p:cNvSpPr txBox="1">
            <a:spLocks/>
          </p:cNvSpPr>
          <p:nvPr/>
        </p:nvSpPr>
        <p:spPr>
          <a:xfrm>
            <a:off x="152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ABOUT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6">
            <a:extLst>
              <a:ext uri="{FF2B5EF4-FFF2-40B4-BE49-F238E27FC236}">
                <a16:creationId xmlns="" xmlns:a16="http://schemas.microsoft.com/office/drawing/2014/main" id="{BA3DC23B-4D0A-9749-A05B-35A16027E9CA}"/>
              </a:ext>
            </a:extLst>
          </p:cNvPr>
          <p:cNvSpPr txBox="1">
            <a:spLocks/>
          </p:cNvSpPr>
          <p:nvPr/>
        </p:nvSpPr>
        <p:spPr>
          <a:xfrm>
            <a:off x="7404100"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SERVICES</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Text Placeholder 6">
            <a:extLst>
              <a:ext uri="{FF2B5EF4-FFF2-40B4-BE49-F238E27FC236}">
                <a16:creationId xmlns="" xmlns:a16="http://schemas.microsoft.com/office/drawing/2014/main" id="{BA3DC23B-4D0A-9749-A05B-35A16027E9CA}"/>
              </a:ext>
            </a:extLst>
          </p:cNvPr>
          <p:cNvSpPr txBox="1">
            <a:spLocks/>
          </p:cNvSpPr>
          <p:nvPr/>
        </p:nvSpPr>
        <p:spPr>
          <a:xfrm>
            <a:off x="9334499"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6">
            <a:extLst>
              <a:ext uri="{FF2B5EF4-FFF2-40B4-BE49-F238E27FC236}">
                <a16:creationId xmlns="" xmlns:a16="http://schemas.microsoft.com/office/drawing/2014/main" id="{BA3DC23B-4D0A-9749-A05B-35A16027E9CA}"/>
              </a:ext>
            </a:extLst>
          </p:cNvPr>
          <p:cNvSpPr txBox="1">
            <a:spLocks/>
          </p:cNvSpPr>
          <p:nvPr/>
        </p:nvSpPr>
        <p:spPr>
          <a:xfrm>
            <a:off x="11264899" y="199585"/>
            <a:ext cx="92710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BLOG</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6">
            <a:extLst>
              <a:ext uri="{FF2B5EF4-FFF2-40B4-BE49-F238E27FC236}">
                <a16:creationId xmlns="" xmlns:a16="http://schemas.microsoft.com/office/drawing/2014/main" id="{BA3DC23B-4D0A-9749-A05B-35A16027E9CA}"/>
              </a:ext>
            </a:extLst>
          </p:cNvPr>
          <p:cNvSpPr txBox="1">
            <a:spLocks/>
          </p:cNvSpPr>
          <p:nvPr/>
        </p:nvSpPr>
        <p:spPr>
          <a:xfrm>
            <a:off x="254809"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PORTFOLIO</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xt Placeholder 6">
            <a:extLst>
              <a:ext uri="{FF2B5EF4-FFF2-40B4-BE49-F238E27FC236}">
                <a16:creationId xmlns="" xmlns:a16="http://schemas.microsoft.com/office/drawing/2014/main" id="{BA3DC23B-4D0A-9749-A05B-35A16027E9CA}"/>
              </a:ext>
            </a:extLst>
          </p:cNvPr>
          <p:cNvSpPr txBox="1">
            <a:spLocks/>
          </p:cNvSpPr>
          <p:nvPr/>
        </p:nvSpPr>
        <p:spPr>
          <a:xfrm>
            <a:off x="10629090" y="6460685"/>
            <a:ext cx="1361050" cy="25326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NEXT PAGE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499757" y="2348445"/>
            <a:ext cx="9211429" cy="1862048"/>
          </a:xfrm>
          <a:prstGeom prst="rect">
            <a:avLst/>
          </a:prstGeom>
          <a:noFill/>
          <a:effectLst/>
        </p:spPr>
        <p:txBody>
          <a:bodyPr wrap="square" rtlCol="0">
            <a:spAutoFit/>
          </a:bodyPr>
          <a:lstStyle/>
          <a:p>
            <a:pPr algn="ctr"/>
            <a:r>
              <a:rPr lang="en-US" sz="11500" dirty="0" err="1" smtClean="0">
                <a:solidFill>
                  <a:schemeClr val="bg1"/>
                </a:solidFill>
                <a:latin typeface="NewYork" panose="02000503000000020004" pitchFamily="50" charset="0"/>
                <a:ea typeface="Vollkorn" panose="00000500000000000000" pitchFamily="2" charset="0"/>
                <a:cs typeface="Times New Roman" panose="02020603050405020304" pitchFamily="18" charset="0"/>
              </a:rPr>
              <a:t>Moodboard</a:t>
            </a:r>
            <a:endParaRPr lang="id-ID" sz="11500" dirty="0">
              <a:solidFill>
                <a:schemeClr val="bg1"/>
              </a:solidFill>
              <a:latin typeface="NewYork" panose="02000503000000020004" pitchFamily="50" charset="0"/>
              <a:ea typeface="Vollkorn" panose="00000500000000000000" pitchFamily="2" charset="0"/>
              <a:cs typeface="Times New Roman" panose="02020603050405020304" pitchFamily="18" charset="0"/>
            </a:endParaRPr>
          </a:p>
        </p:txBody>
      </p:sp>
      <p:sp>
        <p:nvSpPr>
          <p:cNvPr id="12" name="Rectangle 11"/>
          <p:cNvSpPr/>
          <p:nvPr/>
        </p:nvSpPr>
        <p:spPr>
          <a:xfrm>
            <a:off x="4674220" y="5774635"/>
            <a:ext cx="2868612" cy="553998"/>
          </a:xfrm>
          <a:prstGeom prst="rect">
            <a:avLst/>
          </a:prstGeom>
        </p:spPr>
        <p:txBody>
          <a:bodyPr wrap="square">
            <a:spAutoFit/>
          </a:bodyPr>
          <a:lstStyle/>
          <a:p>
            <a:pPr algn="ctr">
              <a:lnSpc>
                <a:spcPct val="150000"/>
              </a:lnSpc>
            </a:pPr>
            <a:r>
              <a:rPr lang="en-US" sz="1000" b="0" i="0" dirty="0" smtClean="0">
                <a:solidFill>
                  <a:srgbClr val="000000"/>
                </a:solidFill>
                <a:effectLst/>
                <a:latin typeface="Open Sans" panose="020B0606030504020204" pitchFamily="34" charset="0"/>
              </a:rPr>
              <a:t>There are many variations of passages of </a:t>
            </a:r>
            <a:r>
              <a:rPr lang="en-US" sz="1000" b="0" i="0" dirty="0" err="1" smtClean="0">
                <a:solidFill>
                  <a:srgbClr val="000000"/>
                </a:solidFill>
                <a:effectLst/>
                <a:latin typeface="Open Sans" panose="020B0606030504020204" pitchFamily="34" charset="0"/>
              </a:rPr>
              <a:t>Lorem</a:t>
            </a:r>
            <a:r>
              <a:rPr lang="en-US" sz="1000" b="0" i="0" dirty="0" smtClean="0">
                <a:solidFill>
                  <a:srgbClr val="000000"/>
                </a:solidFill>
                <a:effectLst/>
                <a:latin typeface="Open Sans" panose="020B0606030504020204" pitchFamily="34" charset="0"/>
              </a:rPr>
              <a:t> </a:t>
            </a:r>
            <a:r>
              <a:rPr lang="en-US" sz="1000" b="0" i="0" dirty="0" err="1" smtClean="0">
                <a:solidFill>
                  <a:srgbClr val="000000"/>
                </a:solidFill>
                <a:effectLst/>
                <a:latin typeface="Open Sans" panose="020B0606030504020204" pitchFamily="34" charset="0"/>
              </a:rPr>
              <a:t>Ipsum</a:t>
            </a:r>
            <a:r>
              <a:rPr lang="en-US" sz="1000" b="0" i="0" dirty="0" smtClean="0">
                <a:solidFill>
                  <a:srgbClr val="000000"/>
                </a:solidFill>
                <a:effectLst/>
                <a:latin typeface="Open Sans" panose="020B0606030504020204" pitchFamily="34" charset="0"/>
              </a:rPr>
              <a:t> available.</a:t>
            </a:r>
            <a:endParaRPr lang="en-US" sz="1000" dirty="0"/>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7592363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CC7B6"/>
        </a:solidFill>
        <a:effectLst/>
      </p:bgPr>
    </p:bg>
    <p:spTree>
      <p:nvGrpSpPr>
        <p:cNvPr id="1" name=""/>
        <p:cNvGrpSpPr/>
        <p:nvPr/>
      </p:nvGrpSpPr>
      <p:grpSpPr>
        <a:xfrm>
          <a:off x="0" y="0"/>
          <a:ext cx="0" cy="0"/>
          <a:chOff x="0" y="0"/>
          <a:chExt cx="0" cy="0"/>
        </a:xfrm>
      </p:grpSpPr>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2045" y="1188091"/>
            <a:ext cx="7100348" cy="5969792"/>
          </a:xfrm>
          <a:prstGeom prst="rect">
            <a:avLst/>
          </a:prstGeom>
        </p:spPr>
      </p:pic>
      <p:sp>
        <p:nvSpPr>
          <p:cNvPr id="63" name="Subtitle 2"/>
          <p:cNvSpPr txBox="1"/>
          <p:nvPr/>
        </p:nvSpPr>
        <p:spPr>
          <a:xfrm>
            <a:off x="6064255" y="3845442"/>
            <a:ext cx="5695945" cy="529259"/>
          </a:xfrm>
          <a:prstGeom prst="rect">
            <a:avLst/>
          </a:prstGeom>
        </p:spPr>
        <p:txBody>
          <a:bodyPr vert="horz" lIns="60960" tIns="30480" rIns="60960" bIns="30480" rtlCol="0" anchor="t">
            <a:noAutofit/>
          </a:bodyPr>
          <a:lstStyle>
            <a:lvl1pPr marL="342900" indent="-342900" algn="l" defTabSz="1371600" rtl="0" eaLnBrk="1" latinLnBrk="0" hangingPunct="1">
              <a:lnSpc>
                <a:spcPct val="90000"/>
              </a:lnSpc>
              <a:spcBef>
                <a:spcPts val="1500"/>
              </a:spcBef>
              <a:buFont typeface="Arial" panose="020B070402020209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70402020209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70402020209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9pPr>
          </a:lstStyle>
          <a:p>
            <a:pPr marL="0" indent="0">
              <a:lnSpc>
                <a:spcPct val="100000"/>
              </a:lnSpc>
              <a:buNone/>
            </a:pPr>
            <a:r>
              <a:rPr lang="en-US" sz="4000" dirty="0" smtClean="0">
                <a:solidFill>
                  <a:schemeClr val="tx1">
                    <a:lumMod val="75000"/>
                    <a:lumOff val="25000"/>
                  </a:schemeClr>
                </a:solidFill>
                <a:latin typeface="NewYork" panose="02000503000000020004" pitchFamily="50" charset="0"/>
                <a:ea typeface="Vollkorn" panose="00000500000000000000" pitchFamily="2" charset="0"/>
                <a:cs typeface="Rubik" pitchFamily="2" charset="-79"/>
              </a:rPr>
              <a:t>Our Desktop </a:t>
            </a:r>
            <a:r>
              <a:rPr lang="en-US" sz="4000" dirty="0">
                <a:solidFill>
                  <a:schemeClr val="tx1">
                    <a:lumMod val="75000"/>
                    <a:lumOff val="25000"/>
                  </a:schemeClr>
                </a:solidFill>
                <a:latin typeface="NewYork" panose="02000503000000020004" pitchFamily="50" charset="0"/>
                <a:ea typeface="Vollkorn" panose="00000500000000000000" pitchFamily="2" charset="0"/>
                <a:cs typeface="Rubik" pitchFamily="2" charset="-79"/>
              </a:rPr>
              <a:t>A</a:t>
            </a:r>
            <a:r>
              <a:rPr lang="en-US" sz="4000" dirty="0" smtClean="0">
                <a:solidFill>
                  <a:schemeClr val="tx1">
                    <a:lumMod val="75000"/>
                    <a:lumOff val="25000"/>
                  </a:schemeClr>
                </a:solidFill>
                <a:latin typeface="NewYork" panose="02000503000000020004" pitchFamily="50" charset="0"/>
                <a:ea typeface="Vollkorn" panose="00000500000000000000" pitchFamily="2" charset="0"/>
                <a:cs typeface="Rubik" pitchFamily="2" charset="-79"/>
              </a:rPr>
              <a:t>ctivities</a:t>
            </a:r>
            <a:endParaRPr lang="en-US" sz="4000" dirty="0">
              <a:solidFill>
                <a:schemeClr val="tx1">
                  <a:lumMod val="75000"/>
                  <a:lumOff val="25000"/>
                </a:schemeClr>
              </a:solidFill>
              <a:latin typeface="NewYork" panose="02000503000000020004" pitchFamily="50" charset="0"/>
              <a:ea typeface="Vollkorn" panose="00000500000000000000" pitchFamily="2" charset="0"/>
              <a:cs typeface="Rubik" pitchFamily="2" charset="-79"/>
            </a:endParaRPr>
          </a:p>
        </p:txBody>
      </p:sp>
      <p:sp>
        <p:nvSpPr>
          <p:cNvPr id="64" name="Subtitle 2"/>
          <p:cNvSpPr txBox="1"/>
          <p:nvPr/>
        </p:nvSpPr>
        <p:spPr>
          <a:xfrm>
            <a:off x="6064255" y="4693216"/>
            <a:ext cx="4184645" cy="561219"/>
          </a:xfrm>
          <a:prstGeom prst="rect">
            <a:avLst/>
          </a:prstGeom>
        </p:spPr>
        <p:txBody>
          <a:bodyPr vert="horz" lIns="60960" tIns="30480" rIns="60960" bIns="30480" rtlCol="0" anchor="t">
            <a:noAutofit/>
          </a:bodyPr>
          <a:lstStyle>
            <a:lvl1pPr marL="342900" indent="-342900" algn="l" defTabSz="1371600" rtl="0" eaLnBrk="1" latinLnBrk="0" hangingPunct="1">
              <a:lnSpc>
                <a:spcPct val="90000"/>
              </a:lnSpc>
              <a:spcBef>
                <a:spcPts val="1500"/>
              </a:spcBef>
              <a:buFont typeface="Arial" panose="020B070402020209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70402020209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70402020209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704020202090204" pitchFamily="34" charset="0"/>
              <a:buChar char="•"/>
              <a:defRPr sz="2700" kern="1200">
                <a:solidFill>
                  <a:schemeClr val="tx1"/>
                </a:solidFill>
                <a:latin typeface="+mn-lt"/>
                <a:ea typeface="+mn-ea"/>
                <a:cs typeface="+mn-cs"/>
              </a:defRPr>
            </a:lvl9pPr>
          </a:lstStyle>
          <a:p>
            <a:pPr marL="0" indent="0" algn="just">
              <a:lnSpc>
                <a:spcPct val="150000"/>
              </a:lnSpc>
              <a:buNone/>
            </a:pPr>
            <a:r>
              <a:rPr lang="en-US" sz="10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You have freedom here. The only guide is your heart. Trees grow in all kinds of ways. They're not all perfectly straight. You have freedom here. The only guide is your heart. Trees grow in all kinds of ways. They're not all perfectly straight. </a:t>
            </a:r>
          </a:p>
        </p:txBody>
      </p:sp>
      <p:sp>
        <p:nvSpPr>
          <p:cNvPr id="18" name="Text Placeholder 6">
            <a:extLst>
              <a:ext uri="{FF2B5EF4-FFF2-40B4-BE49-F238E27FC236}">
                <a16:creationId xmlns="" xmlns:a16="http://schemas.microsoft.com/office/drawing/2014/main" id="{BA3DC23B-4D0A-9749-A05B-35A16027E9CA}"/>
              </a:ext>
            </a:extLst>
          </p:cNvPr>
          <p:cNvSpPr txBox="1">
            <a:spLocks/>
          </p:cNvSpPr>
          <p:nvPr/>
        </p:nvSpPr>
        <p:spPr>
          <a:xfrm>
            <a:off x="25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HOME</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19" name="Text Placeholder 6">
            <a:extLst>
              <a:ext uri="{FF2B5EF4-FFF2-40B4-BE49-F238E27FC236}">
                <a16:creationId xmlns="" xmlns:a16="http://schemas.microsoft.com/office/drawing/2014/main" id="{BA3DC23B-4D0A-9749-A05B-35A16027E9CA}"/>
              </a:ext>
            </a:extLst>
          </p:cNvPr>
          <p:cNvSpPr txBox="1">
            <a:spLocks/>
          </p:cNvSpPr>
          <p:nvPr/>
        </p:nvSpPr>
        <p:spPr>
          <a:xfrm>
            <a:off x="1524809" y="199585"/>
            <a:ext cx="97709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ABOUT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21" name="Text Placeholder 6">
            <a:extLst>
              <a:ext uri="{FF2B5EF4-FFF2-40B4-BE49-F238E27FC236}">
                <a16:creationId xmlns="" xmlns:a16="http://schemas.microsoft.com/office/drawing/2014/main" id="{BA3DC23B-4D0A-9749-A05B-35A16027E9CA}"/>
              </a:ext>
            </a:extLst>
          </p:cNvPr>
          <p:cNvSpPr txBox="1">
            <a:spLocks/>
          </p:cNvSpPr>
          <p:nvPr/>
        </p:nvSpPr>
        <p:spPr>
          <a:xfrm>
            <a:off x="7404100"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SERVICES</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23" name="Text Placeholder 6">
            <a:extLst>
              <a:ext uri="{FF2B5EF4-FFF2-40B4-BE49-F238E27FC236}">
                <a16:creationId xmlns="" xmlns:a16="http://schemas.microsoft.com/office/drawing/2014/main" id="{BA3DC23B-4D0A-9749-A05B-35A16027E9CA}"/>
              </a:ext>
            </a:extLst>
          </p:cNvPr>
          <p:cNvSpPr txBox="1">
            <a:spLocks/>
          </p:cNvSpPr>
          <p:nvPr/>
        </p:nvSpPr>
        <p:spPr>
          <a:xfrm>
            <a:off x="9334499" y="199585"/>
            <a:ext cx="1294591"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CONTACT</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24" name="Text Placeholder 6">
            <a:extLst>
              <a:ext uri="{FF2B5EF4-FFF2-40B4-BE49-F238E27FC236}">
                <a16:creationId xmlns="" xmlns:a16="http://schemas.microsoft.com/office/drawing/2014/main" id="{BA3DC23B-4D0A-9749-A05B-35A16027E9CA}"/>
              </a:ext>
            </a:extLst>
          </p:cNvPr>
          <p:cNvSpPr txBox="1">
            <a:spLocks/>
          </p:cNvSpPr>
          <p:nvPr/>
        </p:nvSpPr>
        <p:spPr>
          <a:xfrm>
            <a:off x="11264899" y="199585"/>
            <a:ext cx="927102" cy="2576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sz="3200"/>
            </a:pPr>
            <a:r>
              <a:rPr lang="en-US" sz="1000" spc="300" dirty="0" smtClean="0">
                <a:latin typeface="Open Sans" panose="020B0606030504020204" pitchFamily="34" charset="0"/>
                <a:ea typeface="Open Sans" panose="020B0606030504020204" pitchFamily="34" charset="0"/>
                <a:cs typeface="Open Sans" panose="020B0606030504020204" pitchFamily="34" charset="0"/>
              </a:rPr>
              <a:t>BLOG</a:t>
            </a:r>
            <a:endParaRPr lang="en-US" sz="1000" spc="3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33"/>
          </p:nvPr>
        </p:nvSpPr>
        <p:spPr/>
      </p:sp>
      <p:sp>
        <p:nvSpPr>
          <p:cNvPr id="3" name="Picture Placeholder 2"/>
          <p:cNvSpPr>
            <a:spLocks noGrp="1"/>
          </p:cNvSpPr>
          <p:nvPr>
            <p:ph type="pic" sz="quarter" idx="32"/>
          </p:nvPr>
        </p:nvSpPr>
        <p:spPr/>
      </p:sp>
      <p:sp>
        <p:nvSpPr>
          <p:cNvPr id="4" name="Picture Placeholder 3"/>
          <p:cNvSpPr>
            <a:spLocks noGrp="1"/>
          </p:cNvSpPr>
          <p:nvPr>
            <p:ph type="pic" sz="quarter" idx="31"/>
          </p:nvPr>
        </p:nvSpPr>
        <p:spPr/>
      </p:sp>
    </p:spTree>
    <p:extLst>
      <p:ext uri="{BB962C8B-B14F-4D97-AF65-F5344CB8AC3E}">
        <p14:creationId xmlns:p14="http://schemas.microsoft.com/office/powerpoint/2010/main" val="41060325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TotalTime>
  <Words>629</Words>
  <Application>Microsoft Office PowerPoint</Application>
  <PresentationFormat>Custom</PresentationFormat>
  <Paragraphs>109</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Harist</cp:lastModifiedBy>
  <cp:revision>20</cp:revision>
  <dcterms:created xsi:type="dcterms:W3CDTF">2021-11-17T03:08:14Z</dcterms:created>
  <dcterms:modified xsi:type="dcterms:W3CDTF">2023-02-15T15:31:34Z</dcterms:modified>
</cp:coreProperties>
</file>