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sldIdLst>
    <p:sldId id="258" r:id="rId2"/>
    <p:sldId id="259" r:id="rId3"/>
    <p:sldId id="262" r:id="rId4"/>
    <p:sldId id="264" r:id="rId5"/>
    <p:sldId id="265" r:id="rId6"/>
    <p:sldId id="266" r:id="rId7"/>
    <p:sldId id="271" r:id="rId8"/>
    <p:sldId id="277" r:id="rId9"/>
    <p:sldId id="285" r:id="rId10"/>
    <p:sldId id="288" r:id="rId11"/>
    <p:sldId id="291"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CC7B6"/>
    <a:srgbClr val="F2EFE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362" autoAdjust="0"/>
    <p:restoredTop sz="94660"/>
  </p:normalViewPr>
  <p:slideViewPr>
    <p:cSldViewPr snapToGrid="0" showGuides="1">
      <p:cViewPr>
        <p:scale>
          <a:sx n="50" d="100"/>
          <a:sy n="50" d="100"/>
        </p:scale>
        <p:origin x="-1290" y="-606"/>
      </p:cViewPr>
      <p:guideLst>
        <p:guide orient="horz" pos="2160"/>
        <p:guide pos="3840"/>
      </p:guideLst>
    </p:cSldViewPr>
  </p:slideViewPr>
  <p:notesTextViewPr>
    <p:cViewPr>
      <p:scale>
        <a:sx n="1" d="1"/>
        <a:sy n="1" d="1"/>
      </p:scale>
      <p:origin x="0" y="0"/>
    </p:cViewPr>
  </p:notesTextViewPr>
  <p:sorterViewPr>
    <p:cViewPr>
      <p:scale>
        <a:sx n="75" d="100"/>
        <a:sy n="75"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F816090-780C-461D-847C-FC31A58BDD19}" type="datetimeFigureOut">
              <a:rPr lang="en-US" smtClean="0"/>
              <a:t>2/15/2023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9237387-1F7D-4E30-AE59-1545CD53A5EE}" type="slidenum">
              <a:rPr lang="en-US" smtClean="0"/>
              <a:t>‹#›</a:t>
            </a:fld>
            <a:endParaRPr lang="en-US"/>
          </a:p>
        </p:txBody>
      </p:sp>
    </p:spTree>
    <p:extLst>
      <p:ext uri="{BB962C8B-B14F-4D97-AF65-F5344CB8AC3E}">
        <p14:creationId xmlns:p14="http://schemas.microsoft.com/office/powerpoint/2010/main" val="102349596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743"/>
        <p:cNvGrpSpPr/>
        <p:nvPr/>
      </p:nvGrpSpPr>
      <p:grpSpPr>
        <a:xfrm>
          <a:off x="0" y="0"/>
          <a:ext cx="0" cy="0"/>
          <a:chOff x="0" y="0"/>
          <a:chExt cx="0" cy="0"/>
        </a:xfrm>
      </p:grpSpPr>
      <p:sp>
        <p:nvSpPr>
          <p:cNvPr id="4744" name="Shape 4744"/>
          <p:cNvSpPr txBox="1">
            <a:spLocks noGrp="1"/>
          </p:cNvSpPr>
          <p:nvPr>
            <p:ph type="body" idx="1"/>
          </p:nvPr>
        </p:nvSpPr>
        <p:spPr>
          <a:xfrm>
            <a:off x="685801" y="4343400"/>
            <a:ext cx="5486399" cy="4114800"/>
          </a:xfrm>
          <a:prstGeom prst="rect">
            <a:avLst/>
          </a:prstGeom>
        </p:spPr>
        <p:txBody>
          <a:bodyPr lIns="91425" tIns="91425" rIns="91425" bIns="91425" anchor="t" anchorCtr="0">
            <a:noAutofit/>
          </a:bodyPr>
          <a:lstStyle/>
          <a:p>
            <a:pPr lvl="0">
              <a:spcBef>
                <a:spcPts val="0"/>
              </a:spcBef>
              <a:buNone/>
            </a:pPr>
            <a:endParaRPr/>
          </a:p>
        </p:txBody>
      </p:sp>
      <p:sp>
        <p:nvSpPr>
          <p:cNvPr id="4745" name="Shape 474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95026147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13E62AE-4A9A-470E-B8F6-E8C3A5DF7859}" type="datetimeFigureOut">
              <a:rPr lang="en-US" smtClean="0"/>
              <a:t>2/15/2023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52815357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13E62AE-4A9A-470E-B8F6-E8C3A5DF7859}" type="datetimeFigureOut">
              <a:rPr lang="en-US" smtClean="0"/>
              <a:t>2/15/2023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25549912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13E62AE-4A9A-470E-B8F6-E8C3A5DF7859}" type="datetimeFigureOut">
              <a:rPr lang="en-US" smtClean="0"/>
              <a:t>2/15/2023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141638577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13E62AE-4A9A-470E-B8F6-E8C3A5DF7859}" type="datetimeFigureOut">
              <a:rPr lang="en-US" smtClean="0"/>
              <a:t>2/15/2023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213543466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13E62AE-4A9A-470E-B8F6-E8C3A5DF7859}" type="datetimeFigureOut">
              <a:rPr lang="en-US" smtClean="0"/>
              <a:t>2/15/2023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143160876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8280400" y="1274763"/>
            <a:ext cx="3911600" cy="4308475"/>
          </a:xfrm>
        </p:spPr>
        <p:txBody>
          <a:bodyPr/>
          <a:lstStyle/>
          <a:p>
            <a:endParaRPr lang="en-US"/>
          </a:p>
        </p:txBody>
      </p:sp>
    </p:spTree>
    <p:extLst>
      <p:ext uri="{BB962C8B-B14F-4D97-AF65-F5344CB8AC3E}">
        <p14:creationId xmlns:p14="http://schemas.microsoft.com/office/powerpoint/2010/main" val="267373558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90526" y="1278111"/>
            <a:ext cx="4297123" cy="2868003"/>
          </a:xfrm>
        </p:spPr>
        <p:txBody>
          <a:bodyPr/>
          <a:lstStyle/>
          <a:p>
            <a:endParaRPr lang="en-US"/>
          </a:p>
        </p:txBody>
      </p:sp>
    </p:spTree>
    <p:extLst>
      <p:ext uri="{BB962C8B-B14F-4D97-AF65-F5344CB8AC3E}">
        <p14:creationId xmlns:p14="http://schemas.microsoft.com/office/powerpoint/2010/main" val="109403024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6814159" y="2717800"/>
            <a:ext cx="3607496" cy="4140200"/>
          </a:xfrm>
        </p:spPr>
        <p:txBody>
          <a:bodyPr/>
          <a:lstStyle/>
          <a:p>
            <a:endParaRPr lang="en-US"/>
          </a:p>
        </p:txBody>
      </p:sp>
    </p:spTree>
    <p:extLst>
      <p:ext uri="{BB962C8B-B14F-4D97-AF65-F5344CB8AC3E}">
        <p14:creationId xmlns:p14="http://schemas.microsoft.com/office/powerpoint/2010/main" val="128277818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5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065387" y="1274589"/>
            <a:ext cx="2867025" cy="4312019"/>
          </a:xfrm>
        </p:spPr>
        <p:txBody>
          <a:bodyPr/>
          <a:lstStyle/>
          <a:p>
            <a:endParaRPr lang="en-US"/>
          </a:p>
        </p:txBody>
      </p:sp>
      <p:sp>
        <p:nvSpPr>
          <p:cNvPr id="9" name="Picture Placeholder 8"/>
          <p:cNvSpPr>
            <a:spLocks noGrp="1"/>
          </p:cNvSpPr>
          <p:nvPr>
            <p:ph type="pic" sz="quarter" idx="11"/>
          </p:nvPr>
        </p:nvSpPr>
        <p:spPr>
          <a:xfrm>
            <a:off x="7565700" y="2718148"/>
            <a:ext cx="2855912" cy="4139852"/>
          </a:xfrm>
        </p:spPr>
        <p:txBody>
          <a:bodyPr/>
          <a:lstStyle/>
          <a:p>
            <a:endParaRPr lang="en-US"/>
          </a:p>
        </p:txBody>
      </p:sp>
    </p:spTree>
    <p:extLst>
      <p:ext uri="{BB962C8B-B14F-4D97-AF65-F5344CB8AC3E}">
        <p14:creationId xmlns:p14="http://schemas.microsoft.com/office/powerpoint/2010/main" val="143777174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6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91222" y="2003425"/>
            <a:ext cx="3582118" cy="4854575"/>
          </a:xfrm>
        </p:spPr>
        <p:txBody>
          <a:bodyPr/>
          <a:lstStyle/>
          <a:p>
            <a:endParaRPr lang="en-US"/>
          </a:p>
        </p:txBody>
      </p:sp>
    </p:spTree>
    <p:extLst>
      <p:ext uri="{BB962C8B-B14F-4D97-AF65-F5344CB8AC3E}">
        <p14:creationId xmlns:p14="http://schemas.microsoft.com/office/powerpoint/2010/main" val="131372026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7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7553196" y="1092994"/>
            <a:ext cx="3582226" cy="4672012"/>
          </a:xfrm>
        </p:spPr>
        <p:txBody>
          <a:bodyPr/>
          <a:lstStyle/>
          <a:p>
            <a:endParaRPr lang="en-US"/>
          </a:p>
        </p:txBody>
      </p:sp>
    </p:spTree>
    <p:extLst>
      <p:ext uri="{BB962C8B-B14F-4D97-AF65-F5344CB8AC3E}">
        <p14:creationId xmlns:p14="http://schemas.microsoft.com/office/powerpoint/2010/main" val="4310688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13E62AE-4A9A-470E-B8F6-E8C3A5DF7859}" type="datetimeFigureOut">
              <a:rPr lang="en-US" smtClean="0"/>
              <a:t>2/15/2023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54881781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8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0" y="1625252"/>
            <a:ext cx="4659682" cy="3607496"/>
          </a:xfrm>
        </p:spPr>
        <p:txBody>
          <a:bodyPr/>
          <a:lstStyle/>
          <a:p>
            <a:endParaRPr lang="en-US"/>
          </a:p>
        </p:txBody>
      </p:sp>
    </p:spTree>
    <p:extLst>
      <p:ext uri="{BB962C8B-B14F-4D97-AF65-F5344CB8AC3E}">
        <p14:creationId xmlns:p14="http://schemas.microsoft.com/office/powerpoint/2010/main" val="107987602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9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6112701" y="1274763"/>
            <a:ext cx="3582162" cy="4308475"/>
          </a:xfrm>
        </p:spPr>
        <p:txBody>
          <a:bodyPr/>
          <a:lstStyle/>
          <a:p>
            <a:endParaRPr lang="en-US"/>
          </a:p>
        </p:txBody>
      </p:sp>
    </p:spTree>
    <p:extLst>
      <p:ext uri="{BB962C8B-B14F-4D97-AF65-F5344CB8AC3E}">
        <p14:creationId xmlns:p14="http://schemas.microsoft.com/office/powerpoint/2010/main" val="232731911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10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91222" y="1277655"/>
            <a:ext cx="2867917" cy="4305409"/>
          </a:xfrm>
          <a:prstGeom prst="roundRect">
            <a:avLst>
              <a:gd name="adj" fmla="val 50000"/>
            </a:avLst>
          </a:prstGeom>
        </p:spPr>
        <p:txBody>
          <a:bodyPr/>
          <a:lstStyle/>
          <a:p>
            <a:endParaRPr lang="en-US"/>
          </a:p>
        </p:txBody>
      </p:sp>
    </p:spTree>
    <p:extLst>
      <p:ext uri="{BB962C8B-B14F-4D97-AF65-F5344CB8AC3E}">
        <p14:creationId xmlns:p14="http://schemas.microsoft.com/office/powerpoint/2010/main" val="1069045171"/>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11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6826250" y="1"/>
            <a:ext cx="5365750" cy="6858000"/>
          </a:xfrm>
        </p:spPr>
        <p:txBody>
          <a:bodyPr/>
          <a:lstStyle/>
          <a:p>
            <a:endParaRPr lang="en-US"/>
          </a:p>
        </p:txBody>
      </p:sp>
    </p:spTree>
    <p:extLst>
      <p:ext uri="{BB962C8B-B14F-4D97-AF65-F5344CB8AC3E}">
        <p14:creationId xmlns:p14="http://schemas.microsoft.com/office/powerpoint/2010/main" val="1700404878"/>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12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90700" y="1274589"/>
            <a:ext cx="3570440" cy="4312019"/>
          </a:xfrm>
        </p:spPr>
        <p:txBody>
          <a:bodyPr/>
          <a:lstStyle/>
          <a:p>
            <a:endParaRPr lang="en-US"/>
          </a:p>
        </p:txBody>
      </p:sp>
    </p:spTree>
    <p:extLst>
      <p:ext uri="{BB962C8B-B14F-4D97-AF65-F5344CB8AC3E}">
        <p14:creationId xmlns:p14="http://schemas.microsoft.com/office/powerpoint/2010/main" val="1679778487"/>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13_Custom Layout">
    <p:spTree>
      <p:nvGrpSpPr>
        <p:cNvPr id="1" name=""/>
        <p:cNvGrpSpPr/>
        <p:nvPr/>
      </p:nvGrpSpPr>
      <p:grpSpPr>
        <a:xfrm>
          <a:off x="0" y="0"/>
          <a:ext cx="0" cy="0"/>
          <a:chOff x="0" y="0"/>
          <a:chExt cx="0" cy="0"/>
        </a:xfrm>
      </p:grpSpPr>
      <p:sp>
        <p:nvSpPr>
          <p:cNvPr id="6" name="Picture Placeholder 5"/>
          <p:cNvSpPr>
            <a:spLocks noGrp="1"/>
          </p:cNvSpPr>
          <p:nvPr>
            <p:ph type="pic" sz="quarter" idx="10"/>
          </p:nvPr>
        </p:nvSpPr>
        <p:spPr>
          <a:xfrm>
            <a:off x="7806673" y="1619250"/>
            <a:ext cx="2616200" cy="3619500"/>
          </a:xfrm>
          <a:custGeom>
            <a:avLst/>
            <a:gdLst>
              <a:gd name="connsiteX0" fmla="*/ 1301750 w 2616200"/>
              <a:gd name="connsiteY0" fmla="*/ 0 h 3619500"/>
              <a:gd name="connsiteX1" fmla="*/ 2616200 w 2616200"/>
              <a:gd name="connsiteY1" fmla="*/ 1289050 h 3619500"/>
              <a:gd name="connsiteX2" fmla="*/ 2603500 w 2616200"/>
              <a:gd name="connsiteY2" fmla="*/ 3619500 h 3619500"/>
              <a:gd name="connsiteX3" fmla="*/ 0 w 2616200"/>
              <a:gd name="connsiteY3" fmla="*/ 3619500 h 3619500"/>
              <a:gd name="connsiteX4" fmla="*/ 12700 w 2616200"/>
              <a:gd name="connsiteY4" fmla="*/ 1289050 h 3619500"/>
              <a:gd name="connsiteX5" fmla="*/ 1301750 w 2616200"/>
              <a:gd name="connsiteY5" fmla="*/ 0 h 3619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16200" h="3619500">
                <a:moveTo>
                  <a:pt x="1301750" y="0"/>
                </a:moveTo>
                <a:cubicBezTo>
                  <a:pt x="1735667" y="0"/>
                  <a:pt x="2616200" y="289553"/>
                  <a:pt x="2616200" y="1289050"/>
                </a:cubicBezTo>
                <a:lnTo>
                  <a:pt x="2603500" y="3619500"/>
                </a:lnTo>
                <a:lnTo>
                  <a:pt x="0" y="3619500"/>
                </a:lnTo>
                <a:lnTo>
                  <a:pt x="12700" y="1289050"/>
                </a:lnTo>
                <a:cubicBezTo>
                  <a:pt x="12700" y="289553"/>
                  <a:pt x="867833" y="0"/>
                  <a:pt x="1301750" y="0"/>
                </a:cubicBezTo>
                <a:close/>
              </a:path>
            </a:pathLst>
          </a:custGeom>
        </p:spPr>
        <p:txBody>
          <a:bodyPr wrap="square">
            <a:noAutofit/>
          </a:bodyPr>
          <a:lstStyle/>
          <a:p>
            <a:endParaRPr lang="en-US"/>
          </a:p>
        </p:txBody>
      </p:sp>
    </p:spTree>
    <p:extLst>
      <p:ext uri="{BB962C8B-B14F-4D97-AF65-F5344CB8AC3E}">
        <p14:creationId xmlns:p14="http://schemas.microsoft.com/office/powerpoint/2010/main" val="3650404474"/>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14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 y="0"/>
            <a:ext cx="4659682" cy="6858000"/>
          </a:xfrm>
        </p:spPr>
        <p:txBody>
          <a:bodyPr/>
          <a:lstStyle/>
          <a:p>
            <a:endParaRPr lang="en-US"/>
          </a:p>
        </p:txBody>
      </p:sp>
    </p:spTree>
    <p:extLst>
      <p:ext uri="{BB962C8B-B14F-4D97-AF65-F5344CB8AC3E}">
        <p14:creationId xmlns:p14="http://schemas.microsoft.com/office/powerpoint/2010/main" val="1121443165"/>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15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064908" y="1265128"/>
            <a:ext cx="2868264" cy="4318185"/>
          </a:xfrm>
        </p:spPr>
        <p:txBody>
          <a:bodyPr/>
          <a:lstStyle/>
          <a:p>
            <a:endParaRPr lang="en-US"/>
          </a:p>
        </p:txBody>
      </p:sp>
      <p:sp>
        <p:nvSpPr>
          <p:cNvPr id="8" name="Picture Placeholder 6"/>
          <p:cNvSpPr>
            <a:spLocks noGrp="1"/>
          </p:cNvSpPr>
          <p:nvPr>
            <p:ph type="pic" sz="quarter" idx="11"/>
          </p:nvPr>
        </p:nvSpPr>
        <p:spPr>
          <a:xfrm>
            <a:off x="8271352" y="4146115"/>
            <a:ext cx="2154478" cy="2711885"/>
          </a:xfrm>
        </p:spPr>
        <p:txBody>
          <a:bodyPr/>
          <a:lstStyle/>
          <a:p>
            <a:endParaRPr lang="en-US"/>
          </a:p>
        </p:txBody>
      </p:sp>
    </p:spTree>
    <p:extLst>
      <p:ext uri="{BB962C8B-B14F-4D97-AF65-F5344CB8AC3E}">
        <p14:creationId xmlns:p14="http://schemas.microsoft.com/office/powerpoint/2010/main" val="3802939400"/>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16_Custom Layout">
    <p:spTree>
      <p:nvGrpSpPr>
        <p:cNvPr id="1" name=""/>
        <p:cNvGrpSpPr/>
        <p:nvPr/>
      </p:nvGrpSpPr>
      <p:grpSpPr>
        <a:xfrm>
          <a:off x="0" y="0"/>
          <a:ext cx="0" cy="0"/>
          <a:chOff x="0" y="0"/>
          <a:chExt cx="0" cy="0"/>
        </a:xfrm>
      </p:grpSpPr>
      <p:sp>
        <p:nvSpPr>
          <p:cNvPr id="6" name="Picture Placeholder 5"/>
          <p:cNvSpPr>
            <a:spLocks noGrp="1"/>
          </p:cNvSpPr>
          <p:nvPr>
            <p:ph type="pic" sz="quarter" idx="10"/>
          </p:nvPr>
        </p:nvSpPr>
        <p:spPr>
          <a:xfrm>
            <a:off x="1778696" y="1346097"/>
            <a:ext cx="2880986" cy="4165806"/>
          </a:xfrm>
          <a:custGeom>
            <a:avLst/>
            <a:gdLst>
              <a:gd name="connsiteX0" fmla="*/ 1301750 w 2616200"/>
              <a:gd name="connsiteY0" fmla="*/ 0 h 3619500"/>
              <a:gd name="connsiteX1" fmla="*/ 2616200 w 2616200"/>
              <a:gd name="connsiteY1" fmla="*/ 1289050 h 3619500"/>
              <a:gd name="connsiteX2" fmla="*/ 2603500 w 2616200"/>
              <a:gd name="connsiteY2" fmla="*/ 3619500 h 3619500"/>
              <a:gd name="connsiteX3" fmla="*/ 0 w 2616200"/>
              <a:gd name="connsiteY3" fmla="*/ 3619500 h 3619500"/>
              <a:gd name="connsiteX4" fmla="*/ 12700 w 2616200"/>
              <a:gd name="connsiteY4" fmla="*/ 1289050 h 3619500"/>
              <a:gd name="connsiteX5" fmla="*/ 1301750 w 2616200"/>
              <a:gd name="connsiteY5" fmla="*/ 0 h 3619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16200" h="3619500">
                <a:moveTo>
                  <a:pt x="1301750" y="0"/>
                </a:moveTo>
                <a:cubicBezTo>
                  <a:pt x="1735667" y="0"/>
                  <a:pt x="2616200" y="289553"/>
                  <a:pt x="2616200" y="1289050"/>
                </a:cubicBezTo>
                <a:lnTo>
                  <a:pt x="2603500" y="3619500"/>
                </a:lnTo>
                <a:lnTo>
                  <a:pt x="0" y="3619500"/>
                </a:lnTo>
                <a:lnTo>
                  <a:pt x="12700" y="1289050"/>
                </a:lnTo>
                <a:cubicBezTo>
                  <a:pt x="12700" y="289553"/>
                  <a:pt x="867833" y="0"/>
                  <a:pt x="1301750" y="0"/>
                </a:cubicBezTo>
                <a:close/>
              </a:path>
            </a:pathLst>
          </a:custGeom>
        </p:spPr>
        <p:txBody>
          <a:bodyPr wrap="square">
            <a:noAutofit/>
          </a:bodyPr>
          <a:lstStyle/>
          <a:p>
            <a:endParaRPr lang="en-US"/>
          </a:p>
        </p:txBody>
      </p:sp>
    </p:spTree>
    <p:extLst>
      <p:ext uri="{BB962C8B-B14F-4D97-AF65-F5344CB8AC3E}">
        <p14:creationId xmlns:p14="http://schemas.microsoft.com/office/powerpoint/2010/main" val="268190654"/>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17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3231715" y="1265129"/>
            <a:ext cx="5749447" cy="2167004"/>
          </a:xfrm>
        </p:spPr>
        <p:txBody>
          <a:bodyPr/>
          <a:lstStyle/>
          <a:p>
            <a:endParaRPr lang="en-US"/>
          </a:p>
        </p:txBody>
      </p:sp>
    </p:spTree>
    <p:extLst>
      <p:ext uri="{BB962C8B-B14F-4D97-AF65-F5344CB8AC3E}">
        <p14:creationId xmlns:p14="http://schemas.microsoft.com/office/powerpoint/2010/main" val="39234994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13E62AE-4A9A-470E-B8F6-E8C3A5DF7859}" type="datetimeFigureOut">
              <a:rPr lang="en-US" smtClean="0"/>
              <a:t>2/15/2023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2753775394"/>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18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3041968712"/>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19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4674220" y="1600200"/>
            <a:ext cx="2868612" cy="3657600"/>
          </a:xfrm>
        </p:spPr>
        <p:txBody>
          <a:bodyPr/>
          <a:lstStyle/>
          <a:p>
            <a:endParaRPr lang="en-US"/>
          </a:p>
        </p:txBody>
      </p:sp>
    </p:spTree>
    <p:extLst>
      <p:ext uri="{BB962C8B-B14F-4D97-AF65-F5344CB8AC3E}">
        <p14:creationId xmlns:p14="http://schemas.microsoft.com/office/powerpoint/2010/main" val="2135758144"/>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20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0" y="0"/>
            <a:ext cx="4646613" cy="6858000"/>
          </a:xfrm>
        </p:spPr>
        <p:txBody>
          <a:bodyPr/>
          <a:lstStyle/>
          <a:p>
            <a:endParaRPr lang="en-US"/>
          </a:p>
        </p:txBody>
      </p:sp>
    </p:spTree>
    <p:extLst>
      <p:ext uri="{BB962C8B-B14F-4D97-AF65-F5344CB8AC3E}">
        <p14:creationId xmlns:p14="http://schemas.microsoft.com/office/powerpoint/2010/main" val="228468735"/>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21_Custom Layout">
    <p:spTree>
      <p:nvGrpSpPr>
        <p:cNvPr id="1" name=""/>
        <p:cNvGrpSpPr/>
        <p:nvPr/>
      </p:nvGrpSpPr>
      <p:grpSpPr>
        <a:xfrm>
          <a:off x="0" y="0"/>
          <a:ext cx="0" cy="0"/>
          <a:chOff x="0" y="0"/>
          <a:chExt cx="0" cy="0"/>
        </a:xfrm>
      </p:grpSpPr>
      <p:sp>
        <p:nvSpPr>
          <p:cNvPr id="6" name="Picture Placeholder 5"/>
          <p:cNvSpPr>
            <a:spLocks noGrp="1"/>
          </p:cNvSpPr>
          <p:nvPr>
            <p:ph type="pic" sz="quarter" idx="10"/>
          </p:nvPr>
        </p:nvSpPr>
        <p:spPr>
          <a:xfrm>
            <a:off x="4655507" y="1346097"/>
            <a:ext cx="2880986" cy="4165806"/>
          </a:xfrm>
          <a:custGeom>
            <a:avLst/>
            <a:gdLst>
              <a:gd name="connsiteX0" fmla="*/ 1301750 w 2616200"/>
              <a:gd name="connsiteY0" fmla="*/ 0 h 3619500"/>
              <a:gd name="connsiteX1" fmla="*/ 2616200 w 2616200"/>
              <a:gd name="connsiteY1" fmla="*/ 1289050 h 3619500"/>
              <a:gd name="connsiteX2" fmla="*/ 2603500 w 2616200"/>
              <a:gd name="connsiteY2" fmla="*/ 3619500 h 3619500"/>
              <a:gd name="connsiteX3" fmla="*/ 0 w 2616200"/>
              <a:gd name="connsiteY3" fmla="*/ 3619500 h 3619500"/>
              <a:gd name="connsiteX4" fmla="*/ 12700 w 2616200"/>
              <a:gd name="connsiteY4" fmla="*/ 1289050 h 3619500"/>
              <a:gd name="connsiteX5" fmla="*/ 1301750 w 2616200"/>
              <a:gd name="connsiteY5" fmla="*/ 0 h 3619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16200" h="3619500">
                <a:moveTo>
                  <a:pt x="1301750" y="0"/>
                </a:moveTo>
                <a:cubicBezTo>
                  <a:pt x="1735667" y="0"/>
                  <a:pt x="2616200" y="289553"/>
                  <a:pt x="2616200" y="1289050"/>
                </a:cubicBezTo>
                <a:lnTo>
                  <a:pt x="2603500" y="3619500"/>
                </a:lnTo>
                <a:lnTo>
                  <a:pt x="0" y="3619500"/>
                </a:lnTo>
                <a:lnTo>
                  <a:pt x="12700" y="1289050"/>
                </a:lnTo>
                <a:cubicBezTo>
                  <a:pt x="12700" y="289553"/>
                  <a:pt x="867833" y="0"/>
                  <a:pt x="1301750" y="0"/>
                </a:cubicBezTo>
                <a:close/>
              </a:path>
            </a:pathLst>
          </a:custGeom>
        </p:spPr>
        <p:txBody>
          <a:bodyPr wrap="square">
            <a:noAutofit/>
          </a:bodyPr>
          <a:lstStyle/>
          <a:p>
            <a:endParaRPr lang="en-US"/>
          </a:p>
        </p:txBody>
      </p:sp>
    </p:spTree>
    <p:extLst>
      <p:ext uri="{BB962C8B-B14F-4D97-AF65-F5344CB8AC3E}">
        <p14:creationId xmlns:p14="http://schemas.microsoft.com/office/powerpoint/2010/main" val="1719209033"/>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22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065213" y="1278111"/>
            <a:ext cx="4295927" cy="2868003"/>
          </a:xfrm>
        </p:spPr>
        <p:txBody>
          <a:bodyPr/>
          <a:lstStyle/>
          <a:p>
            <a:endParaRPr lang="en-US"/>
          </a:p>
        </p:txBody>
      </p:sp>
      <p:sp>
        <p:nvSpPr>
          <p:cNvPr id="9" name="Picture Placeholder 8"/>
          <p:cNvSpPr>
            <a:spLocks noGrp="1"/>
          </p:cNvSpPr>
          <p:nvPr>
            <p:ph type="pic" sz="quarter" idx="11"/>
          </p:nvPr>
        </p:nvSpPr>
        <p:spPr>
          <a:xfrm>
            <a:off x="3933173" y="2717452"/>
            <a:ext cx="2880203" cy="3595666"/>
          </a:xfrm>
        </p:spPr>
        <p:txBody>
          <a:bodyPr/>
          <a:lstStyle/>
          <a:p>
            <a:endParaRPr lang="en-US"/>
          </a:p>
        </p:txBody>
      </p:sp>
      <p:sp>
        <p:nvSpPr>
          <p:cNvPr id="11" name="Picture Placeholder 10"/>
          <p:cNvSpPr>
            <a:spLocks noGrp="1"/>
          </p:cNvSpPr>
          <p:nvPr>
            <p:ph type="pic" sz="quarter" idx="12"/>
          </p:nvPr>
        </p:nvSpPr>
        <p:spPr>
          <a:xfrm>
            <a:off x="5360748" y="525463"/>
            <a:ext cx="2343150" cy="4347162"/>
          </a:xfrm>
        </p:spPr>
        <p:txBody>
          <a:bodyPr/>
          <a:lstStyle/>
          <a:p>
            <a:endParaRPr lang="en-US"/>
          </a:p>
        </p:txBody>
      </p:sp>
    </p:spTree>
    <p:extLst>
      <p:ext uri="{BB962C8B-B14F-4D97-AF65-F5344CB8AC3E}">
        <p14:creationId xmlns:p14="http://schemas.microsoft.com/office/powerpoint/2010/main" val="2328446045"/>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23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8267700" y="1277655"/>
            <a:ext cx="2867938" cy="4308758"/>
          </a:xfrm>
        </p:spPr>
        <p:txBody>
          <a:bodyPr/>
          <a:lstStyle/>
          <a:p>
            <a:endParaRPr lang="en-US"/>
          </a:p>
        </p:txBody>
      </p:sp>
    </p:spTree>
    <p:extLst>
      <p:ext uri="{BB962C8B-B14F-4D97-AF65-F5344CB8AC3E}">
        <p14:creationId xmlns:p14="http://schemas.microsoft.com/office/powerpoint/2010/main" val="3736628759"/>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24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0" y="0"/>
            <a:ext cx="12192000" cy="6858000"/>
          </a:xfrm>
        </p:spPr>
        <p:txBody>
          <a:bodyPr/>
          <a:lstStyle/>
          <a:p>
            <a:endParaRPr lang="en-US"/>
          </a:p>
        </p:txBody>
      </p:sp>
    </p:spTree>
    <p:extLst>
      <p:ext uri="{BB962C8B-B14F-4D97-AF65-F5344CB8AC3E}">
        <p14:creationId xmlns:p14="http://schemas.microsoft.com/office/powerpoint/2010/main" val="852606568"/>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25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0" y="0"/>
            <a:ext cx="12192000" cy="6858000"/>
          </a:xfrm>
        </p:spPr>
        <p:txBody>
          <a:bodyPr/>
          <a:lstStyle/>
          <a:p>
            <a:endParaRPr lang="en-US"/>
          </a:p>
        </p:txBody>
      </p:sp>
    </p:spTree>
    <p:extLst>
      <p:ext uri="{BB962C8B-B14F-4D97-AF65-F5344CB8AC3E}">
        <p14:creationId xmlns:p14="http://schemas.microsoft.com/office/powerpoint/2010/main" val="252386166"/>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userDrawn="1">
  <p:cSld name="29_Custom Layout">
    <p:spTree>
      <p:nvGrpSpPr>
        <p:cNvPr id="1" name=""/>
        <p:cNvGrpSpPr/>
        <p:nvPr/>
      </p:nvGrpSpPr>
      <p:grpSpPr>
        <a:xfrm>
          <a:off x="0" y="0"/>
          <a:ext cx="0" cy="0"/>
          <a:chOff x="0" y="0"/>
          <a:chExt cx="0" cy="0"/>
        </a:xfrm>
      </p:grpSpPr>
      <p:sp>
        <p:nvSpPr>
          <p:cNvPr id="4" name="Picture Placeholder 4"/>
          <p:cNvSpPr>
            <a:spLocks noGrp="1"/>
          </p:cNvSpPr>
          <p:nvPr>
            <p:ph type="pic" sz="quarter" idx="31"/>
          </p:nvPr>
        </p:nvSpPr>
        <p:spPr>
          <a:xfrm>
            <a:off x="-1417982" y="1550505"/>
            <a:ext cx="6559825" cy="3723860"/>
          </a:xfrm>
        </p:spPr>
        <p:txBody>
          <a:bodyPr anchor="ctr">
            <a:normAutofit/>
          </a:bodyPr>
          <a:lstStyle>
            <a:lvl1pPr algn="ctr">
              <a:defRPr sz="1333"/>
            </a:lvl1pPr>
          </a:lstStyle>
          <a:p>
            <a:endParaRPr lang="en-US"/>
          </a:p>
        </p:txBody>
      </p:sp>
      <p:sp>
        <p:nvSpPr>
          <p:cNvPr id="5" name="Picture Placeholder 4"/>
          <p:cNvSpPr>
            <a:spLocks noGrp="1"/>
          </p:cNvSpPr>
          <p:nvPr>
            <p:ph type="pic" sz="quarter" idx="32"/>
          </p:nvPr>
        </p:nvSpPr>
        <p:spPr>
          <a:xfrm>
            <a:off x="5751444" y="1264292"/>
            <a:ext cx="2835413" cy="2145841"/>
          </a:xfrm>
        </p:spPr>
        <p:txBody>
          <a:bodyPr anchor="ctr">
            <a:normAutofit/>
          </a:bodyPr>
          <a:lstStyle>
            <a:lvl1pPr algn="ctr">
              <a:defRPr sz="1333"/>
            </a:lvl1pPr>
          </a:lstStyle>
          <a:p>
            <a:endParaRPr lang="en-US"/>
          </a:p>
        </p:txBody>
      </p:sp>
      <p:sp>
        <p:nvSpPr>
          <p:cNvPr id="6" name="Picture Placeholder 4"/>
          <p:cNvSpPr>
            <a:spLocks noGrp="1"/>
          </p:cNvSpPr>
          <p:nvPr>
            <p:ph type="pic" sz="quarter" idx="33"/>
          </p:nvPr>
        </p:nvSpPr>
        <p:spPr>
          <a:xfrm>
            <a:off x="8851900" y="1264292"/>
            <a:ext cx="2835413" cy="2145841"/>
          </a:xfrm>
        </p:spPr>
        <p:txBody>
          <a:bodyPr anchor="ctr">
            <a:normAutofit/>
          </a:bodyPr>
          <a:lstStyle>
            <a:lvl1pPr algn="ctr">
              <a:defRPr sz="1333"/>
            </a:lvl1pPr>
          </a:lstStyle>
          <a:p>
            <a:endParaRPr lang="en-US"/>
          </a:p>
        </p:txBody>
      </p:sp>
    </p:spTree>
    <p:extLst>
      <p:ext uri="{BB962C8B-B14F-4D97-AF65-F5344CB8AC3E}">
        <p14:creationId xmlns:p14="http://schemas.microsoft.com/office/powerpoint/2010/main" val="249065043"/>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userDrawn="1">
  <p:cSld name="Default">
    <p:spTree>
      <p:nvGrpSpPr>
        <p:cNvPr id="1" name=""/>
        <p:cNvGrpSpPr/>
        <p:nvPr/>
      </p:nvGrpSpPr>
      <p:grpSpPr>
        <a:xfrm>
          <a:off x="0" y="0"/>
          <a:ext cx="0" cy="0"/>
          <a:chOff x="0" y="0"/>
          <a:chExt cx="0" cy="0"/>
        </a:xfrm>
      </p:grpSpPr>
    </p:spTree>
    <p:extLst>
      <p:ext uri="{BB962C8B-B14F-4D97-AF65-F5344CB8AC3E}">
        <p14:creationId xmlns:p14="http://schemas.microsoft.com/office/powerpoint/2010/main" val="4227350853"/>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13E62AE-4A9A-470E-B8F6-E8C3A5DF7859}" type="datetimeFigureOut">
              <a:rPr lang="en-US" smtClean="0"/>
              <a:t>2/15/2023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1087851424"/>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26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530458122"/>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userDrawn="1">
  <p:cSld name="2_Blank">
    <p:spTree>
      <p:nvGrpSpPr>
        <p:cNvPr id="1" name="Shape 14"/>
        <p:cNvGrpSpPr/>
        <p:nvPr/>
      </p:nvGrpSpPr>
      <p:grpSpPr>
        <a:xfrm>
          <a:off x="0" y="0"/>
          <a:ext cx="0" cy="0"/>
          <a:chOff x="0" y="0"/>
          <a:chExt cx="0" cy="0"/>
        </a:xfrm>
      </p:grpSpPr>
      <p:sp>
        <p:nvSpPr>
          <p:cNvPr id="4" name="Picture Placeholder 3"/>
          <p:cNvSpPr>
            <a:spLocks noGrp="1"/>
          </p:cNvSpPr>
          <p:nvPr>
            <p:ph type="pic" sz="quarter" idx="10"/>
          </p:nvPr>
        </p:nvSpPr>
        <p:spPr>
          <a:xfrm>
            <a:off x="3124200" y="0"/>
            <a:ext cx="3619500" cy="6858000"/>
          </a:xfrm>
        </p:spPr>
        <p:txBody>
          <a:bodyPr/>
          <a:lstStyle/>
          <a:p>
            <a:endParaRPr lang="id-ID"/>
          </a:p>
        </p:txBody>
      </p:sp>
    </p:spTree>
    <p:extLst>
      <p:ext uri="{BB962C8B-B14F-4D97-AF65-F5344CB8AC3E}">
        <p14:creationId xmlns:p14="http://schemas.microsoft.com/office/powerpoint/2010/main" val="267037566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13E62AE-4A9A-470E-B8F6-E8C3A5DF7859}" type="datetimeFigureOut">
              <a:rPr lang="en-US" smtClean="0"/>
              <a:t>2/15/2023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338267489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13E62AE-4A9A-470E-B8F6-E8C3A5DF7859}" type="datetimeFigureOut">
              <a:rPr lang="en-US" smtClean="0"/>
              <a:t>2/15/2023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8540937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13E62AE-4A9A-470E-B8F6-E8C3A5DF7859}" type="datetimeFigureOut">
              <a:rPr lang="en-US" smtClean="0"/>
              <a:t>2/15/2023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A276FAF-1587-446E-9B15-9119ECF822D1}" type="slidenum">
              <a:rPr lang="en-US" smtClean="0"/>
              <a:t>‹#›</a:t>
            </a:fld>
            <a:endParaRPr lang="en-US"/>
          </a:p>
        </p:txBody>
      </p:sp>
    </p:spTree>
    <p:extLst>
      <p:ext uri="{BB962C8B-B14F-4D97-AF65-F5344CB8AC3E}">
        <p14:creationId xmlns:p14="http://schemas.microsoft.com/office/powerpoint/2010/main" val="9187458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12" name="Picture Placeholder 11"/>
          <p:cNvSpPr>
            <a:spLocks noGrp="1"/>
          </p:cNvSpPr>
          <p:nvPr>
            <p:ph type="pic" sz="quarter" idx="10"/>
          </p:nvPr>
        </p:nvSpPr>
        <p:spPr>
          <a:xfrm>
            <a:off x="4787900" y="1619250"/>
            <a:ext cx="2616200" cy="3619500"/>
          </a:xfrm>
          <a:custGeom>
            <a:avLst/>
            <a:gdLst>
              <a:gd name="connsiteX0" fmla="*/ 1301750 w 2616200"/>
              <a:gd name="connsiteY0" fmla="*/ 0 h 3619500"/>
              <a:gd name="connsiteX1" fmla="*/ 2616200 w 2616200"/>
              <a:gd name="connsiteY1" fmla="*/ 1289050 h 3619500"/>
              <a:gd name="connsiteX2" fmla="*/ 2603500 w 2616200"/>
              <a:gd name="connsiteY2" fmla="*/ 3619500 h 3619500"/>
              <a:gd name="connsiteX3" fmla="*/ 0 w 2616200"/>
              <a:gd name="connsiteY3" fmla="*/ 3619500 h 3619500"/>
              <a:gd name="connsiteX4" fmla="*/ 12700 w 2616200"/>
              <a:gd name="connsiteY4" fmla="*/ 1289050 h 3619500"/>
              <a:gd name="connsiteX5" fmla="*/ 1301750 w 2616200"/>
              <a:gd name="connsiteY5" fmla="*/ 0 h 3619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16200" h="3619500">
                <a:moveTo>
                  <a:pt x="1301750" y="0"/>
                </a:moveTo>
                <a:cubicBezTo>
                  <a:pt x="1735667" y="0"/>
                  <a:pt x="2616200" y="289553"/>
                  <a:pt x="2616200" y="1289050"/>
                </a:cubicBezTo>
                <a:lnTo>
                  <a:pt x="2603500" y="3619500"/>
                </a:lnTo>
                <a:lnTo>
                  <a:pt x="0" y="3619500"/>
                </a:lnTo>
                <a:lnTo>
                  <a:pt x="12700" y="1289050"/>
                </a:lnTo>
                <a:cubicBezTo>
                  <a:pt x="12700" y="289553"/>
                  <a:pt x="867833" y="0"/>
                  <a:pt x="1301750" y="0"/>
                </a:cubicBezTo>
                <a:close/>
              </a:path>
            </a:pathLst>
          </a:custGeom>
        </p:spPr>
        <p:txBody>
          <a:bodyPr wrap="square">
            <a:noAutofit/>
          </a:bodyPr>
          <a:lstStyle/>
          <a:p>
            <a:endParaRPr lang="en-US"/>
          </a:p>
        </p:txBody>
      </p:sp>
    </p:spTree>
    <p:extLst>
      <p:ext uri="{BB962C8B-B14F-4D97-AF65-F5344CB8AC3E}">
        <p14:creationId xmlns:p14="http://schemas.microsoft.com/office/powerpoint/2010/main" val="12525672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1790526" y="1293639"/>
            <a:ext cx="3582988" cy="4295775"/>
          </a:xfrm>
        </p:spPr>
        <p:txBody>
          <a:bodyPr/>
          <a:lstStyle/>
          <a:p>
            <a:endParaRPr lang="en-US"/>
          </a:p>
        </p:txBody>
      </p:sp>
    </p:spTree>
    <p:extLst>
      <p:ext uri="{BB962C8B-B14F-4D97-AF65-F5344CB8AC3E}">
        <p14:creationId xmlns:p14="http://schemas.microsoft.com/office/powerpoint/2010/main" val="40659135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theme" Target="../theme/theme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13E62AE-4A9A-470E-B8F6-E8C3A5DF7859}" type="datetimeFigureOut">
              <a:rPr lang="en-US" smtClean="0"/>
              <a:t>2/15/2023</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A276FAF-1587-446E-9B15-9119ECF822D1}" type="slidenum">
              <a:rPr lang="en-US" smtClean="0"/>
              <a:t>‹#›</a:t>
            </a:fld>
            <a:endParaRPr lang="en-US"/>
          </a:p>
        </p:txBody>
      </p:sp>
    </p:spTree>
    <p:extLst>
      <p:ext uri="{BB962C8B-B14F-4D97-AF65-F5344CB8AC3E}">
        <p14:creationId xmlns:p14="http://schemas.microsoft.com/office/powerpoint/2010/main" val="66700463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60" r:id="rId8"/>
    <p:sldLayoutId id="2147483661" r:id="rId9"/>
    <p:sldLayoutId id="2147483656" r:id="rId10"/>
    <p:sldLayoutId id="2147483657" r:id="rId11"/>
    <p:sldLayoutId id="2147483658" r:id="rId12"/>
    <p:sldLayoutId id="2147483659"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 id="2147483670" r:id="rId22"/>
    <p:sldLayoutId id="2147483671" r:id="rId23"/>
    <p:sldLayoutId id="2147483672" r:id="rId24"/>
    <p:sldLayoutId id="2147483673" r:id="rId25"/>
    <p:sldLayoutId id="2147483674" r:id="rId26"/>
    <p:sldLayoutId id="2147483675" r:id="rId27"/>
    <p:sldLayoutId id="2147483676" r:id="rId28"/>
    <p:sldLayoutId id="2147483677" r:id="rId29"/>
    <p:sldLayoutId id="2147483678" r:id="rId30"/>
    <p:sldLayoutId id="2147483679" r:id="rId31"/>
    <p:sldLayoutId id="2147483680" r:id="rId32"/>
    <p:sldLayoutId id="2147483681" r:id="rId33"/>
    <p:sldLayoutId id="2147483682" r:id="rId34"/>
    <p:sldLayoutId id="2147483683" r:id="rId35"/>
    <p:sldLayoutId id="2147483684" r:id="rId36"/>
    <p:sldLayoutId id="2147483685" r:id="rId37"/>
    <p:sldLayoutId id="2147483687" r:id="rId38"/>
    <p:sldLayoutId id="2147483689" r:id="rId39"/>
    <p:sldLayoutId id="2147483692" r:id="rId40"/>
    <p:sldLayoutId id="2147483691" r:id="rId4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9.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38.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DCC7B6"/>
        </a:solidFill>
        <a:effectLst/>
      </p:bgPr>
    </p:bg>
    <p:spTree>
      <p:nvGrpSpPr>
        <p:cNvPr id="1" name=""/>
        <p:cNvGrpSpPr/>
        <p:nvPr/>
      </p:nvGrpSpPr>
      <p:grpSpPr>
        <a:xfrm>
          <a:off x="0" y="0"/>
          <a:ext cx="0" cy="0"/>
          <a:chOff x="0" y="0"/>
          <a:chExt cx="0" cy="0"/>
        </a:xfrm>
      </p:grpSpPr>
      <p:sp>
        <p:nvSpPr>
          <p:cNvPr id="4" name="Text Placeholder 6">
            <a:extLst>
              <a:ext uri="{FF2B5EF4-FFF2-40B4-BE49-F238E27FC236}">
                <a16:creationId xmlns="" xmlns:a16="http://schemas.microsoft.com/office/drawing/2014/main" id="{BA3DC23B-4D0A-9749-A05B-35A16027E9CA}"/>
              </a:ext>
            </a:extLst>
          </p:cNvPr>
          <p:cNvSpPr txBox="1">
            <a:spLocks/>
          </p:cNvSpPr>
          <p:nvPr/>
        </p:nvSpPr>
        <p:spPr>
          <a:xfrm>
            <a:off x="25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HOME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16:creationId xmlns="" xmlns:a16="http://schemas.microsoft.com/office/drawing/2014/main" id="{BA3DC23B-4D0A-9749-A05B-35A16027E9CA}"/>
              </a:ext>
            </a:extLst>
          </p:cNvPr>
          <p:cNvSpPr txBox="1">
            <a:spLocks/>
          </p:cNvSpPr>
          <p:nvPr/>
        </p:nvSpPr>
        <p:spPr>
          <a:xfrm>
            <a:off x="152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ABOUT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16:creationId xmlns="" xmlns:a16="http://schemas.microsoft.com/office/drawing/2014/main" id="{BA3DC23B-4D0A-9749-A05B-35A16027E9CA}"/>
              </a:ext>
            </a:extLst>
          </p:cNvPr>
          <p:cNvSpPr txBox="1">
            <a:spLocks/>
          </p:cNvSpPr>
          <p:nvPr/>
        </p:nvSpPr>
        <p:spPr>
          <a:xfrm>
            <a:off x="7404100"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SERVICES</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Text Placeholder 6">
            <a:extLst>
              <a:ext uri="{FF2B5EF4-FFF2-40B4-BE49-F238E27FC236}">
                <a16:creationId xmlns="" xmlns:a16="http://schemas.microsoft.com/office/drawing/2014/main" id="{BA3DC23B-4D0A-9749-A05B-35A16027E9CA}"/>
              </a:ext>
            </a:extLst>
          </p:cNvPr>
          <p:cNvSpPr txBox="1">
            <a:spLocks/>
          </p:cNvSpPr>
          <p:nvPr/>
        </p:nvSpPr>
        <p:spPr>
          <a:xfrm>
            <a:off x="9334499"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CONTACT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16:creationId xmlns="" xmlns:a16="http://schemas.microsoft.com/office/drawing/2014/main" id="{BA3DC23B-4D0A-9749-A05B-35A16027E9CA}"/>
              </a:ext>
            </a:extLst>
          </p:cNvPr>
          <p:cNvSpPr txBox="1">
            <a:spLocks/>
          </p:cNvSpPr>
          <p:nvPr/>
        </p:nvSpPr>
        <p:spPr>
          <a:xfrm>
            <a:off x="11264899" y="199585"/>
            <a:ext cx="92710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BLOG</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9" name="TextBox 8"/>
          <p:cNvSpPr txBox="1"/>
          <p:nvPr/>
        </p:nvSpPr>
        <p:spPr>
          <a:xfrm>
            <a:off x="3286525" y="2323171"/>
            <a:ext cx="5644002" cy="2215991"/>
          </a:xfrm>
          <a:prstGeom prst="rect">
            <a:avLst/>
          </a:prstGeom>
          <a:noFill/>
          <a:effectLst/>
        </p:spPr>
        <p:txBody>
          <a:bodyPr wrap="square" rtlCol="0">
            <a:spAutoFit/>
          </a:bodyPr>
          <a:lstStyle/>
          <a:p>
            <a:pPr algn="ctr"/>
            <a:r>
              <a:rPr lang="en-US" sz="13800" dirty="0" err="1" smtClean="0">
                <a:solidFill>
                  <a:schemeClr val="bg1"/>
                </a:solidFill>
                <a:latin typeface="NewYork" panose="02000503000000020004" pitchFamily="50" charset="0"/>
                <a:ea typeface="Vollkorn" panose="00000500000000000000" pitchFamily="2" charset="0"/>
                <a:cs typeface="Times New Roman" panose="02020603050405020304" pitchFamily="18" charset="0"/>
              </a:rPr>
              <a:t>Sirent</a:t>
            </a:r>
            <a:endParaRPr lang="id-ID" sz="13800" dirty="0">
              <a:solidFill>
                <a:schemeClr val="bg1"/>
              </a:solidFill>
              <a:latin typeface="NewYork" panose="02000503000000020004" pitchFamily="50" charset="0"/>
              <a:ea typeface="Vollkorn" panose="00000500000000000000" pitchFamily="2" charset="0"/>
              <a:cs typeface="Times New Roman" panose="02020603050405020304" pitchFamily="18" charset="0"/>
            </a:endParaRPr>
          </a:p>
        </p:txBody>
      </p:sp>
      <p:sp>
        <p:nvSpPr>
          <p:cNvPr id="12" name="Rectangle 11"/>
          <p:cNvSpPr/>
          <p:nvPr/>
        </p:nvSpPr>
        <p:spPr>
          <a:xfrm>
            <a:off x="3838379" y="5692352"/>
            <a:ext cx="4540294" cy="553998"/>
          </a:xfrm>
          <a:prstGeom prst="rect">
            <a:avLst/>
          </a:prstGeom>
        </p:spPr>
        <p:txBody>
          <a:bodyPr wrap="square">
            <a:spAutoFit/>
          </a:bodyPr>
          <a:lstStyle/>
          <a:p>
            <a:pPr algn="ctr">
              <a:lnSpc>
                <a:spcPct val="150000"/>
              </a:lnSpc>
            </a:pPr>
            <a:r>
              <a:rPr lang="en-US" sz="1000" b="0" i="0" dirty="0" smtClean="0">
                <a:effectLst/>
                <a:latin typeface="Open Sans" panose="020B0606030504020204" pitchFamily="34" charset="0"/>
                <a:ea typeface="Open Sans" panose="020B0606030504020204" pitchFamily="34" charset="0"/>
                <a:cs typeface="Open Sans" panose="020B0606030504020204" pitchFamily="34" charset="0"/>
              </a:rPr>
              <a:t>It is a long established fact that a reader will be distracted by the readable content of a page when looking at its layout. </a:t>
            </a:r>
            <a:endParaRPr lang="en-US" sz="1000" dirty="0">
              <a:latin typeface="Open Sans" panose="020B0606030504020204" pitchFamily="34" charset="0"/>
              <a:ea typeface="Open Sans" panose="020B0606030504020204" pitchFamily="34" charset="0"/>
              <a:cs typeface="Open Sans" panose="020B0606030504020204" pitchFamily="34" charset="0"/>
            </a:endParaRPr>
          </a:p>
        </p:txBody>
      </p:sp>
      <p:sp>
        <p:nvSpPr>
          <p:cNvPr id="14" name="TextBox 13"/>
          <p:cNvSpPr txBox="1"/>
          <p:nvPr/>
        </p:nvSpPr>
        <p:spPr>
          <a:xfrm>
            <a:off x="9334499" y="3287861"/>
            <a:ext cx="2188562" cy="707886"/>
          </a:xfrm>
          <a:prstGeom prst="rect">
            <a:avLst/>
          </a:prstGeom>
          <a:noFill/>
          <a:effectLst/>
        </p:spPr>
        <p:txBody>
          <a:bodyPr wrap="square" rtlCol="0">
            <a:spAutoFit/>
          </a:bodyPr>
          <a:lstStyle/>
          <a:p>
            <a:pPr algn="ctr"/>
            <a:r>
              <a:rPr lang="en-US" sz="4000" dirty="0" smtClean="0">
                <a:latin typeface="NewYork" panose="02000503000000020004" pitchFamily="50" charset="0"/>
                <a:ea typeface="Vollkorn" panose="00000500000000000000" pitchFamily="2" charset="0"/>
                <a:cs typeface="Times New Roman" panose="02020603050405020304" pitchFamily="18" charset="0"/>
              </a:rPr>
              <a:t>01/35</a:t>
            </a:r>
            <a:endParaRPr lang="id-ID" sz="4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5" name="TextBox 14"/>
          <p:cNvSpPr txBox="1"/>
          <p:nvPr/>
        </p:nvSpPr>
        <p:spPr>
          <a:xfrm>
            <a:off x="254809" y="3287861"/>
            <a:ext cx="2188562" cy="707886"/>
          </a:xfrm>
          <a:prstGeom prst="rect">
            <a:avLst/>
          </a:prstGeom>
          <a:noFill/>
          <a:effectLst/>
        </p:spPr>
        <p:txBody>
          <a:bodyPr wrap="square" rtlCol="0">
            <a:spAutoFit/>
          </a:bodyPr>
          <a:lstStyle/>
          <a:p>
            <a:pPr algn="ctr"/>
            <a:r>
              <a:rPr lang="en-US" sz="4000" dirty="0" smtClean="0">
                <a:latin typeface="NewYork" panose="02000503000000020004" pitchFamily="50" charset="0"/>
                <a:ea typeface="Vollkorn" panose="00000500000000000000" pitchFamily="2" charset="0"/>
                <a:cs typeface="Times New Roman" panose="02020603050405020304" pitchFamily="18" charset="0"/>
              </a:rPr>
              <a:t>Design</a:t>
            </a:r>
            <a:endParaRPr lang="id-ID" sz="4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6" name="Text Placeholder 6">
            <a:extLst>
              <a:ext uri="{FF2B5EF4-FFF2-40B4-BE49-F238E27FC236}">
                <a16:creationId xmlns="" xmlns:a16="http://schemas.microsoft.com/office/drawing/2014/main" id="{BA3DC23B-4D0A-9749-A05B-35A16027E9CA}"/>
              </a:ext>
            </a:extLst>
          </p:cNvPr>
          <p:cNvSpPr txBox="1">
            <a:spLocks/>
          </p:cNvSpPr>
          <p:nvPr/>
        </p:nvSpPr>
        <p:spPr>
          <a:xfrm>
            <a:off x="254809"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7" name="Text Placeholder 6">
            <a:extLst>
              <a:ext uri="{FF2B5EF4-FFF2-40B4-BE49-F238E27FC236}">
                <a16:creationId xmlns="" xmlns:a16="http://schemas.microsoft.com/office/drawing/2014/main" id="{BA3DC23B-4D0A-9749-A05B-35A16027E9CA}"/>
              </a:ext>
            </a:extLst>
          </p:cNvPr>
          <p:cNvSpPr txBox="1">
            <a:spLocks/>
          </p:cNvSpPr>
          <p:nvPr/>
        </p:nvSpPr>
        <p:spPr>
          <a:xfrm>
            <a:off x="10629090"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NEXT PAGE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333211653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 name="Group 4"/>
          <p:cNvGrpSpPr/>
          <p:nvPr/>
        </p:nvGrpSpPr>
        <p:grpSpPr>
          <a:xfrm>
            <a:off x="1453224" y="1780697"/>
            <a:ext cx="9260152" cy="4580836"/>
            <a:chOff x="3843499" y="3719582"/>
            <a:chExt cx="16665619" cy="8244192"/>
          </a:xfrm>
          <a:solidFill>
            <a:schemeClr val="bg1">
              <a:lumMod val="85000"/>
            </a:schemeClr>
          </a:solidFill>
        </p:grpSpPr>
        <p:sp>
          <p:nvSpPr>
            <p:cNvPr id="6" name="Freeform 781"/>
            <p:cNvSpPr>
              <a:spLocks/>
            </p:cNvSpPr>
            <p:nvPr/>
          </p:nvSpPr>
          <p:spPr bwMode="auto">
            <a:xfrm>
              <a:off x="9818027" y="3757809"/>
              <a:ext cx="85988" cy="38227"/>
            </a:xfrm>
            <a:custGeom>
              <a:avLst/>
              <a:gdLst>
                <a:gd name="T0" fmla="*/ 4 w 9"/>
                <a:gd name="T1" fmla="*/ 3 h 4"/>
                <a:gd name="T2" fmla="*/ 1 w 9"/>
                <a:gd name="T3" fmla="*/ 2 h 4"/>
                <a:gd name="T4" fmla="*/ 5 w 9"/>
                <a:gd name="T5" fmla="*/ 2 h 4"/>
                <a:gd name="T6" fmla="*/ 0 w 9"/>
                <a:gd name="T7" fmla="*/ 0 h 4"/>
                <a:gd name="T8" fmla="*/ 9 w 9"/>
                <a:gd name="T9" fmla="*/ 2 h 4"/>
                <a:gd name="T10" fmla="*/ 5 w 9"/>
                <a:gd name="T11" fmla="*/ 2 h 4"/>
                <a:gd name="T12" fmla="*/ 4 w 9"/>
                <a:gd name="T13" fmla="*/ 3 h 4"/>
                <a:gd name="T14" fmla="*/ 4 w 9"/>
                <a:gd name="T15" fmla="*/ 3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 h="4">
                  <a:moveTo>
                    <a:pt x="4" y="3"/>
                  </a:moveTo>
                  <a:cubicBezTo>
                    <a:pt x="4" y="3"/>
                    <a:pt x="1" y="2"/>
                    <a:pt x="1" y="2"/>
                  </a:cubicBezTo>
                  <a:cubicBezTo>
                    <a:pt x="1" y="2"/>
                    <a:pt x="4" y="2"/>
                    <a:pt x="5" y="2"/>
                  </a:cubicBezTo>
                  <a:cubicBezTo>
                    <a:pt x="3" y="1"/>
                    <a:pt x="1" y="2"/>
                    <a:pt x="0" y="0"/>
                  </a:cubicBezTo>
                  <a:cubicBezTo>
                    <a:pt x="1" y="1"/>
                    <a:pt x="8" y="0"/>
                    <a:pt x="9" y="2"/>
                  </a:cubicBezTo>
                  <a:cubicBezTo>
                    <a:pt x="9" y="2"/>
                    <a:pt x="6" y="2"/>
                    <a:pt x="5" y="2"/>
                  </a:cubicBezTo>
                  <a:cubicBezTo>
                    <a:pt x="5" y="2"/>
                    <a:pt x="7" y="4"/>
                    <a:pt x="4" y="3"/>
                  </a:cubicBezTo>
                  <a:cubicBezTo>
                    <a:pt x="3" y="3"/>
                    <a:pt x="6" y="4"/>
                    <a:pt x="4"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 name="Freeform 403"/>
            <p:cNvSpPr>
              <a:spLocks/>
            </p:cNvSpPr>
            <p:nvPr/>
          </p:nvSpPr>
          <p:spPr bwMode="auto">
            <a:xfrm>
              <a:off x="16859435" y="9558687"/>
              <a:ext cx="1904460" cy="1423937"/>
            </a:xfrm>
            <a:custGeom>
              <a:avLst/>
              <a:gdLst>
                <a:gd name="T0" fmla="*/ 96 w 204"/>
                <a:gd name="T1" fmla="*/ 3 h 152"/>
                <a:gd name="T2" fmla="*/ 97 w 204"/>
                <a:gd name="T3" fmla="*/ 7 h 152"/>
                <a:gd name="T4" fmla="*/ 86 w 204"/>
                <a:gd name="T5" fmla="*/ 13 h 152"/>
                <a:gd name="T6" fmla="*/ 76 w 204"/>
                <a:gd name="T7" fmla="*/ 24 h 152"/>
                <a:gd name="T8" fmla="*/ 71 w 204"/>
                <a:gd name="T9" fmla="*/ 15 h 152"/>
                <a:gd name="T10" fmla="*/ 65 w 204"/>
                <a:gd name="T11" fmla="*/ 19 h 152"/>
                <a:gd name="T12" fmla="*/ 62 w 204"/>
                <a:gd name="T13" fmla="*/ 22 h 152"/>
                <a:gd name="T14" fmla="*/ 59 w 204"/>
                <a:gd name="T15" fmla="*/ 26 h 152"/>
                <a:gd name="T16" fmla="*/ 55 w 204"/>
                <a:gd name="T17" fmla="*/ 33 h 152"/>
                <a:gd name="T18" fmla="*/ 51 w 204"/>
                <a:gd name="T19" fmla="*/ 30 h 152"/>
                <a:gd name="T20" fmla="*/ 47 w 204"/>
                <a:gd name="T21" fmla="*/ 38 h 152"/>
                <a:gd name="T22" fmla="*/ 24 w 204"/>
                <a:gd name="T23" fmla="*/ 50 h 152"/>
                <a:gd name="T24" fmla="*/ 7 w 204"/>
                <a:gd name="T25" fmla="*/ 60 h 152"/>
                <a:gd name="T26" fmla="*/ 3 w 204"/>
                <a:gd name="T27" fmla="*/ 68 h 152"/>
                <a:gd name="T28" fmla="*/ 4 w 204"/>
                <a:gd name="T29" fmla="*/ 82 h 152"/>
                <a:gd name="T30" fmla="*/ 7 w 204"/>
                <a:gd name="T31" fmla="*/ 91 h 152"/>
                <a:gd name="T32" fmla="*/ 13 w 204"/>
                <a:gd name="T33" fmla="*/ 106 h 152"/>
                <a:gd name="T34" fmla="*/ 11 w 204"/>
                <a:gd name="T35" fmla="*/ 121 h 152"/>
                <a:gd name="T36" fmla="*/ 30 w 204"/>
                <a:gd name="T37" fmla="*/ 125 h 152"/>
                <a:gd name="T38" fmla="*/ 54 w 204"/>
                <a:gd name="T39" fmla="*/ 121 h 152"/>
                <a:gd name="T40" fmla="*/ 73 w 204"/>
                <a:gd name="T41" fmla="*/ 112 h 152"/>
                <a:gd name="T42" fmla="*/ 96 w 204"/>
                <a:gd name="T43" fmla="*/ 111 h 152"/>
                <a:gd name="T44" fmla="*/ 111 w 204"/>
                <a:gd name="T45" fmla="*/ 121 h 152"/>
                <a:gd name="T46" fmla="*/ 116 w 204"/>
                <a:gd name="T47" fmla="*/ 125 h 152"/>
                <a:gd name="T48" fmla="*/ 125 w 204"/>
                <a:gd name="T49" fmla="*/ 120 h 152"/>
                <a:gd name="T50" fmla="*/ 122 w 204"/>
                <a:gd name="T51" fmla="*/ 129 h 152"/>
                <a:gd name="T52" fmla="*/ 131 w 204"/>
                <a:gd name="T53" fmla="*/ 132 h 152"/>
                <a:gd name="T54" fmla="*/ 145 w 204"/>
                <a:gd name="T55" fmla="*/ 147 h 152"/>
                <a:gd name="T56" fmla="*/ 161 w 204"/>
                <a:gd name="T57" fmla="*/ 145 h 152"/>
                <a:gd name="T58" fmla="*/ 165 w 204"/>
                <a:gd name="T59" fmla="*/ 149 h 152"/>
                <a:gd name="T60" fmla="*/ 174 w 204"/>
                <a:gd name="T61" fmla="*/ 145 h 152"/>
                <a:gd name="T62" fmla="*/ 194 w 204"/>
                <a:gd name="T63" fmla="*/ 118 h 152"/>
                <a:gd name="T64" fmla="*/ 200 w 204"/>
                <a:gd name="T65" fmla="*/ 108 h 152"/>
                <a:gd name="T66" fmla="*/ 202 w 204"/>
                <a:gd name="T67" fmla="*/ 96 h 152"/>
                <a:gd name="T68" fmla="*/ 201 w 204"/>
                <a:gd name="T69" fmla="*/ 83 h 152"/>
                <a:gd name="T70" fmla="*/ 196 w 204"/>
                <a:gd name="T71" fmla="*/ 70 h 152"/>
                <a:gd name="T72" fmla="*/ 184 w 204"/>
                <a:gd name="T73" fmla="*/ 59 h 152"/>
                <a:gd name="T74" fmla="*/ 180 w 204"/>
                <a:gd name="T75" fmla="*/ 50 h 152"/>
                <a:gd name="T76" fmla="*/ 166 w 204"/>
                <a:gd name="T77" fmla="*/ 36 h 152"/>
                <a:gd name="T78" fmla="*/ 161 w 204"/>
                <a:gd name="T79" fmla="*/ 20 h 152"/>
                <a:gd name="T80" fmla="*/ 152 w 204"/>
                <a:gd name="T81" fmla="*/ 8 h 152"/>
                <a:gd name="T82" fmla="*/ 145 w 204"/>
                <a:gd name="T83" fmla="*/ 6 h 152"/>
                <a:gd name="T84" fmla="*/ 143 w 204"/>
                <a:gd name="T85" fmla="*/ 16 h 152"/>
                <a:gd name="T86" fmla="*/ 130 w 204"/>
                <a:gd name="T87" fmla="*/ 31 h 152"/>
                <a:gd name="T88" fmla="*/ 115 w 204"/>
                <a:gd name="T89" fmla="*/ 17 h 152"/>
                <a:gd name="T90" fmla="*/ 118 w 204"/>
                <a:gd name="T91" fmla="*/ 11 h 152"/>
                <a:gd name="T92" fmla="*/ 117 w 204"/>
                <a:gd name="T93" fmla="*/ 8 h 152"/>
                <a:gd name="T94" fmla="*/ 109 w 204"/>
                <a:gd name="T95" fmla="*/ 7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204" h="152">
                  <a:moveTo>
                    <a:pt x="101" y="4"/>
                  </a:moveTo>
                  <a:cubicBezTo>
                    <a:pt x="99" y="4"/>
                    <a:pt x="98" y="2"/>
                    <a:pt x="96" y="2"/>
                  </a:cubicBezTo>
                  <a:cubicBezTo>
                    <a:pt x="95" y="1"/>
                    <a:pt x="95" y="2"/>
                    <a:pt x="96" y="3"/>
                  </a:cubicBezTo>
                  <a:cubicBezTo>
                    <a:pt x="96" y="4"/>
                    <a:pt x="98" y="3"/>
                    <a:pt x="98" y="3"/>
                  </a:cubicBezTo>
                  <a:cubicBezTo>
                    <a:pt x="99" y="4"/>
                    <a:pt x="98" y="6"/>
                    <a:pt x="99" y="6"/>
                  </a:cubicBezTo>
                  <a:cubicBezTo>
                    <a:pt x="99" y="7"/>
                    <a:pt x="98" y="7"/>
                    <a:pt x="97" y="7"/>
                  </a:cubicBezTo>
                  <a:cubicBezTo>
                    <a:pt x="96" y="8"/>
                    <a:pt x="95" y="8"/>
                    <a:pt x="94" y="8"/>
                  </a:cubicBezTo>
                  <a:cubicBezTo>
                    <a:pt x="92" y="7"/>
                    <a:pt x="92" y="8"/>
                    <a:pt x="90" y="8"/>
                  </a:cubicBezTo>
                  <a:cubicBezTo>
                    <a:pt x="87" y="9"/>
                    <a:pt x="88" y="12"/>
                    <a:pt x="86" y="13"/>
                  </a:cubicBezTo>
                  <a:cubicBezTo>
                    <a:pt x="84" y="15"/>
                    <a:pt x="83" y="18"/>
                    <a:pt x="84" y="20"/>
                  </a:cubicBezTo>
                  <a:cubicBezTo>
                    <a:pt x="86" y="23"/>
                    <a:pt x="81" y="21"/>
                    <a:pt x="80" y="21"/>
                  </a:cubicBezTo>
                  <a:cubicBezTo>
                    <a:pt x="79" y="21"/>
                    <a:pt x="76" y="24"/>
                    <a:pt x="76" y="24"/>
                  </a:cubicBezTo>
                  <a:cubicBezTo>
                    <a:pt x="76" y="24"/>
                    <a:pt x="75" y="19"/>
                    <a:pt x="74" y="18"/>
                  </a:cubicBezTo>
                  <a:cubicBezTo>
                    <a:pt x="74" y="17"/>
                    <a:pt x="73" y="17"/>
                    <a:pt x="72" y="17"/>
                  </a:cubicBezTo>
                  <a:cubicBezTo>
                    <a:pt x="71" y="16"/>
                    <a:pt x="71" y="16"/>
                    <a:pt x="71" y="15"/>
                  </a:cubicBezTo>
                  <a:cubicBezTo>
                    <a:pt x="70" y="14"/>
                    <a:pt x="70" y="16"/>
                    <a:pt x="70" y="17"/>
                  </a:cubicBezTo>
                  <a:cubicBezTo>
                    <a:pt x="69" y="17"/>
                    <a:pt x="68" y="17"/>
                    <a:pt x="68" y="16"/>
                  </a:cubicBezTo>
                  <a:cubicBezTo>
                    <a:pt x="66" y="16"/>
                    <a:pt x="67" y="20"/>
                    <a:pt x="65" y="19"/>
                  </a:cubicBezTo>
                  <a:cubicBezTo>
                    <a:pt x="65" y="19"/>
                    <a:pt x="64" y="18"/>
                    <a:pt x="64" y="18"/>
                  </a:cubicBezTo>
                  <a:cubicBezTo>
                    <a:pt x="63" y="19"/>
                    <a:pt x="63" y="19"/>
                    <a:pt x="63" y="19"/>
                  </a:cubicBezTo>
                  <a:cubicBezTo>
                    <a:pt x="60" y="18"/>
                    <a:pt x="62" y="22"/>
                    <a:pt x="62" y="22"/>
                  </a:cubicBezTo>
                  <a:cubicBezTo>
                    <a:pt x="62" y="22"/>
                    <a:pt x="60" y="22"/>
                    <a:pt x="60" y="22"/>
                  </a:cubicBezTo>
                  <a:cubicBezTo>
                    <a:pt x="60" y="23"/>
                    <a:pt x="61" y="23"/>
                    <a:pt x="61" y="23"/>
                  </a:cubicBezTo>
                  <a:cubicBezTo>
                    <a:pt x="60" y="25"/>
                    <a:pt x="59" y="23"/>
                    <a:pt x="59" y="26"/>
                  </a:cubicBezTo>
                  <a:cubicBezTo>
                    <a:pt x="59" y="27"/>
                    <a:pt x="60" y="27"/>
                    <a:pt x="60" y="28"/>
                  </a:cubicBezTo>
                  <a:cubicBezTo>
                    <a:pt x="60" y="30"/>
                    <a:pt x="53" y="26"/>
                    <a:pt x="53" y="29"/>
                  </a:cubicBezTo>
                  <a:cubicBezTo>
                    <a:pt x="53" y="30"/>
                    <a:pt x="57" y="32"/>
                    <a:pt x="55" y="33"/>
                  </a:cubicBezTo>
                  <a:cubicBezTo>
                    <a:pt x="54" y="33"/>
                    <a:pt x="54" y="32"/>
                    <a:pt x="54" y="33"/>
                  </a:cubicBezTo>
                  <a:cubicBezTo>
                    <a:pt x="53" y="34"/>
                    <a:pt x="53" y="34"/>
                    <a:pt x="52" y="33"/>
                  </a:cubicBezTo>
                  <a:cubicBezTo>
                    <a:pt x="51" y="33"/>
                    <a:pt x="52" y="31"/>
                    <a:pt x="51" y="30"/>
                  </a:cubicBezTo>
                  <a:cubicBezTo>
                    <a:pt x="50" y="28"/>
                    <a:pt x="48" y="32"/>
                    <a:pt x="47" y="33"/>
                  </a:cubicBezTo>
                  <a:cubicBezTo>
                    <a:pt x="47" y="34"/>
                    <a:pt x="46" y="35"/>
                    <a:pt x="46" y="36"/>
                  </a:cubicBezTo>
                  <a:cubicBezTo>
                    <a:pt x="46" y="36"/>
                    <a:pt x="47" y="37"/>
                    <a:pt x="47" y="38"/>
                  </a:cubicBezTo>
                  <a:cubicBezTo>
                    <a:pt x="47" y="38"/>
                    <a:pt x="45" y="40"/>
                    <a:pt x="44" y="41"/>
                  </a:cubicBezTo>
                  <a:cubicBezTo>
                    <a:pt x="41" y="44"/>
                    <a:pt x="38" y="46"/>
                    <a:pt x="34" y="47"/>
                  </a:cubicBezTo>
                  <a:cubicBezTo>
                    <a:pt x="31" y="47"/>
                    <a:pt x="28" y="49"/>
                    <a:pt x="24" y="50"/>
                  </a:cubicBezTo>
                  <a:cubicBezTo>
                    <a:pt x="21" y="51"/>
                    <a:pt x="18" y="51"/>
                    <a:pt x="15" y="53"/>
                  </a:cubicBezTo>
                  <a:cubicBezTo>
                    <a:pt x="13" y="55"/>
                    <a:pt x="12" y="55"/>
                    <a:pt x="10" y="56"/>
                  </a:cubicBezTo>
                  <a:cubicBezTo>
                    <a:pt x="9" y="57"/>
                    <a:pt x="7" y="60"/>
                    <a:pt x="7" y="60"/>
                  </a:cubicBezTo>
                  <a:cubicBezTo>
                    <a:pt x="6" y="60"/>
                    <a:pt x="7" y="57"/>
                    <a:pt x="7" y="56"/>
                  </a:cubicBezTo>
                  <a:cubicBezTo>
                    <a:pt x="5" y="56"/>
                    <a:pt x="4" y="61"/>
                    <a:pt x="4" y="61"/>
                  </a:cubicBezTo>
                  <a:cubicBezTo>
                    <a:pt x="5" y="64"/>
                    <a:pt x="3" y="65"/>
                    <a:pt x="3" y="68"/>
                  </a:cubicBezTo>
                  <a:cubicBezTo>
                    <a:pt x="3" y="69"/>
                    <a:pt x="8" y="80"/>
                    <a:pt x="6" y="81"/>
                  </a:cubicBezTo>
                  <a:cubicBezTo>
                    <a:pt x="6" y="81"/>
                    <a:pt x="3" y="77"/>
                    <a:pt x="3" y="77"/>
                  </a:cubicBezTo>
                  <a:cubicBezTo>
                    <a:pt x="3" y="78"/>
                    <a:pt x="6" y="81"/>
                    <a:pt x="4" y="82"/>
                  </a:cubicBezTo>
                  <a:cubicBezTo>
                    <a:pt x="2" y="82"/>
                    <a:pt x="2" y="77"/>
                    <a:pt x="0" y="77"/>
                  </a:cubicBezTo>
                  <a:cubicBezTo>
                    <a:pt x="0" y="77"/>
                    <a:pt x="6" y="85"/>
                    <a:pt x="6" y="86"/>
                  </a:cubicBezTo>
                  <a:cubicBezTo>
                    <a:pt x="7" y="87"/>
                    <a:pt x="6" y="89"/>
                    <a:pt x="7" y="91"/>
                  </a:cubicBezTo>
                  <a:cubicBezTo>
                    <a:pt x="8" y="93"/>
                    <a:pt x="9" y="94"/>
                    <a:pt x="10" y="96"/>
                  </a:cubicBezTo>
                  <a:cubicBezTo>
                    <a:pt x="11" y="97"/>
                    <a:pt x="11" y="100"/>
                    <a:pt x="11" y="101"/>
                  </a:cubicBezTo>
                  <a:cubicBezTo>
                    <a:pt x="11" y="103"/>
                    <a:pt x="12" y="105"/>
                    <a:pt x="13" y="106"/>
                  </a:cubicBezTo>
                  <a:cubicBezTo>
                    <a:pt x="14" y="109"/>
                    <a:pt x="14" y="110"/>
                    <a:pt x="14" y="113"/>
                  </a:cubicBezTo>
                  <a:cubicBezTo>
                    <a:pt x="14" y="114"/>
                    <a:pt x="14" y="119"/>
                    <a:pt x="14" y="119"/>
                  </a:cubicBezTo>
                  <a:cubicBezTo>
                    <a:pt x="13" y="120"/>
                    <a:pt x="12" y="120"/>
                    <a:pt x="11" y="121"/>
                  </a:cubicBezTo>
                  <a:cubicBezTo>
                    <a:pt x="10" y="124"/>
                    <a:pt x="12" y="124"/>
                    <a:pt x="13" y="125"/>
                  </a:cubicBezTo>
                  <a:cubicBezTo>
                    <a:pt x="17" y="127"/>
                    <a:pt x="20" y="129"/>
                    <a:pt x="25" y="128"/>
                  </a:cubicBezTo>
                  <a:cubicBezTo>
                    <a:pt x="27" y="127"/>
                    <a:pt x="29" y="126"/>
                    <a:pt x="30" y="125"/>
                  </a:cubicBezTo>
                  <a:cubicBezTo>
                    <a:pt x="33" y="124"/>
                    <a:pt x="32" y="125"/>
                    <a:pt x="33" y="123"/>
                  </a:cubicBezTo>
                  <a:cubicBezTo>
                    <a:pt x="35" y="121"/>
                    <a:pt x="42" y="121"/>
                    <a:pt x="44" y="122"/>
                  </a:cubicBezTo>
                  <a:cubicBezTo>
                    <a:pt x="47" y="122"/>
                    <a:pt x="52" y="124"/>
                    <a:pt x="54" y="121"/>
                  </a:cubicBezTo>
                  <a:cubicBezTo>
                    <a:pt x="55" y="120"/>
                    <a:pt x="55" y="118"/>
                    <a:pt x="57" y="117"/>
                  </a:cubicBezTo>
                  <a:cubicBezTo>
                    <a:pt x="59" y="116"/>
                    <a:pt x="61" y="115"/>
                    <a:pt x="63" y="114"/>
                  </a:cubicBezTo>
                  <a:cubicBezTo>
                    <a:pt x="66" y="112"/>
                    <a:pt x="70" y="114"/>
                    <a:pt x="73" y="112"/>
                  </a:cubicBezTo>
                  <a:cubicBezTo>
                    <a:pt x="78" y="110"/>
                    <a:pt x="82" y="110"/>
                    <a:pt x="88" y="109"/>
                  </a:cubicBezTo>
                  <a:cubicBezTo>
                    <a:pt x="89" y="109"/>
                    <a:pt x="90" y="108"/>
                    <a:pt x="92" y="108"/>
                  </a:cubicBezTo>
                  <a:cubicBezTo>
                    <a:pt x="93" y="109"/>
                    <a:pt x="95" y="110"/>
                    <a:pt x="96" y="111"/>
                  </a:cubicBezTo>
                  <a:cubicBezTo>
                    <a:pt x="97" y="111"/>
                    <a:pt x="107" y="113"/>
                    <a:pt x="107" y="114"/>
                  </a:cubicBezTo>
                  <a:cubicBezTo>
                    <a:pt x="106" y="115"/>
                    <a:pt x="105" y="118"/>
                    <a:pt x="107" y="117"/>
                  </a:cubicBezTo>
                  <a:cubicBezTo>
                    <a:pt x="108" y="117"/>
                    <a:pt x="110" y="120"/>
                    <a:pt x="111" y="121"/>
                  </a:cubicBezTo>
                  <a:cubicBezTo>
                    <a:pt x="112" y="122"/>
                    <a:pt x="112" y="123"/>
                    <a:pt x="112" y="125"/>
                  </a:cubicBezTo>
                  <a:cubicBezTo>
                    <a:pt x="113" y="126"/>
                    <a:pt x="115" y="128"/>
                    <a:pt x="115" y="128"/>
                  </a:cubicBezTo>
                  <a:cubicBezTo>
                    <a:pt x="115" y="127"/>
                    <a:pt x="114" y="126"/>
                    <a:pt x="116" y="125"/>
                  </a:cubicBezTo>
                  <a:cubicBezTo>
                    <a:pt x="117" y="124"/>
                    <a:pt x="118" y="123"/>
                    <a:pt x="120" y="122"/>
                  </a:cubicBezTo>
                  <a:cubicBezTo>
                    <a:pt x="121" y="121"/>
                    <a:pt x="126" y="116"/>
                    <a:pt x="125" y="115"/>
                  </a:cubicBezTo>
                  <a:cubicBezTo>
                    <a:pt x="126" y="117"/>
                    <a:pt x="125" y="118"/>
                    <a:pt x="125" y="120"/>
                  </a:cubicBezTo>
                  <a:cubicBezTo>
                    <a:pt x="126" y="121"/>
                    <a:pt x="124" y="122"/>
                    <a:pt x="124" y="122"/>
                  </a:cubicBezTo>
                  <a:cubicBezTo>
                    <a:pt x="123" y="124"/>
                    <a:pt x="123" y="125"/>
                    <a:pt x="123" y="126"/>
                  </a:cubicBezTo>
                  <a:cubicBezTo>
                    <a:pt x="123" y="128"/>
                    <a:pt x="119" y="129"/>
                    <a:pt x="122" y="129"/>
                  </a:cubicBezTo>
                  <a:cubicBezTo>
                    <a:pt x="126" y="129"/>
                    <a:pt x="124" y="125"/>
                    <a:pt x="125" y="123"/>
                  </a:cubicBezTo>
                  <a:cubicBezTo>
                    <a:pt x="125" y="123"/>
                    <a:pt x="129" y="127"/>
                    <a:pt x="128" y="129"/>
                  </a:cubicBezTo>
                  <a:cubicBezTo>
                    <a:pt x="125" y="133"/>
                    <a:pt x="129" y="130"/>
                    <a:pt x="131" y="132"/>
                  </a:cubicBezTo>
                  <a:cubicBezTo>
                    <a:pt x="134" y="135"/>
                    <a:pt x="134" y="136"/>
                    <a:pt x="134" y="139"/>
                  </a:cubicBezTo>
                  <a:cubicBezTo>
                    <a:pt x="133" y="142"/>
                    <a:pt x="137" y="145"/>
                    <a:pt x="139" y="145"/>
                  </a:cubicBezTo>
                  <a:cubicBezTo>
                    <a:pt x="141" y="146"/>
                    <a:pt x="143" y="147"/>
                    <a:pt x="145" y="147"/>
                  </a:cubicBezTo>
                  <a:cubicBezTo>
                    <a:pt x="147" y="147"/>
                    <a:pt x="151" y="152"/>
                    <a:pt x="153" y="151"/>
                  </a:cubicBezTo>
                  <a:cubicBezTo>
                    <a:pt x="155" y="150"/>
                    <a:pt x="157" y="149"/>
                    <a:pt x="158" y="147"/>
                  </a:cubicBezTo>
                  <a:cubicBezTo>
                    <a:pt x="158" y="147"/>
                    <a:pt x="160" y="144"/>
                    <a:pt x="161" y="145"/>
                  </a:cubicBezTo>
                  <a:cubicBezTo>
                    <a:pt x="161" y="146"/>
                    <a:pt x="159" y="147"/>
                    <a:pt x="160" y="148"/>
                  </a:cubicBezTo>
                  <a:cubicBezTo>
                    <a:pt x="161" y="149"/>
                    <a:pt x="161" y="146"/>
                    <a:pt x="162" y="146"/>
                  </a:cubicBezTo>
                  <a:cubicBezTo>
                    <a:pt x="162" y="146"/>
                    <a:pt x="164" y="149"/>
                    <a:pt x="165" y="149"/>
                  </a:cubicBezTo>
                  <a:cubicBezTo>
                    <a:pt x="165" y="150"/>
                    <a:pt x="167" y="152"/>
                    <a:pt x="168" y="152"/>
                  </a:cubicBezTo>
                  <a:cubicBezTo>
                    <a:pt x="167" y="152"/>
                    <a:pt x="170" y="149"/>
                    <a:pt x="170" y="149"/>
                  </a:cubicBezTo>
                  <a:cubicBezTo>
                    <a:pt x="172" y="148"/>
                    <a:pt x="173" y="146"/>
                    <a:pt x="174" y="145"/>
                  </a:cubicBezTo>
                  <a:cubicBezTo>
                    <a:pt x="177" y="144"/>
                    <a:pt x="185" y="146"/>
                    <a:pt x="185" y="142"/>
                  </a:cubicBezTo>
                  <a:cubicBezTo>
                    <a:pt x="186" y="137"/>
                    <a:pt x="187" y="134"/>
                    <a:pt x="188" y="130"/>
                  </a:cubicBezTo>
                  <a:cubicBezTo>
                    <a:pt x="190" y="126"/>
                    <a:pt x="191" y="122"/>
                    <a:pt x="194" y="118"/>
                  </a:cubicBezTo>
                  <a:cubicBezTo>
                    <a:pt x="195" y="117"/>
                    <a:pt x="197" y="116"/>
                    <a:pt x="198" y="114"/>
                  </a:cubicBezTo>
                  <a:cubicBezTo>
                    <a:pt x="198" y="113"/>
                    <a:pt x="198" y="113"/>
                    <a:pt x="198" y="112"/>
                  </a:cubicBezTo>
                  <a:cubicBezTo>
                    <a:pt x="199" y="111"/>
                    <a:pt x="200" y="110"/>
                    <a:pt x="200" y="108"/>
                  </a:cubicBezTo>
                  <a:cubicBezTo>
                    <a:pt x="201" y="106"/>
                    <a:pt x="200" y="104"/>
                    <a:pt x="201" y="102"/>
                  </a:cubicBezTo>
                  <a:cubicBezTo>
                    <a:pt x="201" y="101"/>
                    <a:pt x="202" y="100"/>
                    <a:pt x="202" y="99"/>
                  </a:cubicBezTo>
                  <a:cubicBezTo>
                    <a:pt x="203" y="98"/>
                    <a:pt x="201" y="97"/>
                    <a:pt x="202" y="96"/>
                  </a:cubicBezTo>
                  <a:cubicBezTo>
                    <a:pt x="203" y="95"/>
                    <a:pt x="204" y="92"/>
                    <a:pt x="203" y="91"/>
                  </a:cubicBezTo>
                  <a:cubicBezTo>
                    <a:pt x="203" y="89"/>
                    <a:pt x="202" y="88"/>
                    <a:pt x="202" y="87"/>
                  </a:cubicBezTo>
                  <a:cubicBezTo>
                    <a:pt x="201" y="86"/>
                    <a:pt x="201" y="84"/>
                    <a:pt x="201" y="83"/>
                  </a:cubicBezTo>
                  <a:cubicBezTo>
                    <a:pt x="200" y="79"/>
                    <a:pt x="203" y="77"/>
                    <a:pt x="202" y="73"/>
                  </a:cubicBezTo>
                  <a:cubicBezTo>
                    <a:pt x="202" y="74"/>
                    <a:pt x="201" y="76"/>
                    <a:pt x="200" y="76"/>
                  </a:cubicBezTo>
                  <a:cubicBezTo>
                    <a:pt x="198" y="76"/>
                    <a:pt x="197" y="72"/>
                    <a:pt x="196" y="70"/>
                  </a:cubicBezTo>
                  <a:cubicBezTo>
                    <a:pt x="194" y="67"/>
                    <a:pt x="190" y="67"/>
                    <a:pt x="190" y="62"/>
                  </a:cubicBezTo>
                  <a:cubicBezTo>
                    <a:pt x="189" y="60"/>
                    <a:pt x="188" y="60"/>
                    <a:pt x="187" y="59"/>
                  </a:cubicBezTo>
                  <a:cubicBezTo>
                    <a:pt x="185" y="58"/>
                    <a:pt x="185" y="61"/>
                    <a:pt x="184" y="59"/>
                  </a:cubicBezTo>
                  <a:cubicBezTo>
                    <a:pt x="184" y="56"/>
                    <a:pt x="183" y="55"/>
                    <a:pt x="181" y="53"/>
                  </a:cubicBezTo>
                  <a:cubicBezTo>
                    <a:pt x="181" y="53"/>
                    <a:pt x="180" y="52"/>
                    <a:pt x="180" y="51"/>
                  </a:cubicBezTo>
                  <a:cubicBezTo>
                    <a:pt x="179" y="51"/>
                    <a:pt x="180" y="49"/>
                    <a:pt x="180" y="50"/>
                  </a:cubicBezTo>
                  <a:cubicBezTo>
                    <a:pt x="178" y="48"/>
                    <a:pt x="176" y="47"/>
                    <a:pt x="174" y="46"/>
                  </a:cubicBezTo>
                  <a:cubicBezTo>
                    <a:pt x="172" y="44"/>
                    <a:pt x="169" y="45"/>
                    <a:pt x="168" y="43"/>
                  </a:cubicBezTo>
                  <a:cubicBezTo>
                    <a:pt x="166" y="41"/>
                    <a:pt x="167" y="37"/>
                    <a:pt x="166" y="36"/>
                  </a:cubicBezTo>
                  <a:cubicBezTo>
                    <a:pt x="166" y="34"/>
                    <a:pt x="166" y="32"/>
                    <a:pt x="165" y="31"/>
                  </a:cubicBezTo>
                  <a:cubicBezTo>
                    <a:pt x="164" y="30"/>
                    <a:pt x="163" y="30"/>
                    <a:pt x="163" y="28"/>
                  </a:cubicBezTo>
                  <a:cubicBezTo>
                    <a:pt x="163" y="26"/>
                    <a:pt x="163" y="23"/>
                    <a:pt x="161" y="20"/>
                  </a:cubicBezTo>
                  <a:cubicBezTo>
                    <a:pt x="160" y="20"/>
                    <a:pt x="158" y="17"/>
                    <a:pt x="158" y="18"/>
                  </a:cubicBezTo>
                  <a:cubicBezTo>
                    <a:pt x="156" y="18"/>
                    <a:pt x="156" y="19"/>
                    <a:pt x="155" y="17"/>
                  </a:cubicBezTo>
                  <a:cubicBezTo>
                    <a:pt x="153" y="15"/>
                    <a:pt x="154" y="11"/>
                    <a:pt x="152" y="8"/>
                  </a:cubicBezTo>
                  <a:cubicBezTo>
                    <a:pt x="152" y="7"/>
                    <a:pt x="148" y="0"/>
                    <a:pt x="148" y="0"/>
                  </a:cubicBezTo>
                  <a:cubicBezTo>
                    <a:pt x="147" y="0"/>
                    <a:pt x="147" y="2"/>
                    <a:pt x="147" y="3"/>
                  </a:cubicBezTo>
                  <a:cubicBezTo>
                    <a:pt x="147" y="4"/>
                    <a:pt x="146" y="5"/>
                    <a:pt x="145" y="6"/>
                  </a:cubicBezTo>
                  <a:cubicBezTo>
                    <a:pt x="145" y="6"/>
                    <a:pt x="143" y="8"/>
                    <a:pt x="144" y="9"/>
                  </a:cubicBezTo>
                  <a:cubicBezTo>
                    <a:pt x="144" y="9"/>
                    <a:pt x="146" y="9"/>
                    <a:pt x="145" y="10"/>
                  </a:cubicBezTo>
                  <a:cubicBezTo>
                    <a:pt x="144" y="10"/>
                    <a:pt x="143" y="15"/>
                    <a:pt x="143" y="16"/>
                  </a:cubicBezTo>
                  <a:cubicBezTo>
                    <a:pt x="144" y="18"/>
                    <a:pt x="144" y="20"/>
                    <a:pt x="144" y="22"/>
                  </a:cubicBezTo>
                  <a:cubicBezTo>
                    <a:pt x="143" y="26"/>
                    <a:pt x="143" y="36"/>
                    <a:pt x="137" y="36"/>
                  </a:cubicBezTo>
                  <a:cubicBezTo>
                    <a:pt x="133" y="36"/>
                    <a:pt x="133" y="32"/>
                    <a:pt x="130" y="31"/>
                  </a:cubicBezTo>
                  <a:cubicBezTo>
                    <a:pt x="128" y="30"/>
                    <a:pt x="126" y="30"/>
                    <a:pt x="124" y="28"/>
                  </a:cubicBezTo>
                  <a:cubicBezTo>
                    <a:pt x="123" y="27"/>
                    <a:pt x="112" y="21"/>
                    <a:pt x="113" y="20"/>
                  </a:cubicBezTo>
                  <a:cubicBezTo>
                    <a:pt x="113" y="19"/>
                    <a:pt x="114" y="18"/>
                    <a:pt x="115" y="17"/>
                  </a:cubicBezTo>
                  <a:cubicBezTo>
                    <a:pt x="115" y="16"/>
                    <a:pt x="117" y="16"/>
                    <a:pt x="117" y="15"/>
                  </a:cubicBezTo>
                  <a:cubicBezTo>
                    <a:pt x="117" y="15"/>
                    <a:pt x="116" y="14"/>
                    <a:pt x="116" y="13"/>
                  </a:cubicBezTo>
                  <a:cubicBezTo>
                    <a:pt x="117" y="12"/>
                    <a:pt x="117" y="12"/>
                    <a:pt x="118" y="11"/>
                  </a:cubicBezTo>
                  <a:cubicBezTo>
                    <a:pt x="118" y="10"/>
                    <a:pt x="120" y="9"/>
                    <a:pt x="121" y="8"/>
                  </a:cubicBezTo>
                  <a:cubicBezTo>
                    <a:pt x="121" y="7"/>
                    <a:pt x="119" y="5"/>
                    <a:pt x="118" y="6"/>
                  </a:cubicBezTo>
                  <a:cubicBezTo>
                    <a:pt x="118" y="6"/>
                    <a:pt x="117" y="8"/>
                    <a:pt x="117" y="8"/>
                  </a:cubicBezTo>
                  <a:cubicBezTo>
                    <a:pt x="116" y="7"/>
                    <a:pt x="116" y="7"/>
                    <a:pt x="115" y="6"/>
                  </a:cubicBezTo>
                  <a:cubicBezTo>
                    <a:pt x="115" y="5"/>
                    <a:pt x="113" y="7"/>
                    <a:pt x="112" y="7"/>
                  </a:cubicBezTo>
                  <a:cubicBezTo>
                    <a:pt x="111" y="8"/>
                    <a:pt x="110" y="7"/>
                    <a:pt x="109" y="7"/>
                  </a:cubicBezTo>
                  <a:cubicBezTo>
                    <a:pt x="107" y="6"/>
                    <a:pt x="104" y="5"/>
                    <a:pt x="101" y="4"/>
                  </a:cubicBezTo>
                  <a:cubicBezTo>
                    <a:pt x="99" y="4"/>
                    <a:pt x="103" y="5"/>
                    <a:pt x="101"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 name="Freeform 404"/>
            <p:cNvSpPr>
              <a:spLocks/>
            </p:cNvSpPr>
            <p:nvPr/>
          </p:nvSpPr>
          <p:spPr bwMode="auto">
            <a:xfrm>
              <a:off x="11416754" y="5927165"/>
              <a:ext cx="372610" cy="563840"/>
            </a:xfrm>
            <a:custGeom>
              <a:avLst/>
              <a:gdLst>
                <a:gd name="T0" fmla="*/ 7 w 40"/>
                <a:gd name="T1" fmla="*/ 0 h 60"/>
                <a:gd name="T2" fmla="*/ 4 w 40"/>
                <a:gd name="T3" fmla="*/ 3 h 60"/>
                <a:gd name="T4" fmla="*/ 2 w 40"/>
                <a:gd name="T5" fmla="*/ 8 h 60"/>
                <a:gd name="T6" fmla="*/ 5 w 40"/>
                <a:gd name="T7" fmla="*/ 14 h 60"/>
                <a:gd name="T8" fmla="*/ 3 w 40"/>
                <a:gd name="T9" fmla="*/ 18 h 60"/>
                <a:gd name="T10" fmla="*/ 3 w 40"/>
                <a:gd name="T11" fmla="*/ 19 h 60"/>
                <a:gd name="T12" fmla="*/ 2 w 40"/>
                <a:gd name="T13" fmla="*/ 23 h 60"/>
                <a:gd name="T14" fmla="*/ 5 w 40"/>
                <a:gd name="T15" fmla="*/ 23 h 60"/>
                <a:gd name="T16" fmla="*/ 7 w 40"/>
                <a:gd name="T17" fmla="*/ 19 h 60"/>
                <a:gd name="T18" fmla="*/ 7 w 40"/>
                <a:gd name="T19" fmla="*/ 23 h 60"/>
                <a:gd name="T20" fmla="*/ 11 w 40"/>
                <a:gd name="T21" fmla="*/ 27 h 60"/>
                <a:gd name="T22" fmla="*/ 14 w 40"/>
                <a:gd name="T23" fmla="*/ 30 h 60"/>
                <a:gd name="T24" fmla="*/ 16 w 40"/>
                <a:gd name="T25" fmla="*/ 36 h 60"/>
                <a:gd name="T26" fmla="*/ 8 w 40"/>
                <a:gd name="T27" fmla="*/ 39 h 60"/>
                <a:gd name="T28" fmla="*/ 9 w 40"/>
                <a:gd name="T29" fmla="*/ 42 h 60"/>
                <a:gd name="T30" fmla="*/ 5 w 40"/>
                <a:gd name="T31" fmla="*/ 47 h 60"/>
                <a:gd name="T32" fmla="*/ 9 w 40"/>
                <a:gd name="T33" fmla="*/ 48 h 60"/>
                <a:gd name="T34" fmla="*/ 18 w 40"/>
                <a:gd name="T35" fmla="*/ 48 h 60"/>
                <a:gd name="T36" fmla="*/ 10 w 40"/>
                <a:gd name="T37" fmla="*/ 52 h 60"/>
                <a:gd name="T38" fmla="*/ 7 w 40"/>
                <a:gd name="T39" fmla="*/ 55 h 60"/>
                <a:gd name="T40" fmla="*/ 3 w 40"/>
                <a:gd name="T41" fmla="*/ 59 h 60"/>
                <a:gd name="T42" fmla="*/ 5 w 40"/>
                <a:gd name="T43" fmla="*/ 60 h 60"/>
                <a:gd name="T44" fmla="*/ 12 w 40"/>
                <a:gd name="T45" fmla="*/ 57 h 60"/>
                <a:gd name="T46" fmla="*/ 19 w 40"/>
                <a:gd name="T47" fmla="*/ 55 h 60"/>
                <a:gd name="T48" fmla="*/ 27 w 40"/>
                <a:gd name="T49" fmla="*/ 54 h 60"/>
                <a:gd name="T50" fmla="*/ 38 w 40"/>
                <a:gd name="T51" fmla="*/ 51 h 60"/>
                <a:gd name="T52" fmla="*/ 38 w 40"/>
                <a:gd name="T53" fmla="*/ 46 h 60"/>
                <a:gd name="T54" fmla="*/ 32 w 40"/>
                <a:gd name="T55" fmla="*/ 41 h 60"/>
                <a:gd name="T56" fmla="*/ 31 w 40"/>
                <a:gd name="T57" fmla="*/ 36 h 60"/>
                <a:gd name="T58" fmla="*/ 30 w 40"/>
                <a:gd name="T59" fmla="*/ 34 h 60"/>
                <a:gd name="T60" fmla="*/ 23 w 40"/>
                <a:gd name="T61" fmla="*/ 25 h 60"/>
                <a:gd name="T62" fmla="*/ 12 w 40"/>
                <a:gd name="T63" fmla="*/ 18 h 60"/>
                <a:gd name="T64" fmla="*/ 14 w 40"/>
                <a:gd name="T65" fmla="*/ 16 h 60"/>
                <a:gd name="T66" fmla="*/ 21 w 40"/>
                <a:gd name="T67" fmla="*/ 8 h 60"/>
                <a:gd name="T68" fmla="*/ 9 w 40"/>
                <a:gd name="T69" fmla="*/ 7 h 60"/>
                <a:gd name="T70" fmla="*/ 9 w 40"/>
                <a:gd name="T71" fmla="*/ 6 h 60"/>
                <a:gd name="T72" fmla="*/ 15 w 40"/>
                <a:gd name="T73" fmla="*/ 0 h 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40" h="60">
                  <a:moveTo>
                    <a:pt x="15" y="0"/>
                  </a:moveTo>
                  <a:cubicBezTo>
                    <a:pt x="12" y="0"/>
                    <a:pt x="10" y="1"/>
                    <a:pt x="7" y="0"/>
                  </a:cubicBezTo>
                  <a:cubicBezTo>
                    <a:pt x="6" y="0"/>
                    <a:pt x="5" y="0"/>
                    <a:pt x="5" y="1"/>
                  </a:cubicBezTo>
                  <a:cubicBezTo>
                    <a:pt x="6" y="3"/>
                    <a:pt x="5" y="2"/>
                    <a:pt x="4" y="3"/>
                  </a:cubicBezTo>
                  <a:cubicBezTo>
                    <a:pt x="5" y="2"/>
                    <a:pt x="5" y="4"/>
                    <a:pt x="5" y="4"/>
                  </a:cubicBezTo>
                  <a:cubicBezTo>
                    <a:pt x="4" y="6"/>
                    <a:pt x="1" y="5"/>
                    <a:pt x="2" y="8"/>
                  </a:cubicBezTo>
                  <a:cubicBezTo>
                    <a:pt x="4" y="10"/>
                    <a:pt x="3" y="11"/>
                    <a:pt x="2" y="13"/>
                  </a:cubicBezTo>
                  <a:cubicBezTo>
                    <a:pt x="2" y="15"/>
                    <a:pt x="4" y="15"/>
                    <a:pt x="5" y="14"/>
                  </a:cubicBezTo>
                  <a:cubicBezTo>
                    <a:pt x="4" y="15"/>
                    <a:pt x="5" y="15"/>
                    <a:pt x="5" y="16"/>
                  </a:cubicBezTo>
                  <a:cubicBezTo>
                    <a:pt x="5" y="15"/>
                    <a:pt x="3" y="18"/>
                    <a:pt x="3" y="18"/>
                  </a:cubicBezTo>
                  <a:cubicBezTo>
                    <a:pt x="2" y="18"/>
                    <a:pt x="0" y="18"/>
                    <a:pt x="0" y="20"/>
                  </a:cubicBezTo>
                  <a:cubicBezTo>
                    <a:pt x="1" y="20"/>
                    <a:pt x="2" y="18"/>
                    <a:pt x="3" y="19"/>
                  </a:cubicBezTo>
                  <a:cubicBezTo>
                    <a:pt x="3" y="20"/>
                    <a:pt x="3" y="21"/>
                    <a:pt x="3" y="21"/>
                  </a:cubicBezTo>
                  <a:cubicBezTo>
                    <a:pt x="2" y="22"/>
                    <a:pt x="2" y="23"/>
                    <a:pt x="2" y="23"/>
                  </a:cubicBezTo>
                  <a:cubicBezTo>
                    <a:pt x="2" y="24"/>
                    <a:pt x="3" y="22"/>
                    <a:pt x="4" y="22"/>
                  </a:cubicBezTo>
                  <a:cubicBezTo>
                    <a:pt x="4" y="21"/>
                    <a:pt x="5" y="23"/>
                    <a:pt x="5" y="23"/>
                  </a:cubicBezTo>
                  <a:cubicBezTo>
                    <a:pt x="6" y="23"/>
                    <a:pt x="5" y="19"/>
                    <a:pt x="4" y="19"/>
                  </a:cubicBezTo>
                  <a:cubicBezTo>
                    <a:pt x="5" y="19"/>
                    <a:pt x="7" y="20"/>
                    <a:pt x="7" y="19"/>
                  </a:cubicBezTo>
                  <a:cubicBezTo>
                    <a:pt x="7" y="19"/>
                    <a:pt x="6" y="20"/>
                    <a:pt x="6" y="20"/>
                  </a:cubicBezTo>
                  <a:cubicBezTo>
                    <a:pt x="6" y="21"/>
                    <a:pt x="7" y="22"/>
                    <a:pt x="7" y="23"/>
                  </a:cubicBezTo>
                  <a:cubicBezTo>
                    <a:pt x="7" y="24"/>
                    <a:pt x="4" y="27"/>
                    <a:pt x="7" y="27"/>
                  </a:cubicBezTo>
                  <a:cubicBezTo>
                    <a:pt x="7" y="27"/>
                    <a:pt x="10" y="27"/>
                    <a:pt x="11" y="27"/>
                  </a:cubicBezTo>
                  <a:cubicBezTo>
                    <a:pt x="12" y="26"/>
                    <a:pt x="15" y="26"/>
                    <a:pt x="15" y="26"/>
                  </a:cubicBezTo>
                  <a:cubicBezTo>
                    <a:pt x="14" y="28"/>
                    <a:pt x="13" y="28"/>
                    <a:pt x="14" y="30"/>
                  </a:cubicBezTo>
                  <a:cubicBezTo>
                    <a:pt x="15" y="33"/>
                    <a:pt x="15" y="31"/>
                    <a:pt x="16" y="32"/>
                  </a:cubicBezTo>
                  <a:cubicBezTo>
                    <a:pt x="16" y="33"/>
                    <a:pt x="15" y="35"/>
                    <a:pt x="16" y="36"/>
                  </a:cubicBezTo>
                  <a:cubicBezTo>
                    <a:pt x="17" y="38"/>
                    <a:pt x="14" y="38"/>
                    <a:pt x="13" y="38"/>
                  </a:cubicBezTo>
                  <a:cubicBezTo>
                    <a:pt x="11" y="39"/>
                    <a:pt x="10" y="37"/>
                    <a:pt x="8" y="39"/>
                  </a:cubicBezTo>
                  <a:cubicBezTo>
                    <a:pt x="7" y="41"/>
                    <a:pt x="12" y="40"/>
                    <a:pt x="11" y="41"/>
                  </a:cubicBezTo>
                  <a:cubicBezTo>
                    <a:pt x="11" y="41"/>
                    <a:pt x="9" y="42"/>
                    <a:pt x="9" y="42"/>
                  </a:cubicBezTo>
                  <a:cubicBezTo>
                    <a:pt x="9" y="43"/>
                    <a:pt x="10" y="43"/>
                    <a:pt x="9" y="44"/>
                  </a:cubicBezTo>
                  <a:cubicBezTo>
                    <a:pt x="8" y="45"/>
                    <a:pt x="7" y="46"/>
                    <a:pt x="5" y="47"/>
                  </a:cubicBezTo>
                  <a:cubicBezTo>
                    <a:pt x="4" y="48"/>
                    <a:pt x="6" y="49"/>
                    <a:pt x="6" y="49"/>
                  </a:cubicBezTo>
                  <a:cubicBezTo>
                    <a:pt x="7" y="49"/>
                    <a:pt x="9" y="48"/>
                    <a:pt x="9" y="48"/>
                  </a:cubicBezTo>
                  <a:cubicBezTo>
                    <a:pt x="9" y="49"/>
                    <a:pt x="12" y="49"/>
                    <a:pt x="13" y="50"/>
                  </a:cubicBezTo>
                  <a:cubicBezTo>
                    <a:pt x="15" y="50"/>
                    <a:pt x="17" y="48"/>
                    <a:pt x="18" y="48"/>
                  </a:cubicBezTo>
                  <a:cubicBezTo>
                    <a:pt x="18" y="48"/>
                    <a:pt x="16" y="53"/>
                    <a:pt x="13" y="52"/>
                  </a:cubicBezTo>
                  <a:cubicBezTo>
                    <a:pt x="12" y="51"/>
                    <a:pt x="11" y="52"/>
                    <a:pt x="10" y="52"/>
                  </a:cubicBezTo>
                  <a:cubicBezTo>
                    <a:pt x="8" y="52"/>
                    <a:pt x="9" y="51"/>
                    <a:pt x="8" y="51"/>
                  </a:cubicBezTo>
                  <a:cubicBezTo>
                    <a:pt x="8" y="51"/>
                    <a:pt x="8" y="54"/>
                    <a:pt x="7" y="55"/>
                  </a:cubicBezTo>
                  <a:cubicBezTo>
                    <a:pt x="7" y="55"/>
                    <a:pt x="6" y="56"/>
                    <a:pt x="5" y="57"/>
                  </a:cubicBezTo>
                  <a:cubicBezTo>
                    <a:pt x="5" y="57"/>
                    <a:pt x="3" y="58"/>
                    <a:pt x="3" y="59"/>
                  </a:cubicBezTo>
                  <a:cubicBezTo>
                    <a:pt x="3" y="59"/>
                    <a:pt x="5" y="59"/>
                    <a:pt x="5" y="59"/>
                  </a:cubicBezTo>
                  <a:cubicBezTo>
                    <a:pt x="5" y="59"/>
                    <a:pt x="4" y="59"/>
                    <a:pt x="5" y="60"/>
                  </a:cubicBezTo>
                  <a:cubicBezTo>
                    <a:pt x="5" y="60"/>
                    <a:pt x="7" y="57"/>
                    <a:pt x="8" y="57"/>
                  </a:cubicBezTo>
                  <a:cubicBezTo>
                    <a:pt x="9" y="57"/>
                    <a:pt x="11" y="58"/>
                    <a:pt x="12" y="57"/>
                  </a:cubicBezTo>
                  <a:cubicBezTo>
                    <a:pt x="14" y="57"/>
                    <a:pt x="13" y="55"/>
                    <a:pt x="15" y="55"/>
                  </a:cubicBezTo>
                  <a:cubicBezTo>
                    <a:pt x="16" y="54"/>
                    <a:pt x="17" y="55"/>
                    <a:pt x="19" y="55"/>
                  </a:cubicBezTo>
                  <a:cubicBezTo>
                    <a:pt x="20" y="56"/>
                    <a:pt x="21" y="54"/>
                    <a:pt x="23" y="55"/>
                  </a:cubicBezTo>
                  <a:cubicBezTo>
                    <a:pt x="24" y="56"/>
                    <a:pt x="26" y="55"/>
                    <a:pt x="27" y="54"/>
                  </a:cubicBezTo>
                  <a:cubicBezTo>
                    <a:pt x="29" y="54"/>
                    <a:pt x="32" y="54"/>
                    <a:pt x="34" y="54"/>
                  </a:cubicBezTo>
                  <a:cubicBezTo>
                    <a:pt x="34" y="54"/>
                    <a:pt x="38" y="51"/>
                    <a:pt x="38" y="51"/>
                  </a:cubicBezTo>
                  <a:cubicBezTo>
                    <a:pt x="37" y="50"/>
                    <a:pt x="33" y="51"/>
                    <a:pt x="33" y="50"/>
                  </a:cubicBezTo>
                  <a:cubicBezTo>
                    <a:pt x="33" y="49"/>
                    <a:pt x="37" y="46"/>
                    <a:pt x="38" y="46"/>
                  </a:cubicBezTo>
                  <a:cubicBezTo>
                    <a:pt x="39" y="44"/>
                    <a:pt x="40" y="40"/>
                    <a:pt x="36" y="40"/>
                  </a:cubicBezTo>
                  <a:cubicBezTo>
                    <a:pt x="35" y="40"/>
                    <a:pt x="33" y="41"/>
                    <a:pt x="32" y="41"/>
                  </a:cubicBezTo>
                  <a:cubicBezTo>
                    <a:pt x="30" y="40"/>
                    <a:pt x="32" y="40"/>
                    <a:pt x="32" y="39"/>
                  </a:cubicBezTo>
                  <a:cubicBezTo>
                    <a:pt x="32" y="38"/>
                    <a:pt x="32" y="37"/>
                    <a:pt x="31" y="36"/>
                  </a:cubicBezTo>
                  <a:cubicBezTo>
                    <a:pt x="31" y="36"/>
                    <a:pt x="27" y="35"/>
                    <a:pt x="28" y="34"/>
                  </a:cubicBezTo>
                  <a:cubicBezTo>
                    <a:pt x="28" y="34"/>
                    <a:pt x="30" y="35"/>
                    <a:pt x="30" y="34"/>
                  </a:cubicBezTo>
                  <a:cubicBezTo>
                    <a:pt x="31" y="33"/>
                    <a:pt x="30" y="32"/>
                    <a:pt x="29" y="31"/>
                  </a:cubicBezTo>
                  <a:cubicBezTo>
                    <a:pt x="26" y="29"/>
                    <a:pt x="25" y="29"/>
                    <a:pt x="23" y="25"/>
                  </a:cubicBezTo>
                  <a:cubicBezTo>
                    <a:pt x="22" y="23"/>
                    <a:pt x="21" y="21"/>
                    <a:pt x="18" y="19"/>
                  </a:cubicBezTo>
                  <a:cubicBezTo>
                    <a:pt x="17" y="18"/>
                    <a:pt x="13" y="20"/>
                    <a:pt x="12" y="18"/>
                  </a:cubicBezTo>
                  <a:cubicBezTo>
                    <a:pt x="12" y="18"/>
                    <a:pt x="18" y="17"/>
                    <a:pt x="17" y="16"/>
                  </a:cubicBezTo>
                  <a:cubicBezTo>
                    <a:pt x="17" y="16"/>
                    <a:pt x="15" y="17"/>
                    <a:pt x="14" y="16"/>
                  </a:cubicBezTo>
                  <a:cubicBezTo>
                    <a:pt x="14" y="16"/>
                    <a:pt x="18" y="15"/>
                    <a:pt x="18" y="15"/>
                  </a:cubicBezTo>
                  <a:cubicBezTo>
                    <a:pt x="19" y="14"/>
                    <a:pt x="22" y="9"/>
                    <a:pt x="21" y="8"/>
                  </a:cubicBezTo>
                  <a:cubicBezTo>
                    <a:pt x="20" y="6"/>
                    <a:pt x="17" y="6"/>
                    <a:pt x="15" y="6"/>
                  </a:cubicBezTo>
                  <a:cubicBezTo>
                    <a:pt x="14" y="7"/>
                    <a:pt x="9" y="7"/>
                    <a:pt x="9" y="7"/>
                  </a:cubicBezTo>
                  <a:cubicBezTo>
                    <a:pt x="9" y="7"/>
                    <a:pt x="11" y="6"/>
                    <a:pt x="11" y="6"/>
                  </a:cubicBezTo>
                  <a:cubicBezTo>
                    <a:pt x="11" y="6"/>
                    <a:pt x="9" y="5"/>
                    <a:pt x="9" y="6"/>
                  </a:cubicBezTo>
                  <a:cubicBezTo>
                    <a:pt x="9" y="5"/>
                    <a:pt x="18" y="1"/>
                    <a:pt x="15" y="0"/>
                  </a:cubicBezTo>
                  <a:cubicBezTo>
                    <a:pt x="14" y="0"/>
                    <a:pt x="17" y="1"/>
                    <a:pt x="15"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 name="Freeform 405"/>
            <p:cNvSpPr>
              <a:spLocks/>
            </p:cNvSpPr>
            <p:nvPr/>
          </p:nvSpPr>
          <p:spPr bwMode="auto">
            <a:xfrm>
              <a:off x="10566434" y="5337841"/>
              <a:ext cx="503186" cy="245289"/>
            </a:xfrm>
            <a:custGeom>
              <a:avLst/>
              <a:gdLst>
                <a:gd name="T0" fmla="*/ 53 w 54"/>
                <a:gd name="T1" fmla="*/ 10 h 26"/>
                <a:gd name="T2" fmla="*/ 49 w 54"/>
                <a:gd name="T3" fmla="*/ 9 h 26"/>
                <a:gd name="T4" fmla="*/ 50 w 54"/>
                <a:gd name="T5" fmla="*/ 8 h 26"/>
                <a:gd name="T6" fmla="*/ 48 w 54"/>
                <a:gd name="T7" fmla="*/ 7 h 26"/>
                <a:gd name="T8" fmla="*/ 49 w 54"/>
                <a:gd name="T9" fmla="*/ 6 h 26"/>
                <a:gd name="T10" fmla="*/ 46 w 54"/>
                <a:gd name="T11" fmla="*/ 5 h 26"/>
                <a:gd name="T12" fmla="*/ 48 w 54"/>
                <a:gd name="T13" fmla="*/ 3 h 26"/>
                <a:gd name="T14" fmla="*/ 43 w 54"/>
                <a:gd name="T15" fmla="*/ 3 h 26"/>
                <a:gd name="T16" fmla="*/ 39 w 54"/>
                <a:gd name="T17" fmla="*/ 1 h 26"/>
                <a:gd name="T18" fmla="*/ 39 w 54"/>
                <a:gd name="T19" fmla="*/ 4 h 26"/>
                <a:gd name="T20" fmla="*/ 36 w 54"/>
                <a:gd name="T21" fmla="*/ 5 h 26"/>
                <a:gd name="T22" fmla="*/ 32 w 54"/>
                <a:gd name="T23" fmla="*/ 5 h 26"/>
                <a:gd name="T24" fmla="*/ 32 w 54"/>
                <a:gd name="T25" fmla="*/ 9 h 26"/>
                <a:gd name="T26" fmla="*/ 26 w 54"/>
                <a:gd name="T27" fmla="*/ 5 h 26"/>
                <a:gd name="T28" fmla="*/ 25 w 54"/>
                <a:gd name="T29" fmla="*/ 8 h 26"/>
                <a:gd name="T30" fmla="*/ 21 w 54"/>
                <a:gd name="T31" fmla="*/ 5 h 26"/>
                <a:gd name="T32" fmla="*/ 21 w 54"/>
                <a:gd name="T33" fmla="*/ 9 h 26"/>
                <a:gd name="T34" fmla="*/ 19 w 54"/>
                <a:gd name="T35" fmla="*/ 9 h 26"/>
                <a:gd name="T36" fmla="*/ 17 w 54"/>
                <a:gd name="T37" fmla="*/ 12 h 26"/>
                <a:gd name="T38" fmla="*/ 14 w 54"/>
                <a:gd name="T39" fmla="*/ 8 h 26"/>
                <a:gd name="T40" fmla="*/ 16 w 54"/>
                <a:gd name="T41" fmla="*/ 8 h 26"/>
                <a:gd name="T42" fmla="*/ 14 w 54"/>
                <a:gd name="T43" fmla="*/ 5 h 26"/>
                <a:gd name="T44" fmla="*/ 7 w 54"/>
                <a:gd name="T45" fmla="*/ 2 h 26"/>
                <a:gd name="T46" fmla="*/ 9 w 54"/>
                <a:gd name="T47" fmla="*/ 4 h 26"/>
                <a:gd name="T48" fmla="*/ 8 w 54"/>
                <a:gd name="T49" fmla="*/ 4 h 26"/>
                <a:gd name="T50" fmla="*/ 10 w 54"/>
                <a:gd name="T51" fmla="*/ 8 h 26"/>
                <a:gd name="T52" fmla="*/ 5 w 54"/>
                <a:gd name="T53" fmla="*/ 6 h 26"/>
                <a:gd name="T54" fmla="*/ 3 w 54"/>
                <a:gd name="T55" fmla="*/ 6 h 26"/>
                <a:gd name="T56" fmla="*/ 5 w 54"/>
                <a:gd name="T57" fmla="*/ 7 h 26"/>
                <a:gd name="T58" fmla="*/ 5 w 54"/>
                <a:gd name="T59" fmla="*/ 8 h 26"/>
                <a:gd name="T60" fmla="*/ 2 w 54"/>
                <a:gd name="T61" fmla="*/ 7 h 26"/>
                <a:gd name="T62" fmla="*/ 1 w 54"/>
                <a:gd name="T63" fmla="*/ 9 h 26"/>
                <a:gd name="T64" fmla="*/ 8 w 54"/>
                <a:gd name="T65" fmla="*/ 10 h 26"/>
                <a:gd name="T66" fmla="*/ 13 w 54"/>
                <a:gd name="T67" fmla="*/ 11 h 26"/>
                <a:gd name="T68" fmla="*/ 11 w 54"/>
                <a:gd name="T69" fmla="*/ 12 h 26"/>
                <a:gd name="T70" fmla="*/ 12 w 54"/>
                <a:gd name="T71" fmla="*/ 13 h 26"/>
                <a:gd name="T72" fmla="*/ 8 w 54"/>
                <a:gd name="T73" fmla="*/ 14 h 26"/>
                <a:gd name="T74" fmla="*/ 3 w 54"/>
                <a:gd name="T75" fmla="*/ 15 h 26"/>
                <a:gd name="T76" fmla="*/ 10 w 54"/>
                <a:gd name="T77" fmla="*/ 16 h 26"/>
                <a:gd name="T78" fmla="*/ 12 w 54"/>
                <a:gd name="T79" fmla="*/ 18 h 26"/>
                <a:gd name="T80" fmla="*/ 15 w 54"/>
                <a:gd name="T81" fmla="*/ 17 h 26"/>
                <a:gd name="T82" fmla="*/ 13 w 54"/>
                <a:gd name="T83" fmla="*/ 18 h 26"/>
                <a:gd name="T84" fmla="*/ 15 w 54"/>
                <a:gd name="T85" fmla="*/ 18 h 26"/>
                <a:gd name="T86" fmla="*/ 10 w 54"/>
                <a:gd name="T87" fmla="*/ 23 h 26"/>
                <a:gd name="T88" fmla="*/ 15 w 54"/>
                <a:gd name="T89" fmla="*/ 23 h 26"/>
                <a:gd name="T90" fmla="*/ 21 w 54"/>
                <a:gd name="T91" fmla="*/ 24 h 26"/>
                <a:gd name="T92" fmla="*/ 20 w 54"/>
                <a:gd name="T93" fmla="*/ 24 h 26"/>
                <a:gd name="T94" fmla="*/ 22 w 54"/>
                <a:gd name="T95" fmla="*/ 25 h 26"/>
                <a:gd name="T96" fmla="*/ 29 w 54"/>
                <a:gd name="T97" fmla="*/ 26 h 26"/>
                <a:gd name="T98" fmla="*/ 33 w 54"/>
                <a:gd name="T99" fmla="*/ 25 h 26"/>
                <a:gd name="T100" fmla="*/ 39 w 54"/>
                <a:gd name="T101" fmla="*/ 23 h 26"/>
                <a:gd name="T102" fmla="*/ 46 w 54"/>
                <a:gd name="T103" fmla="*/ 19 h 26"/>
                <a:gd name="T104" fmla="*/ 52 w 54"/>
                <a:gd name="T105" fmla="*/ 16 h 26"/>
                <a:gd name="T106" fmla="*/ 52 w 54"/>
                <a:gd name="T107" fmla="*/ 14 h 26"/>
                <a:gd name="T108" fmla="*/ 54 w 54"/>
                <a:gd name="T109" fmla="*/ 13 h 26"/>
                <a:gd name="T110" fmla="*/ 52 w 54"/>
                <a:gd name="T111" fmla="*/ 12 h 26"/>
                <a:gd name="T112" fmla="*/ 53 w 54"/>
                <a:gd name="T113" fmla="*/ 10 h 26"/>
                <a:gd name="T114" fmla="*/ 53 w 54"/>
                <a:gd name="T115" fmla="*/ 10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54" h="26">
                  <a:moveTo>
                    <a:pt x="53" y="10"/>
                  </a:moveTo>
                  <a:cubicBezTo>
                    <a:pt x="53" y="10"/>
                    <a:pt x="49" y="9"/>
                    <a:pt x="49" y="9"/>
                  </a:cubicBezTo>
                  <a:cubicBezTo>
                    <a:pt x="49" y="9"/>
                    <a:pt x="50" y="8"/>
                    <a:pt x="50" y="8"/>
                  </a:cubicBezTo>
                  <a:cubicBezTo>
                    <a:pt x="49" y="8"/>
                    <a:pt x="47" y="8"/>
                    <a:pt x="48" y="7"/>
                  </a:cubicBezTo>
                  <a:cubicBezTo>
                    <a:pt x="48" y="7"/>
                    <a:pt x="49" y="6"/>
                    <a:pt x="49" y="6"/>
                  </a:cubicBezTo>
                  <a:cubicBezTo>
                    <a:pt x="48" y="5"/>
                    <a:pt x="46" y="5"/>
                    <a:pt x="46" y="5"/>
                  </a:cubicBezTo>
                  <a:cubicBezTo>
                    <a:pt x="46" y="4"/>
                    <a:pt x="48" y="3"/>
                    <a:pt x="48" y="3"/>
                  </a:cubicBezTo>
                  <a:cubicBezTo>
                    <a:pt x="48" y="3"/>
                    <a:pt x="44" y="4"/>
                    <a:pt x="43" y="3"/>
                  </a:cubicBezTo>
                  <a:cubicBezTo>
                    <a:pt x="42" y="2"/>
                    <a:pt x="41" y="1"/>
                    <a:pt x="39" y="1"/>
                  </a:cubicBezTo>
                  <a:cubicBezTo>
                    <a:pt x="38" y="1"/>
                    <a:pt x="40" y="3"/>
                    <a:pt x="39" y="4"/>
                  </a:cubicBezTo>
                  <a:cubicBezTo>
                    <a:pt x="38" y="5"/>
                    <a:pt x="37" y="4"/>
                    <a:pt x="36" y="5"/>
                  </a:cubicBezTo>
                  <a:cubicBezTo>
                    <a:pt x="35" y="6"/>
                    <a:pt x="34" y="5"/>
                    <a:pt x="32" y="5"/>
                  </a:cubicBezTo>
                  <a:cubicBezTo>
                    <a:pt x="30" y="4"/>
                    <a:pt x="33" y="8"/>
                    <a:pt x="32" y="9"/>
                  </a:cubicBezTo>
                  <a:cubicBezTo>
                    <a:pt x="32" y="9"/>
                    <a:pt x="28" y="2"/>
                    <a:pt x="26" y="5"/>
                  </a:cubicBezTo>
                  <a:cubicBezTo>
                    <a:pt x="25" y="5"/>
                    <a:pt x="26" y="7"/>
                    <a:pt x="25" y="8"/>
                  </a:cubicBezTo>
                  <a:cubicBezTo>
                    <a:pt x="25" y="9"/>
                    <a:pt x="22" y="5"/>
                    <a:pt x="21" y="5"/>
                  </a:cubicBezTo>
                  <a:cubicBezTo>
                    <a:pt x="20" y="5"/>
                    <a:pt x="23" y="9"/>
                    <a:pt x="21" y="9"/>
                  </a:cubicBezTo>
                  <a:cubicBezTo>
                    <a:pt x="20" y="9"/>
                    <a:pt x="20" y="9"/>
                    <a:pt x="19" y="9"/>
                  </a:cubicBezTo>
                  <a:cubicBezTo>
                    <a:pt x="18" y="9"/>
                    <a:pt x="17" y="11"/>
                    <a:pt x="17" y="12"/>
                  </a:cubicBezTo>
                  <a:cubicBezTo>
                    <a:pt x="17" y="11"/>
                    <a:pt x="14" y="9"/>
                    <a:pt x="14" y="8"/>
                  </a:cubicBezTo>
                  <a:cubicBezTo>
                    <a:pt x="14" y="8"/>
                    <a:pt x="16" y="8"/>
                    <a:pt x="16" y="8"/>
                  </a:cubicBezTo>
                  <a:cubicBezTo>
                    <a:pt x="16" y="7"/>
                    <a:pt x="14" y="5"/>
                    <a:pt x="14" y="5"/>
                  </a:cubicBezTo>
                  <a:cubicBezTo>
                    <a:pt x="13" y="5"/>
                    <a:pt x="8" y="0"/>
                    <a:pt x="7" y="2"/>
                  </a:cubicBezTo>
                  <a:cubicBezTo>
                    <a:pt x="7" y="3"/>
                    <a:pt x="10" y="3"/>
                    <a:pt x="9" y="4"/>
                  </a:cubicBezTo>
                  <a:cubicBezTo>
                    <a:pt x="9" y="4"/>
                    <a:pt x="9" y="4"/>
                    <a:pt x="8" y="4"/>
                  </a:cubicBezTo>
                  <a:cubicBezTo>
                    <a:pt x="10" y="3"/>
                    <a:pt x="11" y="7"/>
                    <a:pt x="10" y="8"/>
                  </a:cubicBezTo>
                  <a:cubicBezTo>
                    <a:pt x="10" y="8"/>
                    <a:pt x="2" y="1"/>
                    <a:pt x="5" y="6"/>
                  </a:cubicBezTo>
                  <a:cubicBezTo>
                    <a:pt x="5" y="6"/>
                    <a:pt x="3" y="6"/>
                    <a:pt x="3" y="6"/>
                  </a:cubicBezTo>
                  <a:cubicBezTo>
                    <a:pt x="3" y="7"/>
                    <a:pt x="5" y="7"/>
                    <a:pt x="5" y="7"/>
                  </a:cubicBezTo>
                  <a:cubicBezTo>
                    <a:pt x="5" y="6"/>
                    <a:pt x="5" y="8"/>
                    <a:pt x="5" y="8"/>
                  </a:cubicBezTo>
                  <a:cubicBezTo>
                    <a:pt x="5" y="8"/>
                    <a:pt x="3" y="7"/>
                    <a:pt x="2" y="7"/>
                  </a:cubicBezTo>
                  <a:cubicBezTo>
                    <a:pt x="3" y="7"/>
                    <a:pt x="0" y="10"/>
                    <a:pt x="1" y="9"/>
                  </a:cubicBezTo>
                  <a:cubicBezTo>
                    <a:pt x="0" y="11"/>
                    <a:pt x="8" y="10"/>
                    <a:pt x="8" y="10"/>
                  </a:cubicBezTo>
                  <a:cubicBezTo>
                    <a:pt x="9" y="10"/>
                    <a:pt x="13" y="11"/>
                    <a:pt x="13" y="11"/>
                  </a:cubicBezTo>
                  <a:cubicBezTo>
                    <a:pt x="12" y="11"/>
                    <a:pt x="11" y="11"/>
                    <a:pt x="11" y="12"/>
                  </a:cubicBezTo>
                  <a:cubicBezTo>
                    <a:pt x="11" y="12"/>
                    <a:pt x="12" y="13"/>
                    <a:pt x="12" y="13"/>
                  </a:cubicBezTo>
                  <a:cubicBezTo>
                    <a:pt x="11" y="14"/>
                    <a:pt x="9" y="14"/>
                    <a:pt x="8" y="14"/>
                  </a:cubicBezTo>
                  <a:cubicBezTo>
                    <a:pt x="8" y="14"/>
                    <a:pt x="2" y="15"/>
                    <a:pt x="3" y="15"/>
                  </a:cubicBezTo>
                  <a:cubicBezTo>
                    <a:pt x="5" y="16"/>
                    <a:pt x="8" y="15"/>
                    <a:pt x="10" y="16"/>
                  </a:cubicBezTo>
                  <a:cubicBezTo>
                    <a:pt x="11" y="17"/>
                    <a:pt x="11" y="18"/>
                    <a:pt x="12" y="18"/>
                  </a:cubicBezTo>
                  <a:cubicBezTo>
                    <a:pt x="12" y="18"/>
                    <a:pt x="14" y="17"/>
                    <a:pt x="15" y="17"/>
                  </a:cubicBezTo>
                  <a:cubicBezTo>
                    <a:pt x="14" y="17"/>
                    <a:pt x="13" y="18"/>
                    <a:pt x="13" y="18"/>
                  </a:cubicBezTo>
                  <a:cubicBezTo>
                    <a:pt x="13" y="19"/>
                    <a:pt x="15" y="18"/>
                    <a:pt x="15" y="18"/>
                  </a:cubicBezTo>
                  <a:cubicBezTo>
                    <a:pt x="16" y="19"/>
                    <a:pt x="8" y="23"/>
                    <a:pt x="10" y="23"/>
                  </a:cubicBezTo>
                  <a:cubicBezTo>
                    <a:pt x="12" y="24"/>
                    <a:pt x="14" y="23"/>
                    <a:pt x="15" y="23"/>
                  </a:cubicBezTo>
                  <a:cubicBezTo>
                    <a:pt x="17" y="23"/>
                    <a:pt x="19" y="23"/>
                    <a:pt x="21" y="24"/>
                  </a:cubicBezTo>
                  <a:cubicBezTo>
                    <a:pt x="20" y="23"/>
                    <a:pt x="20" y="24"/>
                    <a:pt x="20" y="24"/>
                  </a:cubicBezTo>
                  <a:cubicBezTo>
                    <a:pt x="21" y="25"/>
                    <a:pt x="22" y="25"/>
                    <a:pt x="22" y="25"/>
                  </a:cubicBezTo>
                  <a:cubicBezTo>
                    <a:pt x="24" y="26"/>
                    <a:pt x="27" y="26"/>
                    <a:pt x="29" y="26"/>
                  </a:cubicBezTo>
                  <a:cubicBezTo>
                    <a:pt x="31" y="26"/>
                    <a:pt x="31" y="25"/>
                    <a:pt x="33" y="25"/>
                  </a:cubicBezTo>
                  <a:cubicBezTo>
                    <a:pt x="35" y="24"/>
                    <a:pt x="37" y="24"/>
                    <a:pt x="39" y="23"/>
                  </a:cubicBezTo>
                  <a:cubicBezTo>
                    <a:pt x="42" y="21"/>
                    <a:pt x="43" y="20"/>
                    <a:pt x="46" y="19"/>
                  </a:cubicBezTo>
                  <a:cubicBezTo>
                    <a:pt x="48" y="19"/>
                    <a:pt x="49" y="16"/>
                    <a:pt x="52" y="16"/>
                  </a:cubicBezTo>
                  <a:cubicBezTo>
                    <a:pt x="52" y="15"/>
                    <a:pt x="53" y="15"/>
                    <a:pt x="52" y="14"/>
                  </a:cubicBezTo>
                  <a:cubicBezTo>
                    <a:pt x="51" y="13"/>
                    <a:pt x="53" y="13"/>
                    <a:pt x="54" y="13"/>
                  </a:cubicBezTo>
                  <a:cubicBezTo>
                    <a:pt x="54" y="13"/>
                    <a:pt x="52" y="12"/>
                    <a:pt x="52" y="12"/>
                  </a:cubicBezTo>
                  <a:cubicBezTo>
                    <a:pt x="52" y="11"/>
                    <a:pt x="54" y="10"/>
                    <a:pt x="53" y="10"/>
                  </a:cubicBezTo>
                  <a:cubicBezTo>
                    <a:pt x="51" y="9"/>
                    <a:pt x="54" y="10"/>
                    <a:pt x="53"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 name="Freeform 406"/>
            <p:cNvSpPr>
              <a:spLocks/>
            </p:cNvSpPr>
            <p:nvPr/>
          </p:nvSpPr>
          <p:spPr bwMode="auto">
            <a:xfrm>
              <a:off x="14085545" y="4439516"/>
              <a:ext cx="840765" cy="579771"/>
            </a:xfrm>
            <a:custGeom>
              <a:avLst/>
              <a:gdLst>
                <a:gd name="T0" fmla="*/ 77 w 90"/>
                <a:gd name="T1" fmla="*/ 2 h 62"/>
                <a:gd name="T2" fmla="*/ 66 w 90"/>
                <a:gd name="T3" fmla="*/ 6 h 62"/>
                <a:gd name="T4" fmla="*/ 51 w 90"/>
                <a:gd name="T5" fmla="*/ 8 h 62"/>
                <a:gd name="T6" fmla="*/ 48 w 90"/>
                <a:gd name="T7" fmla="*/ 9 h 62"/>
                <a:gd name="T8" fmla="*/ 39 w 90"/>
                <a:gd name="T9" fmla="*/ 11 h 62"/>
                <a:gd name="T10" fmla="*/ 32 w 90"/>
                <a:gd name="T11" fmla="*/ 14 h 62"/>
                <a:gd name="T12" fmla="*/ 26 w 90"/>
                <a:gd name="T13" fmla="*/ 19 h 62"/>
                <a:gd name="T14" fmla="*/ 26 w 90"/>
                <a:gd name="T15" fmla="*/ 21 h 62"/>
                <a:gd name="T16" fmla="*/ 27 w 90"/>
                <a:gd name="T17" fmla="*/ 23 h 62"/>
                <a:gd name="T18" fmla="*/ 23 w 90"/>
                <a:gd name="T19" fmla="*/ 25 h 62"/>
                <a:gd name="T20" fmla="*/ 21 w 90"/>
                <a:gd name="T21" fmla="*/ 28 h 62"/>
                <a:gd name="T22" fmla="*/ 21 w 90"/>
                <a:gd name="T23" fmla="*/ 29 h 62"/>
                <a:gd name="T24" fmla="*/ 14 w 90"/>
                <a:gd name="T25" fmla="*/ 31 h 62"/>
                <a:gd name="T26" fmla="*/ 19 w 90"/>
                <a:gd name="T27" fmla="*/ 34 h 62"/>
                <a:gd name="T28" fmla="*/ 9 w 90"/>
                <a:gd name="T29" fmla="*/ 38 h 62"/>
                <a:gd name="T30" fmla="*/ 6 w 90"/>
                <a:gd name="T31" fmla="*/ 41 h 62"/>
                <a:gd name="T32" fmla="*/ 5 w 90"/>
                <a:gd name="T33" fmla="*/ 47 h 62"/>
                <a:gd name="T34" fmla="*/ 4 w 90"/>
                <a:gd name="T35" fmla="*/ 53 h 62"/>
                <a:gd name="T36" fmla="*/ 12 w 90"/>
                <a:gd name="T37" fmla="*/ 55 h 62"/>
                <a:gd name="T38" fmla="*/ 12 w 90"/>
                <a:gd name="T39" fmla="*/ 56 h 62"/>
                <a:gd name="T40" fmla="*/ 16 w 90"/>
                <a:gd name="T41" fmla="*/ 62 h 62"/>
                <a:gd name="T42" fmla="*/ 26 w 90"/>
                <a:gd name="T43" fmla="*/ 61 h 62"/>
                <a:gd name="T44" fmla="*/ 26 w 90"/>
                <a:gd name="T45" fmla="*/ 59 h 62"/>
                <a:gd name="T46" fmla="*/ 20 w 90"/>
                <a:gd name="T47" fmla="*/ 48 h 62"/>
                <a:gd name="T48" fmla="*/ 20 w 90"/>
                <a:gd name="T49" fmla="*/ 42 h 62"/>
                <a:gd name="T50" fmla="*/ 22 w 90"/>
                <a:gd name="T51" fmla="*/ 40 h 62"/>
                <a:gd name="T52" fmla="*/ 21 w 90"/>
                <a:gd name="T53" fmla="*/ 36 h 62"/>
                <a:gd name="T54" fmla="*/ 27 w 90"/>
                <a:gd name="T55" fmla="*/ 34 h 62"/>
                <a:gd name="T56" fmla="*/ 27 w 90"/>
                <a:gd name="T57" fmla="*/ 32 h 62"/>
                <a:gd name="T58" fmla="*/ 32 w 90"/>
                <a:gd name="T59" fmla="*/ 31 h 62"/>
                <a:gd name="T60" fmla="*/ 35 w 90"/>
                <a:gd name="T61" fmla="*/ 29 h 62"/>
                <a:gd name="T62" fmla="*/ 35 w 90"/>
                <a:gd name="T63" fmla="*/ 26 h 62"/>
                <a:gd name="T64" fmla="*/ 42 w 90"/>
                <a:gd name="T65" fmla="*/ 24 h 62"/>
                <a:gd name="T66" fmla="*/ 45 w 90"/>
                <a:gd name="T67" fmla="*/ 22 h 62"/>
                <a:gd name="T68" fmla="*/ 58 w 90"/>
                <a:gd name="T69" fmla="*/ 15 h 62"/>
                <a:gd name="T70" fmla="*/ 81 w 90"/>
                <a:gd name="T71" fmla="*/ 8 h 62"/>
                <a:gd name="T72" fmla="*/ 84 w 90"/>
                <a:gd name="T73" fmla="*/ 1 h 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90" h="62">
                  <a:moveTo>
                    <a:pt x="84" y="1"/>
                  </a:moveTo>
                  <a:cubicBezTo>
                    <a:pt x="81" y="1"/>
                    <a:pt x="80" y="0"/>
                    <a:pt x="77" y="2"/>
                  </a:cubicBezTo>
                  <a:cubicBezTo>
                    <a:pt x="76" y="2"/>
                    <a:pt x="72" y="3"/>
                    <a:pt x="73" y="4"/>
                  </a:cubicBezTo>
                  <a:cubicBezTo>
                    <a:pt x="72" y="4"/>
                    <a:pt x="68" y="6"/>
                    <a:pt x="66" y="6"/>
                  </a:cubicBezTo>
                  <a:cubicBezTo>
                    <a:pt x="64" y="6"/>
                    <a:pt x="61" y="7"/>
                    <a:pt x="59" y="8"/>
                  </a:cubicBezTo>
                  <a:cubicBezTo>
                    <a:pt x="56" y="8"/>
                    <a:pt x="54" y="8"/>
                    <a:pt x="51" y="8"/>
                  </a:cubicBezTo>
                  <a:cubicBezTo>
                    <a:pt x="51" y="8"/>
                    <a:pt x="45" y="8"/>
                    <a:pt x="46" y="9"/>
                  </a:cubicBezTo>
                  <a:cubicBezTo>
                    <a:pt x="46" y="9"/>
                    <a:pt x="48" y="9"/>
                    <a:pt x="48" y="9"/>
                  </a:cubicBezTo>
                  <a:cubicBezTo>
                    <a:pt x="47" y="10"/>
                    <a:pt x="45" y="10"/>
                    <a:pt x="44" y="11"/>
                  </a:cubicBezTo>
                  <a:cubicBezTo>
                    <a:pt x="43" y="11"/>
                    <a:pt x="41" y="11"/>
                    <a:pt x="39" y="11"/>
                  </a:cubicBezTo>
                  <a:cubicBezTo>
                    <a:pt x="38" y="11"/>
                    <a:pt x="38" y="11"/>
                    <a:pt x="36" y="12"/>
                  </a:cubicBezTo>
                  <a:cubicBezTo>
                    <a:pt x="35" y="15"/>
                    <a:pt x="34" y="14"/>
                    <a:pt x="32" y="14"/>
                  </a:cubicBezTo>
                  <a:cubicBezTo>
                    <a:pt x="30" y="15"/>
                    <a:pt x="31" y="17"/>
                    <a:pt x="28" y="17"/>
                  </a:cubicBezTo>
                  <a:cubicBezTo>
                    <a:pt x="26" y="17"/>
                    <a:pt x="27" y="19"/>
                    <a:pt x="26" y="19"/>
                  </a:cubicBezTo>
                  <a:cubicBezTo>
                    <a:pt x="25" y="20"/>
                    <a:pt x="22" y="18"/>
                    <a:pt x="23" y="19"/>
                  </a:cubicBezTo>
                  <a:cubicBezTo>
                    <a:pt x="23" y="20"/>
                    <a:pt x="26" y="21"/>
                    <a:pt x="26" y="21"/>
                  </a:cubicBezTo>
                  <a:cubicBezTo>
                    <a:pt x="26" y="21"/>
                    <a:pt x="22" y="22"/>
                    <a:pt x="22" y="22"/>
                  </a:cubicBezTo>
                  <a:cubicBezTo>
                    <a:pt x="22" y="23"/>
                    <a:pt x="27" y="23"/>
                    <a:pt x="27" y="23"/>
                  </a:cubicBezTo>
                  <a:cubicBezTo>
                    <a:pt x="27" y="24"/>
                    <a:pt x="20" y="24"/>
                    <a:pt x="21" y="25"/>
                  </a:cubicBezTo>
                  <a:cubicBezTo>
                    <a:pt x="21" y="24"/>
                    <a:pt x="23" y="25"/>
                    <a:pt x="23" y="25"/>
                  </a:cubicBezTo>
                  <a:cubicBezTo>
                    <a:pt x="21" y="26"/>
                    <a:pt x="20" y="25"/>
                    <a:pt x="20" y="26"/>
                  </a:cubicBezTo>
                  <a:cubicBezTo>
                    <a:pt x="19" y="27"/>
                    <a:pt x="21" y="28"/>
                    <a:pt x="21" y="28"/>
                  </a:cubicBezTo>
                  <a:cubicBezTo>
                    <a:pt x="20" y="28"/>
                    <a:pt x="19" y="28"/>
                    <a:pt x="18" y="28"/>
                  </a:cubicBezTo>
                  <a:cubicBezTo>
                    <a:pt x="18" y="28"/>
                    <a:pt x="20" y="29"/>
                    <a:pt x="21" y="29"/>
                  </a:cubicBezTo>
                  <a:cubicBezTo>
                    <a:pt x="19" y="29"/>
                    <a:pt x="18" y="29"/>
                    <a:pt x="17" y="30"/>
                  </a:cubicBezTo>
                  <a:cubicBezTo>
                    <a:pt x="16" y="31"/>
                    <a:pt x="15" y="31"/>
                    <a:pt x="14" y="31"/>
                  </a:cubicBezTo>
                  <a:cubicBezTo>
                    <a:pt x="12" y="32"/>
                    <a:pt x="12" y="33"/>
                    <a:pt x="14" y="33"/>
                  </a:cubicBezTo>
                  <a:cubicBezTo>
                    <a:pt x="15" y="33"/>
                    <a:pt x="18" y="34"/>
                    <a:pt x="19" y="34"/>
                  </a:cubicBezTo>
                  <a:cubicBezTo>
                    <a:pt x="17" y="35"/>
                    <a:pt x="15" y="33"/>
                    <a:pt x="15" y="36"/>
                  </a:cubicBezTo>
                  <a:cubicBezTo>
                    <a:pt x="15" y="37"/>
                    <a:pt x="10" y="37"/>
                    <a:pt x="9" y="38"/>
                  </a:cubicBezTo>
                  <a:cubicBezTo>
                    <a:pt x="8" y="39"/>
                    <a:pt x="9" y="39"/>
                    <a:pt x="9" y="40"/>
                  </a:cubicBezTo>
                  <a:cubicBezTo>
                    <a:pt x="9" y="40"/>
                    <a:pt x="6" y="41"/>
                    <a:pt x="6" y="41"/>
                  </a:cubicBezTo>
                  <a:cubicBezTo>
                    <a:pt x="2" y="42"/>
                    <a:pt x="7" y="42"/>
                    <a:pt x="7" y="43"/>
                  </a:cubicBezTo>
                  <a:cubicBezTo>
                    <a:pt x="8" y="44"/>
                    <a:pt x="5" y="47"/>
                    <a:pt x="5" y="47"/>
                  </a:cubicBezTo>
                  <a:cubicBezTo>
                    <a:pt x="3" y="49"/>
                    <a:pt x="0" y="47"/>
                    <a:pt x="0" y="51"/>
                  </a:cubicBezTo>
                  <a:cubicBezTo>
                    <a:pt x="0" y="55"/>
                    <a:pt x="2" y="53"/>
                    <a:pt x="4" y="53"/>
                  </a:cubicBezTo>
                  <a:cubicBezTo>
                    <a:pt x="6" y="54"/>
                    <a:pt x="7" y="55"/>
                    <a:pt x="9" y="54"/>
                  </a:cubicBezTo>
                  <a:cubicBezTo>
                    <a:pt x="9" y="54"/>
                    <a:pt x="11" y="56"/>
                    <a:pt x="12" y="55"/>
                  </a:cubicBezTo>
                  <a:cubicBezTo>
                    <a:pt x="12" y="55"/>
                    <a:pt x="10" y="55"/>
                    <a:pt x="10" y="56"/>
                  </a:cubicBezTo>
                  <a:cubicBezTo>
                    <a:pt x="11" y="56"/>
                    <a:pt x="12" y="56"/>
                    <a:pt x="12" y="56"/>
                  </a:cubicBezTo>
                  <a:cubicBezTo>
                    <a:pt x="12" y="56"/>
                    <a:pt x="10" y="60"/>
                    <a:pt x="10" y="60"/>
                  </a:cubicBezTo>
                  <a:cubicBezTo>
                    <a:pt x="12" y="61"/>
                    <a:pt x="14" y="61"/>
                    <a:pt x="16" y="62"/>
                  </a:cubicBezTo>
                  <a:cubicBezTo>
                    <a:pt x="19" y="62"/>
                    <a:pt x="20" y="62"/>
                    <a:pt x="23" y="62"/>
                  </a:cubicBezTo>
                  <a:cubicBezTo>
                    <a:pt x="24" y="61"/>
                    <a:pt x="25" y="61"/>
                    <a:pt x="26" y="61"/>
                  </a:cubicBezTo>
                  <a:cubicBezTo>
                    <a:pt x="27" y="62"/>
                    <a:pt x="28" y="62"/>
                    <a:pt x="30" y="62"/>
                  </a:cubicBezTo>
                  <a:cubicBezTo>
                    <a:pt x="31" y="62"/>
                    <a:pt x="27" y="59"/>
                    <a:pt x="26" y="59"/>
                  </a:cubicBezTo>
                  <a:cubicBezTo>
                    <a:pt x="24" y="57"/>
                    <a:pt x="23" y="55"/>
                    <a:pt x="22" y="53"/>
                  </a:cubicBezTo>
                  <a:cubicBezTo>
                    <a:pt x="20" y="51"/>
                    <a:pt x="21" y="50"/>
                    <a:pt x="20" y="48"/>
                  </a:cubicBezTo>
                  <a:cubicBezTo>
                    <a:pt x="19" y="45"/>
                    <a:pt x="18" y="45"/>
                    <a:pt x="20" y="43"/>
                  </a:cubicBezTo>
                  <a:cubicBezTo>
                    <a:pt x="21" y="43"/>
                    <a:pt x="20" y="43"/>
                    <a:pt x="20" y="42"/>
                  </a:cubicBezTo>
                  <a:cubicBezTo>
                    <a:pt x="21" y="41"/>
                    <a:pt x="24" y="42"/>
                    <a:pt x="24" y="41"/>
                  </a:cubicBezTo>
                  <a:cubicBezTo>
                    <a:pt x="24" y="41"/>
                    <a:pt x="22" y="40"/>
                    <a:pt x="22" y="40"/>
                  </a:cubicBezTo>
                  <a:cubicBezTo>
                    <a:pt x="23" y="39"/>
                    <a:pt x="26" y="40"/>
                    <a:pt x="26" y="39"/>
                  </a:cubicBezTo>
                  <a:cubicBezTo>
                    <a:pt x="26" y="38"/>
                    <a:pt x="21" y="37"/>
                    <a:pt x="21" y="36"/>
                  </a:cubicBezTo>
                  <a:cubicBezTo>
                    <a:pt x="21" y="36"/>
                    <a:pt x="29" y="37"/>
                    <a:pt x="29" y="37"/>
                  </a:cubicBezTo>
                  <a:cubicBezTo>
                    <a:pt x="29" y="36"/>
                    <a:pt x="27" y="35"/>
                    <a:pt x="27" y="34"/>
                  </a:cubicBezTo>
                  <a:cubicBezTo>
                    <a:pt x="27" y="33"/>
                    <a:pt x="30" y="35"/>
                    <a:pt x="31" y="34"/>
                  </a:cubicBezTo>
                  <a:cubicBezTo>
                    <a:pt x="31" y="33"/>
                    <a:pt x="27" y="31"/>
                    <a:pt x="27" y="32"/>
                  </a:cubicBezTo>
                  <a:cubicBezTo>
                    <a:pt x="27" y="31"/>
                    <a:pt x="31" y="33"/>
                    <a:pt x="32" y="32"/>
                  </a:cubicBezTo>
                  <a:cubicBezTo>
                    <a:pt x="32" y="32"/>
                    <a:pt x="33" y="31"/>
                    <a:pt x="32" y="31"/>
                  </a:cubicBezTo>
                  <a:cubicBezTo>
                    <a:pt x="32" y="31"/>
                    <a:pt x="30" y="29"/>
                    <a:pt x="30" y="29"/>
                  </a:cubicBezTo>
                  <a:cubicBezTo>
                    <a:pt x="32" y="29"/>
                    <a:pt x="33" y="30"/>
                    <a:pt x="35" y="29"/>
                  </a:cubicBezTo>
                  <a:cubicBezTo>
                    <a:pt x="35" y="28"/>
                    <a:pt x="37" y="27"/>
                    <a:pt x="37" y="27"/>
                  </a:cubicBezTo>
                  <a:cubicBezTo>
                    <a:pt x="37" y="26"/>
                    <a:pt x="35" y="26"/>
                    <a:pt x="35" y="26"/>
                  </a:cubicBezTo>
                  <a:cubicBezTo>
                    <a:pt x="36" y="26"/>
                    <a:pt x="39" y="26"/>
                    <a:pt x="39" y="24"/>
                  </a:cubicBezTo>
                  <a:cubicBezTo>
                    <a:pt x="39" y="22"/>
                    <a:pt x="41" y="25"/>
                    <a:pt x="42" y="24"/>
                  </a:cubicBezTo>
                  <a:cubicBezTo>
                    <a:pt x="42" y="24"/>
                    <a:pt x="41" y="23"/>
                    <a:pt x="41" y="23"/>
                  </a:cubicBezTo>
                  <a:cubicBezTo>
                    <a:pt x="42" y="22"/>
                    <a:pt x="45" y="23"/>
                    <a:pt x="45" y="22"/>
                  </a:cubicBezTo>
                  <a:cubicBezTo>
                    <a:pt x="46" y="21"/>
                    <a:pt x="45" y="20"/>
                    <a:pt x="44" y="20"/>
                  </a:cubicBezTo>
                  <a:cubicBezTo>
                    <a:pt x="49" y="18"/>
                    <a:pt x="53" y="16"/>
                    <a:pt x="58" y="15"/>
                  </a:cubicBezTo>
                  <a:cubicBezTo>
                    <a:pt x="61" y="14"/>
                    <a:pt x="65" y="13"/>
                    <a:pt x="68" y="12"/>
                  </a:cubicBezTo>
                  <a:cubicBezTo>
                    <a:pt x="73" y="11"/>
                    <a:pt x="77" y="10"/>
                    <a:pt x="81" y="8"/>
                  </a:cubicBezTo>
                  <a:cubicBezTo>
                    <a:pt x="83" y="8"/>
                    <a:pt x="86" y="6"/>
                    <a:pt x="88" y="4"/>
                  </a:cubicBezTo>
                  <a:cubicBezTo>
                    <a:pt x="90" y="2"/>
                    <a:pt x="86" y="1"/>
                    <a:pt x="84" y="1"/>
                  </a:cubicBezTo>
                  <a:cubicBezTo>
                    <a:pt x="82" y="1"/>
                    <a:pt x="86" y="1"/>
                    <a:pt x="84"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 name="Freeform 407"/>
            <p:cNvSpPr>
              <a:spLocks/>
            </p:cNvSpPr>
            <p:nvPr/>
          </p:nvSpPr>
          <p:spPr bwMode="auto">
            <a:xfrm>
              <a:off x="16241600" y="4197415"/>
              <a:ext cx="299364" cy="149721"/>
            </a:xfrm>
            <a:custGeom>
              <a:avLst/>
              <a:gdLst>
                <a:gd name="T0" fmla="*/ 16 w 32"/>
                <a:gd name="T1" fmla="*/ 6 h 16"/>
                <a:gd name="T2" fmla="*/ 19 w 32"/>
                <a:gd name="T3" fmla="*/ 1 h 16"/>
                <a:gd name="T4" fmla="*/ 16 w 32"/>
                <a:gd name="T5" fmla="*/ 0 h 16"/>
                <a:gd name="T6" fmla="*/ 15 w 32"/>
                <a:gd name="T7" fmla="*/ 2 h 16"/>
                <a:gd name="T8" fmla="*/ 10 w 32"/>
                <a:gd name="T9" fmla="*/ 2 h 16"/>
                <a:gd name="T10" fmla="*/ 9 w 32"/>
                <a:gd name="T11" fmla="*/ 4 h 16"/>
                <a:gd name="T12" fmla="*/ 12 w 32"/>
                <a:gd name="T13" fmla="*/ 4 h 16"/>
                <a:gd name="T14" fmla="*/ 10 w 32"/>
                <a:gd name="T15" fmla="*/ 8 h 16"/>
                <a:gd name="T16" fmla="*/ 5 w 32"/>
                <a:gd name="T17" fmla="*/ 10 h 16"/>
                <a:gd name="T18" fmla="*/ 1 w 32"/>
                <a:gd name="T19" fmla="*/ 15 h 16"/>
                <a:gd name="T20" fmla="*/ 8 w 32"/>
                <a:gd name="T21" fmla="*/ 15 h 16"/>
                <a:gd name="T22" fmla="*/ 17 w 32"/>
                <a:gd name="T23" fmla="*/ 14 h 16"/>
                <a:gd name="T24" fmla="*/ 28 w 32"/>
                <a:gd name="T25" fmla="*/ 12 h 16"/>
                <a:gd name="T26" fmla="*/ 29 w 32"/>
                <a:gd name="T27" fmla="*/ 7 h 16"/>
                <a:gd name="T28" fmla="*/ 22 w 32"/>
                <a:gd name="T29" fmla="*/ 3 h 16"/>
                <a:gd name="T30" fmla="*/ 16 w 32"/>
                <a:gd name="T31" fmla="*/ 6 h 16"/>
                <a:gd name="T32" fmla="*/ 16 w 32"/>
                <a:gd name="T33" fmla="*/ 6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2" h="16">
                  <a:moveTo>
                    <a:pt x="16" y="6"/>
                  </a:moveTo>
                  <a:cubicBezTo>
                    <a:pt x="16" y="6"/>
                    <a:pt x="19" y="2"/>
                    <a:pt x="19" y="1"/>
                  </a:cubicBezTo>
                  <a:cubicBezTo>
                    <a:pt x="18" y="0"/>
                    <a:pt x="17" y="0"/>
                    <a:pt x="16" y="0"/>
                  </a:cubicBezTo>
                  <a:cubicBezTo>
                    <a:pt x="15" y="0"/>
                    <a:pt x="15" y="2"/>
                    <a:pt x="15" y="2"/>
                  </a:cubicBezTo>
                  <a:cubicBezTo>
                    <a:pt x="13" y="2"/>
                    <a:pt x="12" y="0"/>
                    <a:pt x="10" y="2"/>
                  </a:cubicBezTo>
                  <a:cubicBezTo>
                    <a:pt x="10" y="2"/>
                    <a:pt x="8" y="3"/>
                    <a:pt x="9" y="4"/>
                  </a:cubicBezTo>
                  <a:cubicBezTo>
                    <a:pt x="10" y="4"/>
                    <a:pt x="11" y="5"/>
                    <a:pt x="12" y="4"/>
                  </a:cubicBezTo>
                  <a:cubicBezTo>
                    <a:pt x="10" y="5"/>
                    <a:pt x="5" y="6"/>
                    <a:pt x="10" y="8"/>
                  </a:cubicBezTo>
                  <a:cubicBezTo>
                    <a:pt x="7" y="7"/>
                    <a:pt x="6" y="8"/>
                    <a:pt x="5" y="10"/>
                  </a:cubicBezTo>
                  <a:cubicBezTo>
                    <a:pt x="4" y="11"/>
                    <a:pt x="0" y="15"/>
                    <a:pt x="1" y="15"/>
                  </a:cubicBezTo>
                  <a:cubicBezTo>
                    <a:pt x="3" y="16"/>
                    <a:pt x="6" y="16"/>
                    <a:pt x="8" y="15"/>
                  </a:cubicBezTo>
                  <a:cubicBezTo>
                    <a:pt x="11" y="13"/>
                    <a:pt x="14" y="13"/>
                    <a:pt x="17" y="14"/>
                  </a:cubicBezTo>
                  <a:cubicBezTo>
                    <a:pt x="21" y="14"/>
                    <a:pt x="24" y="13"/>
                    <a:pt x="28" y="12"/>
                  </a:cubicBezTo>
                  <a:cubicBezTo>
                    <a:pt x="30" y="11"/>
                    <a:pt x="32" y="8"/>
                    <a:pt x="29" y="7"/>
                  </a:cubicBezTo>
                  <a:cubicBezTo>
                    <a:pt x="27" y="6"/>
                    <a:pt x="24" y="2"/>
                    <a:pt x="22" y="3"/>
                  </a:cubicBezTo>
                  <a:cubicBezTo>
                    <a:pt x="20" y="3"/>
                    <a:pt x="18" y="6"/>
                    <a:pt x="16" y="6"/>
                  </a:cubicBezTo>
                  <a:cubicBezTo>
                    <a:pt x="15" y="6"/>
                    <a:pt x="17" y="6"/>
                    <a:pt x="16"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 name="Freeform 408"/>
            <p:cNvSpPr>
              <a:spLocks/>
            </p:cNvSpPr>
            <p:nvPr/>
          </p:nvSpPr>
          <p:spPr bwMode="auto">
            <a:xfrm>
              <a:off x="15999561" y="4111405"/>
              <a:ext cx="280256" cy="149721"/>
            </a:xfrm>
            <a:custGeom>
              <a:avLst/>
              <a:gdLst>
                <a:gd name="T0" fmla="*/ 26 w 30"/>
                <a:gd name="T1" fmla="*/ 10 h 16"/>
                <a:gd name="T2" fmla="*/ 28 w 30"/>
                <a:gd name="T3" fmla="*/ 7 h 16"/>
                <a:gd name="T4" fmla="*/ 29 w 30"/>
                <a:gd name="T5" fmla="*/ 5 h 16"/>
                <a:gd name="T6" fmla="*/ 26 w 30"/>
                <a:gd name="T7" fmla="*/ 3 h 16"/>
                <a:gd name="T8" fmla="*/ 22 w 30"/>
                <a:gd name="T9" fmla="*/ 3 h 16"/>
                <a:gd name="T10" fmla="*/ 17 w 30"/>
                <a:gd name="T11" fmla="*/ 4 h 16"/>
                <a:gd name="T12" fmla="*/ 18 w 30"/>
                <a:gd name="T13" fmla="*/ 1 h 16"/>
                <a:gd name="T14" fmla="*/ 12 w 30"/>
                <a:gd name="T15" fmla="*/ 1 h 16"/>
                <a:gd name="T16" fmla="*/ 5 w 30"/>
                <a:gd name="T17" fmla="*/ 4 h 16"/>
                <a:gd name="T18" fmla="*/ 7 w 30"/>
                <a:gd name="T19" fmla="*/ 4 h 16"/>
                <a:gd name="T20" fmla="*/ 0 w 30"/>
                <a:gd name="T21" fmla="*/ 8 h 16"/>
                <a:gd name="T22" fmla="*/ 4 w 30"/>
                <a:gd name="T23" fmla="*/ 9 h 16"/>
                <a:gd name="T24" fmla="*/ 7 w 30"/>
                <a:gd name="T25" fmla="*/ 12 h 16"/>
                <a:gd name="T26" fmla="*/ 12 w 30"/>
                <a:gd name="T27" fmla="*/ 13 h 16"/>
                <a:gd name="T28" fmla="*/ 19 w 30"/>
                <a:gd name="T29" fmla="*/ 16 h 16"/>
                <a:gd name="T30" fmla="*/ 28 w 30"/>
                <a:gd name="T31" fmla="*/ 15 h 16"/>
                <a:gd name="T32" fmla="*/ 26 w 30"/>
                <a:gd name="T33" fmla="*/ 10 h 16"/>
                <a:gd name="T34" fmla="*/ 26 w 30"/>
                <a:gd name="T35" fmla="*/ 10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30" h="16">
                  <a:moveTo>
                    <a:pt x="26" y="10"/>
                  </a:moveTo>
                  <a:cubicBezTo>
                    <a:pt x="29" y="11"/>
                    <a:pt x="27" y="9"/>
                    <a:pt x="28" y="7"/>
                  </a:cubicBezTo>
                  <a:cubicBezTo>
                    <a:pt x="28" y="6"/>
                    <a:pt x="29" y="6"/>
                    <a:pt x="29" y="5"/>
                  </a:cubicBezTo>
                  <a:cubicBezTo>
                    <a:pt x="29" y="4"/>
                    <a:pt x="27" y="3"/>
                    <a:pt x="26" y="3"/>
                  </a:cubicBezTo>
                  <a:cubicBezTo>
                    <a:pt x="25" y="2"/>
                    <a:pt x="23" y="2"/>
                    <a:pt x="22" y="3"/>
                  </a:cubicBezTo>
                  <a:cubicBezTo>
                    <a:pt x="22" y="3"/>
                    <a:pt x="17" y="4"/>
                    <a:pt x="17" y="4"/>
                  </a:cubicBezTo>
                  <a:cubicBezTo>
                    <a:pt x="17" y="4"/>
                    <a:pt x="21" y="2"/>
                    <a:pt x="18" y="1"/>
                  </a:cubicBezTo>
                  <a:cubicBezTo>
                    <a:pt x="16" y="0"/>
                    <a:pt x="14" y="1"/>
                    <a:pt x="12" y="1"/>
                  </a:cubicBezTo>
                  <a:cubicBezTo>
                    <a:pt x="11" y="1"/>
                    <a:pt x="6" y="2"/>
                    <a:pt x="5" y="4"/>
                  </a:cubicBezTo>
                  <a:cubicBezTo>
                    <a:pt x="5" y="4"/>
                    <a:pt x="7" y="4"/>
                    <a:pt x="7" y="4"/>
                  </a:cubicBezTo>
                  <a:cubicBezTo>
                    <a:pt x="7" y="4"/>
                    <a:pt x="0" y="7"/>
                    <a:pt x="0" y="8"/>
                  </a:cubicBezTo>
                  <a:cubicBezTo>
                    <a:pt x="0" y="8"/>
                    <a:pt x="4" y="9"/>
                    <a:pt x="4" y="9"/>
                  </a:cubicBezTo>
                  <a:cubicBezTo>
                    <a:pt x="5" y="9"/>
                    <a:pt x="6" y="11"/>
                    <a:pt x="7" y="12"/>
                  </a:cubicBezTo>
                  <a:cubicBezTo>
                    <a:pt x="9" y="13"/>
                    <a:pt x="10" y="13"/>
                    <a:pt x="12" y="13"/>
                  </a:cubicBezTo>
                  <a:cubicBezTo>
                    <a:pt x="14" y="14"/>
                    <a:pt x="17" y="16"/>
                    <a:pt x="19" y="16"/>
                  </a:cubicBezTo>
                  <a:cubicBezTo>
                    <a:pt x="22" y="16"/>
                    <a:pt x="25" y="16"/>
                    <a:pt x="28" y="15"/>
                  </a:cubicBezTo>
                  <a:cubicBezTo>
                    <a:pt x="30" y="15"/>
                    <a:pt x="26" y="10"/>
                    <a:pt x="26" y="10"/>
                  </a:cubicBezTo>
                  <a:cubicBezTo>
                    <a:pt x="27" y="10"/>
                    <a:pt x="25" y="10"/>
                    <a:pt x="26"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 name="Freeform 409"/>
            <p:cNvSpPr>
              <a:spLocks/>
            </p:cNvSpPr>
            <p:nvPr/>
          </p:nvSpPr>
          <p:spPr bwMode="auto">
            <a:xfrm>
              <a:off x="15916758" y="4120960"/>
              <a:ext cx="140127" cy="47785"/>
            </a:xfrm>
            <a:custGeom>
              <a:avLst/>
              <a:gdLst>
                <a:gd name="T0" fmla="*/ 9 w 15"/>
                <a:gd name="T1" fmla="*/ 1 h 5"/>
                <a:gd name="T2" fmla="*/ 4 w 15"/>
                <a:gd name="T3" fmla="*/ 1 h 5"/>
                <a:gd name="T4" fmla="*/ 0 w 15"/>
                <a:gd name="T5" fmla="*/ 1 h 5"/>
                <a:gd name="T6" fmla="*/ 1 w 15"/>
                <a:gd name="T7" fmla="*/ 3 h 5"/>
                <a:gd name="T8" fmla="*/ 6 w 15"/>
                <a:gd name="T9" fmla="*/ 5 h 5"/>
                <a:gd name="T10" fmla="*/ 9 w 15"/>
                <a:gd name="T11" fmla="*/ 1 h 5"/>
                <a:gd name="T12" fmla="*/ 9 w 15"/>
                <a:gd name="T13" fmla="*/ 1 h 5"/>
              </a:gdLst>
              <a:ahLst/>
              <a:cxnLst>
                <a:cxn ang="0">
                  <a:pos x="T0" y="T1"/>
                </a:cxn>
                <a:cxn ang="0">
                  <a:pos x="T2" y="T3"/>
                </a:cxn>
                <a:cxn ang="0">
                  <a:pos x="T4" y="T5"/>
                </a:cxn>
                <a:cxn ang="0">
                  <a:pos x="T6" y="T7"/>
                </a:cxn>
                <a:cxn ang="0">
                  <a:pos x="T8" y="T9"/>
                </a:cxn>
                <a:cxn ang="0">
                  <a:pos x="T10" y="T11"/>
                </a:cxn>
                <a:cxn ang="0">
                  <a:pos x="T12" y="T13"/>
                </a:cxn>
              </a:cxnLst>
              <a:rect l="0" t="0" r="r" b="b"/>
              <a:pathLst>
                <a:path w="15" h="5">
                  <a:moveTo>
                    <a:pt x="9" y="1"/>
                  </a:moveTo>
                  <a:cubicBezTo>
                    <a:pt x="8" y="1"/>
                    <a:pt x="6" y="1"/>
                    <a:pt x="4" y="1"/>
                  </a:cubicBezTo>
                  <a:cubicBezTo>
                    <a:pt x="3" y="1"/>
                    <a:pt x="1" y="0"/>
                    <a:pt x="0" y="1"/>
                  </a:cubicBezTo>
                  <a:cubicBezTo>
                    <a:pt x="0" y="1"/>
                    <a:pt x="0" y="3"/>
                    <a:pt x="1" y="3"/>
                  </a:cubicBezTo>
                  <a:cubicBezTo>
                    <a:pt x="3" y="4"/>
                    <a:pt x="4" y="5"/>
                    <a:pt x="6" y="5"/>
                  </a:cubicBezTo>
                  <a:cubicBezTo>
                    <a:pt x="8" y="5"/>
                    <a:pt x="15" y="2"/>
                    <a:pt x="9" y="1"/>
                  </a:cubicBezTo>
                  <a:cubicBezTo>
                    <a:pt x="8" y="1"/>
                    <a:pt x="10" y="2"/>
                    <a:pt x="9"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 name="Freeform 410"/>
            <p:cNvSpPr>
              <a:spLocks/>
            </p:cNvSpPr>
            <p:nvPr/>
          </p:nvSpPr>
          <p:spPr bwMode="auto">
            <a:xfrm>
              <a:off x="15942235" y="3990355"/>
              <a:ext cx="235667" cy="149721"/>
            </a:xfrm>
            <a:custGeom>
              <a:avLst/>
              <a:gdLst>
                <a:gd name="T0" fmla="*/ 7 w 25"/>
                <a:gd name="T1" fmla="*/ 15 h 16"/>
                <a:gd name="T2" fmla="*/ 3 w 25"/>
                <a:gd name="T3" fmla="*/ 13 h 16"/>
                <a:gd name="T4" fmla="*/ 4 w 25"/>
                <a:gd name="T5" fmla="*/ 12 h 16"/>
                <a:gd name="T6" fmla="*/ 0 w 25"/>
                <a:gd name="T7" fmla="*/ 12 h 16"/>
                <a:gd name="T8" fmla="*/ 3 w 25"/>
                <a:gd name="T9" fmla="*/ 11 h 16"/>
                <a:gd name="T10" fmla="*/ 2 w 25"/>
                <a:gd name="T11" fmla="*/ 10 h 16"/>
                <a:gd name="T12" fmla="*/ 6 w 25"/>
                <a:gd name="T13" fmla="*/ 6 h 16"/>
                <a:gd name="T14" fmla="*/ 5 w 25"/>
                <a:gd name="T15" fmla="*/ 6 h 16"/>
                <a:gd name="T16" fmla="*/ 11 w 25"/>
                <a:gd name="T17" fmla="*/ 3 h 16"/>
                <a:gd name="T18" fmla="*/ 18 w 25"/>
                <a:gd name="T19" fmla="*/ 0 h 16"/>
                <a:gd name="T20" fmla="*/ 20 w 25"/>
                <a:gd name="T21" fmla="*/ 4 h 16"/>
                <a:gd name="T22" fmla="*/ 25 w 25"/>
                <a:gd name="T23" fmla="*/ 7 h 16"/>
                <a:gd name="T24" fmla="*/ 21 w 25"/>
                <a:gd name="T25" fmla="*/ 9 h 16"/>
                <a:gd name="T26" fmla="*/ 23 w 25"/>
                <a:gd name="T27" fmla="*/ 12 h 16"/>
                <a:gd name="T28" fmla="*/ 19 w 25"/>
                <a:gd name="T29" fmla="*/ 13 h 16"/>
                <a:gd name="T30" fmla="*/ 7 w 25"/>
                <a:gd name="T31" fmla="*/ 15 h 16"/>
                <a:gd name="T32" fmla="*/ 7 w 25"/>
                <a:gd name="T33" fmla="*/ 15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25" h="16">
                  <a:moveTo>
                    <a:pt x="7" y="15"/>
                  </a:moveTo>
                  <a:cubicBezTo>
                    <a:pt x="6" y="14"/>
                    <a:pt x="4" y="14"/>
                    <a:pt x="3" y="13"/>
                  </a:cubicBezTo>
                  <a:cubicBezTo>
                    <a:pt x="2" y="12"/>
                    <a:pt x="4" y="12"/>
                    <a:pt x="4" y="12"/>
                  </a:cubicBezTo>
                  <a:cubicBezTo>
                    <a:pt x="4" y="12"/>
                    <a:pt x="0" y="13"/>
                    <a:pt x="0" y="12"/>
                  </a:cubicBezTo>
                  <a:cubicBezTo>
                    <a:pt x="0" y="10"/>
                    <a:pt x="3" y="11"/>
                    <a:pt x="3" y="11"/>
                  </a:cubicBezTo>
                  <a:cubicBezTo>
                    <a:pt x="3" y="10"/>
                    <a:pt x="2" y="10"/>
                    <a:pt x="2" y="10"/>
                  </a:cubicBezTo>
                  <a:cubicBezTo>
                    <a:pt x="2" y="10"/>
                    <a:pt x="7" y="7"/>
                    <a:pt x="6" y="6"/>
                  </a:cubicBezTo>
                  <a:cubicBezTo>
                    <a:pt x="6" y="6"/>
                    <a:pt x="5" y="6"/>
                    <a:pt x="5" y="6"/>
                  </a:cubicBezTo>
                  <a:cubicBezTo>
                    <a:pt x="6" y="4"/>
                    <a:pt x="9" y="4"/>
                    <a:pt x="11" y="3"/>
                  </a:cubicBezTo>
                  <a:cubicBezTo>
                    <a:pt x="13" y="2"/>
                    <a:pt x="16" y="1"/>
                    <a:pt x="18" y="0"/>
                  </a:cubicBezTo>
                  <a:cubicBezTo>
                    <a:pt x="18" y="0"/>
                    <a:pt x="19" y="3"/>
                    <a:pt x="20" y="4"/>
                  </a:cubicBezTo>
                  <a:cubicBezTo>
                    <a:pt x="20" y="4"/>
                    <a:pt x="25" y="6"/>
                    <a:pt x="25" y="7"/>
                  </a:cubicBezTo>
                  <a:cubicBezTo>
                    <a:pt x="25" y="8"/>
                    <a:pt x="20" y="7"/>
                    <a:pt x="21" y="9"/>
                  </a:cubicBezTo>
                  <a:cubicBezTo>
                    <a:pt x="21" y="9"/>
                    <a:pt x="23" y="10"/>
                    <a:pt x="23" y="12"/>
                  </a:cubicBezTo>
                  <a:cubicBezTo>
                    <a:pt x="22" y="12"/>
                    <a:pt x="20" y="12"/>
                    <a:pt x="19" y="13"/>
                  </a:cubicBezTo>
                  <a:cubicBezTo>
                    <a:pt x="16" y="14"/>
                    <a:pt x="10" y="16"/>
                    <a:pt x="7" y="15"/>
                  </a:cubicBezTo>
                  <a:cubicBezTo>
                    <a:pt x="6" y="14"/>
                    <a:pt x="9" y="16"/>
                    <a:pt x="7" y="1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 name="Freeform 411"/>
            <p:cNvSpPr>
              <a:spLocks/>
            </p:cNvSpPr>
            <p:nvPr/>
          </p:nvSpPr>
          <p:spPr bwMode="auto">
            <a:xfrm>
              <a:off x="18426316" y="4579679"/>
              <a:ext cx="235667" cy="76452"/>
            </a:xfrm>
            <a:custGeom>
              <a:avLst/>
              <a:gdLst>
                <a:gd name="T0" fmla="*/ 5 w 25"/>
                <a:gd name="T1" fmla="*/ 3 h 8"/>
                <a:gd name="T2" fmla="*/ 3 w 25"/>
                <a:gd name="T3" fmla="*/ 1 h 8"/>
                <a:gd name="T4" fmla="*/ 1 w 25"/>
                <a:gd name="T5" fmla="*/ 2 h 8"/>
                <a:gd name="T6" fmla="*/ 2 w 25"/>
                <a:gd name="T7" fmla="*/ 4 h 8"/>
                <a:gd name="T8" fmla="*/ 5 w 25"/>
                <a:gd name="T9" fmla="*/ 6 h 8"/>
                <a:gd name="T10" fmla="*/ 16 w 25"/>
                <a:gd name="T11" fmla="*/ 8 h 8"/>
                <a:gd name="T12" fmla="*/ 24 w 25"/>
                <a:gd name="T13" fmla="*/ 5 h 8"/>
                <a:gd name="T14" fmla="*/ 23 w 25"/>
                <a:gd name="T15" fmla="*/ 6 h 8"/>
                <a:gd name="T16" fmla="*/ 20 w 25"/>
                <a:gd name="T17" fmla="*/ 4 h 8"/>
                <a:gd name="T18" fmla="*/ 15 w 25"/>
                <a:gd name="T19" fmla="*/ 4 h 8"/>
                <a:gd name="T20" fmla="*/ 10 w 25"/>
                <a:gd name="T21" fmla="*/ 2 h 8"/>
                <a:gd name="T22" fmla="*/ 5 w 25"/>
                <a:gd name="T23" fmla="*/ 3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5" h="8">
                  <a:moveTo>
                    <a:pt x="5" y="3"/>
                  </a:moveTo>
                  <a:cubicBezTo>
                    <a:pt x="4" y="3"/>
                    <a:pt x="4" y="1"/>
                    <a:pt x="3" y="1"/>
                  </a:cubicBezTo>
                  <a:cubicBezTo>
                    <a:pt x="3" y="0"/>
                    <a:pt x="1" y="2"/>
                    <a:pt x="1" y="2"/>
                  </a:cubicBezTo>
                  <a:cubicBezTo>
                    <a:pt x="0" y="4"/>
                    <a:pt x="1" y="4"/>
                    <a:pt x="2" y="4"/>
                  </a:cubicBezTo>
                  <a:cubicBezTo>
                    <a:pt x="3" y="4"/>
                    <a:pt x="4" y="6"/>
                    <a:pt x="5" y="6"/>
                  </a:cubicBezTo>
                  <a:cubicBezTo>
                    <a:pt x="9" y="7"/>
                    <a:pt x="12" y="8"/>
                    <a:pt x="16" y="8"/>
                  </a:cubicBezTo>
                  <a:cubicBezTo>
                    <a:pt x="17" y="8"/>
                    <a:pt x="25" y="7"/>
                    <a:pt x="24" y="5"/>
                  </a:cubicBezTo>
                  <a:cubicBezTo>
                    <a:pt x="23" y="5"/>
                    <a:pt x="23" y="6"/>
                    <a:pt x="23" y="6"/>
                  </a:cubicBezTo>
                  <a:cubicBezTo>
                    <a:pt x="22" y="6"/>
                    <a:pt x="21" y="5"/>
                    <a:pt x="20" y="4"/>
                  </a:cubicBezTo>
                  <a:cubicBezTo>
                    <a:pt x="19" y="4"/>
                    <a:pt x="17" y="3"/>
                    <a:pt x="15" y="4"/>
                  </a:cubicBezTo>
                  <a:cubicBezTo>
                    <a:pt x="14" y="4"/>
                    <a:pt x="12" y="2"/>
                    <a:pt x="10" y="2"/>
                  </a:cubicBezTo>
                  <a:cubicBezTo>
                    <a:pt x="8" y="2"/>
                    <a:pt x="7" y="3"/>
                    <a:pt x="5"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 name="Freeform 412"/>
            <p:cNvSpPr>
              <a:spLocks/>
            </p:cNvSpPr>
            <p:nvPr/>
          </p:nvSpPr>
          <p:spPr bwMode="auto">
            <a:xfrm>
              <a:off x="18126952" y="4729398"/>
              <a:ext cx="197453" cy="76452"/>
            </a:xfrm>
            <a:custGeom>
              <a:avLst/>
              <a:gdLst>
                <a:gd name="T0" fmla="*/ 2 w 21"/>
                <a:gd name="T1" fmla="*/ 6 h 8"/>
                <a:gd name="T2" fmla="*/ 8 w 21"/>
                <a:gd name="T3" fmla="*/ 6 h 8"/>
                <a:gd name="T4" fmla="*/ 14 w 21"/>
                <a:gd name="T5" fmla="*/ 8 h 8"/>
                <a:gd name="T6" fmla="*/ 19 w 21"/>
                <a:gd name="T7" fmla="*/ 7 h 8"/>
                <a:gd name="T8" fmla="*/ 17 w 21"/>
                <a:gd name="T9" fmla="*/ 4 h 8"/>
                <a:gd name="T10" fmla="*/ 7 w 21"/>
                <a:gd name="T11" fmla="*/ 2 h 8"/>
                <a:gd name="T12" fmla="*/ 4 w 21"/>
                <a:gd name="T13" fmla="*/ 5 h 8"/>
                <a:gd name="T14" fmla="*/ 2 w 21"/>
                <a:gd name="T15" fmla="*/ 6 h 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1" h="8">
                  <a:moveTo>
                    <a:pt x="2" y="6"/>
                  </a:moveTo>
                  <a:cubicBezTo>
                    <a:pt x="5" y="6"/>
                    <a:pt x="6" y="6"/>
                    <a:pt x="8" y="6"/>
                  </a:cubicBezTo>
                  <a:cubicBezTo>
                    <a:pt x="10" y="7"/>
                    <a:pt x="12" y="7"/>
                    <a:pt x="14" y="8"/>
                  </a:cubicBezTo>
                  <a:cubicBezTo>
                    <a:pt x="16" y="8"/>
                    <a:pt x="18" y="8"/>
                    <a:pt x="19" y="7"/>
                  </a:cubicBezTo>
                  <a:cubicBezTo>
                    <a:pt x="21" y="6"/>
                    <a:pt x="18" y="5"/>
                    <a:pt x="17" y="4"/>
                  </a:cubicBezTo>
                  <a:cubicBezTo>
                    <a:pt x="14" y="2"/>
                    <a:pt x="11" y="0"/>
                    <a:pt x="7" y="2"/>
                  </a:cubicBezTo>
                  <a:cubicBezTo>
                    <a:pt x="5" y="3"/>
                    <a:pt x="5" y="4"/>
                    <a:pt x="4" y="5"/>
                  </a:cubicBezTo>
                  <a:cubicBezTo>
                    <a:pt x="3" y="5"/>
                    <a:pt x="0" y="6"/>
                    <a:pt x="2"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 name="Freeform 413"/>
            <p:cNvSpPr>
              <a:spLocks/>
            </p:cNvSpPr>
            <p:nvPr/>
          </p:nvSpPr>
          <p:spPr bwMode="auto">
            <a:xfrm>
              <a:off x="18136507" y="4694361"/>
              <a:ext cx="76432" cy="44598"/>
            </a:xfrm>
            <a:custGeom>
              <a:avLst/>
              <a:gdLst>
                <a:gd name="T0" fmla="*/ 3 w 8"/>
                <a:gd name="T1" fmla="*/ 5 h 5"/>
                <a:gd name="T2" fmla="*/ 4 w 8"/>
                <a:gd name="T3" fmla="*/ 1 h 5"/>
                <a:gd name="T4" fmla="*/ 3 w 8"/>
                <a:gd name="T5" fmla="*/ 5 h 5"/>
                <a:gd name="T6" fmla="*/ 3 w 8"/>
                <a:gd name="T7" fmla="*/ 5 h 5"/>
              </a:gdLst>
              <a:ahLst/>
              <a:cxnLst>
                <a:cxn ang="0">
                  <a:pos x="T0" y="T1"/>
                </a:cxn>
                <a:cxn ang="0">
                  <a:pos x="T2" y="T3"/>
                </a:cxn>
                <a:cxn ang="0">
                  <a:pos x="T4" y="T5"/>
                </a:cxn>
                <a:cxn ang="0">
                  <a:pos x="T6" y="T7"/>
                </a:cxn>
              </a:cxnLst>
              <a:rect l="0" t="0" r="r" b="b"/>
              <a:pathLst>
                <a:path w="8" h="5">
                  <a:moveTo>
                    <a:pt x="3" y="5"/>
                  </a:moveTo>
                  <a:cubicBezTo>
                    <a:pt x="0" y="5"/>
                    <a:pt x="1" y="0"/>
                    <a:pt x="4" y="1"/>
                  </a:cubicBezTo>
                  <a:cubicBezTo>
                    <a:pt x="8" y="2"/>
                    <a:pt x="6" y="4"/>
                    <a:pt x="3" y="5"/>
                  </a:cubicBezTo>
                  <a:cubicBezTo>
                    <a:pt x="1" y="5"/>
                    <a:pt x="5" y="5"/>
                    <a:pt x="3"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 name="Freeform 414"/>
            <p:cNvSpPr>
              <a:spLocks/>
            </p:cNvSpPr>
            <p:nvPr/>
          </p:nvSpPr>
          <p:spPr bwMode="auto">
            <a:xfrm>
              <a:off x="17932683" y="4560566"/>
              <a:ext cx="28662" cy="47785"/>
            </a:xfrm>
            <a:custGeom>
              <a:avLst/>
              <a:gdLst>
                <a:gd name="T0" fmla="*/ 1 w 3"/>
                <a:gd name="T1" fmla="*/ 3 h 5"/>
                <a:gd name="T2" fmla="*/ 3 w 3"/>
                <a:gd name="T3" fmla="*/ 1 h 5"/>
                <a:gd name="T4" fmla="*/ 1 w 3"/>
                <a:gd name="T5" fmla="*/ 5 h 5"/>
                <a:gd name="T6" fmla="*/ 1 w 3"/>
                <a:gd name="T7" fmla="*/ 3 h 5"/>
                <a:gd name="T8" fmla="*/ 1 w 3"/>
                <a:gd name="T9" fmla="*/ 3 h 5"/>
              </a:gdLst>
              <a:ahLst/>
              <a:cxnLst>
                <a:cxn ang="0">
                  <a:pos x="T0" y="T1"/>
                </a:cxn>
                <a:cxn ang="0">
                  <a:pos x="T2" y="T3"/>
                </a:cxn>
                <a:cxn ang="0">
                  <a:pos x="T4" y="T5"/>
                </a:cxn>
                <a:cxn ang="0">
                  <a:pos x="T6" y="T7"/>
                </a:cxn>
                <a:cxn ang="0">
                  <a:pos x="T8" y="T9"/>
                </a:cxn>
              </a:cxnLst>
              <a:rect l="0" t="0" r="r" b="b"/>
              <a:pathLst>
                <a:path w="3" h="5">
                  <a:moveTo>
                    <a:pt x="1" y="3"/>
                  </a:moveTo>
                  <a:cubicBezTo>
                    <a:pt x="0" y="2"/>
                    <a:pt x="2" y="0"/>
                    <a:pt x="3" y="1"/>
                  </a:cubicBezTo>
                  <a:cubicBezTo>
                    <a:pt x="3" y="2"/>
                    <a:pt x="2" y="5"/>
                    <a:pt x="1" y="5"/>
                  </a:cubicBezTo>
                  <a:cubicBezTo>
                    <a:pt x="1" y="5"/>
                    <a:pt x="1" y="3"/>
                    <a:pt x="1" y="3"/>
                  </a:cubicBezTo>
                  <a:cubicBezTo>
                    <a:pt x="0" y="2"/>
                    <a:pt x="1" y="3"/>
                    <a:pt x="1"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 name="Freeform 415"/>
            <p:cNvSpPr>
              <a:spLocks/>
            </p:cNvSpPr>
            <p:nvPr/>
          </p:nvSpPr>
          <p:spPr bwMode="auto">
            <a:xfrm>
              <a:off x="17932683" y="4700729"/>
              <a:ext cx="38217" cy="47785"/>
            </a:xfrm>
            <a:custGeom>
              <a:avLst/>
              <a:gdLst>
                <a:gd name="T0" fmla="*/ 4 w 4"/>
                <a:gd name="T1" fmla="*/ 4 h 5"/>
                <a:gd name="T2" fmla="*/ 0 w 4"/>
                <a:gd name="T3" fmla="*/ 1 h 5"/>
                <a:gd name="T4" fmla="*/ 4 w 4"/>
                <a:gd name="T5" fmla="*/ 4 h 5"/>
              </a:gdLst>
              <a:ahLst/>
              <a:cxnLst>
                <a:cxn ang="0">
                  <a:pos x="T0" y="T1"/>
                </a:cxn>
                <a:cxn ang="0">
                  <a:pos x="T2" y="T3"/>
                </a:cxn>
                <a:cxn ang="0">
                  <a:pos x="T4" y="T5"/>
                </a:cxn>
              </a:cxnLst>
              <a:rect l="0" t="0" r="r" b="b"/>
              <a:pathLst>
                <a:path w="4" h="5">
                  <a:moveTo>
                    <a:pt x="4" y="4"/>
                  </a:moveTo>
                  <a:cubicBezTo>
                    <a:pt x="4" y="3"/>
                    <a:pt x="1" y="0"/>
                    <a:pt x="0" y="1"/>
                  </a:cubicBezTo>
                  <a:cubicBezTo>
                    <a:pt x="0" y="1"/>
                    <a:pt x="3" y="5"/>
                    <a:pt x="4"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 name="Freeform 416"/>
            <p:cNvSpPr>
              <a:spLocks/>
            </p:cNvSpPr>
            <p:nvPr/>
          </p:nvSpPr>
          <p:spPr bwMode="auto">
            <a:xfrm>
              <a:off x="17996378" y="4525526"/>
              <a:ext cx="394905" cy="149721"/>
            </a:xfrm>
            <a:custGeom>
              <a:avLst/>
              <a:gdLst>
                <a:gd name="T0" fmla="*/ 34 w 42"/>
                <a:gd name="T1" fmla="*/ 4 h 16"/>
                <a:gd name="T2" fmla="*/ 29 w 42"/>
                <a:gd name="T3" fmla="*/ 3 h 16"/>
                <a:gd name="T4" fmla="*/ 23 w 42"/>
                <a:gd name="T5" fmla="*/ 0 h 16"/>
                <a:gd name="T6" fmla="*/ 22 w 42"/>
                <a:gd name="T7" fmla="*/ 2 h 16"/>
                <a:gd name="T8" fmla="*/ 20 w 42"/>
                <a:gd name="T9" fmla="*/ 6 h 16"/>
                <a:gd name="T10" fmla="*/ 11 w 42"/>
                <a:gd name="T11" fmla="*/ 1 h 16"/>
                <a:gd name="T12" fmla="*/ 4 w 42"/>
                <a:gd name="T13" fmla="*/ 3 h 16"/>
                <a:gd name="T14" fmla="*/ 2 w 42"/>
                <a:gd name="T15" fmla="*/ 6 h 16"/>
                <a:gd name="T16" fmla="*/ 1 w 42"/>
                <a:gd name="T17" fmla="*/ 10 h 16"/>
                <a:gd name="T18" fmla="*/ 9 w 42"/>
                <a:gd name="T19" fmla="*/ 14 h 16"/>
                <a:gd name="T20" fmla="*/ 13 w 42"/>
                <a:gd name="T21" fmla="*/ 15 h 16"/>
                <a:gd name="T22" fmla="*/ 15 w 42"/>
                <a:gd name="T23" fmla="*/ 13 h 16"/>
                <a:gd name="T24" fmla="*/ 16 w 42"/>
                <a:gd name="T25" fmla="*/ 14 h 16"/>
                <a:gd name="T26" fmla="*/ 18 w 42"/>
                <a:gd name="T27" fmla="*/ 14 h 16"/>
                <a:gd name="T28" fmla="*/ 25 w 42"/>
                <a:gd name="T29" fmla="*/ 12 h 16"/>
                <a:gd name="T30" fmla="*/ 28 w 42"/>
                <a:gd name="T31" fmla="*/ 14 h 16"/>
                <a:gd name="T32" fmla="*/ 34 w 42"/>
                <a:gd name="T33" fmla="*/ 13 h 16"/>
                <a:gd name="T34" fmla="*/ 33 w 42"/>
                <a:gd name="T35" fmla="*/ 12 h 16"/>
                <a:gd name="T36" fmla="*/ 37 w 42"/>
                <a:gd name="T37" fmla="*/ 12 h 16"/>
                <a:gd name="T38" fmla="*/ 39 w 42"/>
                <a:gd name="T39" fmla="*/ 11 h 16"/>
                <a:gd name="T40" fmla="*/ 40 w 42"/>
                <a:gd name="T41" fmla="*/ 9 h 16"/>
                <a:gd name="T42" fmla="*/ 39 w 42"/>
                <a:gd name="T43" fmla="*/ 9 h 16"/>
                <a:gd name="T44" fmla="*/ 42 w 42"/>
                <a:gd name="T45" fmla="*/ 6 h 16"/>
                <a:gd name="T46" fmla="*/ 34 w 42"/>
                <a:gd name="T47" fmla="*/ 4 h 16"/>
                <a:gd name="T48" fmla="*/ 34 w 42"/>
                <a:gd name="T49" fmla="*/ 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42" h="16">
                  <a:moveTo>
                    <a:pt x="34" y="4"/>
                  </a:moveTo>
                  <a:cubicBezTo>
                    <a:pt x="32" y="3"/>
                    <a:pt x="31" y="4"/>
                    <a:pt x="29" y="3"/>
                  </a:cubicBezTo>
                  <a:cubicBezTo>
                    <a:pt x="29" y="3"/>
                    <a:pt x="24" y="0"/>
                    <a:pt x="23" y="0"/>
                  </a:cubicBezTo>
                  <a:cubicBezTo>
                    <a:pt x="23" y="0"/>
                    <a:pt x="24" y="1"/>
                    <a:pt x="22" y="2"/>
                  </a:cubicBezTo>
                  <a:cubicBezTo>
                    <a:pt x="20" y="2"/>
                    <a:pt x="22" y="5"/>
                    <a:pt x="20" y="6"/>
                  </a:cubicBezTo>
                  <a:cubicBezTo>
                    <a:pt x="19" y="6"/>
                    <a:pt x="12" y="1"/>
                    <a:pt x="11" y="1"/>
                  </a:cubicBezTo>
                  <a:cubicBezTo>
                    <a:pt x="9" y="0"/>
                    <a:pt x="4" y="1"/>
                    <a:pt x="4" y="3"/>
                  </a:cubicBezTo>
                  <a:cubicBezTo>
                    <a:pt x="4" y="5"/>
                    <a:pt x="0" y="4"/>
                    <a:pt x="2" y="6"/>
                  </a:cubicBezTo>
                  <a:cubicBezTo>
                    <a:pt x="3" y="7"/>
                    <a:pt x="0" y="9"/>
                    <a:pt x="1" y="10"/>
                  </a:cubicBezTo>
                  <a:cubicBezTo>
                    <a:pt x="3" y="12"/>
                    <a:pt x="6" y="13"/>
                    <a:pt x="9" y="14"/>
                  </a:cubicBezTo>
                  <a:cubicBezTo>
                    <a:pt x="10" y="15"/>
                    <a:pt x="12" y="16"/>
                    <a:pt x="13" y="15"/>
                  </a:cubicBezTo>
                  <a:cubicBezTo>
                    <a:pt x="14" y="15"/>
                    <a:pt x="14" y="12"/>
                    <a:pt x="15" y="13"/>
                  </a:cubicBezTo>
                  <a:cubicBezTo>
                    <a:pt x="15" y="13"/>
                    <a:pt x="15" y="14"/>
                    <a:pt x="16" y="14"/>
                  </a:cubicBezTo>
                  <a:cubicBezTo>
                    <a:pt x="17" y="14"/>
                    <a:pt x="18" y="14"/>
                    <a:pt x="18" y="14"/>
                  </a:cubicBezTo>
                  <a:cubicBezTo>
                    <a:pt x="20" y="13"/>
                    <a:pt x="22" y="13"/>
                    <a:pt x="25" y="12"/>
                  </a:cubicBezTo>
                  <a:cubicBezTo>
                    <a:pt x="27" y="12"/>
                    <a:pt x="27" y="14"/>
                    <a:pt x="28" y="14"/>
                  </a:cubicBezTo>
                  <a:cubicBezTo>
                    <a:pt x="29" y="14"/>
                    <a:pt x="34" y="13"/>
                    <a:pt x="34" y="13"/>
                  </a:cubicBezTo>
                  <a:cubicBezTo>
                    <a:pt x="34" y="13"/>
                    <a:pt x="33" y="12"/>
                    <a:pt x="33" y="12"/>
                  </a:cubicBezTo>
                  <a:cubicBezTo>
                    <a:pt x="33" y="11"/>
                    <a:pt x="36" y="12"/>
                    <a:pt x="37" y="12"/>
                  </a:cubicBezTo>
                  <a:cubicBezTo>
                    <a:pt x="37" y="12"/>
                    <a:pt x="39" y="12"/>
                    <a:pt x="39" y="11"/>
                  </a:cubicBezTo>
                  <a:cubicBezTo>
                    <a:pt x="39" y="10"/>
                    <a:pt x="40" y="9"/>
                    <a:pt x="40" y="9"/>
                  </a:cubicBezTo>
                  <a:cubicBezTo>
                    <a:pt x="40" y="9"/>
                    <a:pt x="40" y="9"/>
                    <a:pt x="39" y="9"/>
                  </a:cubicBezTo>
                  <a:cubicBezTo>
                    <a:pt x="39" y="8"/>
                    <a:pt x="42" y="7"/>
                    <a:pt x="42" y="6"/>
                  </a:cubicBezTo>
                  <a:cubicBezTo>
                    <a:pt x="41" y="5"/>
                    <a:pt x="36" y="4"/>
                    <a:pt x="34" y="4"/>
                  </a:cubicBezTo>
                  <a:cubicBezTo>
                    <a:pt x="32" y="3"/>
                    <a:pt x="36" y="4"/>
                    <a:pt x="34"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 name="Freeform 417"/>
            <p:cNvSpPr>
              <a:spLocks/>
            </p:cNvSpPr>
            <p:nvPr/>
          </p:nvSpPr>
          <p:spPr bwMode="auto">
            <a:xfrm>
              <a:off x="18222495" y="4570124"/>
              <a:ext cx="73248" cy="76452"/>
            </a:xfrm>
            <a:custGeom>
              <a:avLst/>
              <a:gdLst>
                <a:gd name="T0" fmla="*/ 7 w 8"/>
                <a:gd name="T1" fmla="*/ 6 h 8"/>
                <a:gd name="T2" fmla="*/ 4 w 8"/>
                <a:gd name="T3" fmla="*/ 0 h 8"/>
                <a:gd name="T4" fmla="*/ 6 w 8"/>
                <a:gd name="T5" fmla="*/ 2 h 8"/>
                <a:gd name="T6" fmla="*/ 7 w 8"/>
                <a:gd name="T7" fmla="*/ 6 h 8"/>
                <a:gd name="T8" fmla="*/ 7 w 8"/>
                <a:gd name="T9" fmla="*/ 6 h 8"/>
              </a:gdLst>
              <a:ahLst/>
              <a:cxnLst>
                <a:cxn ang="0">
                  <a:pos x="T0" y="T1"/>
                </a:cxn>
                <a:cxn ang="0">
                  <a:pos x="T2" y="T3"/>
                </a:cxn>
                <a:cxn ang="0">
                  <a:pos x="T4" y="T5"/>
                </a:cxn>
                <a:cxn ang="0">
                  <a:pos x="T6" y="T7"/>
                </a:cxn>
                <a:cxn ang="0">
                  <a:pos x="T8" y="T9"/>
                </a:cxn>
              </a:cxnLst>
              <a:rect l="0" t="0" r="r" b="b"/>
              <a:pathLst>
                <a:path w="8" h="8">
                  <a:moveTo>
                    <a:pt x="7" y="6"/>
                  </a:moveTo>
                  <a:cubicBezTo>
                    <a:pt x="6" y="7"/>
                    <a:pt x="0" y="1"/>
                    <a:pt x="4" y="0"/>
                  </a:cubicBezTo>
                  <a:cubicBezTo>
                    <a:pt x="5" y="0"/>
                    <a:pt x="8" y="0"/>
                    <a:pt x="6" y="2"/>
                  </a:cubicBezTo>
                  <a:cubicBezTo>
                    <a:pt x="3" y="4"/>
                    <a:pt x="7" y="4"/>
                    <a:pt x="7" y="6"/>
                  </a:cubicBezTo>
                  <a:cubicBezTo>
                    <a:pt x="6" y="8"/>
                    <a:pt x="7" y="5"/>
                    <a:pt x="7"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 name="Freeform 418"/>
            <p:cNvSpPr>
              <a:spLocks/>
            </p:cNvSpPr>
            <p:nvPr/>
          </p:nvSpPr>
          <p:spPr bwMode="auto">
            <a:xfrm>
              <a:off x="19445425" y="5076623"/>
              <a:ext cx="101909" cy="57338"/>
            </a:xfrm>
            <a:custGeom>
              <a:avLst/>
              <a:gdLst>
                <a:gd name="T0" fmla="*/ 3 w 11"/>
                <a:gd name="T1" fmla="*/ 4 h 6"/>
                <a:gd name="T2" fmla="*/ 1 w 11"/>
                <a:gd name="T3" fmla="*/ 1 h 6"/>
                <a:gd name="T4" fmla="*/ 6 w 11"/>
                <a:gd name="T5" fmla="*/ 1 h 6"/>
                <a:gd name="T6" fmla="*/ 3 w 11"/>
                <a:gd name="T7" fmla="*/ 4 h 6"/>
                <a:gd name="T8" fmla="*/ 3 w 11"/>
                <a:gd name="T9" fmla="*/ 4 h 6"/>
              </a:gdLst>
              <a:ahLst/>
              <a:cxnLst>
                <a:cxn ang="0">
                  <a:pos x="T0" y="T1"/>
                </a:cxn>
                <a:cxn ang="0">
                  <a:pos x="T2" y="T3"/>
                </a:cxn>
                <a:cxn ang="0">
                  <a:pos x="T4" y="T5"/>
                </a:cxn>
                <a:cxn ang="0">
                  <a:pos x="T6" y="T7"/>
                </a:cxn>
                <a:cxn ang="0">
                  <a:pos x="T8" y="T9"/>
                </a:cxn>
              </a:cxnLst>
              <a:rect l="0" t="0" r="r" b="b"/>
              <a:pathLst>
                <a:path w="11" h="6">
                  <a:moveTo>
                    <a:pt x="3" y="4"/>
                  </a:moveTo>
                  <a:cubicBezTo>
                    <a:pt x="1" y="3"/>
                    <a:pt x="0" y="3"/>
                    <a:pt x="1" y="1"/>
                  </a:cubicBezTo>
                  <a:cubicBezTo>
                    <a:pt x="2" y="0"/>
                    <a:pt x="4" y="1"/>
                    <a:pt x="6" y="1"/>
                  </a:cubicBezTo>
                  <a:cubicBezTo>
                    <a:pt x="11" y="2"/>
                    <a:pt x="6" y="6"/>
                    <a:pt x="3" y="4"/>
                  </a:cubicBezTo>
                  <a:cubicBezTo>
                    <a:pt x="2" y="3"/>
                    <a:pt x="4" y="5"/>
                    <a:pt x="3"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 name="Freeform 419"/>
            <p:cNvSpPr>
              <a:spLocks/>
            </p:cNvSpPr>
            <p:nvPr/>
          </p:nvSpPr>
          <p:spPr bwMode="auto">
            <a:xfrm>
              <a:off x="19247970" y="5898496"/>
              <a:ext cx="57323" cy="47785"/>
            </a:xfrm>
            <a:custGeom>
              <a:avLst/>
              <a:gdLst>
                <a:gd name="T0" fmla="*/ 5 w 6"/>
                <a:gd name="T1" fmla="*/ 2 h 5"/>
                <a:gd name="T2" fmla="*/ 5 w 6"/>
                <a:gd name="T3" fmla="*/ 1 h 5"/>
                <a:gd name="T4" fmla="*/ 2 w 6"/>
                <a:gd name="T5" fmla="*/ 1 h 5"/>
                <a:gd name="T6" fmla="*/ 1 w 6"/>
                <a:gd name="T7" fmla="*/ 3 h 5"/>
                <a:gd name="T8" fmla="*/ 0 w 6"/>
                <a:gd name="T9" fmla="*/ 4 h 5"/>
                <a:gd name="T10" fmla="*/ 5 w 6"/>
                <a:gd name="T11" fmla="*/ 2 h 5"/>
                <a:gd name="T12" fmla="*/ 5 w 6"/>
                <a:gd name="T13" fmla="*/ 2 h 5"/>
              </a:gdLst>
              <a:ahLst/>
              <a:cxnLst>
                <a:cxn ang="0">
                  <a:pos x="T0" y="T1"/>
                </a:cxn>
                <a:cxn ang="0">
                  <a:pos x="T2" y="T3"/>
                </a:cxn>
                <a:cxn ang="0">
                  <a:pos x="T4" y="T5"/>
                </a:cxn>
                <a:cxn ang="0">
                  <a:pos x="T6" y="T7"/>
                </a:cxn>
                <a:cxn ang="0">
                  <a:pos x="T8" y="T9"/>
                </a:cxn>
                <a:cxn ang="0">
                  <a:pos x="T10" y="T11"/>
                </a:cxn>
                <a:cxn ang="0">
                  <a:pos x="T12" y="T13"/>
                </a:cxn>
              </a:cxnLst>
              <a:rect l="0" t="0" r="r" b="b"/>
              <a:pathLst>
                <a:path w="6" h="5">
                  <a:moveTo>
                    <a:pt x="5" y="2"/>
                  </a:moveTo>
                  <a:cubicBezTo>
                    <a:pt x="6" y="2"/>
                    <a:pt x="5" y="1"/>
                    <a:pt x="5" y="1"/>
                  </a:cubicBezTo>
                  <a:cubicBezTo>
                    <a:pt x="4" y="0"/>
                    <a:pt x="3" y="1"/>
                    <a:pt x="2" y="1"/>
                  </a:cubicBezTo>
                  <a:cubicBezTo>
                    <a:pt x="1" y="1"/>
                    <a:pt x="0" y="2"/>
                    <a:pt x="1" y="3"/>
                  </a:cubicBezTo>
                  <a:cubicBezTo>
                    <a:pt x="1" y="3"/>
                    <a:pt x="0" y="5"/>
                    <a:pt x="0" y="4"/>
                  </a:cubicBezTo>
                  <a:cubicBezTo>
                    <a:pt x="0" y="4"/>
                    <a:pt x="5" y="2"/>
                    <a:pt x="5" y="2"/>
                  </a:cubicBezTo>
                  <a:cubicBezTo>
                    <a:pt x="6" y="2"/>
                    <a:pt x="3" y="3"/>
                    <a:pt x="5"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 name="Freeform 420"/>
            <p:cNvSpPr>
              <a:spLocks/>
            </p:cNvSpPr>
            <p:nvPr/>
          </p:nvSpPr>
          <p:spPr bwMode="auto">
            <a:xfrm>
              <a:off x="18005931" y="6172454"/>
              <a:ext cx="47770" cy="25484"/>
            </a:xfrm>
            <a:custGeom>
              <a:avLst/>
              <a:gdLst>
                <a:gd name="T0" fmla="*/ 3 w 5"/>
                <a:gd name="T1" fmla="*/ 3 h 3"/>
                <a:gd name="T2" fmla="*/ 3 w 5"/>
                <a:gd name="T3" fmla="*/ 0 h 3"/>
                <a:gd name="T4" fmla="*/ 3 w 5"/>
                <a:gd name="T5" fmla="*/ 3 h 3"/>
              </a:gdLst>
              <a:ahLst/>
              <a:cxnLst>
                <a:cxn ang="0">
                  <a:pos x="T0" y="T1"/>
                </a:cxn>
                <a:cxn ang="0">
                  <a:pos x="T2" y="T3"/>
                </a:cxn>
                <a:cxn ang="0">
                  <a:pos x="T4" y="T5"/>
                </a:cxn>
              </a:cxnLst>
              <a:rect l="0" t="0" r="r" b="b"/>
              <a:pathLst>
                <a:path w="5" h="3">
                  <a:moveTo>
                    <a:pt x="3" y="3"/>
                  </a:moveTo>
                  <a:cubicBezTo>
                    <a:pt x="1" y="3"/>
                    <a:pt x="0" y="1"/>
                    <a:pt x="3" y="0"/>
                  </a:cubicBezTo>
                  <a:cubicBezTo>
                    <a:pt x="5" y="0"/>
                    <a:pt x="4" y="3"/>
                    <a:pt x="3"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 name="Freeform 421"/>
            <p:cNvSpPr>
              <a:spLocks/>
            </p:cNvSpPr>
            <p:nvPr/>
          </p:nvSpPr>
          <p:spPr bwMode="auto">
            <a:xfrm>
              <a:off x="18846696" y="6452780"/>
              <a:ext cx="47770" cy="44598"/>
            </a:xfrm>
            <a:custGeom>
              <a:avLst/>
              <a:gdLst>
                <a:gd name="T0" fmla="*/ 5 w 5"/>
                <a:gd name="T1" fmla="*/ 1 h 5"/>
                <a:gd name="T2" fmla="*/ 1 w 5"/>
                <a:gd name="T3" fmla="*/ 5 h 5"/>
                <a:gd name="T4" fmla="*/ 4 w 5"/>
                <a:gd name="T5" fmla="*/ 3 h 5"/>
                <a:gd name="T6" fmla="*/ 5 w 5"/>
                <a:gd name="T7" fmla="*/ 1 h 5"/>
              </a:gdLst>
              <a:ahLst/>
              <a:cxnLst>
                <a:cxn ang="0">
                  <a:pos x="T0" y="T1"/>
                </a:cxn>
                <a:cxn ang="0">
                  <a:pos x="T2" y="T3"/>
                </a:cxn>
                <a:cxn ang="0">
                  <a:pos x="T4" y="T5"/>
                </a:cxn>
                <a:cxn ang="0">
                  <a:pos x="T6" y="T7"/>
                </a:cxn>
              </a:cxnLst>
              <a:rect l="0" t="0" r="r" b="b"/>
              <a:pathLst>
                <a:path w="5" h="5">
                  <a:moveTo>
                    <a:pt x="5" y="1"/>
                  </a:moveTo>
                  <a:cubicBezTo>
                    <a:pt x="5" y="1"/>
                    <a:pt x="0" y="5"/>
                    <a:pt x="1" y="5"/>
                  </a:cubicBezTo>
                  <a:cubicBezTo>
                    <a:pt x="2" y="5"/>
                    <a:pt x="4" y="3"/>
                    <a:pt x="4" y="3"/>
                  </a:cubicBezTo>
                  <a:cubicBezTo>
                    <a:pt x="5" y="2"/>
                    <a:pt x="5" y="0"/>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 name="Freeform 422"/>
            <p:cNvSpPr>
              <a:spLocks/>
            </p:cNvSpPr>
            <p:nvPr/>
          </p:nvSpPr>
          <p:spPr bwMode="auto">
            <a:xfrm>
              <a:off x="18818035" y="6526047"/>
              <a:ext cx="19109" cy="9556"/>
            </a:xfrm>
            <a:custGeom>
              <a:avLst/>
              <a:gdLst>
                <a:gd name="T0" fmla="*/ 1 w 2"/>
                <a:gd name="T1" fmla="*/ 0 h 1"/>
                <a:gd name="T2" fmla="*/ 1 w 2"/>
                <a:gd name="T3" fmla="*/ 1 h 1"/>
                <a:gd name="T4" fmla="*/ 1 w 2"/>
                <a:gd name="T5" fmla="*/ 0 h 1"/>
              </a:gdLst>
              <a:ahLst/>
              <a:cxnLst>
                <a:cxn ang="0">
                  <a:pos x="T0" y="T1"/>
                </a:cxn>
                <a:cxn ang="0">
                  <a:pos x="T2" y="T3"/>
                </a:cxn>
                <a:cxn ang="0">
                  <a:pos x="T4" y="T5"/>
                </a:cxn>
              </a:cxnLst>
              <a:rect l="0" t="0" r="r" b="b"/>
              <a:pathLst>
                <a:path w="2" h="1">
                  <a:moveTo>
                    <a:pt x="1" y="0"/>
                  </a:moveTo>
                  <a:cubicBezTo>
                    <a:pt x="1" y="0"/>
                    <a:pt x="0" y="1"/>
                    <a:pt x="1" y="1"/>
                  </a:cubicBezTo>
                  <a:cubicBezTo>
                    <a:pt x="1" y="1"/>
                    <a:pt x="2" y="0"/>
                    <a:pt x="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 name="Freeform 423"/>
            <p:cNvSpPr>
              <a:spLocks/>
            </p:cNvSpPr>
            <p:nvPr/>
          </p:nvSpPr>
          <p:spPr bwMode="auto">
            <a:xfrm>
              <a:off x="18687463" y="6675768"/>
              <a:ext cx="28662" cy="9556"/>
            </a:xfrm>
            <a:custGeom>
              <a:avLst/>
              <a:gdLst>
                <a:gd name="T0" fmla="*/ 2 w 3"/>
                <a:gd name="T1" fmla="*/ 0 h 1"/>
                <a:gd name="T2" fmla="*/ 1 w 3"/>
                <a:gd name="T3" fmla="*/ 1 h 1"/>
                <a:gd name="T4" fmla="*/ 2 w 3"/>
                <a:gd name="T5" fmla="*/ 0 h 1"/>
              </a:gdLst>
              <a:ahLst/>
              <a:cxnLst>
                <a:cxn ang="0">
                  <a:pos x="T0" y="T1"/>
                </a:cxn>
                <a:cxn ang="0">
                  <a:pos x="T2" y="T3"/>
                </a:cxn>
                <a:cxn ang="0">
                  <a:pos x="T4" y="T5"/>
                </a:cxn>
              </a:cxnLst>
              <a:rect l="0" t="0" r="r" b="b"/>
              <a:pathLst>
                <a:path w="3" h="1">
                  <a:moveTo>
                    <a:pt x="2" y="0"/>
                  </a:moveTo>
                  <a:cubicBezTo>
                    <a:pt x="2" y="0"/>
                    <a:pt x="0" y="1"/>
                    <a:pt x="1" y="1"/>
                  </a:cubicBezTo>
                  <a:cubicBezTo>
                    <a:pt x="1" y="1"/>
                    <a:pt x="3"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 name="Freeform 424"/>
            <p:cNvSpPr>
              <a:spLocks/>
            </p:cNvSpPr>
            <p:nvPr/>
          </p:nvSpPr>
          <p:spPr bwMode="auto">
            <a:xfrm>
              <a:off x="18575996" y="6723551"/>
              <a:ext cx="66879" cy="38227"/>
            </a:xfrm>
            <a:custGeom>
              <a:avLst/>
              <a:gdLst>
                <a:gd name="T0" fmla="*/ 6 w 7"/>
                <a:gd name="T1" fmla="*/ 0 h 4"/>
                <a:gd name="T2" fmla="*/ 1 w 7"/>
                <a:gd name="T3" fmla="*/ 3 h 4"/>
                <a:gd name="T4" fmla="*/ 6 w 7"/>
                <a:gd name="T5" fmla="*/ 0 h 4"/>
              </a:gdLst>
              <a:ahLst/>
              <a:cxnLst>
                <a:cxn ang="0">
                  <a:pos x="T0" y="T1"/>
                </a:cxn>
                <a:cxn ang="0">
                  <a:pos x="T2" y="T3"/>
                </a:cxn>
                <a:cxn ang="0">
                  <a:pos x="T4" y="T5"/>
                </a:cxn>
              </a:cxnLst>
              <a:rect l="0" t="0" r="r" b="b"/>
              <a:pathLst>
                <a:path w="7" h="4">
                  <a:moveTo>
                    <a:pt x="6" y="0"/>
                  </a:moveTo>
                  <a:cubicBezTo>
                    <a:pt x="5" y="0"/>
                    <a:pt x="0" y="2"/>
                    <a:pt x="1" y="3"/>
                  </a:cubicBezTo>
                  <a:cubicBezTo>
                    <a:pt x="2" y="4"/>
                    <a:pt x="7" y="0"/>
                    <a:pt x="6"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 name="Freeform 425"/>
            <p:cNvSpPr>
              <a:spLocks/>
            </p:cNvSpPr>
            <p:nvPr/>
          </p:nvSpPr>
          <p:spPr bwMode="auto">
            <a:xfrm>
              <a:off x="18502748" y="6761778"/>
              <a:ext cx="54139" cy="35042"/>
            </a:xfrm>
            <a:custGeom>
              <a:avLst/>
              <a:gdLst>
                <a:gd name="T0" fmla="*/ 5 w 6"/>
                <a:gd name="T1" fmla="*/ 0 h 4"/>
                <a:gd name="T2" fmla="*/ 1 w 6"/>
                <a:gd name="T3" fmla="*/ 3 h 4"/>
                <a:gd name="T4" fmla="*/ 5 w 6"/>
                <a:gd name="T5" fmla="*/ 0 h 4"/>
                <a:gd name="T6" fmla="*/ 5 w 6"/>
                <a:gd name="T7" fmla="*/ 0 h 4"/>
              </a:gdLst>
              <a:ahLst/>
              <a:cxnLst>
                <a:cxn ang="0">
                  <a:pos x="T0" y="T1"/>
                </a:cxn>
                <a:cxn ang="0">
                  <a:pos x="T2" y="T3"/>
                </a:cxn>
                <a:cxn ang="0">
                  <a:pos x="T4" y="T5"/>
                </a:cxn>
                <a:cxn ang="0">
                  <a:pos x="T6" y="T7"/>
                </a:cxn>
              </a:cxnLst>
              <a:rect l="0" t="0" r="r" b="b"/>
              <a:pathLst>
                <a:path w="6" h="4">
                  <a:moveTo>
                    <a:pt x="5" y="0"/>
                  </a:moveTo>
                  <a:cubicBezTo>
                    <a:pt x="5" y="0"/>
                    <a:pt x="0" y="2"/>
                    <a:pt x="1" y="3"/>
                  </a:cubicBezTo>
                  <a:cubicBezTo>
                    <a:pt x="2" y="4"/>
                    <a:pt x="5" y="0"/>
                    <a:pt x="5" y="0"/>
                  </a:cubicBezTo>
                  <a:cubicBezTo>
                    <a:pt x="5" y="0"/>
                    <a:pt x="6" y="0"/>
                    <a:pt x="5"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 name="Freeform 426"/>
            <p:cNvSpPr>
              <a:spLocks/>
            </p:cNvSpPr>
            <p:nvPr/>
          </p:nvSpPr>
          <p:spPr bwMode="auto">
            <a:xfrm>
              <a:off x="18454978" y="6790447"/>
              <a:ext cx="47770" cy="44598"/>
            </a:xfrm>
            <a:custGeom>
              <a:avLst/>
              <a:gdLst>
                <a:gd name="T0" fmla="*/ 4 w 5"/>
                <a:gd name="T1" fmla="*/ 0 h 5"/>
                <a:gd name="T2" fmla="*/ 0 w 5"/>
                <a:gd name="T3" fmla="*/ 4 h 5"/>
                <a:gd name="T4" fmla="*/ 4 w 5"/>
                <a:gd name="T5" fmla="*/ 0 h 5"/>
                <a:gd name="T6" fmla="*/ 4 w 5"/>
                <a:gd name="T7" fmla="*/ 0 h 5"/>
              </a:gdLst>
              <a:ahLst/>
              <a:cxnLst>
                <a:cxn ang="0">
                  <a:pos x="T0" y="T1"/>
                </a:cxn>
                <a:cxn ang="0">
                  <a:pos x="T2" y="T3"/>
                </a:cxn>
                <a:cxn ang="0">
                  <a:pos x="T4" y="T5"/>
                </a:cxn>
                <a:cxn ang="0">
                  <a:pos x="T6" y="T7"/>
                </a:cxn>
              </a:cxnLst>
              <a:rect l="0" t="0" r="r" b="b"/>
              <a:pathLst>
                <a:path w="5" h="5">
                  <a:moveTo>
                    <a:pt x="4" y="0"/>
                  </a:moveTo>
                  <a:cubicBezTo>
                    <a:pt x="4" y="0"/>
                    <a:pt x="0" y="4"/>
                    <a:pt x="0" y="4"/>
                  </a:cubicBezTo>
                  <a:cubicBezTo>
                    <a:pt x="2" y="5"/>
                    <a:pt x="4" y="0"/>
                    <a:pt x="4" y="0"/>
                  </a:cubicBezTo>
                  <a:cubicBezTo>
                    <a:pt x="4" y="0"/>
                    <a:pt x="5" y="0"/>
                    <a:pt x="4"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 name="Freeform 427"/>
            <p:cNvSpPr>
              <a:spLocks/>
            </p:cNvSpPr>
            <p:nvPr/>
          </p:nvSpPr>
          <p:spPr bwMode="auto">
            <a:xfrm>
              <a:off x="18445422" y="6854158"/>
              <a:ext cx="9553" cy="9556"/>
            </a:xfrm>
            <a:custGeom>
              <a:avLst/>
              <a:gdLst>
                <a:gd name="T0" fmla="*/ 1 w 1"/>
                <a:gd name="T1" fmla="*/ 0 h 1"/>
                <a:gd name="T2" fmla="*/ 1 w 1"/>
                <a:gd name="T3" fmla="*/ 1 h 1"/>
                <a:gd name="T4" fmla="*/ 1 w 1"/>
                <a:gd name="T5" fmla="*/ 0 h 1"/>
              </a:gdLst>
              <a:ahLst/>
              <a:cxnLst>
                <a:cxn ang="0">
                  <a:pos x="T0" y="T1"/>
                </a:cxn>
                <a:cxn ang="0">
                  <a:pos x="T2" y="T3"/>
                </a:cxn>
                <a:cxn ang="0">
                  <a:pos x="T4" y="T5"/>
                </a:cxn>
              </a:cxnLst>
              <a:rect l="0" t="0" r="r" b="b"/>
              <a:pathLst>
                <a:path w="1" h="1">
                  <a:moveTo>
                    <a:pt x="1" y="0"/>
                  </a:moveTo>
                  <a:cubicBezTo>
                    <a:pt x="0" y="0"/>
                    <a:pt x="0" y="1"/>
                    <a:pt x="1" y="1"/>
                  </a:cubicBezTo>
                  <a:cubicBezTo>
                    <a:pt x="1" y="1"/>
                    <a:pt x="1" y="0"/>
                    <a:pt x="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 name="Freeform 428"/>
            <p:cNvSpPr>
              <a:spLocks/>
            </p:cNvSpPr>
            <p:nvPr/>
          </p:nvSpPr>
          <p:spPr bwMode="auto">
            <a:xfrm>
              <a:off x="18397652" y="6815931"/>
              <a:ext cx="47770" cy="38227"/>
            </a:xfrm>
            <a:custGeom>
              <a:avLst/>
              <a:gdLst>
                <a:gd name="T0" fmla="*/ 4 w 5"/>
                <a:gd name="T1" fmla="*/ 1 h 4"/>
                <a:gd name="T2" fmla="*/ 0 w 5"/>
                <a:gd name="T3" fmla="*/ 4 h 4"/>
                <a:gd name="T4" fmla="*/ 4 w 5"/>
                <a:gd name="T5" fmla="*/ 1 h 4"/>
                <a:gd name="T6" fmla="*/ 4 w 5"/>
                <a:gd name="T7" fmla="*/ 1 h 4"/>
              </a:gdLst>
              <a:ahLst/>
              <a:cxnLst>
                <a:cxn ang="0">
                  <a:pos x="T0" y="T1"/>
                </a:cxn>
                <a:cxn ang="0">
                  <a:pos x="T2" y="T3"/>
                </a:cxn>
                <a:cxn ang="0">
                  <a:pos x="T4" y="T5"/>
                </a:cxn>
                <a:cxn ang="0">
                  <a:pos x="T6" y="T7"/>
                </a:cxn>
              </a:cxnLst>
              <a:rect l="0" t="0" r="r" b="b"/>
              <a:pathLst>
                <a:path w="5" h="4">
                  <a:moveTo>
                    <a:pt x="4" y="1"/>
                  </a:moveTo>
                  <a:cubicBezTo>
                    <a:pt x="2" y="2"/>
                    <a:pt x="0" y="3"/>
                    <a:pt x="0" y="4"/>
                  </a:cubicBezTo>
                  <a:cubicBezTo>
                    <a:pt x="0" y="4"/>
                    <a:pt x="4" y="1"/>
                    <a:pt x="4" y="1"/>
                  </a:cubicBezTo>
                  <a:cubicBezTo>
                    <a:pt x="3" y="1"/>
                    <a:pt x="5" y="0"/>
                    <a:pt x="4"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 name="Freeform 429"/>
            <p:cNvSpPr>
              <a:spLocks/>
            </p:cNvSpPr>
            <p:nvPr/>
          </p:nvSpPr>
          <p:spPr bwMode="auto">
            <a:xfrm>
              <a:off x="18053701" y="7163156"/>
              <a:ext cx="19109" cy="28669"/>
            </a:xfrm>
            <a:custGeom>
              <a:avLst/>
              <a:gdLst>
                <a:gd name="T0" fmla="*/ 1 w 2"/>
                <a:gd name="T1" fmla="*/ 0 h 3"/>
                <a:gd name="T2" fmla="*/ 1 w 2"/>
                <a:gd name="T3" fmla="*/ 3 h 3"/>
                <a:gd name="T4" fmla="*/ 1 w 2"/>
                <a:gd name="T5" fmla="*/ 0 h 3"/>
              </a:gdLst>
              <a:ahLst/>
              <a:cxnLst>
                <a:cxn ang="0">
                  <a:pos x="T0" y="T1"/>
                </a:cxn>
                <a:cxn ang="0">
                  <a:pos x="T2" y="T3"/>
                </a:cxn>
                <a:cxn ang="0">
                  <a:pos x="T4" y="T5"/>
                </a:cxn>
              </a:cxnLst>
              <a:rect l="0" t="0" r="r" b="b"/>
              <a:pathLst>
                <a:path w="2" h="3">
                  <a:moveTo>
                    <a:pt x="1" y="0"/>
                  </a:moveTo>
                  <a:cubicBezTo>
                    <a:pt x="1" y="0"/>
                    <a:pt x="0" y="3"/>
                    <a:pt x="1" y="3"/>
                  </a:cubicBezTo>
                  <a:cubicBezTo>
                    <a:pt x="2" y="3"/>
                    <a:pt x="2" y="0"/>
                    <a:pt x="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grpSp>
          <p:nvGrpSpPr>
            <p:cNvPr id="37" name="Group 36"/>
            <p:cNvGrpSpPr/>
            <p:nvPr/>
          </p:nvGrpSpPr>
          <p:grpSpPr>
            <a:xfrm>
              <a:off x="17709756" y="6761778"/>
              <a:ext cx="697449" cy="662593"/>
              <a:chOff x="5961121" y="2686387"/>
              <a:chExt cx="288233" cy="273757"/>
            </a:xfrm>
            <a:grpFill/>
          </p:grpSpPr>
          <p:sp>
            <p:nvSpPr>
              <p:cNvPr id="402" name="Freeform 430"/>
              <p:cNvSpPr>
                <a:spLocks/>
              </p:cNvSpPr>
              <p:nvPr/>
            </p:nvSpPr>
            <p:spPr bwMode="auto">
              <a:xfrm>
                <a:off x="6130902" y="2686387"/>
                <a:ext cx="118452" cy="100026"/>
              </a:xfrm>
              <a:custGeom>
                <a:avLst/>
                <a:gdLst>
                  <a:gd name="T0" fmla="*/ 28 w 31"/>
                  <a:gd name="T1" fmla="*/ 10 h 26"/>
                  <a:gd name="T2" fmla="*/ 29 w 31"/>
                  <a:gd name="T3" fmla="*/ 7 h 26"/>
                  <a:gd name="T4" fmla="*/ 27 w 31"/>
                  <a:gd name="T5" fmla="*/ 10 h 26"/>
                  <a:gd name="T6" fmla="*/ 20 w 31"/>
                  <a:gd name="T7" fmla="*/ 8 h 26"/>
                  <a:gd name="T8" fmla="*/ 11 w 31"/>
                  <a:gd name="T9" fmla="*/ 1 h 26"/>
                  <a:gd name="T10" fmla="*/ 11 w 31"/>
                  <a:gd name="T11" fmla="*/ 5 h 26"/>
                  <a:gd name="T12" fmla="*/ 9 w 31"/>
                  <a:gd name="T13" fmla="*/ 11 h 26"/>
                  <a:gd name="T14" fmla="*/ 7 w 31"/>
                  <a:gd name="T15" fmla="*/ 14 h 26"/>
                  <a:gd name="T16" fmla="*/ 4 w 31"/>
                  <a:gd name="T17" fmla="*/ 14 h 26"/>
                  <a:gd name="T18" fmla="*/ 5 w 31"/>
                  <a:gd name="T19" fmla="*/ 16 h 26"/>
                  <a:gd name="T20" fmla="*/ 1 w 31"/>
                  <a:gd name="T21" fmla="*/ 18 h 26"/>
                  <a:gd name="T22" fmla="*/ 2 w 31"/>
                  <a:gd name="T23" fmla="*/ 23 h 26"/>
                  <a:gd name="T24" fmla="*/ 4 w 31"/>
                  <a:gd name="T25" fmla="*/ 25 h 26"/>
                  <a:gd name="T26" fmla="*/ 6 w 31"/>
                  <a:gd name="T27" fmla="*/ 23 h 26"/>
                  <a:gd name="T28" fmla="*/ 7 w 31"/>
                  <a:gd name="T29" fmla="*/ 23 h 26"/>
                  <a:gd name="T30" fmla="*/ 4 w 31"/>
                  <a:gd name="T31" fmla="*/ 20 h 26"/>
                  <a:gd name="T32" fmla="*/ 7 w 31"/>
                  <a:gd name="T33" fmla="*/ 19 h 26"/>
                  <a:gd name="T34" fmla="*/ 12 w 31"/>
                  <a:gd name="T35" fmla="*/ 18 h 26"/>
                  <a:gd name="T36" fmla="*/ 17 w 31"/>
                  <a:gd name="T37" fmla="*/ 21 h 26"/>
                  <a:gd name="T38" fmla="*/ 21 w 31"/>
                  <a:gd name="T39" fmla="*/ 16 h 26"/>
                  <a:gd name="T40" fmla="*/ 31 w 31"/>
                  <a:gd name="T41" fmla="*/ 14 h 26"/>
                  <a:gd name="T42" fmla="*/ 29 w 31"/>
                  <a:gd name="T43" fmla="*/ 12 h 26"/>
                  <a:gd name="T44" fmla="*/ 28 w 31"/>
                  <a:gd name="T45" fmla="*/ 10 h 26"/>
                  <a:gd name="T46" fmla="*/ 28 w 31"/>
                  <a:gd name="T47" fmla="*/ 10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1" h="26">
                    <a:moveTo>
                      <a:pt x="28" y="10"/>
                    </a:moveTo>
                    <a:cubicBezTo>
                      <a:pt x="28" y="10"/>
                      <a:pt x="29" y="8"/>
                      <a:pt x="29" y="7"/>
                    </a:cubicBezTo>
                    <a:cubicBezTo>
                      <a:pt x="29" y="8"/>
                      <a:pt x="27" y="10"/>
                      <a:pt x="27" y="10"/>
                    </a:cubicBezTo>
                    <a:cubicBezTo>
                      <a:pt x="25" y="10"/>
                      <a:pt x="21" y="9"/>
                      <a:pt x="20" y="8"/>
                    </a:cubicBezTo>
                    <a:cubicBezTo>
                      <a:pt x="17" y="7"/>
                      <a:pt x="15" y="2"/>
                      <a:pt x="11" y="1"/>
                    </a:cubicBezTo>
                    <a:cubicBezTo>
                      <a:pt x="9" y="0"/>
                      <a:pt x="10" y="4"/>
                      <a:pt x="11" y="5"/>
                    </a:cubicBezTo>
                    <a:cubicBezTo>
                      <a:pt x="11" y="7"/>
                      <a:pt x="10" y="9"/>
                      <a:pt x="9" y="11"/>
                    </a:cubicBezTo>
                    <a:cubicBezTo>
                      <a:pt x="8" y="12"/>
                      <a:pt x="10" y="15"/>
                      <a:pt x="7" y="14"/>
                    </a:cubicBezTo>
                    <a:cubicBezTo>
                      <a:pt x="7" y="14"/>
                      <a:pt x="5" y="13"/>
                      <a:pt x="4" y="14"/>
                    </a:cubicBezTo>
                    <a:cubicBezTo>
                      <a:pt x="4" y="15"/>
                      <a:pt x="5" y="16"/>
                      <a:pt x="5" y="16"/>
                    </a:cubicBezTo>
                    <a:cubicBezTo>
                      <a:pt x="5" y="16"/>
                      <a:pt x="2" y="18"/>
                      <a:pt x="1" y="18"/>
                    </a:cubicBezTo>
                    <a:cubicBezTo>
                      <a:pt x="0" y="20"/>
                      <a:pt x="3" y="21"/>
                      <a:pt x="2" y="23"/>
                    </a:cubicBezTo>
                    <a:cubicBezTo>
                      <a:pt x="1" y="24"/>
                      <a:pt x="3" y="26"/>
                      <a:pt x="4" y="25"/>
                    </a:cubicBezTo>
                    <a:cubicBezTo>
                      <a:pt x="5" y="24"/>
                      <a:pt x="5" y="23"/>
                      <a:pt x="6" y="23"/>
                    </a:cubicBezTo>
                    <a:cubicBezTo>
                      <a:pt x="6" y="23"/>
                      <a:pt x="7" y="24"/>
                      <a:pt x="7" y="23"/>
                    </a:cubicBezTo>
                    <a:cubicBezTo>
                      <a:pt x="7" y="22"/>
                      <a:pt x="5" y="21"/>
                      <a:pt x="4" y="20"/>
                    </a:cubicBezTo>
                    <a:cubicBezTo>
                      <a:pt x="3" y="18"/>
                      <a:pt x="7" y="19"/>
                      <a:pt x="7" y="19"/>
                    </a:cubicBezTo>
                    <a:cubicBezTo>
                      <a:pt x="9" y="19"/>
                      <a:pt x="10" y="17"/>
                      <a:pt x="12" y="18"/>
                    </a:cubicBezTo>
                    <a:cubicBezTo>
                      <a:pt x="14" y="19"/>
                      <a:pt x="15" y="20"/>
                      <a:pt x="17" y="21"/>
                    </a:cubicBezTo>
                    <a:cubicBezTo>
                      <a:pt x="20" y="23"/>
                      <a:pt x="19" y="17"/>
                      <a:pt x="21" y="16"/>
                    </a:cubicBezTo>
                    <a:cubicBezTo>
                      <a:pt x="21" y="16"/>
                      <a:pt x="31" y="16"/>
                      <a:pt x="31" y="14"/>
                    </a:cubicBezTo>
                    <a:cubicBezTo>
                      <a:pt x="30" y="13"/>
                      <a:pt x="27" y="15"/>
                      <a:pt x="29" y="12"/>
                    </a:cubicBezTo>
                    <a:cubicBezTo>
                      <a:pt x="30" y="11"/>
                      <a:pt x="27" y="12"/>
                      <a:pt x="28" y="10"/>
                    </a:cubicBezTo>
                    <a:cubicBezTo>
                      <a:pt x="29" y="7"/>
                      <a:pt x="28" y="11"/>
                      <a:pt x="28"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03" name="Freeform 431"/>
              <p:cNvSpPr>
                <a:spLocks/>
              </p:cNvSpPr>
              <p:nvPr/>
            </p:nvSpPr>
            <p:spPr bwMode="auto">
              <a:xfrm>
                <a:off x="5961121" y="2778517"/>
                <a:ext cx="215847" cy="181627"/>
              </a:xfrm>
              <a:custGeom>
                <a:avLst/>
                <a:gdLst>
                  <a:gd name="T0" fmla="*/ 52 w 56"/>
                  <a:gd name="T1" fmla="*/ 1 h 47"/>
                  <a:gd name="T2" fmla="*/ 51 w 56"/>
                  <a:gd name="T3" fmla="*/ 1 h 47"/>
                  <a:gd name="T4" fmla="*/ 52 w 56"/>
                  <a:gd name="T5" fmla="*/ 3 h 47"/>
                  <a:gd name="T6" fmla="*/ 49 w 56"/>
                  <a:gd name="T7" fmla="*/ 3 h 47"/>
                  <a:gd name="T8" fmla="*/ 47 w 56"/>
                  <a:gd name="T9" fmla="*/ 5 h 47"/>
                  <a:gd name="T10" fmla="*/ 45 w 56"/>
                  <a:gd name="T11" fmla="*/ 6 h 47"/>
                  <a:gd name="T12" fmla="*/ 46 w 56"/>
                  <a:gd name="T13" fmla="*/ 7 h 47"/>
                  <a:gd name="T14" fmla="*/ 46 w 56"/>
                  <a:gd name="T15" fmla="*/ 10 h 47"/>
                  <a:gd name="T16" fmla="*/ 46 w 56"/>
                  <a:gd name="T17" fmla="*/ 13 h 47"/>
                  <a:gd name="T18" fmla="*/ 41 w 56"/>
                  <a:gd name="T19" fmla="*/ 22 h 47"/>
                  <a:gd name="T20" fmla="*/ 36 w 56"/>
                  <a:gd name="T21" fmla="*/ 27 h 47"/>
                  <a:gd name="T22" fmla="*/ 31 w 56"/>
                  <a:gd name="T23" fmla="*/ 27 h 47"/>
                  <a:gd name="T24" fmla="*/ 32 w 56"/>
                  <a:gd name="T25" fmla="*/ 24 h 47"/>
                  <a:gd name="T26" fmla="*/ 30 w 56"/>
                  <a:gd name="T27" fmla="*/ 25 h 47"/>
                  <a:gd name="T28" fmla="*/ 29 w 56"/>
                  <a:gd name="T29" fmla="*/ 27 h 47"/>
                  <a:gd name="T30" fmla="*/ 25 w 56"/>
                  <a:gd name="T31" fmla="*/ 33 h 47"/>
                  <a:gd name="T32" fmla="*/ 25 w 56"/>
                  <a:gd name="T33" fmla="*/ 34 h 47"/>
                  <a:gd name="T34" fmla="*/ 23 w 56"/>
                  <a:gd name="T35" fmla="*/ 36 h 47"/>
                  <a:gd name="T36" fmla="*/ 21 w 56"/>
                  <a:gd name="T37" fmla="*/ 35 h 47"/>
                  <a:gd name="T38" fmla="*/ 17 w 56"/>
                  <a:gd name="T39" fmla="*/ 35 h 47"/>
                  <a:gd name="T40" fmla="*/ 9 w 56"/>
                  <a:gd name="T41" fmla="*/ 36 h 47"/>
                  <a:gd name="T42" fmla="*/ 2 w 56"/>
                  <a:gd name="T43" fmla="*/ 42 h 47"/>
                  <a:gd name="T44" fmla="*/ 1 w 56"/>
                  <a:gd name="T45" fmla="*/ 44 h 47"/>
                  <a:gd name="T46" fmla="*/ 3 w 56"/>
                  <a:gd name="T47" fmla="*/ 43 h 47"/>
                  <a:gd name="T48" fmla="*/ 5 w 56"/>
                  <a:gd name="T49" fmla="*/ 44 h 47"/>
                  <a:gd name="T50" fmla="*/ 22 w 56"/>
                  <a:gd name="T51" fmla="*/ 40 h 47"/>
                  <a:gd name="T52" fmla="*/ 21 w 56"/>
                  <a:gd name="T53" fmla="*/ 43 h 47"/>
                  <a:gd name="T54" fmla="*/ 24 w 56"/>
                  <a:gd name="T55" fmla="*/ 47 h 47"/>
                  <a:gd name="T56" fmla="*/ 27 w 56"/>
                  <a:gd name="T57" fmla="*/ 44 h 47"/>
                  <a:gd name="T58" fmla="*/ 30 w 56"/>
                  <a:gd name="T59" fmla="*/ 43 h 47"/>
                  <a:gd name="T60" fmla="*/ 31 w 56"/>
                  <a:gd name="T61" fmla="*/ 40 h 47"/>
                  <a:gd name="T62" fmla="*/ 38 w 56"/>
                  <a:gd name="T63" fmla="*/ 39 h 47"/>
                  <a:gd name="T64" fmla="*/ 41 w 56"/>
                  <a:gd name="T65" fmla="*/ 40 h 47"/>
                  <a:gd name="T66" fmla="*/ 43 w 56"/>
                  <a:gd name="T67" fmla="*/ 37 h 47"/>
                  <a:gd name="T68" fmla="*/ 45 w 56"/>
                  <a:gd name="T69" fmla="*/ 35 h 47"/>
                  <a:gd name="T70" fmla="*/ 46 w 56"/>
                  <a:gd name="T71" fmla="*/ 38 h 47"/>
                  <a:gd name="T72" fmla="*/ 48 w 56"/>
                  <a:gd name="T73" fmla="*/ 37 h 47"/>
                  <a:gd name="T74" fmla="*/ 49 w 56"/>
                  <a:gd name="T75" fmla="*/ 35 h 47"/>
                  <a:gd name="T76" fmla="*/ 49 w 56"/>
                  <a:gd name="T77" fmla="*/ 32 h 47"/>
                  <a:gd name="T78" fmla="*/ 51 w 56"/>
                  <a:gd name="T79" fmla="*/ 26 h 47"/>
                  <a:gd name="T80" fmla="*/ 51 w 56"/>
                  <a:gd name="T81" fmla="*/ 19 h 47"/>
                  <a:gd name="T82" fmla="*/ 53 w 56"/>
                  <a:gd name="T83" fmla="*/ 19 h 47"/>
                  <a:gd name="T84" fmla="*/ 55 w 56"/>
                  <a:gd name="T85" fmla="*/ 17 h 47"/>
                  <a:gd name="T86" fmla="*/ 55 w 56"/>
                  <a:gd name="T87" fmla="*/ 9 h 47"/>
                  <a:gd name="T88" fmla="*/ 52 w 56"/>
                  <a:gd name="T89" fmla="*/ 1 h 47"/>
                  <a:gd name="T90" fmla="*/ 52 w 56"/>
                  <a:gd name="T91" fmla="*/ 1 h 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56" h="47">
                    <a:moveTo>
                      <a:pt x="52" y="1"/>
                    </a:moveTo>
                    <a:cubicBezTo>
                      <a:pt x="51" y="1"/>
                      <a:pt x="51" y="0"/>
                      <a:pt x="51" y="1"/>
                    </a:cubicBezTo>
                    <a:cubicBezTo>
                      <a:pt x="49" y="2"/>
                      <a:pt x="51" y="2"/>
                      <a:pt x="52" y="3"/>
                    </a:cubicBezTo>
                    <a:cubicBezTo>
                      <a:pt x="53" y="4"/>
                      <a:pt x="50" y="5"/>
                      <a:pt x="49" y="3"/>
                    </a:cubicBezTo>
                    <a:cubicBezTo>
                      <a:pt x="48" y="1"/>
                      <a:pt x="47" y="4"/>
                      <a:pt x="47" y="5"/>
                    </a:cubicBezTo>
                    <a:cubicBezTo>
                      <a:pt x="46" y="5"/>
                      <a:pt x="45" y="6"/>
                      <a:pt x="45" y="6"/>
                    </a:cubicBezTo>
                    <a:cubicBezTo>
                      <a:pt x="45" y="8"/>
                      <a:pt x="46" y="7"/>
                      <a:pt x="46" y="7"/>
                    </a:cubicBezTo>
                    <a:cubicBezTo>
                      <a:pt x="46" y="8"/>
                      <a:pt x="46" y="9"/>
                      <a:pt x="46" y="10"/>
                    </a:cubicBezTo>
                    <a:cubicBezTo>
                      <a:pt x="46" y="11"/>
                      <a:pt x="47" y="11"/>
                      <a:pt x="46" y="13"/>
                    </a:cubicBezTo>
                    <a:cubicBezTo>
                      <a:pt x="44" y="16"/>
                      <a:pt x="43" y="19"/>
                      <a:pt x="41" y="22"/>
                    </a:cubicBezTo>
                    <a:cubicBezTo>
                      <a:pt x="40" y="23"/>
                      <a:pt x="37" y="27"/>
                      <a:pt x="36" y="27"/>
                    </a:cubicBezTo>
                    <a:cubicBezTo>
                      <a:pt x="34" y="27"/>
                      <a:pt x="32" y="28"/>
                      <a:pt x="31" y="27"/>
                    </a:cubicBezTo>
                    <a:cubicBezTo>
                      <a:pt x="30" y="26"/>
                      <a:pt x="32" y="25"/>
                      <a:pt x="32" y="24"/>
                    </a:cubicBezTo>
                    <a:cubicBezTo>
                      <a:pt x="33" y="23"/>
                      <a:pt x="30" y="25"/>
                      <a:pt x="30" y="25"/>
                    </a:cubicBezTo>
                    <a:cubicBezTo>
                      <a:pt x="29" y="26"/>
                      <a:pt x="29" y="26"/>
                      <a:pt x="29" y="27"/>
                    </a:cubicBezTo>
                    <a:cubicBezTo>
                      <a:pt x="29" y="30"/>
                      <a:pt x="26" y="31"/>
                      <a:pt x="25" y="33"/>
                    </a:cubicBezTo>
                    <a:cubicBezTo>
                      <a:pt x="25" y="33"/>
                      <a:pt x="25" y="34"/>
                      <a:pt x="25" y="34"/>
                    </a:cubicBezTo>
                    <a:cubicBezTo>
                      <a:pt x="25" y="35"/>
                      <a:pt x="23" y="36"/>
                      <a:pt x="23" y="36"/>
                    </a:cubicBezTo>
                    <a:cubicBezTo>
                      <a:pt x="22" y="36"/>
                      <a:pt x="23" y="35"/>
                      <a:pt x="21" y="35"/>
                    </a:cubicBezTo>
                    <a:cubicBezTo>
                      <a:pt x="20" y="35"/>
                      <a:pt x="19" y="35"/>
                      <a:pt x="17" y="35"/>
                    </a:cubicBezTo>
                    <a:cubicBezTo>
                      <a:pt x="14" y="36"/>
                      <a:pt x="12" y="35"/>
                      <a:pt x="9" y="36"/>
                    </a:cubicBezTo>
                    <a:cubicBezTo>
                      <a:pt x="7" y="38"/>
                      <a:pt x="4" y="40"/>
                      <a:pt x="2" y="42"/>
                    </a:cubicBezTo>
                    <a:cubicBezTo>
                      <a:pt x="0" y="42"/>
                      <a:pt x="0" y="45"/>
                      <a:pt x="1" y="44"/>
                    </a:cubicBezTo>
                    <a:cubicBezTo>
                      <a:pt x="2" y="44"/>
                      <a:pt x="2" y="43"/>
                      <a:pt x="3" y="43"/>
                    </a:cubicBezTo>
                    <a:cubicBezTo>
                      <a:pt x="4" y="44"/>
                      <a:pt x="5" y="45"/>
                      <a:pt x="5" y="44"/>
                    </a:cubicBezTo>
                    <a:cubicBezTo>
                      <a:pt x="10" y="43"/>
                      <a:pt x="17" y="39"/>
                      <a:pt x="22" y="40"/>
                    </a:cubicBezTo>
                    <a:cubicBezTo>
                      <a:pt x="23" y="41"/>
                      <a:pt x="21" y="43"/>
                      <a:pt x="21" y="43"/>
                    </a:cubicBezTo>
                    <a:cubicBezTo>
                      <a:pt x="22" y="44"/>
                      <a:pt x="23" y="47"/>
                      <a:pt x="24" y="47"/>
                    </a:cubicBezTo>
                    <a:cubicBezTo>
                      <a:pt x="25" y="46"/>
                      <a:pt x="26" y="45"/>
                      <a:pt x="27" y="44"/>
                    </a:cubicBezTo>
                    <a:cubicBezTo>
                      <a:pt x="28" y="42"/>
                      <a:pt x="28" y="43"/>
                      <a:pt x="30" y="43"/>
                    </a:cubicBezTo>
                    <a:cubicBezTo>
                      <a:pt x="29" y="43"/>
                      <a:pt x="28" y="35"/>
                      <a:pt x="31" y="40"/>
                    </a:cubicBezTo>
                    <a:cubicBezTo>
                      <a:pt x="32" y="42"/>
                      <a:pt x="37" y="40"/>
                      <a:pt x="38" y="39"/>
                    </a:cubicBezTo>
                    <a:cubicBezTo>
                      <a:pt x="40" y="36"/>
                      <a:pt x="40" y="42"/>
                      <a:pt x="41" y="40"/>
                    </a:cubicBezTo>
                    <a:cubicBezTo>
                      <a:pt x="41" y="39"/>
                      <a:pt x="42" y="37"/>
                      <a:pt x="43" y="37"/>
                    </a:cubicBezTo>
                    <a:cubicBezTo>
                      <a:pt x="44" y="36"/>
                      <a:pt x="44" y="37"/>
                      <a:pt x="45" y="35"/>
                    </a:cubicBezTo>
                    <a:cubicBezTo>
                      <a:pt x="45" y="35"/>
                      <a:pt x="45" y="39"/>
                      <a:pt x="46" y="38"/>
                    </a:cubicBezTo>
                    <a:cubicBezTo>
                      <a:pt x="46" y="38"/>
                      <a:pt x="47" y="38"/>
                      <a:pt x="48" y="37"/>
                    </a:cubicBezTo>
                    <a:cubicBezTo>
                      <a:pt x="49" y="37"/>
                      <a:pt x="48" y="36"/>
                      <a:pt x="49" y="35"/>
                    </a:cubicBezTo>
                    <a:cubicBezTo>
                      <a:pt x="51" y="34"/>
                      <a:pt x="51" y="34"/>
                      <a:pt x="49" y="32"/>
                    </a:cubicBezTo>
                    <a:cubicBezTo>
                      <a:pt x="48" y="31"/>
                      <a:pt x="51" y="28"/>
                      <a:pt x="51" y="26"/>
                    </a:cubicBezTo>
                    <a:cubicBezTo>
                      <a:pt x="52" y="24"/>
                      <a:pt x="50" y="21"/>
                      <a:pt x="51" y="19"/>
                    </a:cubicBezTo>
                    <a:cubicBezTo>
                      <a:pt x="52" y="18"/>
                      <a:pt x="52" y="19"/>
                      <a:pt x="53" y="19"/>
                    </a:cubicBezTo>
                    <a:cubicBezTo>
                      <a:pt x="54" y="19"/>
                      <a:pt x="55" y="17"/>
                      <a:pt x="55" y="17"/>
                    </a:cubicBezTo>
                    <a:cubicBezTo>
                      <a:pt x="56" y="14"/>
                      <a:pt x="56" y="11"/>
                      <a:pt x="55" y="9"/>
                    </a:cubicBezTo>
                    <a:cubicBezTo>
                      <a:pt x="55" y="8"/>
                      <a:pt x="52" y="1"/>
                      <a:pt x="52" y="1"/>
                    </a:cubicBezTo>
                    <a:cubicBezTo>
                      <a:pt x="52" y="1"/>
                      <a:pt x="52" y="1"/>
                      <a:pt x="5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grpSp>
        <p:sp>
          <p:nvSpPr>
            <p:cNvPr id="38" name="Freeform 432"/>
            <p:cNvSpPr>
              <a:spLocks/>
            </p:cNvSpPr>
            <p:nvPr/>
          </p:nvSpPr>
          <p:spPr bwMode="auto">
            <a:xfrm>
              <a:off x="17884911" y="7370216"/>
              <a:ext cx="19109" cy="25484"/>
            </a:xfrm>
            <a:custGeom>
              <a:avLst/>
              <a:gdLst>
                <a:gd name="T0" fmla="*/ 2 w 2"/>
                <a:gd name="T1" fmla="*/ 0 h 3"/>
                <a:gd name="T2" fmla="*/ 0 w 2"/>
                <a:gd name="T3" fmla="*/ 1 h 3"/>
                <a:gd name="T4" fmla="*/ 2 w 2"/>
                <a:gd name="T5" fmla="*/ 0 h 3"/>
              </a:gdLst>
              <a:ahLst/>
              <a:cxnLst>
                <a:cxn ang="0">
                  <a:pos x="T0" y="T1"/>
                </a:cxn>
                <a:cxn ang="0">
                  <a:pos x="T2" y="T3"/>
                </a:cxn>
                <a:cxn ang="0">
                  <a:pos x="T4" y="T5"/>
                </a:cxn>
              </a:cxnLst>
              <a:rect l="0" t="0" r="r" b="b"/>
              <a:pathLst>
                <a:path w="2" h="3">
                  <a:moveTo>
                    <a:pt x="2" y="0"/>
                  </a:moveTo>
                  <a:cubicBezTo>
                    <a:pt x="2" y="0"/>
                    <a:pt x="0" y="1"/>
                    <a:pt x="0" y="1"/>
                  </a:cubicBezTo>
                  <a:cubicBezTo>
                    <a:pt x="1" y="3"/>
                    <a:pt x="2" y="1"/>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 name="Freeform 433"/>
            <p:cNvSpPr>
              <a:spLocks/>
            </p:cNvSpPr>
            <p:nvPr/>
          </p:nvSpPr>
          <p:spPr bwMode="auto">
            <a:xfrm>
              <a:off x="17773446" y="7370216"/>
              <a:ext cx="121018" cy="92380"/>
            </a:xfrm>
            <a:custGeom>
              <a:avLst/>
              <a:gdLst>
                <a:gd name="T0" fmla="*/ 11 w 13"/>
                <a:gd name="T1" fmla="*/ 2 h 10"/>
                <a:gd name="T2" fmla="*/ 7 w 13"/>
                <a:gd name="T3" fmla="*/ 2 h 10"/>
                <a:gd name="T4" fmla="*/ 5 w 13"/>
                <a:gd name="T5" fmla="*/ 3 h 10"/>
                <a:gd name="T6" fmla="*/ 3 w 13"/>
                <a:gd name="T7" fmla="*/ 4 h 10"/>
                <a:gd name="T8" fmla="*/ 0 w 13"/>
                <a:gd name="T9" fmla="*/ 6 h 10"/>
                <a:gd name="T10" fmla="*/ 3 w 13"/>
                <a:gd name="T11" fmla="*/ 9 h 10"/>
                <a:gd name="T12" fmla="*/ 6 w 13"/>
                <a:gd name="T13" fmla="*/ 6 h 10"/>
                <a:gd name="T14" fmla="*/ 10 w 13"/>
                <a:gd name="T15" fmla="*/ 6 h 10"/>
                <a:gd name="T16" fmla="*/ 11 w 13"/>
                <a:gd name="T17" fmla="*/ 2 h 10"/>
                <a:gd name="T18" fmla="*/ 11 w 13"/>
                <a:gd name="T19" fmla="*/ 2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3" h="10">
                  <a:moveTo>
                    <a:pt x="11" y="2"/>
                  </a:moveTo>
                  <a:cubicBezTo>
                    <a:pt x="9" y="2"/>
                    <a:pt x="9" y="0"/>
                    <a:pt x="7" y="2"/>
                  </a:cubicBezTo>
                  <a:cubicBezTo>
                    <a:pt x="6" y="2"/>
                    <a:pt x="5" y="4"/>
                    <a:pt x="5" y="3"/>
                  </a:cubicBezTo>
                  <a:cubicBezTo>
                    <a:pt x="4" y="2"/>
                    <a:pt x="3" y="4"/>
                    <a:pt x="3" y="4"/>
                  </a:cubicBezTo>
                  <a:cubicBezTo>
                    <a:pt x="2" y="6"/>
                    <a:pt x="1" y="5"/>
                    <a:pt x="0" y="6"/>
                  </a:cubicBezTo>
                  <a:cubicBezTo>
                    <a:pt x="0" y="5"/>
                    <a:pt x="2" y="9"/>
                    <a:pt x="3" y="9"/>
                  </a:cubicBezTo>
                  <a:cubicBezTo>
                    <a:pt x="3" y="10"/>
                    <a:pt x="5" y="6"/>
                    <a:pt x="6" y="6"/>
                  </a:cubicBezTo>
                  <a:cubicBezTo>
                    <a:pt x="7" y="6"/>
                    <a:pt x="9" y="7"/>
                    <a:pt x="10" y="6"/>
                  </a:cubicBezTo>
                  <a:cubicBezTo>
                    <a:pt x="11" y="6"/>
                    <a:pt x="13" y="3"/>
                    <a:pt x="11" y="2"/>
                  </a:cubicBezTo>
                  <a:cubicBezTo>
                    <a:pt x="10" y="2"/>
                    <a:pt x="11" y="2"/>
                    <a:pt x="11"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0" name="Freeform 434"/>
            <p:cNvSpPr>
              <a:spLocks/>
            </p:cNvSpPr>
            <p:nvPr/>
          </p:nvSpPr>
          <p:spPr bwMode="auto">
            <a:xfrm>
              <a:off x="17652427" y="7405258"/>
              <a:ext cx="101909" cy="149721"/>
            </a:xfrm>
            <a:custGeom>
              <a:avLst/>
              <a:gdLst>
                <a:gd name="T0" fmla="*/ 7 w 11"/>
                <a:gd name="T1" fmla="*/ 0 h 16"/>
                <a:gd name="T2" fmla="*/ 2 w 11"/>
                <a:gd name="T3" fmla="*/ 2 h 16"/>
                <a:gd name="T4" fmla="*/ 0 w 11"/>
                <a:gd name="T5" fmla="*/ 6 h 16"/>
                <a:gd name="T6" fmla="*/ 2 w 11"/>
                <a:gd name="T7" fmla="*/ 6 h 16"/>
                <a:gd name="T8" fmla="*/ 3 w 11"/>
                <a:gd name="T9" fmla="*/ 4 h 16"/>
                <a:gd name="T10" fmla="*/ 4 w 11"/>
                <a:gd name="T11" fmla="*/ 5 h 16"/>
                <a:gd name="T12" fmla="*/ 3 w 11"/>
                <a:gd name="T13" fmla="*/ 10 h 16"/>
                <a:gd name="T14" fmla="*/ 3 w 11"/>
                <a:gd name="T15" fmla="*/ 11 h 16"/>
                <a:gd name="T16" fmla="*/ 3 w 11"/>
                <a:gd name="T17" fmla="*/ 13 h 16"/>
                <a:gd name="T18" fmla="*/ 5 w 11"/>
                <a:gd name="T19" fmla="*/ 12 h 16"/>
                <a:gd name="T20" fmla="*/ 6 w 11"/>
                <a:gd name="T21" fmla="*/ 15 h 16"/>
                <a:gd name="T22" fmla="*/ 8 w 11"/>
                <a:gd name="T23" fmla="*/ 12 h 16"/>
                <a:gd name="T24" fmla="*/ 11 w 11"/>
                <a:gd name="T25" fmla="*/ 7 h 16"/>
                <a:gd name="T26" fmla="*/ 10 w 11"/>
                <a:gd name="T27" fmla="*/ 2 h 16"/>
                <a:gd name="T28" fmla="*/ 7 w 11"/>
                <a:gd name="T29" fmla="*/ 0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 h="16">
                  <a:moveTo>
                    <a:pt x="7" y="0"/>
                  </a:moveTo>
                  <a:cubicBezTo>
                    <a:pt x="5" y="0"/>
                    <a:pt x="3" y="1"/>
                    <a:pt x="2" y="2"/>
                  </a:cubicBezTo>
                  <a:cubicBezTo>
                    <a:pt x="0" y="3"/>
                    <a:pt x="0" y="4"/>
                    <a:pt x="0" y="6"/>
                  </a:cubicBezTo>
                  <a:cubicBezTo>
                    <a:pt x="0" y="5"/>
                    <a:pt x="3" y="5"/>
                    <a:pt x="2" y="6"/>
                  </a:cubicBezTo>
                  <a:cubicBezTo>
                    <a:pt x="3" y="5"/>
                    <a:pt x="2" y="4"/>
                    <a:pt x="3" y="4"/>
                  </a:cubicBezTo>
                  <a:cubicBezTo>
                    <a:pt x="3" y="4"/>
                    <a:pt x="4" y="4"/>
                    <a:pt x="4" y="5"/>
                  </a:cubicBezTo>
                  <a:cubicBezTo>
                    <a:pt x="4" y="7"/>
                    <a:pt x="4" y="8"/>
                    <a:pt x="3" y="10"/>
                  </a:cubicBezTo>
                  <a:cubicBezTo>
                    <a:pt x="2" y="11"/>
                    <a:pt x="3" y="11"/>
                    <a:pt x="3" y="11"/>
                  </a:cubicBezTo>
                  <a:cubicBezTo>
                    <a:pt x="3" y="12"/>
                    <a:pt x="3" y="13"/>
                    <a:pt x="3" y="13"/>
                  </a:cubicBezTo>
                  <a:cubicBezTo>
                    <a:pt x="3" y="16"/>
                    <a:pt x="5" y="12"/>
                    <a:pt x="5" y="12"/>
                  </a:cubicBezTo>
                  <a:cubicBezTo>
                    <a:pt x="5" y="12"/>
                    <a:pt x="5" y="15"/>
                    <a:pt x="6" y="15"/>
                  </a:cubicBezTo>
                  <a:cubicBezTo>
                    <a:pt x="6" y="16"/>
                    <a:pt x="8" y="13"/>
                    <a:pt x="8" y="12"/>
                  </a:cubicBezTo>
                  <a:cubicBezTo>
                    <a:pt x="10" y="10"/>
                    <a:pt x="10" y="8"/>
                    <a:pt x="11" y="7"/>
                  </a:cubicBezTo>
                  <a:cubicBezTo>
                    <a:pt x="11" y="5"/>
                    <a:pt x="10" y="4"/>
                    <a:pt x="10" y="2"/>
                  </a:cubicBezTo>
                  <a:cubicBezTo>
                    <a:pt x="10" y="0"/>
                    <a:pt x="7" y="2"/>
                    <a:pt x="7"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1" name="Freeform 435"/>
            <p:cNvSpPr>
              <a:spLocks/>
            </p:cNvSpPr>
            <p:nvPr/>
          </p:nvSpPr>
          <p:spPr bwMode="auto">
            <a:xfrm>
              <a:off x="17550518" y="7771599"/>
              <a:ext cx="35033" cy="28669"/>
            </a:xfrm>
            <a:custGeom>
              <a:avLst/>
              <a:gdLst>
                <a:gd name="T0" fmla="*/ 4 w 4"/>
                <a:gd name="T1" fmla="*/ 0 h 3"/>
                <a:gd name="T2" fmla="*/ 1 w 4"/>
                <a:gd name="T3" fmla="*/ 3 h 3"/>
                <a:gd name="T4" fmla="*/ 4 w 4"/>
                <a:gd name="T5" fmla="*/ 0 h 3"/>
              </a:gdLst>
              <a:ahLst/>
              <a:cxnLst>
                <a:cxn ang="0">
                  <a:pos x="T0" y="T1"/>
                </a:cxn>
                <a:cxn ang="0">
                  <a:pos x="T2" y="T3"/>
                </a:cxn>
                <a:cxn ang="0">
                  <a:pos x="T4" y="T5"/>
                </a:cxn>
              </a:cxnLst>
              <a:rect l="0" t="0" r="r" b="b"/>
              <a:pathLst>
                <a:path w="4" h="3">
                  <a:moveTo>
                    <a:pt x="4" y="0"/>
                  </a:moveTo>
                  <a:cubicBezTo>
                    <a:pt x="3" y="0"/>
                    <a:pt x="0" y="1"/>
                    <a:pt x="1" y="3"/>
                  </a:cubicBezTo>
                  <a:cubicBezTo>
                    <a:pt x="1" y="3"/>
                    <a:pt x="4" y="0"/>
                    <a:pt x="4"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2" name="Freeform 436"/>
            <p:cNvSpPr>
              <a:spLocks/>
            </p:cNvSpPr>
            <p:nvPr/>
          </p:nvSpPr>
          <p:spPr bwMode="auto">
            <a:xfrm>
              <a:off x="17633319" y="7679216"/>
              <a:ext cx="19109" cy="15928"/>
            </a:xfrm>
            <a:custGeom>
              <a:avLst/>
              <a:gdLst>
                <a:gd name="T0" fmla="*/ 2 w 2"/>
                <a:gd name="T1" fmla="*/ 0 h 2"/>
                <a:gd name="T2" fmla="*/ 0 w 2"/>
                <a:gd name="T3" fmla="*/ 1 h 2"/>
                <a:gd name="T4" fmla="*/ 2 w 2"/>
                <a:gd name="T5" fmla="*/ 0 h 2"/>
              </a:gdLst>
              <a:ahLst/>
              <a:cxnLst>
                <a:cxn ang="0">
                  <a:pos x="T0" y="T1"/>
                </a:cxn>
                <a:cxn ang="0">
                  <a:pos x="T2" y="T3"/>
                </a:cxn>
                <a:cxn ang="0">
                  <a:pos x="T4" y="T5"/>
                </a:cxn>
              </a:cxnLst>
              <a:rect l="0" t="0" r="r" b="b"/>
              <a:pathLst>
                <a:path w="2" h="2">
                  <a:moveTo>
                    <a:pt x="2" y="0"/>
                  </a:moveTo>
                  <a:cubicBezTo>
                    <a:pt x="1" y="0"/>
                    <a:pt x="0" y="1"/>
                    <a:pt x="0" y="1"/>
                  </a:cubicBezTo>
                  <a:cubicBezTo>
                    <a:pt x="0" y="2"/>
                    <a:pt x="2"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3" name="Freeform 437"/>
            <p:cNvSpPr>
              <a:spLocks/>
            </p:cNvSpPr>
            <p:nvPr/>
          </p:nvSpPr>
          <p:spPr bwMode="auto">
            <a:xfrm>
              <a:off x="17381727" y="7873535"/>
              <a:ext cx="19109" cy="9556"/>
            </a:xfrm>
            <a:custGeom>
              <a:avLst/>
              <a:gdLst>
                <a:gd name="T0" fmla="*/ 2 w 2"/>
                <a:gd name="T1" fmla="*/ 0 h 1"/>
                <a:gd name="T2" fmla="*/ 1 w 2"/>
                <a:gd name="T3" fmla="*/ 1 h 1"/>
                <a:gd name="T4" fmla="*/ 2 w 2"/>
                <a:gd name="T5" fmla="*/ 0 h 1"/>
              </a:gdLst>
              <a:ahLst/>
              <a:cxnLst>
                <a:cxn ang="0">
                  <a:pos x="T0" y="T1"/>
                </a:cxn>
                <a:cxn ang="0">
                  <a:pos x="T2" y="T3"/>
                </a:cxn>
                <a:cxn ang="0">
                  <a:pos x="T4" y="T5"/>
                </a:cxn>
              </a:cxnLst>
              <a:rect l="0" t="0" r="r" b="b"/>
              <a:pathLst>
                <a:path w="2" h="1">
                  <a:moveTo>
                    <a:pt x="2" y="0"/>
                  </a:moveTo>
                  <a:cubicBezTo>
                    <a:pt x="1" y="0"/>
                    <a:pt x="0" y="1"/>
                    <a:pt x="1" y="1"/>
                  </a:cubicBezTo>
                  <a:cubicBezTo>
                    <a:pt x="2" y="1"/>
                    <a:pt x="2"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4" name="Freeform 438"/>
            <p:cNvSpPr>
              <a:spLocks/>
            </p:cNvSpPr>
            <p:nvPr/>
          </p:nvSpPr>
          <p:spPr bwMode="auto">
            <a:xfrm>
              <a:off x="17203386" y="7838493"/>
              <a:ext cx="111465" cy="156092"/>
            </a:xfrm>
            <a:custGeom>
              <a:avLst/>
              <a:gdLst>
                <a:gd name="T0" fmla="*/ 8 w 12"/>
                <a:gd name="T1" fmla="*/ 1 h 17"/>
                <a:gd name="T2" fmla="*/ 0 w 12"/>
                <a:gd name="T3" fmla="*/ 8 h 17"/>
                <a:gd name="T4" fmla="*/ 1 w 12"/>
                <a:gd name="T5" fmla="*/ 14 h 17"/>
                <a:gd name="T6" fmla="*/ 3 w 12"/>
                <a:gd name="T7" fmla="*/ 17 h 17"/>
                <a:gd name="T8" fmla="*/ 8 w 12"/>
                <a:gd name="T9" fmla="*/ 1 h 17"/>
                <a:gd name="T10" fmla="*/ 8 w 12"/>
                <a:gd name="T11" fmla="*/ 1 h 17"/>
              </a:gdLst>
              <a:ahLst/>
              <a:cxnLst>
                <a:cxn ang="0">
                  <a:pos x="T0" y="T1"/>
                </a:cxn>
                <a:cxn ang="0">
                  <a:pos x="T2" y="T3"/>
                </a:cxn>
                <a:cxn ang="0">
                  <a:pos x="T4" y="T5"/>
                </a:cxn>
                <a:cxn ang="0">
                  <a:pos x="T6" y="T7"/>
                </a:cxn>
                <a:cxn ang="0">
                  <a:pos x="T8" y="T9"/>
                </a:cxn>
                <a:cxn ang="0">
                  <a:pos x="T10" y="T11"/>
                </a:cxn>
              </a:cxnLst>
              <a:rect l="0" t="0" r="r" b="b"/>
              <a:pathLst>
                <a:path w="12" h="17">
                  <a:moveTo>
                    <a:pt x="8" y="1"/>
                  </a:moveTo>
                  <a:cubicBezTo>
                    <a:pt x="5" y="0"/>
                    <a:pt x="1" y="6"/>
                    <a:pt x="0" y="8"/>
                  </a:cubicBezTo>
                  <a:cubicBezTo>
                    <a:pt x="0" y="10"/>
                    <a:pt x="0" y="12"/>
                    <a:pt x="1" y="14"/>
                  </a:cubicBezTo>
                  <a:cubicBezTo>
                    <a:pt x="1" y="14"/>
                    <a:pt x="3" y="17"/>
                    <a:pt x="3" y="17"/>
                  </a:cubicBezTo>
                  <a:cubicBezTo>
                    <a:pt x="4" y="15"/>
                    <a:pt x="12" y="2"/>
                    <a:pt x="8" y="1"/>
                  </a:cubicBezTo>
                  <a:cubicBezTo>
                    <a:pt x="7" y="1"/>
                    <a:pt x="9" y="1"/>
                    <a:pt x="8"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5" name="Freeform 439"/>
            <p:cNvSpPr>
              <a:spLocks/>
            </p:cNvSpPr>
            <p:nvPr/>
          </p:nvSpPr>
          <p:spPr bwMode="auto">
            <a:xfrm>
              <a:off x="16652429" y="8099708"/>
              <a:ext cx="130574" cy="92380"/>
            </a:xfrm>
            <a:custGeom>
              <a:avLst/>
              <a:gdLst>
                <a:gd name="T0" fmla="*/ 13 w 14"/>
                <a:gd name="T1" fmla="*/ 1 h 10"/>
                <a:gd name="T2" fmla="*/ 9 w 14"/>
                <a:gd name="T3" fmla="*/ 0 h 10"/>
                <a:gd name="T4" fmla="*/ 4 w 14"/>
                <a:gd name="T5" fmla="*/ 2 h 10"/>
                <a:gd name="T6" fmla="*/ 4 w 14"/>
                <a:gd name="T7" fmla="*/ 9 h 10"/>
                <a:gd name="T8" fmla="*/ 11 w 14"/>
                <a:gd name="T9" fmla="*/ 6 h 10"/>
                <a:gd name="T10" fmla="*/ 13 w 14"/>
                <a:gd name="T11" fmla="*/ 1 h 10"/>
              </a:gdLst>
              <a:ahLst/>
              <a:cxnLst>
                <a:cxn ang="0">
                  <a:pos x="T0" y="T1"/>
                </a:cxn>
                <a:cxn ang="0">
                  <a:pos x="T2" y="T3"/>
                </a:cxn>
                <a:cxn ang="0">
                  <a:pos x="T4" y="T5"/>
                </a:cxn>
                <a:cxn ang="0">
                  <a:pos x="T6" y="T7"/>
                </a:cxn>
                <a:cxn ang="0">
                  <a:pos x="T8" y="T9"/>
                </a:cxn>
                <a:cxn ang="0">
                  <a:pos x="T10" y="T11"/>
                </a:cxn>
              </a:cxnLst>
              <a:rect l="0" t="0" r="r" b="b"/>
              <a:pathLst>
                <a:path w="14" h="10">
                  <a:moveTo>
                    <a:pt x="13" y="1"/>
                  </a:moveTo>
                  <a:cubicBezTo>
                    <a:pt x="12" y="1"/>
                    <a:pt x="11" y="0"/>
                    <a:pt x="9" y="0"/>
                  </a:cubicBezTo>
                  <a:cubicBezTo>
                    <a:pt x="7" y="0"/>
                    <a:pt x="6" y="1"/>
                    <a:pt x="4" y="2"/>
                  </a:cubicBezTo>
                  <a:cubicBezTo>
                    <a:pt x="2" y="4"/>
                    <a:pt x="0" y="7"/>
                    <a:pt x="4" y="9"/>
                  </a:cubicBezTo>
                  <a:cubicBezTo>
                    <a:pt x="6" y="10"/>
                    <a:pt x="10" y="8"/>
                    <a:pt x="11" y="6"/>
                  </a:cubicBezTo>
                  <a:cubicBezTo>
                    <a:pt x="11" y="5"/>
                    <a:pt x="14" y="1"/>
                    <a:pt x="13"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6" name="Freeform 440"/>
            <p:cNvSpPr>
              <a:spLocks/>
            </p:cNvSpPr>
            <p:nvPr/>
          </p:nvSpPr>
          <p:spPr bwMode="auto">
            <a:xfrm>
              <a:off x="17184277" y="8163419"/>
              <a:ext cx="187897" cy="264400"/>
            </a:xfrm>
            <a:custGeom>
              <a:avLst/>
              <a:gdLst>
                <a:gd name="T0" fmla="*/ 12 w 20"/>
                <a:gd name="T1" fmla="*/ 2 h 28"/>
                <a:gd name="T2" fmla="*/ 9 w 20"/>
                <a:gd name="T3" fmla="*/ 2 h 28"/>
                <a:gd name="T4" fmla="*/ 4 w 20"/>
                <a:gd name="T5" fmla="*/ 3 h 28"/>
                <a:gd name="T6" fmla="*/ 3 w 20"/>
                <a:gd name="T7" fmla="*/ 11 h 28"/>
                <a:gd name="T8" fmla="*/ 3 w 20"/>
                <a:gd name="T9" fmla="*/ 13 h 28"/>
                <a:gd name="T10" fmla="*/ 0 w 20"/>
                <a:gd name="T11" fmla="*/ 13 h 28"/>
                <a:gd name="T12" fmla="*/ 3 w 20"/>
                <a:gd name="T13" fmla="*/ 22 h 28"/>
                <a:gd name="T14" fmla="*/ 5 w 20"/>
                <a:gd name="T15" fmla="*/ 20 h 28"/>
                <a:gd name="T16" fmla="*/ 7 w 20"/>
                <a:gd name="T17" fmla="*/ 22 h 28"/>
                <a:gd name="T18" fmla="*/ 4 w 20"/>
                <a:gd name="T19" fmla="*/ 23 h 28"/>
                <a:gd name="T20" fmla="*/ 8 w 20"/>
                <a:gd name="T21" fmla="*/ 26 h 28"/>
                <a:gd name="T22" fmla="*/ 11 w 20"/>
                <a:gd name="T23" fmla="*/ 25 h 28"/>
                <a:gd name="T24" fmla="*/ 15 w 20"/>
                <a:gd name="T25" fmla="*/ 28 h 28"/>
                <a:gd name="T26" fmla="*/ 14 w 20"/>
                <a:gd name="T27" fmla="*/ 25 h 28"/>
                <a:gd name="T28" fmla="*/ 17 w 20"/>
                <a:gd name="T29" fmla="*/ 24 h 28"/>
                <a:gd name="T30" fmla="*/ 10 w 20"/>
                <a:gd name="T31" fmla="*/ 22 h 28"/>
                <a:gd name="T32" fmla="*/ 9 w 20"/>
                <a:gd name="T33" fmla="*/ 16 h 28"/>
                <a:gd name="T34" fmla="*/ 12 w 20"/>
                <a:gd name="T35" fmla="*/ 12 h 28"/>
                <a:gd name="T36" fmla="*/ 13 w 20"/>
                <a:gd name="T37" fmla="*/ 7 h 28"/>
                <a:gd name="T38" fmla="*/ 12 w 20"/>
                <a:gd name="T39" fmla="*/ 2 h 28"/>
                <a:gd name="T40" fmla="*/ 12 w 20"/>
                <a:gd name="T41" fmla="*/ 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20" h="28">
                  <a:moveTo>
                    <a:pt x="12" y="2"/>
                  </a:moveTo>
                  <a:cubicBezTo>
                    <a:pt x="10" y="1"/>
                    <a:pt x="11" y="5"/>
                    <a:pt x="9" y="2"/>
                  </a:cubicBezTo>
                  <a:cubicBezTo>
                    <a:pt x="8" y="0"/>
                    <a:pt x="4" y="1"/>
                    <a:pt x="4" y="3"/>
                  </a:cubicBezTo>
                  <a:cubicBezTo>
                    <a:pt x="3" y="6"/>
                    <a:pt x="4" y="8"/>
                    <a:pt x="3" y="11"/>
                  </a:cubicBezTo>
                  <a:cubicBezTo>
                    <a:pt x="3" y="12"/>
                    <a:pt x="3" y="13"/>
                    <a:pt x="3" y="13"/>
                  </a:cubicBezTo>
                  <a:cubicBezTo>
                    <a:pt x="2" y="14"/>
                    <a:pt x="0" y="13"/>
                    <a:pt x="0" y="13"/>
                  </a:cubicBezTo>
                  <a:cubicBezTo>
                    <a:pt x="0" y="13"/>
                    <a:pt x="2" y="22"/>
                    <a:pt x="3" y="22"/>
                  </a:cubicBezTo>
                  <a:cubicBezTo>
                    <a:pt x="3" y="22"/>
                    <a:pt x="4" y="19"/>
                    <a:pt x="5" y="20"/>
                  </a:cubicBezTo>
                  <a:cubicBezTo>
                    <a:pt x="5" y="20"/>
                    <a:pt x="7" y="21"/>
                    <a:pt x="7" y="22"/>
                  </a:cubicBezTo>
                  <a:cubicBezTo>
                    <a:pt x="7" y="23"/>
                    <a:pt x="4" y="21"/>
                    <a:pt x="4" y="23"/>
                  </a:cubicBezTo>
                  <a:cubicBezTo>
                    <a:pt x="4" y="25"/>
                    <a:pt x="6" y="27"/>
                    <a:pt x="8" y="26"/>
                  </a:cubicBezTo>
                  <a:cubicBezTo>
                    <a:pt x="9" y="26"/>
                    <a:pt x="10" y="24"/>
                    <a:pt x="11" y="25"/>
                  </a:cubicBezTo>
                  <a:cubicBezTo>
                    <a:pt x="11" y="25"/>
                    <a:pt x="15" y="28"/>
                    <a:pt x="15" y="28"/>
                  </a:cubicBezTo>
                  <a:cubicBezTo>
                    <a:pt x="16" y="27"/>
                    <a:pt x="13" y="26"/>
                    <a:pt x="14" y="25"/>
                  </a:cubicBezTo>
                  <a:cubicBezTo>
                    <a:pt x="13" y="26"/>
                    <a:pt x="20" y="28"/>
                    <a:pt x="17" y="24"/>
                  </a:cubicBezTo>
                  <a:cubicBezTo>
                    <a:pt x="15" y="22"/>
                    <a:pt x="11" y="25"/>
                    <a:pt x="10" y="22"/>
                  </a:cubicBezTo>
                  <a:cubicBezTo>
                    <a:pt x="9" y="20"/>
                    <a:pt x="9" y="19"/>
                    <a:pt x="9" y="16"/>
                  </a:cubicBezTo>
                  <a:cubicBezTo>
                    <a:pt x="9" y="14"/>
                    <a:pt x="11" y="14"/>
                    <a:pt x="12" y="12"/>
                  </a:cubicBezTo>
                  <a:cubicBezTo>
                    <a:pt x="14" y="10"/>
                    <a:pt x="14" y="9"/>
                    <a:pt x="13" y="7"/>
                  </a:cubicBezTo>
                  <a:cubicBezTo>
                    <a:pt x="13" y="7"/>
                    <a:pt x="13" y="2"/>
                    <a:pt x="12" y="2"/>
                  </a:cubicBezTo>
                  <a:cubicBezTo>
                    <a:pt x="11" y="2"/>
                    <a:pt x="13" y="2"/>
                    <a:pt x="12"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7" name="Freeform 441"/>
            <p:cNvSpPr>
              <a:spLocks/>
            </p:cNvSpPr>
            <p:nvPr/>
          </p:nvSpPr>
          <p:spPr bwMode="auto">
            <a:xfrm>
              <a:off x="17343512" y="8389592"/>
              <a:ext cx="57323" cy="73269"/>
            </a:xfrm>
            <a:custGeom>
              <a:avLst/>
              <a:gdLst>
                <a:gd name="T0" fmla="*/ 3 w 6"/>
                <a:gd name="T1" fmla="*/ 1 h 8"/>
                <a:gd name="T2" fmla="*/ 1 w 6"/>
                <a:gd name="T3" fmla="*/ 1 h 8"/>
                <a:gd name="T4" fmla="*/ 0 w 6"/>
                <a:gd name="T5" fmla="*/ 3 h 8"/>
                <a:gd name="T6" fmla="*/ 2 w 6"/>
                <a:gd name="T7" fmla="*/ 6 h 8"/>
                <a:gd name="T8" fmla="*/ 5 w 6"/>
                <a:gd name="T9" fmla="*/ 7 h 8"/>
                <a:gd name="T10" fmla="*/ 4 w 6"/>
                <a:gd name="T11" fmla="*/ 4 h 8"/>
                <a:gd name="T12" fmla="*/ 3 w 6"/>
                <a:gd name="T13" fmla="*/ 1 h 8"/>
                <a:gd name="T14" fmla="*/ 3 w 6"/>
                <a:gd name="T15" fmla="*/ 1 h 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 h="8">
                  <a:moveTo>
                    <a:pt x="3" y="1"/>
                  </a:moveTo>
                  <a:cubicBezTo>
                    <a:pt x="3" y="1"/>
                    <a:pt x="2" y="0"/>
                    <a:pt x="1" y="1"/>
                  </a:cubicBezTo>
                  <a:cubicBezTo>
                    <a:pt x="1" y="2"/>
                    <a:pt x="0" y="2"/>
                    <a:pt x="0" y="3"/>
                  </a:cubicBezTo>
                  <a:cubicBezTo>
                    <a:pt x="1" y="4"/>
                    <a:pt x="0" y="5"/>
                    <a:pt x="2" y="6"/>
                  </a:cubicBezTo>
                  <a:cubicBezTo>
                    <a:pt x="2" y="6"/>
                    <a:pt x="6" y="8"/>
                    <a:pt x="5" y="7"/>
                  </a:cubicBezTo>
                  <a:cubicBezTo>
                    <a:pt x="5" y="6"/>
                    <a:pt x="5" y="5"/>
                    <a:pt x="4" y="4"/>
                  </a:cubicBezTo>
                  <a:cubicBezTo>
                    <a:pt x="2" y="4"/>
                    <a:pt x="2" y="1"/>
                    <a:pt x="3" y="1"/>
                  </a:cubicBezTo>
                  <a:cubicBezTo>
                    <a:pt x="2" y="1"/>
                    <a:pt x="4" y="1"/>
                    <a:pt x="3"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8" name="Freeform 442"/>
            <p:cNvSpPr>
              <a:spLocks/>
            </p:cNvSpPr>
            <p:nvPr/>
          </p:nvSpPr>
          <p:spPr bwMode="auto">
            <a:xfrm>
              <a:off x="17381727" y="8453303"/>
              <a:ext cx="92356" cy="124237"/>
            </a:xfrm>
            <a:custGeom>
              <a:avLst/>
              <a:gdLst>
                <a:gd name="T0" fmla="*/ 4 w 10"/>
                <a:gd name="T1" fmla="*/ 0 h 13"/>
                <a:gd name="T2" fmla="*/ 2 w 10"/>
                <a:gd name="T3" fmla="*/ 1 h 13"/>
                <a:gd name="T4" fmla="*/ 4 w 10"/>
                <a:gd name="T5" fmla="*/ 4 h 13"/>
                <a:gd name="T6" fmla="*/ 4 w 10"/>
                <a:gd name="T7" fmla="*/ 9 h 13"/>
                <a:gd name="T8" fmla="*/ 5 w 10"/>
                <a:gd name="T9" fmla="*/ 13 h 13"/>
                <a:gd name="T10" fmla="*/ 5 w 10"/>
                <a:gd name="T11" fmla="*/ 11 h 13"/>
                <a:gd name="T12" fmla="*/ 9 w 10"/>
                <a:gd name="T13" fmla="*/ 8 h 13"/>
                <a:gd name="T14" fmla="*/ 8 w 10"/>
                <a:gd name="T15" fmla="*/ 6 h 13"/>
                <a:gd name="T16" fmla="*/ 9 w 10"/>
                <a:gd name="T17" fmla="*/ 5 h 13"/>
                <a:gd name="T18" fmla="*/ 7 w 10"/>
                <a:gd name="T19" fmla="*/ 1 h 13"/>
                <a:gd name="T20" fmla="*/ 4 w 10"/>
                <a:gd name="T21" fmla="*/ 0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0" h="13">
                  <a:moveTo>
                    <a:pt x="4" y="0"/>
                  </a:moveTo>
                  <a:cubicBezTo>
                    <a:pt x="3" y="0"/>
                    <a:pt x="4" y="0"/>
                    <a:pt x="2" y="1"/>
                  </a:cubicBezTo>
                  <a:cubicBezTo>
                    <a:pt x="1" y="2"/>
                    <a:pt x="3" y="3"/>
                    <a:pt x="4" y="4"/>
                  </a:cubicBezTo>
                  <a:cubicBezTo>
                    <a:pt x="5" y="6"/>
                    <a:pt x="0" y="7"/>
                    <a:pt x="4" y="9"/>
                  </a:cubicBezTo>
                  <a:cubicBezTo>
                    <a:pt x="5" y="10"/>
                    <a:pt x="3" y="12"/>
                    <a:pt x="5" y="13"/>
                  </a:cubicBezTo>
                  <a:cubicBezTo>
                    <a:pt x="6" y="13"/>
                    <a:pt x="6" y="12"/>
                    <a:pt x="5" y="11"/>
                  </a:cubicBezTo>
                  <a:cubicBezTo>
                    <a:pt x="3" y="5"/>
                    <a:pt x="9" y="10"/>
                    <a:pt x="9" y="8"/>
                  </a:cubicBezTo>
                  <a:cubicBezTo>
                    <a:pt x="9" y="7"/>
                    <a:pt x="7" y="6"/>
                    <a:pt x="8" y="6"/>
                  </a:cubicBezTo>
                  <a:cubicBezTo>
                    <a:pt x="8" y="5"/>
                    <a:pt x="10" y="6"/>
                    <a:pt x="9" y="5"/>
                  </a:cubicBezTo>
                  <a:cubicBezTo>
                    <a:pt x="8" y="4"/>
                    <a:pt x="6" y="3"/>
                    <a:pt x="7" y="1"/>
                  </a:cubicBezTo>
                  <a:cubicBezTo>
                    <a:pt x="7" y="0"/>
                    <a:pt x="5" y="0"/>
                    <a:pt x="4"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9" name="Freeform 443"/>
            <p:cNvSpPr>
              <a:spLocks/>
            </p:cNvSpPr>
            <p:nvPr/>
          </p:nvSpPr>
          <p:spPr bwMode="auto">
            <a:xfrm>
              <a:off x="17212936" y="8399150"/>
              <a:ext cx="57323" cy="73269"/>
            </a:xfrm>
            <a:custGeom>
              <a:avLst/>
              <a:gdLst>
                <a:gd name="T0" fmla="*/ 6 w 6"/>
                <a:gd name="T1" fmla="*/ 5 h 8"/>
                <a:gd name="T2" fmla="*/ 0 w 6"/>
                <a:gd name="T3" fmla="*/ 2 h 8"/>
                <a:gd name="T4" fmla="*/ 3 w 6"/>
                <a:gd name="T5" fmla="*/ 6 h 8"/>
                <a:gd name="T6" fmla="*/ 6 w 6"/>
                <a:gd name="T7" fmla="*/ 5 h 8"/>
                <a:gd name="T8" fmla="*/ 6 w 6"/>
                <a:gd name="T9" fmla="*/ 5 h 8"/>
              </a:gdLst>
              <a:ahLst/>
              <a:cxnLst>
                <a:cxn ang="0">
                  <a:pos x="T0" y="T1"/>
                </a:cxn>
                <a:cxn ang="0">
                  <a:pos x="T2" y="T3"/>
                </a:cxn>
                <a:cxn ang="0">
                  <a:pos x="T4" y="T5"/>
                </a:cxn>
                <a:cxn ang="0">
                  <a:pos x="T6" y="T7"/>
                </a:cxn>
                <a:cxn ang="0">
                  <a:pos x="T8" y="T9"/>
                </a:cxn>
              </a:cxnLst>
              <a:rect l="0" t="0" r="r" b="b"/>
              <a:pathLst>
                <a:path w="6" h="8">
                  <a:moveTo>
                    <a:pt x="6" y="5"/>
                  </a:moveTo>
                  <a:cubicBezTo>
                    <a:pt x="5" y="4"/>
                    <a:pt x="3" y="0"/>
                    <a:pt x="0" y="2"/>
                  </a:cubicBezTo>
                  <a:cubicBezTo>
                    <a:pt x="0" y="2"/>
                    <a:pt x="3" y="5"/>
                    <a:pt x="3" y="6"/>
                  </a:cubicBezTo>
                  <a:cubicBezTo>
                    <a:pt x="3" y="8"/>
                    <a:pt x="6" y="8"/>
                    <a:pt x="6" y="5"/>
                  </a:cubicBezTo>
                  <a:cubicBezTo>
                    <a:pt x="6" y="5"/>
                    <a:pt x="6" y="6"/>
                    <a:pt x="6"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0" name="Freeform 444"/>
            <p:cNvSpPr>
              <a:spLocks/>
            </p:cNvSpPr>
            <p:nvPr/>
          </p:nvSpPr>
          <p:spPr bwMode="auto">
            <a:xfrm>
              <a:off x="17279818" y="8472417"/>
              <a:ext cx="82803" cy="95566"/>
            </a:xfrm>
            <a:custGeom>
              <a:avLst/>
              <a:gdLst>
                <a:gd name="T0" fmla="*/ 3 w 9"/>
                <a:gd name="T1" fmla="*/ 2 h 10"/>
                <a:gd name="T2" fmla="*/ 0 w 9"/>
                <a:gd name="T3" fmla="*/ 2 h 10"/>
                <a:gd name="T4" fmla="*/ 2 w 9"/>
                <a:gd name="T5" fmla="*/ 4 h 10"/>
                <a:gd name="T6" fmla="*/ 1 w 9"/>
                <a:gd name="T7" fmla="*/ 9 h 10"/>
                <a:gd name="T8" fmla="*/ 6 w 9"/>
                <a:gd name="T9" fmla="*/ 6 h 10"/>
                <a:gd name="T10" fmla="*/ 3 w 9"/>
                <a:gd name="T11" fmla="*/ 2 h 10"/>
                <a:gd name="T12" fmla="*/ 3 w 9"/>
                <a:gd name="T13" fmla="*/ 2 h 10"/>
              </a:gdLst>
              <a:ahLst/>
              <a:cxnLst>
                <a:cxn ang="0">
                  <a:pos x="T0" y="T1"/>
                </a:cxn>
                <a:cxn ang="0">
                  <a:pos x="T2" y="T3"/>
                </a:cxn>
                <a:cxn ang="0">
                  <a:pos x="T4" y="T5"/>
                </a:cxn>
                <a:cxn ang="0">
                  <a:pos x="T6" y="T7"/>
                </a:cxn>
                <a:cxn ang="0">
                  <a:pos x="T8" y="T9"/>
                </a:cxn>
                <a:cxn ang="0">
                  <a:pos x="T10" y="T11"/>
                </a:cxn>
                <a:cxn ang="0">
                  <a:pos x="T12" y="T13"/>
                </a:cxn>
              </a:cxnLst>
              <a:rect l="0" t="0" r="r" b="b"/>
              <a:pathLst>
                <a:path w="9" h="10">
                  <a:moveTo>
                    <a:pt x="3" y="2"/>
                  </a:moveTo>
                  <a:cubicBezTo>
                    <a:pt x="2" y="1"/>
                    <a:pt x="1" y="1"/>
                    <a:pt x="0" y="2"/>
                  </a:cubicBezTo>
                  <a:cubicBezTo>
                    <a:pt x="0" y="3"/>
                    <a:pt x="2" y="3"/>
                    <a:pt x="2" y="4"/>
                  </a:cubicBezTo>
                  <a:cubicBezTo>
                    <a:pt x="3" y="5"/>
                    <a:pt x="0" y="8"/>
                    <a:pt x="1" y="9"/>
                  </a:cubicBezTo>
                  <a:cubicBezTo>
                    <a:pt x="1" y="10"/>
                    <a:pt x="5" y="6"/>
                    <a:pt x="6" y="6"/>
                  </a:cubicBezTo>
                  <a:cubicBezTo>
                    <a:pt x="9" y="6"/>
                    <a:pt x="3" y="2"/>
                    <a:pt x="3" y="2"/>
                  </a:cubicBezTo>
                  <a:cubicBezTo>
                    <a:pt x="1" y="0"/>
                    <a:pt x="3" y="2"/>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1" name="Freeform 445"/>
            <p:cNvSpPr>
              <a:spLocks/>
            </p:cNvSpPr>
            <p:nvPr/>
          </p:nvSpPr>
          <p:spPr bwMode="auto">
            <a:xfrm>
              <a:off x="17298926" y="8529755"/>
              <a:ext cx="63695" cy="101936"/>
            </a:xfrm>
            <a:custGeom>
              <a:avLst/>
              <a:gdLst>
                <a:gd name="T0" fmla="*/ 6 w 7"/>
                <a:gd name="T1" fmla="*/ 1 h 11"/>
                <a:gd name="T2" fmla="*/ 3 w 7"/>
                <a:gd name="T3" fmla="*/ 5 h 11"/>
                <a:gd name="T4" fmla="*/ 3 w 7"/>
                <a:gd name="T5" fmla="*/ 9 h 11"/>
                <a:gd name="T6" fmla="*/ 5 w 7"/>
                <a:gd name="T7" fmla="*/ 6 h 11"/>
                <a:gd name="T8" fmla="*/ 6 w 7"/>
                <a:gd name="T9" fmla="*/ 1 h 11"/>
                <a:gd name="T10" fmla="*/ 6 w 7"/>
                <a:gd name="T11" fmla="*/ 1 h 11"/>
              </a:gdLst>
              <a:ahLst/>
              <a:cxnLst>
                <a:cxn ang="0">
                  <a:pos x="T0" y="T1"/>
                </a:cxn>
                <a:cxn ang="0">
                  <a:pos x="T2" y="T3"/>
                </a:cxn>
                <a:cxn ang="0">
                  <a:pos x="T4" y="T5"/>
                </a:cxn>
                <a:cxn ang="0">
                  <a:pos x="T6" y="T7"/>
                </a:cxn>
                <a:cxn ang="0">
                  <a:pos x="T8" y="T9"/>
                </a:cxn>
                <a:cxn ang="0">
                  <a:pos x="T10" y="T11"/>
                </a:cxn>
              </a:cxnLst>
              <a:rect l="0" t="0" r="r" b="b"/>
              <a:pathLst>
                <a:path w="7" h="11">
                  <a:moveTo>
                    <a:pt x="6" y="1"/>
                  </a:moveTo>
                  <a:cubicBezTo>
                    <a:pt x="3" y="1"/>
                    <a:pt x="4" y="4"/>
                    <a:pt x="3" y="5"/>
                  </a:cubicBezTo>
                  <a:cubicBezTo>
                    <a:pt x="0" y="7"/>
                    <a:pt x="1" y="7"/>
                    <a:pt x="3" y="9"/>
                  </a:cubicBezTo>
                  <a:cubicBezTo>
                    <a:pt x="6" y="11"/>
                    <a:pt x="4" y="8"/>
                    <a:pt x="5" y="6"/>
                  </a:cubicBezTo>
                  <a:cubicBezTo>
                    <a:pt x="5" y="6"/>
                    <a:pt x="7" y="0"/>
                    <a:pt x="6" y="1"/>
                  </a:cubicBezTo>
                  <a:cubicBezTo>
                    <a:pt x="5" y="1"/>
                    <a:pt x="6" y="0"/>
                    <a:pt x="6"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2" name="Freeform 446"/>
            <p:cNvSpPr>
              <a:spLocks/>
            </p:cNvSpPr>
            <p:nvPr/>
          </p:nvSpPr>
          <p:spPr bwMode="auto">
            <a:xfrm>
              <a:off x="17353063" y="8520200"/>
              <a:ext cx="38217" cy="73269"/>
            </a:xfrm>
            <a:custGeom>
              <a:avLst/>
              <a:gdLst>
                <a:gd name="T0" fmla="*/ 3 w 4"/>
                <a:gd name="T1" fmla="*/ 1 h 8"/>
                <a:gd name="T2" fmla="*/ 0 w 4"/>
                <a:gd name="T3" fmla="*/ 8 h 8"/>
                <a:gd name="T4" fmla="*/ 3 w 4"/>
                <a:gd name="T5" fmla="*/ 5 h 8"/>
                <a:gd name="T6" fmla="*/ 3 w 4"/>
                <a:gd name="T7" fmla="*/ 1 h 8"/>
                <a:gd name="T8" fmla="*/ 3 w 4"/>
                <a:gd name="T9" fmla="*/ 1 h 8"/>
              </a:gdLst>
              <a:ahLst/>
              <a:cxnLst>
                <a:cxn ang="0">
                  <a:pos x="T0" y="T1"/>
                </a:cxn>
                <a:cxn ang="0">
                  <a:pos x="T2" y="T3"/>
                </a:cxn>
                <a:cxn ang="0">
                  <a:pos x="T4" y="T5"/>
                </a:cxn>
                <a:cxn ang="0">
                  <a:pos x="T6" y="T7"/>
                </a:cxn>
                <a:cxn ang="0">
                  <a:pos x="T8" y="T9"/>
                </a:cxn>
              </a:cxnLst>
              <a:rect l="0" t="0" r="r" b="b"/>
              <a:pathLst>
                <a:path w="4" h="8">
                  <a:moveTo>
                    <a:pt x="3" y="1"/>
                  </a:moveTo>
                  <a:cubicBezTo>
                    <a:pt x="2" y="1"/>
                    <a:pt x="0" y="7"/>
                    <a:pt x="0" y="8"/>
                  </a:cubicBezTo>
                  <a:cubicBezTo>
                    <a:pt x="0" y="8"/>
                    <a:pt x="2" y="6"/>
                    <a:pt x="3" y="5"/>
                  </a:cubicBezTo>
                  <a:cubicBezTo>
                    <a:pt x="3" y="5"/>
                    <a:pt x="4" y="0"/>
                    <a:pt x="3" y="1"/>
                  </a:cubicBezTo>
                  <a:cubicBezTo>
                    <a:pt x="2" y="1"/>
                    <a:pt x="3" y="1"/>
                    <a:pt x="3"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3" name="Freeform 447"/>
            <p:cNvSpPr>
              <a:spLocks/>
            </p:cNvSpPr>
            <p:nvPr/>
          </p:nvSpPr>
          <p:spPr bwMode="auto">
            <a:xfrm>
              <a:off x="17372174" y="8567983"/>
              <a:ext cx="57323" cy="35042"/>
            </a:xfrm>
            <a:custGeom>
              <a:avLst/>
              <a:gdLst>
                <a:gd name="T0" fmla="*/ 1 w 6"/>
                <a:gd name="T1" fmla="*/ 1 h 4"/>
                <a:gd name="T2" fmla="*/ 3 w 6"/>
                <a:gd name="T3" fmla="*/ 3 h 4"/>
                <a:gd name="T4" fmla="*/ 1 w 6"/>
                <a:gd name="T5" fmla="*/ 1 h 4"/>
                <a:gd name="T6" fmla="*/ 1 w 6"/>
                <a:gd name="T7" fmla="*/ 1 h 4"/>
              </a:gdLst>
              <a:ahLst/>
              <a:cxnLst>
                <a:cxn ang="0">
                  <a:pos x="T0" y="T1"/>
                </a:cxn>
                <a:cxn ang="0">
                  <a:pos x="T2" y="T3"/>
                </a:cxn>
                <a:cxn ang="0">
                  <a:pos x="T4" y="T5"/>
                </a:cxn>
                <a:cxn ang="0">
                  <a:pos x="T6" y="T7"/>
                </a:cxn>
              </a:cxnLst>
              <a:rect l="0" t="0" r="r" b="b"/>
              <a:pathLst>
                <a:path w="6" h="4">
                  <a:moveTo>
                    <a:pt x="1" y="1"/>
                  </a:moveTo>
                  <a:cubicBezTo>
                    <a:pt x="0" y="3"/>
                    <a:pt x="1" y="4"/>
                    <a:pt x="3" y="3"/>
                  </a:cubicBezTo>
                  <a:cubicBezTo>
                    <a:pt x="6" y="3"/>
                    <a:pt x="2" y="0"/>
                    <a:pt x="1" y="1"/>
                  </a:cubicBezTo>
                  <a:cubicBezTo>
                    <a:pt x="1" y="2"/>
                    <a:pt x="2" y="1"/>
                    <a:pt x="1"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4" name="Freeform 448"/>
            <p:cNvSpPr>
              <a:spLocks/>
            </p:cNvSpPr>
            <p:nvPr/>
          </p:nvSpPr>
          <p:spPr bwMode="auto">
            <a:xfrm>
              <a:off x="17372174" y="8593469"/>
              <a:ext cx="130574" cy="197506"/>
            </a:xfrm>
            <a:custGeom>
              <a:avLst/>
              <a:gdLst>
                <a:gd name="T0" fmla="*/ 10 w 14"/>
                <a:gd name="T1" fmla="*/ 0 h 21"/>
                <a:gd name="T2" fmla="*/ 9 w 14"/>
                <a:gd name="T3" fmla="*/ 2 h 21"/>
                <a:gd name="T4" fmla="*/ 7 w 14"/>
                <a:gd name="T5" fmla="*/ 4 h 21"/>
                <a:gd name="T6" fmla="*/ 3 w 14"/>
                <a:gd name="T7" fmla="*/ 6 h 21"/>
                <a:gd name="T8" fmla="*/ 2 w 14"/>
                <a:gd name="T9" fmla="*/ 11 h 21"/>
                <a:gd name="T10" fmla="*/ 2 w 14"/>
                <a:gd name="T11" fmla="*/ 14 h 21"/>
                <a:gd name="T12" fmla="*/ 3 w 14"/>
                <a:gd name="T13" fmla="*/ 18 h 21"/>
                <a:gd name="T14" fmla="*/ 8 w 14"/>
                <a:gd name="T15" fmla="*/ 19 h 21"/>
                <a:gd name="T16" fmla="*/ 8 w 14"/>
                <a:gd name="T17" fmla="*/ 16 h 21"/>
                <a:gd name="T18" fmla="*/ 10 w 14"/>
                <a:gd name="T19" fmla="*/ 12 h 21"/>
                <a:gd name="T20" fmla="*/ 12 w 14"/>
                <a:gd name="T21" fmla="*/ 17 h 21"/>
                <a:gd name="T22" fmla="*/ 13 w 14"/>
                <a:gd name="T23" fmla="*/ 14 h 21"/>
                <a:gd name="T24" fmla="*/ 13 w 14"/>
                <a:gd name="T25" fmla="*/ 10 h 21"/>
                <a:gd name="T26" fmla="*/ 10 w 14"/>
                <a:gd name="T27" fmla="*/ 0 h 21"/>
                <a:gd name="T28" fmla="*/ 10 w 14"/>
                <a:gd name="T29" fmla="*/ 0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4" h="21">
                  <a:moveTo>
                    <a:pt x="10" y="0"/>
                  </a:moveTo>
                  <a:cubicBezTo>
                    <a:pt x="9" y="0"/>
                    <a:pt x="9" y="1"/>
                    <a:pt x="9" y="2"/>
                  </a:cubicBezTo>
                  <a:cubicBezTo>
                    <a:pt x="9" y="3"/>
                    <a:pt x="9" y="3"/>
                    <a:pt x="7" y="4"/>
                  </a:cubicBezTo>
                  <a:cubicBezTo>
                    <a:pt x="6" y="4"/>
                    <a:pt x="4" y="6"/>
                    <a:pt x="3" y="6"/>
                  </a:cubicBezTo>
                  <a:cubicBezTo>
                    <a:pt x="1" y="9"/>
                    <a:pt x="0" y="9"/>
                    <a:pt x="2" y="11"/>
                  </a:cubicBezTo>
                  <a:cubicBezTo>
                    <a:pt x="3" y="12"/>
                    <a:pt x="2" y="13"/>
                    <a:pt x="2" y="14"/>
                  </a:cubicBezTo>
                  <a:cubicBezTo>
                    <a:pt x="1" y="16"/>
                    <a:pt x="2" y="17"/>
                    <a:pt x="3" y="18"/>
                  </a:cubicBezTo>
                  <a:cubicBezTo>
                    <a:pt x="5" y="19"/>
                    <a:pt x="7" y="19"/>
                    <a:pt x="8" y="19"/>
                  </a:cubicBezTo>
                  <a:cubicBezTo>
                    <a:pt x="11" y="21"/>
                    <a:pt x="9" y="18"/>
                    <a:pt x="8" y="16"/>
                  </a:cubicBezTo>
                  <a:cubicBezTo>
                    <a:pt x="8" y="16"/>
                    <a:pt x="8" y="12"/>
                    <a:pt x="10" y="12"/>
                  </a:cubicBezTo>
                  <a:cubicBezTo>
                    <a:pt x="11" y="12"/>
                    <a:pt x="11" y="17"/>
                    <a:pt x="12" y="17"/>
                  </a:cubicBezTo>
                  <a:cubicBezTo>
                    <a:pt x="12" y="17"/>
                    <a:pt x="13" y="14"/>
                    <a:pt x="13" y="14"/>
                  </a:cubicBezTo>
                  <a:cubicBezTo>
                    <a:pt x="14" y="12"/>
                    <a:pt x="14" y="11"/>
                    <a:pt x="13" y="10"/>
                  </a:cubicBezTo>
                  <a:cubicBezTo>
                    <a:pt x="13" y="7"/>
                    <a:pt x="13" y="1"/>
                    <a:pt x="10" y="0"/>
                  </a:cubicBezTo>
                  <a:cubicBezTo>
                    <a:pt x="9" y="0"/>
                    <a:pt x="10" y="1"/>
                    <a:pt x="10"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5" name="Freeform 449"/>
            <p:cNvSpPr>
              <a:spLocks/>
            </p:cNvSpPr>
            <p:nvPr/>
          </p:nvSpPr>
          <p:spPr bwMode="auto">
            <a:xfrm>
              <a:off x="17289371" y="8631694"/>
              <a:ext cx="111465" cy="95566"/>
            </a:xfrm>
            <a:custGeom>
              <a:avLst/>
              <a:gdLst>
                <a:gd name="T0" fmla="*/ 8 w 12"/>
                <a:gd name="T1" fmla="*/ 1 h 10"/>
                <a:gd name="T2" fmla="*/ 2 w 12"/>
                <a:gd name="T3" fmla="*/ 4 h 10"/>
                <a:gd name="T4" fmla="*/ 0 w 12"/>
                <a:gd name="T5" fmla="*/ 10 h 10"/>
                <a:gd name="T6" fmla="*/ 2 w 12"/>
                <a:gd name="T7" fmla="*/ 6 h 10"/>
                <a:gd name="T8" fmla="*/ 4 w 12"/>
                <a:gd name="T9" fmla="*/ 6 h 10"/>
                <a:gd name="T10" fmla="*/ 6 w 12"/>
                <a:gd name="T11" fmla="*/ 7 h 10"/>
                <a:gd name="T12" fmla="*/ 8 w 12"/>
                <a:gd name="T13" fmla="*/ 7 h 10"/>
                <a:gd name="T14" fmla="*/ 8 w 12"/>
                <a:gd name="T15" fmla="*/ 5 h 10"/>
                <a:gd name="T16" fmla="*/ 8 w 12"/>
                <a:gd name="T17" fmla="*/ 1 h 10"/>
                <a:gd name="T18" fmla="*/ 8 w 12"/>
                <a:gd name="T19"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 h="10">
                  <a:moveTo>
                    <a:pt x="8" y="1"/>
                  </a:moveTo>
                  <a:cubicBezTo>
                    <a:pt x="6" y="0"/>
                    <a:pt x="5" y="4"/>
                    <a:pt x="2" y="4"/>
                  </a:cubicBezTo>
                  <a:cubicBezTo>
                    <a:pt x="0" y="5"/>
                    <a:pt x="0" y="9"/>
                    <a:pt x="0" y="10"/>
                  </a:cubicBezTo>
                  <a:cubicBezTo>
                    <a:pt x="1" y="9"/>
                    <a:pt x="1" y="7"/>
                    <a:pt x="2" y="6"/>
                  </a:cubicBezTo>
                  <a:cubicBezTo>
                    <a:pt x="2" y="6"/>
                    <a:pt x="4" y="5"/>
                    <a:pt x="4" y="6"/>
                  </a:cubicBezTo>
                  <a:cubicBezTo>
                    <a:pt x="4" y="7"/>
                    <a:pt x="6" y="7"/>
                    <a:pt x="6" y="7"/>
                  </a:cubicBezTo>
                  <a:cubicBezTo>
                    <a:pt x="7" y="7"/>
                    <a:pt x="7" y="8"/>
                    <a:pt x="8" y="7"/>
                  </a:cubicBezTo>
                  <a:cubicBezTo>
                    <a:pt x="8" y="7"/>
                    <a:pt x="8" y="5"/>
                    <a:pt x="8" y="5"/>
                  </a:cubicBezTo>
                  <a:cubicBezTo>
                    <a:pt x="9" y="3"/>
                    <a:pt x="11" y="2"/>
                    <a:pt x="8" y="1"/>
                  </a:cubicBezTo>
                  <a:cubicBezTo>
                    <a:pt x="7" y="1"/>
                    <a:pt x="12" y="3"/>
                    <a:pt x="8"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6" name="Freeform 450"/>
            <p:cNvSpPr>
              <a:spLocks/>
            </p:cNvSpPr>
            <p:nvPr/>
          </p:nvSpPr>
          <p:spPr bwMode="auto">
            <a:xfrm>
              <a:off x="17063256" y="8539313"/>
              <a:ext cx="111465" cy="111494"/>
            </a:xfrm>
            <a:custGeom>
              <a:avLst/>
              <a:gdLst>
                <a:gd name="T0" fmla="*/ 11 w 12"/>
                <a:gd name="T1" fmla="*/ 0 h 12"/>
                <a:gd name="T2" fmla="*/ 6 w 12"/>
                <a:gd name="T3" fmla="*/ 6 h 12"/>
                <a:gd name="T4" fmla="*/ 0 w 12"/>
                <a:gd name="T5" fmla="*/ 12 h 12"/>
                <a:gd name="T6" fmla="*/ 4 w 12"/>
                <a:gd name="T7" fmla="*/ 10 h 12"/>
                <a:gd name="T8" fmla="*/ 8 w 12"/>
                <a:gd name="T9" fmla="*/ 7 h 12"/>
                <a:gd name="T10" fmla="*/ 10 w 12"/>
                <a:gd name="T11" fmla="*/ 3 h 12"/>
                <a:gd name="T12" fmla="*/ 11 w 12"/>
                <a:gd name="T13" fmla="*/ 0 h 12"/>
              </a:gdLst>
              <a:ahLst/>
              <a:cxnLst>
                <a:cxn ang="0">
                  <a:pos x="T0" y="T1"/>
                </a:cxn>
                <a:cxn ang="0">
                  <a:pos x="T2" y="T3"/>
                </a:cxn>
                <a:cxn ang="0">
                  <a:pos x="T4" y="T5"/>
                </a:cxn>
                <a:cxn ang="0">
                  <a:pos x="T6" y="T7"/>
                </a:cxn>
                <a:cxn ang="0">
                  <a:pos x="T8" y="T9"/>
                </a:cxn>
                <a:cxn ang="0">
                  <a:pos x="T10" y="T11"/>
                </a:cxn>
                <a:cxn ang="0">
                  <a:pos x="T12" y="T13"/>
                </a:cxn>
              </a:cxnLst>
              <a:rect l="0" t="0" r="r" b="b"/>
              <a:pathLst>
                <a:path w="12" h="12">
                  <a:moveTo>
                    <a:pt x="11" y="0"/>
                  </a:moveTo>
                  <a:cubicBezTo>
                    <a:pt x="9" y="1"/>
                    <a:pt x="7" y="4"/>
                    <a:pt x="6" y="6"/>
                  </a:cubicBezTo>
                  <a:cubicBezTo>
                    <a:pt x="5" y="7"/>
                    <a:pt x="0" y="10"/>
                    <a:pt x="0" y="12"/>
                  </a:cubicBezTo>
                  <a:cubicBezTo>
                    <a:pt x="0" y="12"/>
                    <a:pt x="3" y="11"/>
                    <a:pt x="4" y="10"/>
                  </a:cubicBezTo>
                  <a:cubicBezTo>
                    <a:pt x="5" y="10"/>
                    <a:pt x="7" y="8"/>
                    <a:pt x="8" y="7"/>
                  </a:cubicBezTo>
                  <a:cubicBezTo>
                    <a:pt x="8" y="5"/>
                    <a:pt x="9" y="4"/>
                    <a:pt x="10" y="3"/>
                  </a:cubicBezTo>
                  <a:cubicBezTo>
                    <a:pt x="11" y="3"/>
                    <a:pt x="12" y="0"/>
                    <a:pt x="1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7" name="Freeform 451"/>
            <p:cNvSpPr>
              <a:spLocks/>
            </p:cNvSpPr>
            <p:nvPr/>
          </p:nvSpPr>
          <p:spPr bwMode="auto">
            <a:xfrm>
              <a:off x="17391283" y="8399150"/>
              <a:ext cx="19109" cy="9556"/>
            </a:xfrm>
            <a:custGeom>
              <a:avLst/>
              <a:gdLst>
                <a:gd name="T0" fmla="*/ 0 w 2"/>
                <a:gd name="T1" fmla="*/ 1 h 1"/>
                <a:gd name="T2" fmla="*/ 1 w 2"/>
                <a:gd name="T3" fmla="*/ 0 h 1"/>
                <a:gd name="T4" fmla="*/ 0 w 2"/>
                <a:gd name="T5" fmla="*/ 1 h 1"/>
              </a:gdLst>
              <a:ahLst/>
              <a:cxnLst>
                <a:cxn ang="0">
                  <a:pos x="T0" y="T1"/>
                </a:cxn>
                <a:cxn ang="0">
                  <a:pos x="T2" y="T3"/>
                </a:cxn>
                <a:cxn ang="0">
                  <a:pos x="T4" y="T5"/>
                </a:cxn>
              </a:cxnLst>
              <a:rect l="0" t="0" r="r" b="b"/>
              <a:pathLst>
                <a:path w="2" h="1">
                  <a:moveTo>
                    <a:pt x="0" y="1"/>
                  </a:moveTo>
                  <a:cubicBezTo>
                    <a:pt x="1" y="1"/>
                    <a:pt x="2" y="0"/>
                    <a:pt x="1" y="0"/>
                  </a:cubicBezTo>
                  <a:cubicBezTo>
                    <a:pt x="0" y="0"/>
                    <a:pt x="0" y="1"/>
                    <a:pt x="0"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8" name="Freeform 452"/>
            <p:cNvSpPr>
              <a:spLocks/>
            </p:cNvSpPr>
            <p:nvPr/>
          </p:nvSpPr>
          <p:spPr bwMode="auto">
            <a:xfrm>
              <a:off x="16037776" y="8781415"/>
              <a:ext cx="522294" cy="544729"/>
            </a:xfrm>
            <a:custGeom>
              <a:avLst/>
              <a:gdLst>
                <a:gd name="T0" fmla="*/ 12 w 56"/>
                <a:gd name="T1" fmla="*/ 3 h 58"/>
                <a:gd name="T2" fmla="*/ 4 w 56"/>
                <a:gd name="T3" fmla="*/ 2 h 58"/>
                <a:gd name="T4" fmla="*/ 2 w 56"/>
                <a:gd name="T5" fmla="*/ 3 h 58"/>
                <a:gd name="T6" fmla="*/ 6 w 56"/>
                <a:gd name="T7" fmla="*/ 9 h 58"/>
                <a:gd name="T8" fmla="*/ 11 w 56"/>
                <a:gd name="T9" fmla="*/ 13 h 58"/>
                <a:gd name="T10" fmla="*/ 13 w 56"/>
                <a:gd name="T11" fmla="*/ 17 h 58"/>
                <a:gd name="T12" fmla="*/ 17 w 56"/>
                <a:gd name="T13" fmla="*/ 19 h 58"/>
                <a:gd name="T14" fmla="*/ 20 w 56"/>
                <a:gd name="T15" fmla="*/ 26 h 58"/>
                <a:gd name="T16" fmla="*/ 22 w 56"/>
                <a:gd name="T17" fmla="*/ 28 h 58"/>
                <a:gd name="T18" fmla="*/ 26 w 56"/>
                <a:gd name="T19" fmla="*/ 33 h 58"/>
                <a:gd name="T20" fmla="*/ 30 w 56"/>
                <a:gd name="T21" fmla="*/ 42 h 58"/>
                <a:gd name="T22" fmla="*/ 41 w 56"/>
                <a:gd name="T23" fmla="*/ 52 h 58"/>
                <a:gd name="T24" fmla="*/ 46 w 56"/>
                <a:gd name="T25" fmla="*/ 57 h 58"/>
                <a:gd name="T26" fmla="*/ 54 w 56"/>
                <a:gd name="T27" fmla="*/ 57 h 58"/>
                <a:gd name="T28" fmla="*/ 54 w 56"/>
                <a:gd name="T29" fmla="*/ 46 h 58"/>
                <a:gd name="T30" fmla="*/ 55 w 56"/>
                <a:gd name="T31" fmla="*/ 44 h 58"/>
                <a:gd name="T32" fmla="*/ 52 w 56"/>
                <a:gd name="T33" fmla="*/ 41 h 58"/>
                <a:gd name="T34" fmla="*/ 50 w 56"/>
                <a:gd name="T35" fmla="*/ 40 h 58"/>
                <a:gd name="T36" fmla="*/ 48 w 56"/>
                <a:gd name="T37" fmla="*/ 42 h 58"/>
                <a:gd name="T38" fmla="*/ 48 w 56"/>
                <a:gd name="T39" fmla="*/ 38 h 58"/>
                <a:gd name="T40" fmla="*/ 47 w 56"/>
                <a:gd name="T41" fmla="*/ 36 h 58"/>
                <a:gd name="T42" fmla="*/ 44 w 56"/>
                <a:gd name="T43" fmla="*/ 34 h 58"/>
                <a:gd name="T44" fmla="*/ 42 w 56"/>
                <a:gd name="T45" fmla="*/ 30 h 58"/>
                <a:gd name="T46" fmla="*/ 42 w 56"/>
                <a:gd name="T47" fmla="*/ 29 h 58"/>
                <a:gd name="T48" fmla="*/ 43 w 56"/>
                <a:gd name="T49" fmla="*/ 28 h 58"/>
                <a:gd name="T50" fmla="*/ 38 w 56"/>
                <a:gd name="T51" fmla="*/ 27 h 58"/>
                <a:gd name="T52" fmla="*/ 38 w 56"/>
                <a:gd name="T53" fmla="*/ 25 h 58"/>
                <a:gd name="T54" fmla="*/ 36 w 56"/>
                <a:gd name="T55" fmla="*/ 24 h 58"/>
                <a:gd name="T56" fmla="*/ 37 w 56"/>
                <a:gd name="T57" fmla="*/ 23 h 58"/>
                <a:gd name="T58" fmla="*/ 35 w 56"/>
                <a:gd name="T59" fmla="*/ 22 h 58"/>
                <a:gd name="T60" fmla="*/ 34 w 56"/>
                <a:gd name="T61" fmla="*/ 21 h 58"/>
                <a:gd name="T62" fmla="*/ 31 w 56"/>
                <a:gd name="T63" fmla="*/ 19 h 58"/>
                <a:gd name="T64" fmla="*/ 30 w 56"/>
                <a:gd name="T65" fmla="*/ 19 h 58"/>
                <a:gd name="T66" fmla="*/ 25 w 56"/>
                <a:gd name="T67" fmla="*/ 16 h 58"/>
                <a:gd name="T68" fmla="*/ 21 w 56"/>
                <a:gd name="T69" fmla="*/ 11 h 58"/>
                <a:gd name="T70" fmla="*/ 16 w 56"/>
                <a:gd name="T71" fmla="*/ 7 h 58"/>
                <a:gd name="T72" fmla="*/ 12 w 56"/>
                <a:gd name="T73" fmla="*/ 3 h 5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6" h="58">
                  <a:moveTo>
                    <a:pt x="12" y="3"/>
                  </a:moveTo>
                  <a:cubicBezTo>
                    <a:pt x="9" y="3"/>
                    <a:pt x="7" y="3"/>
                    <a:pt x="4" y="2"/>
                  </a:cubicBezTo>
                  <a:cubicBezTo>
                    <a:pt x="2" y="1"/>
                    <a:pt x="0" y="0"/>
                    <a:pt x="2" y="3"/>
                  </a:cubicBezTo>
                  <a:cubicBezTo>
                    <a:pt x="3" y="5"/>
                    <a:pt x="4" y="8"/>
                    <a:pt x="6" y="9"/>
                  </a:cubicBezTo>
                  <a:cubicBezTo>
                    <a:pt x="8" y="10"/>
                    <a:pt x="10" y="11"/>
                    <a:pt x="11" y="13"/>
                  </a:cubicBezTo>
                  <a:cubicBezTo>
                    <a:pt x="12" y="14"/>
                    <a:pt x="12" y="16"/>
                    <a:pt x="13" y="17"/>
                  </a:cubicBezTo>
                  <a:cubicBezTo>
                    <a:pt x="15" y="18"/>
                    <a:pt x="16" y="18"/>
                    <a:pt x="17" y="19"/>
                  </a:cubicBezTo>
                  <a:cubicBezTo>
                    <a:pt x="19" y="21"/>
                    <a:pt x="19" y="24"/>
                    <a:pt x="20" y="26"/>
                  </a:cubicBezTo>
                  <a:cubicBezTo>
                    <a:pt x="21" y="27"/>
                    <a:pt x="22" y="28"/>
                    <a:pt x="22" y="28"/>
                  </a:cubicBezTo>
                  <a:cubicBezTo>
                    <a:pt x="24" y="30"/>
                    <a:pt x="25" y="31"/>
                    <a:pt x="26" y="33"/>
                  </a:cubicBezTo>
                  <a:cubicBezTo>
                    <a:pt x="28" y="36"/>
                    <a:pt x="28" y="39"/>
                    <a:pt x="30" y="42"/>
                  </a:cubicBezTo>
                  <a:cubicBezTo>
                    <a:pt x="34" y="45"/>
                    <a:pt x="37" y="49"/>
                    <a:pt x="41" y="52"/>
                  </a:cubicBezTo>
                  <a:cubicBezTo>
                    <a:pt x="43" y="54"/>
                    <a:pt x="44" y="55"/>
                    <a:pt x="46" y="57"/>
                  </a:cubicBezTo>
                  <a:cubicBezTo>
                    <a:pt x="47" y="57"/>
                    <a:pt x="53" y="58"/>
                    <a:pt x="54" y="57"/>
                  </a:cubicBezTo>
                  <a:cubicBezTo>
                    <a:pt x="55" y="56"/>
                    <a:pt x="53" y="48"/>
                    <a:pt x="54" y="46"/>
                  </a:cubicBezTo>
                  <a:cubicBezTo>
                    <a:pt x="54" y="45"/>
                    <a:pt x="56" y="45"/>
                    <a:pt x="55" y="44"/>
                  </a:cubicBezTo>
                  <a:cubicBezTo>
                    <a:pt x="54" y="43"/>
                    <a:pt x="53" y="42"/>
                    <a:pt x="52" y="41"/>
                  </a:cubicBezTo>
                  <a:cubicBezTo>
                    <a:pt x="52" y="41"/>
                    <a:pt x="51" y="40"/>
                    <a:pt x="50" y="40"/>
                  </a:cubicBezTo>
                  <a:cubicBezTo>
                    <a:pt x="49" y="40"/>
                    <a:pt x="49" y="42"/>
                    <a:pt x="48" y="42"/>
                  </a:cubicBezTo>
                  <a:cubicBezTo>
                    <a:pt x="49" y="42"/>
                    <a:pt x="48" y="38"/>
                    <a:pt x="48" y="38"/>
                  </a:cubicBezTo>
                  <a:cubicBezTo>
                    <a:pt x="47" y="37"/>
                    <a:pt x="47" y="37"/>
                    <a:pt x="47" y="36"/>
                  </a:cubicBezTo>
                  <a:cubicBezTo>
                    <a:pt x="47" y="35"/>
                    <a:pt x="45" y="34"/>
                    <a:pt x="44" y="34"/>
                  </a:cubicBezTo>
                  <a:cubicBezTo>
                    <a:pt x="43" y="33"/>
                    <a:pt x="41" y="32"/>
                    <a:pt x="42" y="30"/>
                  </a:cubicBezTo>
                  <a:cubicBezTo>
                    <a:pt x="42" y="30"/>
                    <a:pt x="41" y="29"/>
                    <a:pt x="42" y="29"/>
                  </a:cubicBezTo>
                  <a:cubicBezTo>
                    <a:pt x="42" y="28"/>
                    <a:pt x="43" y="29"/>
                    <a:pt x="43" y="28"/>
                  </a:cubicBezTo>
                  <a:cubicBezTo>
                    <a:pt x="44" y="26"/>
                    <a:pt x="38" y="26"/>
                    <a:pt x="38" y="27"/>
                  </a:cubicBezTo>
                  <a:cubicBezTo>
                    <a:pt x="38" y="26"/>
                    <a:pt x="42" y="25"/>
                    <a:pt x="38" y="25"/>
                  </a:cubicBezTo>
                  <a:cubicBezTo>
                    <a:pt x="37" y="25"/>
                    <a:pt x="36" y="24"/>
                    <a:pt x="36" y="24"/>
                  </a:cubicBezTo>
                  <a:cubicBezTo>
                    <a:pt x="36" y="23"/>
                    <a:pt x="37" y="23"/>
                    <a:pt x="37" y="23"/>
                  </a:cubicBezTo>
                  <a:cubicBezTo>
                    <a:pt x="37" y="22"/>
                    <a:pt x="35" y="22"/>
                    <a:pt x="35" y="22"/>
                  </a:cubicBezTo>
                  <a:cubicBezTo>
                    <a:pt x="35" y="22"/>
                    <a:pt x="36" y="21"/>
                    <a:pt x="34" y="21"/>
                  </a:cubicBezTo>
                  <a:cubicBezTo>
                    <a:pt x="33" y="20"/>
                    <a:pt x="32" y="20"/>
                    <a:pt x="31" y="19"/>
                  </a:cubicBezTo>
                  <a:cubicBezTo>
                    <a:pt x="28" y="15"/>
                    <a:pt x="30" y="19"/>
                    <a:pt x="30" y="19"/>
                  </a:cubicBezTo>
                  <a:cubicBezTo>
                    <a:pt x="29" y="19"/>
                    <a:pt x="26" y="16"/>
                    <a:pt x="25" y="16"/>
                  </a:cubicBezTo>
                  <a:cubicBezTo>
                    <a:pt x="24" y="14"/>
                    <a:pt x="23" y="12"/>
                    <a:pt x="21" y="11"/>
                  </a:cubicBezTo>
                  <a:cubicBezTo>
                    <a:pt x="19" y="10"/>
                    <a:pt x="18" y="9"/>
                    <a:pt x="16" y="7"/>
                  </a:cubicBezTo>
                  <a:cubicBezTo>
                    <a:pt x="15" y="6"/>
                    <a:pt x="14" y="3"/>
                    <a:pt x="12"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59" name="Freeform 453"/>
            <p:cNvSpPr>
              <a:spLocks/>
            </p:cNvSpPr>
            <p:nvPr/>
          </p:nvSpPr>
          <p:spPr bwMode="auto">
            <a:xfrm>
              <a:off x="16130132" y="8978921"/>
              <a:ext cx="47770" cy="47785"/>
            </a:xfrm>
            <a:custGeom>
              <a:avLst/>
              <a:gdLst>
                <a:gd name="T0" fmla="*/ 4 w 5"/>
                <a:gd name="T1" fmla="*/ 4 h 5"/>
                <a:gd name="T2" fmla="*/ 1 w 5"/>
                <a:gd name="T3" fmla="*/ 0 h 5"/>
                <a:gd name="T4" fmla="*/ 4 w 5"/>
                <a:gd name="T5" fmla="*/ 4 h 5"/>
              </a:gdLst>
              <a:ahLst/>
              <a:cxnLst>
                <a:cxn ang="0">
                  <a:pos x="T0" y="T1"/>
                </a:cxn>
                <a:cxn ang="0">
                  <a:pos x="T2" y="T3"/>
                </a:cxn>
                <a:cxn ang="0">
                  <a:pos x="T4" y="T5"/>
                </a:cxn>
              </a:cxnLst>
              <a:rect l="0" t="0" r="r" b="b"/>
              <a:pathLst>
                <a:path w="5" h="5">
                  <a:moveTo>
                    <a:pt x="4" y="4"/>
                  </a:moveTo>
                  <a:cubicBezTo>
                    <a:pt x="5" y="3"/>
                    <a:pt x="2" y="0"/>
                    <a:pt x="1" y="0"/>
                  </a:cubicBezTo>
                  <a:cubicBezTo>
                    <a:pt x="0" y="1"/>
                    <a:pt x="3" y="5"/>
                    <a:pt x="4"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0" name="Freeform 454"/>
            <p:cNvSpPr>
              <a:spLocks/>
            </p:cNvSpPr>
            <p:nvPr/>
          </p:nvSpPr>
          <p:spPr bwMode="auto">
            <a:xfrm>
              <a:off x="16197014" y="9090415"/>
              <a:ext cx="44586" cy="47785"/>
            </a:xfrm>
            <a:custGeom>
              <a:avLst/>
              <a:gdLst>
                <a:gd name="T0" fmla="*/ 4 w 5"/>
                <a:gd name="T1" fmla="*/ 4 h 5"/>
                <a:gd name="T2" fmla="*/ 1 w 5"/>
                <a:gd name="T3" fmla="*/ 0 h 5"/>
                <a:gd name="T4" fmla="*/ 4 w 5"/>
                <a:gd name="T5" fmla="*/ 4 h 5"/>
              </a:gdLst>
              <a:ahLst/>
              <a:cxnLst>
                <a:cxn ang="0">
                  <a:pos x="T0" y="T1"/>
                </a:cxn>
                <a:cxn ang="0">
                  <a:pos x="T2" y="T3"/>
                </a:cxn>
                <a:cxn ang="0">
                  <a:pos x="T4" y="T5"/>
                </a:cxn>
              </a:cxnLst>
              <a:rect l="0" t="0" r="r" b="b"/>
              <a:pathLst>
                <a:path w="5" h="5">
                  <a:moveTo>
                    <a:pt x="4" y="4"/>
                  </a:moveTo>
                  <a:cubicBezTo>
                    <a:pt x="5" y="3"/>
                    <a:pt x="2" y="0"/>
                    <a:pt x="1" y="0"/>
                  </a:cubicBezTo>
                  <a:cubicBezTo>
                    <a:pt x="0" y="1"/>
                    <a:pt x="3" y="5"/>
                    <a:pt x="4"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1" name="Freeform 455"/>
            <p:cNvSpPr>
              <a:spLocks/>
            </p:cNvSpPr>
            <p:nvPr/>
          </p:nvSpPr>
          <p:spPr bwMode="auto">
            <a:xfrm>
              <a:off x="16512300" y="9119082"/>
              <a:ext cx="66879" cy="66896"/>
            </a:xfrm>
            <a:custGeom>
              <a:avLst/>
              <a:gdLst>
                <a:gd name="T0" fmla="*/ 7 w 7"/>
                <a:gd name="T1" fmla="*/ 7 h 7"/>
                <a:gd name="T2" fmla="*/ 5 w 7"/>
                <a:gd name="T3" fmla="*/ 3 h 7"/>
                <a:gd name="T4" fmla="*/ 0 w 7"/>
                <a:gd name="T5" fmla="*/ 1 h 7"/>
                <a:gd name="T6" fmla="*/ 1 w 7"/>
                <a:gd name="T7" fmla="*/ 3 h 7"/>
                <a:gd name="T8" fmla="*/ 3 w 7"/>
                <a:gd name="T9" fmla="*/ 5 h 7"/>
                <a:gd name="T10" fmla="*/ 7 w 7"/>
                <a:gd name="T11" fmla="*/ 7 h 7"/>
              </a:gdLst>
              <a:ahLst/>
              <a:cxnLst>
                <a:cxn ang="0">
                  <a:pos x="T0" y="T1"/>
                </a:cxn>
                <a:cxn ang="0">
                  <a:pos x="T2" y="T3"/>
                </a:cxn>
                <a:cxn ang="0">
                  <a:pos x="T4" y="T5"/>
                </a:cxn>
                <a:cxn ang="0">
                  <a:pos x="T6" y="T7"/>
                </a:cxn>
                <a:cxn ang="0">
                  <a:pos x="T8" y="T9"/>
                </a:cxn>
                <a:cxn ang="0">
                  <a:pos x="T10" y="T11"/>
                </a:cxn>
              </a:cxnLst>
              <a:rect l="0" t="0" r="r" b="b"/>
              <a:pathLst>
                <a:path w="7" h="7">
                  <a:moveTo>
                    <a:pt x="7" y="7"/>
                  </a:moveTo>
                  <a:cubicBezTo>
                    <a:pt x="7" y="5"/>
                    <a:pt x="5" y="5"/>
                    <a:pt x="5" y="3"/>
                  </a:cubicBezTo>
                  <a:cubicBezTo>
                    <a:pt x="5" y="1"/>
                    <a:pt x="2" y="0"/>
                    <a:pt x="0" y="1"/>
                  </a:cubicBezTo>
                  <a:cubicBezTo>
                    <a:pt x="0" y="2"/>
                    <a:pt x="0" y="3"/>
                    <a:pt x="1" y="3"/>
                  </a:cubicBezTo>
                  <a:cubicBezTo>
                    <a:pt x="3" y="3"/>
                    <a:pt x="2" y="4"/>
                    <a:pt x="3" y="5"/>
                  </a:cubicBezTo>
                  <a:cubicBezTo>
                    <a:pt x="3" y="6"/>
                    <a:pt x="7" y="7"/>
                    <a:pt x="7"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2" name="Freeform 456"/>
            <p:cNvSpPr>
              <a:spLocks/>
            </p:cNvSpPr>
            <p:nvPr/>
          </p:nvSpPr>
          <p:spPr bwMode="auto">
            <a:xfrm>
              <a:off x="16617396" y="9166867"/>
              <a:ext cx="35033" cy="35042"/>
            </a:xfrm>
            <a:custGeom>
              <a:avLst/>
              <a:gdLst>
                <a:gd name="T0" fmla="*/ 2 w 4"/>
                <a:gd name="T1" fmla="*/ 3 h 4"/>
                <a:gd name="T2" fmla="*/ 2 w 4"/>
                <a:gd name="T3" fmla="*/ 0 h 4"/>
                <a:gd name="T4" fmla="*/ 2 w 4"/>
                <a:gd name="T5" fmla="*/ 3 h 4"/>
                <a:gd name="T6" fmla="*/ 2 w 4"/>
                <a:gd name="T7" fmla="*/ 3 h 4"/>
              </a:gdLst>
              <a:ahLst/>
              <a:cxnLst>
                <a:cxn ang="0">
                  <a:pos x="T0" y="T1"/>
                </a:cxn>
                <a:cxn ang="0">
                  <a:pos x="T2" y="T3"/>
                </a:cxn>
                <a:cxn ang="0">
                  <a:pos x="T4" y="T5"/>
                </a:cxn>
                <a:cxn ang="0">
                  <a:pos x="T6" y="T7"/>
                </a:cxn>
              </a:cxnLst>
              <a:rect l="0" t="0" r="r" b="b"/>
              <a:pathLst>
                <a:path w="4" h="4">
                  <a:moveTo>
                    <a:pt x="2" y="3"/>
                  </a:moveTo>
                  <a:cubicBezTo>
                    <a:pt x="0" y="4"/>
                    <a:pt x="0" y="1"/>
                    <a:pt x="2" y="0"/>
                  </a:cubicBezTo>
                  <a:cubicBezTo>
                    <a:pt x="4" y="0"/>
                    <a:pt x="4" y="3"/>
                    <a:pt x="2" y="3"/>
                  </a:cubicBezTo>
                  <a:cubicBezTo>
                    <a:pt x="1" y="4"/>
                    <a:pt x="3" y="3"/>
                    <a:pt x="2"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3" name="Freeform 457"/>
            <p:cNvSpPr>
              <a:spLocks/>
            </p:cNvSpPr>
            <p:nvPr/>
          </p:nvSpPr>
          <p:spPr bwMode="auto">
            <a:xfrm>
              <a:off x="16521853" y="9326144"/>
              <a:ext cx="429938" cy="140163"/>
            </a:xfrm>
            <a:custGeom>
              <a:avLst/>
              <a:gdLst>
                <a:gd name="T0" fmla="*/ 9 w 46"/>
                <a:gd name="T1" fmla="*/ 0 h 15"/>
                <a:gd name="T2" fmla="*/ 3 w 46"/>
                <a:gd name="T3" fmla="*/ 0 h 15"/>
                <a:gd name="T4" fmla="*/ 0 w 46"/>
                <a:gd name="T5" fmla="*/ 4 h 15"/>
                <a:gd name="T6" fmla="*/ 5 w 46"/>
                <a:gd name="T7" fmla="*/ 6 h 15"/>
                <a:gd name="T8" fmla="*/ 11 w 46"/>
                <a:gd name="T9" fmla="*/ 9 h 15"/>
                <a:gd name="T10" fmla="*/ 15 w 46"/>
                <a:gd name="T11" fmla="*/ 9 h 15"/>
                <a:gd name="T12" fmla="*/ 24 w 46"/>
                <a:gd name="T13" fmla="*/ 11 h 15"/>
                <a:gd name="T14" fmla="*/ 40 w 46"/>
                <a:gd name="T15" fmla="*/ 13 h 15"/>
                <a:gd name="T16" fmla="*/ 45 w 46"/>
                <a:gd name="T17" fmla="*/ 13 h 15"/>
                <a:gd name="T18" fmla="*/ 43 w 46"/>
                <a:gd name="T19" fmla="*/ 9 h 15"/>
                <a:gd name="T20" fmla="*/ 41 w 46"/>
                <a:gd name="T21" fmla="*/ 9 h 15"/>
                <a:gd name="T22" fmla="*/ 37 w 46"/>
                <a:gd name="T23" fmla="*/ 9 h 15"/>
                <a:gd name="T24" fmla="*/ 35 w 46"/>
                <a:gd name="T25" fmla="*/ 6 h 15"/>
                <a:gd name="T26" fmla="*/ 32 w 46"/>
                <a:gd name="T27" fmla="*/ 4 h 15"/>
                <a:gd name="T28" fmla="*/ 27 w 46"/>
                <a:gd name="T29" fmla="*/ 3 h 15"/>
                <a:gd name="T30" fmla="*/ 25 w 46"/>
                <a:gd name="T31" fmla="*/ 4 h 15"/>
                <a:gd name="T32" fmla="*/ 21 w 46"/>
                <a:gd name="T33" fmla="*/ 5 h 15"/>
                <a:gd name="T34" fmla="*/ 15 w 46"/>
                <a:gd name="T35" fmla="*/ 3 h 15"/>
                <a:gd name="T36" fmla="*/ 11 w 46"/>
                <a:gd name="T37" fmla="*/ 2 h 15"/>
                <a:gd name="T38" fmla="*/ 9 w 46"/>
                <a:gd name="T39" fmla="*/ 0 h 15"/>
                <a:gd name="T40" fmla="*/ 9 w 46"/>
                <a:gd name="T41" fmla="*/ 0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46" h="15">
                  <a:moveTo>
                    <a:pt x="9" y="0"/>
                  </a:moveTo>
                  <a:cubicBezTo>
                    <a:pt x="7" y="1"/>
                    <a:pt x="6" y="0"/>
                    <a:pt x="3" y="0"/>
                  </a:cubicBezTo>
                  <a:cubicBezTo>
                    <a:pt x="3" y="0"/>
                    <a:pt x="0" y="3"/>
                    <a:pt x="0" y="4"/>
                  </a:cubicBezTo>
                  <a:cubicBezTo>
                    <a:pt x="0" y="5"/>
                    <a:pt x="4" y="4"/>
                    <a:pt x="5" y="6"/>
                  </a:cubicBezTo>
                  <a:cubicBezTo>
                    <a:pt x="6" y="8"/>
                    <a:pt x="9" y="8"/>
                    <a:pt x="11" y="9"/>
                  </a:cubicBezTo>
                  <a:cubicBezTo>
                    <a:pt x="13" y="9"/>
                    <a:pt x="14" y="9"/>
                    <a:pt x="15" y="9"/>
                  </a:cubicBezTo>
                  <a:cubicBezTo>
                    <a:pt x="18" y="9"/>
                    <a:pt x="21" y="10"/>
                    <a:pt x="24" y="11"/>
                  </a:cubicBezTo>
                  <a:cubicBezTo>
                    <a:pt x="29" y="12"/>
                    <a:pt x="35" y="11"/>
                    <a:pt x="40" y="13"/>
                  </a:cubicBezTo>
                  <a:cubicBezTo>
                    <a:pt x="41" y="13"/>
                    <a:pt x="44" y="15"/>
                    <a:pt x="45" y="13"/>
                  </a:cubicBezTo>
                  <a:cubicBezTo>
                    <a:pt x="46" y="13"/>
                    <a:pt x="44" y="9"/>
                    <a:pt x="43" y="9"/>
                  </a:cubicBezTo>
                  <a:cubicBezTo>
                    <a:pt x="42" y="8"/>
                    <a:pt x="42" y="9"/>
                    <a:pt x="41" y="9"/>
                  </a:cubicBezTo>
                  <a:cubicBezTo>
                    <a:pt x="39" y="10"/>
                    <a:pt x="38" y="9"/>
                    <a:pt x="37" y="9"/>
                  </a:cubicBezTo>
                  <a:cubicBezTo>
                    <a:pt x="36" y="8"/>
                    <a:pt x="36" y="7"/>
                    <a:pt x="35" y="6"/>
                  </a:cubicBezTo>
                  <a:cubicBezTo>
                    <a:pt x="35" y="5"/>
                    <a:pt x="33" y="5"/>
                    <a:pt x="32" y="4"/>
                  </a:cubicBezTo>
                  <a:cubicBezTo>
                    <a:pt x="31" y="4"/>
                    <a:pt x="28" y="3"/>
                    <a:pt x="27" y="3"/>
                  </a:cubicBezTo>
                  <a:cubicBezTo>
                    <a:pt x="26" y="3"/>
                    <a:pt x="25" y="4"/>
                    <a:pt x="25" y="4"/>
                  </a:cubicBezTo>
                  <a:cubicBezTo>
                    <a:pt x="24" y="5"/>
                    <a:pt x="23" y="5"/>
                    <a:pt x="21" y="5"/>
                  </a:cubicBezTo>
                  <a:cubicBezTo>
                    <a:pt x="19" y="5"/>
                    <a:pt x="17" y="4"/>
                    <a:pt x="15" y="3"/>
                  </a:cubicBezTo>
                  <a:cubicBezTo>
                    <a:pt x="14" y="2"/>
                    <a:pt x="12" y="2"/>
                    <a:pt x="11" y="2"/>
                  </a:cubicBezTo>
                  <a:cubicBezTo>
                    <a:pt x="11" y="2"/>
                    <a:pt x="10" y="0"/>
                    <a:pt x="9" y="0"/>
                  </a:cubicBezTo>
                  <a:cubicBezTo>
                    <a:pt x="8" y="1"/>
                    <a:pt x="10" y="0"/>
                    <a:pt x="9"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4" name="Freeform 458"/>
            <p:cNvSpPr>
              <a:spLocks/>
            </p:cNvSpPr>
            <p:nvPr/>
          </p:nvSpPr>
          <p:spPr bwMode="auto">
            <a:xfrm>
              <a:off x="16840326" y="9361183"/>
              <a:ext cx="73248" cy="28669"/>
            </a:xfrm>
            <a:custGeom>
              <a:avLst/>
              <a:gdLst>
                <a:gd name="T0" fmla="*/ 3 w 8"/>
                <a:gd name="T1" fmla="*/ 3 h 3"/>
                <a:gd name="T2" fmla="*/ 8 w 8"/>
                <a:gd name="T3" fmla="*/ 1 h 3"/>
                <a:gd name="T4" fmla="*/ 3 w 8"/>
                <a:gd name="T5" fmla="*/ 3 h 3"/>
                <a:gd name="T6" fmla="*/ 3 w 8"/>
                <a:gd name="T7" fmla="*/ 3 h 3"/>
              </a:gdLst>
              <a:ahLst/>
              <a:cxnLst>
                <a:cxn ang="0">
                  <a:pos x="T0" y="T1"/>
                </a:cxn>
                <a:cxn ang="0">
                  <a:pos x="T2" y="T3"/>
                </a:cxn>
                <a:cxn ang="0">
                  <a:pos x="T4" y="T5"/>
                </a:cxn>
                <a:cxn ang="0">
                  <a:pos x="T6" y="T7"/>
                </a:cxn>
              </a:cxnLst>
              <a:rect l="0" t="0" r="r" b="b"/>
              <a:pathLst>
                <a:path w="8" h="3">
                  <a:moveTo>
                    <a:pt x="3" y="3"/>
                  </a:moveTo>
                  <a:cubicBezTo>
                    <a:pt x="0" y="2"/>
                    <a:pt x="7" y="0"/>
                    <a:pt x="8" y="1"/>
                  </a:cubicBezTo>
                  <a:cubicBezTo>
                    <a:pt x="8" y="2"/>
                    <a:pt x="4" y="3"/>
                    <a:pt x="3" y="3"/>
                  </a:cubicBezTo>
                  <a:cubicBezTo>
                    <a:pt x="2" y="3"/>
                    <a:pt x="4" y="3"/>
                    <a:pt x="3"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5" name="Freeform 459"/>
            <p:cNvSpPr>
              <a:spLocks/>
            </p:cNvSpPr>
            <p:nvPr/>
          </p:nvSpPr>
          <p:spPr bwMode="auto">
            <a:xfrm>
              <a:off x="16942236" y="9428080"/>
              <a:ext cx="57323" cy="38227"/>
            </a:xfrm>
            <a:custGeom>
              <a:avLst/>
              <a:gdLst>
                <a:gd name="T0" fmla="*/ 3 w 6"/>
                <a:gd name="T1" fmla="*/ 0 h 4"/>
                <a:gd name="T2" fmla="*/ 1 w 6"/>
                <a:gd name="T3" fmla="*/ 1 h 4"/>
                <a:gd name="T4" fmla="*/ 3 w 6"/>
                <a:gd name="T5" fmla="*/ 4 h 4"/>
                <a:gd name="T6" fmla="*/ 3 w 6"/>
                <a:gd name="T7" fmla="*/ 0 h 4"/>
              </a:gdLst>
              <a:ahLst/>
              <a:cxnLst>
                <a:cxn ang="0">
                  <a:pos x="T0" y="T1"/>
                </a:cxn>
                <a:cxn ang="0">
                  <a:pos x="T2" y="T3"/>
                </a:cxn>
                <a:cxn ang="0">
                  <a:pos x="T4" y="T5"/>
                </a:cxn>
                <a:cxn ang="0">
                  <a:pos x="T6" y="T7"/>
                </a:cxn>
              </a:cxnLst>
              <a:rect l="0" t="0" r="r" b="b"/>
              <a:pathLst>
                <a:path w="6" h="4">
                  <a:moveTo>
                    <a:pt x="3" y="0"/>
                  </a:moveTo>
                  <a:cubicBezTo>
                    <a:pt x="2" y="0"/>
                    <a:pt x="0" y="0"/>
                    <a:pt x="1" y="1"/>
                  </a:cubicBezTo>
                  <a:cubicBezTo>
                    <a:pt x="1" y="1"/>
                    <a:pt x="3" y="4"/>
                    <a:pt x="3" y="4"/>
                  </a:cubicBezTo>
                  <a:cubicBezTo>
                    <a:pt x="5" y="4"/>
                    <a:pt x="6" y="0"/>
                    <a:pt x="3"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6" name="Freeform 460"/>
            <p:cNvSpPr>
              <a:spLocks/>
            </p:cNvSpPr>
            <p:nvPr/>
          </p:nvSpPr>
          <p:spPr bwMode="auto">
            <a:xfrm>
              <a:off x="16999562" y="9437635"/>
              <a:ext cx="44586" cy="28669"/>
            </a:xfrm>
            <a:custGeom>
              <a:avLst/>
              <a:gdLst>
                <a:gd name="T0" fmla="*/ 4 w 5"/>
                <a:gd name="T1" fmla="*/ 1 h 3"/>
                <a:gd name="T2" fmla="*/ 2 w 5"/>
                <a:gd name="T3" fmla="*/ 0 h 3"/>
                <a:gd name="T4" fmla="*/ 1 w 5"/>
                <a:gd name="T5" fmla="*/ 2 h 3"/>
                <a:gd name="T6" fmla="*/ 2 w 5"/>
                <a:gd name="T7" fmla="*/ 2 h 3"/>
                <a:gd name="T8" fmla="*/ 4 w 5"/>
                <a:gd name="T9" fmla="*/ 1 h 3"/>
                <a:gd name="T10" fmla="*/ 4 w 5"/>
                <a:gd name="T11" fmla="*/ 1 h 3"/>
              </a:gdLst>
              <a:ahLst/>
              <a:cxnLst>
                <a:cxn ang="0">
                  <a:pos x="T0" y="T1"/>
                </a:cxn>
                <a:cxn ang="0">
                  <a:pos x="T2" y="T3"/>
                </a:cxn>
                <a:cxn ang="0">
                  <a:pos x="T4" y="T5"/>
                </a:cxn>
                <a:cxn ang="0">
                  <a:pos x="T6" y="T7"/>
                </a:cxn>
                <a:cxn ang="0">
                  <a:pos x="T8" y="T9"/>
                </a:cxn>
                <a:cxn ang="0">
                  <a:pos x="T10" y="T11"/>
                </a:cxn>
              </a:cxnLst>
              <a:rect l="0" t="0" r="r" b="b"/>
              <a:pathLst>
                <a:path w="5" h="3">
                  <a:moveTo>
                    <a:pt x="4" y="1"/>
                  </a:moveTo>
                  <a:cubicBezTo>
                    <a:pt x="4" y="1"/>
                    <a:pt x="3" y="0"/>
                    <a:pt x="2" y="0"/>
                  </a:cubicBezTo>
                  <a:cubicBezTo>
                    <a:pt x="2" y="1"/>
                    <a:pt x="0" y="2"/>
                    <a:pt x="1" y="2"/>
                  </a:cubicBezTo>
                  <a:cubicBezTo>
                    <a:pt x="1" y="2"/>
                    <a:pt x="2" y="3"/>
                    <a:pt x="2" y="2"/>
                  </a:cubicBezTo>
                  <a:cubicBezTo>
                    <a:pt x="3" y="2"/>
                    <a:pt x="5" y="2"/>
                    <a:pt x="4" y="1"/>
                  </a:cubicBezTo>
                  <a:cubicBezTo>
                    <a:pt x="4" y="1"/>
                    <a:pt x="5" y="2"/>
                    <a:pt x="4"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7" name="Freeform 461"/>
            <p:cNvSpPr>
              <a:spLocks/>
            </p:cNvSpPr>
            <p:nvPr/>
          </p:nvSpPr>
          <p:spPr bwMode="auto">
            <a:xfrm>
              <a:off x="17034592" y="9437635"/>
              <a:ext cx="66879" cy="38227"/>
            </a:xfrm>
            <a:custGeom>
              <a:avLst/>
              <a:gdLst>
                <a:gd name="T0" fmla="*/ 2 w 7"/>
                <a:gd name="T1" fmla="*/ 1 h 4"/>
                <a:gd name="T2" fmla="*/ 2 w 7"/>
                <a:gd name="T3" fmla="*/ 4 h 4"/>
                <a:gd name="T4" fmla="*/ 6 w 7"/>
                <a:gd name="T5" fmla="*/ 3 h 4"/>
                <a:gd name="T6" fmla="*/ 5 w 7"/>
                <a:gd name="T7" fmla="*/ 1 h 4"/>
                <a:gd name="T8" fmla="*/ 2 w 7"/>
                <a:gd name="T9" fmla="*/ 1 h 4"/>
              </a:gdLst>
              <a:ahLst/>
              <a:cxnLst>
                <a:cxn ang="0">
                  <a:pos x="T0" y="T1"/>
                </a:cxn>
                <a:cxn ang="0">
                  <a:pos x="T2" y="T3"/>
                </a:cxn>
                <a:cxn ang="0">
                  <a:pos x="T4" y="T5"/>
                </a:cxn>
                <a:cxn ang="0">
                  <a:pos x="T6" y="T7"/>
                </a:cxn>
                <a:cxn ang="0">
                  <a:pos x="T8" y="T9"/>
                </a:cxn>
              </a:cxnLst>
              <a:rect l="0" t="0" r="r" b="b"/>
              <a:pathLst>
                <a:path w="7" h="4">
                  <a:moveTo>
                    <a:pt x="2" y="1"/>
                  </a:moveTo>
                  <a:cubicBezTo>
                    <a:pt x="1" y="2"/>
                    <a:pt x="0" y="4"/>
                    <a:pt x="2" y="4"/>
                  </a:cubicBezTo>
                  <a:cubicBezTo>
                    <a:pt x="4" y="4"/>
                    <a:pt x="5" y="4"/>
                    <a:pt x="6" y="3"/>
                  </a:cubicBezTo>
                  <a:cubicBezTo>
                    <a:pt x="7" y="3"/>
                    <a:pt x="5" y="2"/>
                    <a:pt x="5" y="1"/>
                  </a:cubicBezTo>
                  <a:cubicBezTo>
                    <a:pt x="4" y="0"/>
                    <a:pt x="3" y="0"/>
                    <a:pt x="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8" name="Freeform 462"/>
            <p:cNvSpPr>
              <a:spLocks/>
            </p:cNvSpPr>
            <p:nvPr/>
          </p:nvSpPr>
          <p:spPr bwMode="auto">
            <a:xfrm>
              <a:off x="17082363" y="9428080"/>
              <a:ext cx="76432" cy="47785"/>
            </a:xfrm>
            <a:custGeom>
              <a:avLst/>
              <a:gdLst>
                <a:gd name="T0" fmla="*/ 1 w 8"/>
                <a:gd name="T1" fmla="*/ 0 h 5"/>
                <a:gd name="T2" fmla="*/ 0 w 8"/>
                <a:gd name="T3" fmla="*/ 1 h 5"/>
                <a:gd name="T4" fmla="*/ 2 w 8"/>
                <a:gd name="T5" fmla="*/ 2 h 5"/>
                <a:gd name="T6" fmla="*/ 2 w 8"/>
                <a:gd name="T7" fmla="*/ 3 h 5"/>
                <a:gd name="T8" fmla="*/ 7 w 8"/>
                <a:gd name="T9" fmla="*/ 4 h 5"/>
                <a:gd name="T10" fmla="*/ 7 w 8"/>
                <a:gd name="T11" fmla="*/ 1 h 5"/>
                <a:gd name="T12" fmla="*/ 1 w 8"/>
                <a:gd name="T13" fmla="*/ 0 h 5"/>
              </a:gdLst>
              <a:ahLst/>
              <a:cxnLst>
                <a:cxn ang="0">
                  <a:pos x="T0" y="T1"/>
                </a:cxn>
                <a:cxn ang="0">
                  <a:pos x="T2" y="T3"/>
                </a:cxn>
                <a:cxn ang="0">
                  <a:pos x="T4" y="T5"/>
                </a:cxn>
                <a:cxn ang="0">
                  <a:pos x="T6" y="T7"/>
                </a:cxn>
                <a:cxn ang="0">
                  <a:pos x="T8" y="T9"/>
                </a:cxn>
                <a:cxn ang="0">
                  <a:pos x="T10" y="T11"/>
                </a:cxn>
                <a:cxn ang="0">
                  <a:pos x="T12" y="T13"/>
                </a:cxn>
              </a:cxnLst>
              <a:rect l="0" t="0" r="r" b="b"/>
              <a:pathLst>
                <a:path w="8" h="5">
                  <a:moveTo>
                    <a:pt x="1" y="0"/>
                  </a:moveTo>
                  <a:cubicBezTo>
                    <a:pt x="0" y="0"/>
                    <a:pt x="0" y="0"/>
                    <a:pt x="0" y="1"/>
                  </a:cubicBezTo>
                  <a:cubicBezTo>
                    <a:pt x="0" y="1"/>
                    <a:pt x="2" y="1"/>
                    <a:pt x="2" y="2"/>
                  </a:cubicBezTo>
                  <a:cubicBezTo>
                    <a:pt x="2" y="2"/>
                    <a:pt x="2" y="3"/>
                    <a:pt x="2" y="3"/>
                  </a:cubicBezTo>
                  <a:cubicBezTo>
                    <a:pt x="2" y="4"/>
                    <a:pt x="6" y="5"/>
                    <a:pt x="7" y="4"/>
                  </a:cubicBezTo>
                  <a:cubicBezTo>
                    <a:pt x="8" y="3"/>
                    <a:pt x="8" y="2"/>
                    <a:pt x="7" y="1"/>
                  </a:cubicBezTo>
                  <a:cubicBezTo>
                    <a:pt x="5" y="1"/>
                    <a:pt x="3" y="1"/>
                    <a:pt x="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69" name="Freeform 463"/>
            <p:cNvSpPr>
              <a:spLocks/>
            </p:cNvSpPr>
            <p:nvPr/>
          </p:nvSpPr>
          <p:spPr bwMode="auto">
            <a:xfrm>
              <a:off x="17184277" y="9437635"/>
              <a:ext cx="114649" cy="38227"/>
            </a:xfrm>
            <a:custGeom>
              <a:avLst/>
              <a:gdLst>
                <a:gd name="T0" fmla="*/ 2 w 12"/>
                <a:gd name="T1" fmla="*/ 0 h 4"/>
                <a:gd name="T2" fmla="*/ 0 w 12"/>
                <a:gd name="T3" fmla="*/ 2 h 4"/>
                <a:gd name="T4" fmla="*/ 12 w 12"/>
                <a:gd name="T5" fmla="*/ 2 h 4"/>
                <a:gd name="T6" fmla="*/ 9 w 12"/>
                <a:gd name="T7" fmla="*/ 2 h 4"/>
                <a:gd name="T8" fmla="*/ 2 w 12"/>
                <a:gd name="T9" fmla="*/ 0 h 4"/>
                <a:gd name="T10" fmla="*/ 2 w 12"/>
                <a:gd name="T11" fmla="*/ 0 h 4"/>
              </a:gdLst>
              <a:ahLst/>
              <a:cxnLst>
                <a:cxn ang="0">
                  <a:pos x="T0" y="T1"/>
                </a:cxn>
                <a:cxn ang="0">
                  <a:pos x="T2" y="T3"/>
                </a:cxn>
                <a:cxn ang="0">
                  <a:pos x="T4" y="T5"/>
                </a:cxn>
                <a:cxn ang="0">
                  <a:pos x="T6" y="T7"/>
                </a:cxn>
                <a:cxn ang="0">
                  <a:pos x="T8" y="T9"/>
                </a:cxn>
                <a:cxn ang="0">
                  <a:pos x="T10" y="T11"/>
                </a:cxn>
              </a:cxnLst>
              <a:rect l="0" t="0" r="r" b="b"/>
              <a:pathLst>
                <a:path w="12" h="4">
                  <a:moveTo>
                    <a:pt x="2" y="0"/>
                  </a:moveTo>
                  <a:cubicBezTo>
                    <a:pt x="2" y="0"/>
                    <a:pt x="0" y="1"/>
                    <a:pt x="0" y="2"/>
                  </a:cubicBezTo>
                  <a:cubicBezTo>
                    <a:pt x="0" y="2"/>
                    <a:pt x="11" y="4"/>
                    <a:pt x="12" y="2"/>
                  </a:cubicBezTo>
                  <a:cubicBezTo>
                    <a:pt x="12" y="1"/>
                    <a:pt x="9" y="2"/>
                    <a:pt x="9" y="2"/>
                  </a:cubicBezTo>
                  <a:cubicBezTo>
                    <a:pt x="7" y="2"/>
                    <a:pt x="4" y="1"/>
                    <a:pt x="2" y="0"/>
                  </a:cubicBezTo>
                  <a:cubicBezTo>
                    <a:pt x="2" y="0"/>
                    <a:pt x="3"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0" name="Freeform 464"/>
            <p:cNvSpPr>
              <a:spLocks/>
            </p:cNvSpPr>
            <p:nvPr/>
          </p:nvSpPr>
          <p:spPr bwMode="auto">
            <a:xfrm>
              <a:off x="17149244" y="9491791"/>
              <a:ext cx="101909" cy="57338"/>
            </a:xfrm>
            <a:custGeom>
              <a:avLst/>
              <a:gdLst>
                <a:gd name="T0" fmla="*/ 0 w 11"/>
                <a:gd name="T1" fmla="*/ 0 h 6"/>
                <a:gd name="T2" fmla="*/ 8 w 11"/>
                <a:gd name="T3" fmla="*/ 4 h 6"/>
                <a:gd name="T4" fmla="*/ 0 w 11"/>
                <a:gd name="T5" fmla="*/ 0 h 6"/>
              </a:gdLst>
              <a:ahLst/>
              <a:cxnLst>
                <a:cxn ang="0">
                  <a:pos x="T0" y="T1"/>
                </a:cxn>
                <a:cxn ang="0">
                  <a:pos x="T2" y="T3"/>
                </a:cxn>
                <a:cxn ang="0">
                  <a:pos x="T4" y="T5"/>
                </a:cxn>
              </a:cxnLst>
              <a:rect l="0" t="0" r="r" b="b"/>
              <a:pathLst>
                <a:path w="11" h="6">
                  <a:moveTo>
                    <a:pt x="0" y="0"/>
                  </a:moveTo>
                  <a:cubicBezTo>
                    <a:pt x="1" y="0"/>
                    <a:pt x="7" y="6"/>
                    <a:pt x="8" y="4"/>
                  </a:cubicBezTo>
                  <a:cubicBezTo>
                    <a:pt x="11" y="1"/>
                    <a:pt x="1" y="0"/>
                    <a:pt x="0"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1" name="Freeform 465"/>
            <p:cNvSpPr>
              <a:spLocks/>
            </p:cNvSpPr>
            <p:nvPr/>
          </p:nvSpPr>
          <p:spPr bwMode="auto">
            <a:xfrm>
              <a:off x="17474083" y="9192351"/>
              <a:ext cx="57323" cy="38227"/>
            </a:xfrm>
            <a:custGeom>
              <a:avLst/>
              <a:gdLst>
                <a:gd name="T0" fmla="*/ 3 w 6"/>
                <a:gd name="T1" fmla="*/ 3 h 4"/>
                <a:gd name="T2" fmla="*/ 4 w 6"/>
                <a:gd name="T3" fmla="*/ 0 h 4"/>
                <a:gd name="T4" fmla="*/ 3 w 6"/>
                <a:gd name="T5" fmla="*/ 3 h 4"/>
                <a:gd name="T6" fmla="*/ 3 w 6"/>
                <a:gd name="T7" fmla="*/ 3 h 4"/>
              </a:gdLst>
              <a:ahLst/>
              <a:cxnLst>
                <a:cxn ang="0">
                  <a:pos x="T0" y="T1"/>
                </a:cxn>
                <a:cxn ang="0">
                  <a:pos x="T2" y="T3"/>
                </a:cxn>
                <a:cxn ang="0">
                  <a:pos x="T4" y="T5"/>
                </a:cxn>
                <a:cxn ang="0">
                  <a:pos x="T6" y="T7"/>
                </a:cxn>
              </a:cxnLst>
              <a:rect l="0" t="0" r="r" b="b"/>
              <a:pathLst>
                <a:path w="6" h="4">
                  <a:moveTo>
                    <a:pt x="3" y="3"/>
                  </a:moveTo>
                  <a:cubicBezTo>
                    <a:pt x="0" y="4"/>
                    <a:pt x="1" y="0"/>
                    <a:pt x="4" y="0"/>
                  </a:cubicBezTo>
                  <a:cubicBezTo>
                    <a:pt x="6" y="0"/>
                    <a:pt x="5" y="3"/>
                    <a:pt x="3" y="3"/>
                  </a:cubicBezTo>
                  <a:cubicBezTo>
                    <a:pt x="2" y="4"/>
                    <a:pt x="5" y="3"/>
                    <a:pt x="3"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2" name="Freeform 466"/>
            <p:cNvSpPr>
              <a:spLocks/>
            </p:cNvSpPr>
            <p:nvPr/>
          </p:nvSpPr>
          <p:spPr bwMode="auto">
            <a:xfrm>
              <a:off x="17569627" y="9185981"/>
              <a:ext cx="140127" cy="44598"/>
            </a:xfrm>
            <a:custGeom>
              <a:avLst/>
              <a:gdLst>
                <a:gd name="T0" fmla="*/ 2 w 15"/>
                <a:gd name="T1" fmla="*/ 3 h 5"/>
                <a:gd name="T2" fmla="*/ 1 w 15"/>
                <a:gd name="T3" fmla="*/ 1 h 5"/>
                <a:gd name="T4" fmla="*/ 5 w 15"/>
                <a:gd name="T5" fmla="*/ 0 h 5"/>
                <a:gd name="T6" fmla="*/ 13 w 15"/>
                <a:gd name="T7" fmla="*/ 2 h 5"/>
                <a:gd name="T8" fmla="*/ 15 w 15"/>
                <a:gd name="T9" fmla="*/ 5 h 5"/>
                <a:gd name="T10" fmla="*/ 11 w 15"/>
                <a:gd name="T11" fmla="*/ 3 h 5"/>
                <a:gd name="T12" fmla="*/ 2 w 15"/>
                <a:gd name="T13" fmla="*/ 3 h 5"/>
                <a:gd name="T14" fmla="*/ 2 w 15"/>
                <a:gd name="T15" fmla="*/ 3 h 5"/>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5" h="5">
                  <a:moveTo>
                    <a:pt x="2" y="3"/>
                  </a:moveTo>
                  <a:cubicBezTo>
                    <a:pt x="1" y="3"/>
                    <a:pt x="0" y="2"/>
                    <a:pt x="1" y="1"/>
                  </a:cubicBezTo>
                  <a:cubicBezTo>
                    <a:pt x="2" y="0"/>
                    <a:pt x="3" y="0"/>
                    <a:pt x="5" y="0"/>
                  </a:cubicBezTo>
                  <a:cubicBezTo>
                    <a:pt x="8" y="0"/>
                    <a:pt x="10" y="0"/>
                    <a:pt x="13" y="2"/>
                  </a:cubicBezTo>
                  <a:cubicBezTo>
                    <a:pt x="14" y="3"/>
                    <a:pt x="15" y="4"/>
                    <a:pt x="15" y="5"/>
                  </a:cubicBezTo>
                  <a:cubicBezTo>
                    <a:pt x="14" y="5"/>
                    <a:pt x="11" y="3"/>
                    <a:pt x="11" y="3"/>
                  </a:cubicBezTo>
                  <a:cubicBezTo>
                    <a:pt x="8" y="2"/>
                    <a:pt x="5" y="3"/>
                    <a:pt x="2" y="3"/>
                  </a:cubicBezTo>
                  <a:cubicBezTo>
                    <a:pt x="1" y="3"/>
                    <a:pt x="3" y="3"/>
                    <a:pt x="2"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3" name="Freeform 467"/>
            <p:cNvSpPr>
              <a:spLocks/>
            </p:cNvSpPr>
            <p:nvPr/>
          </p:nvSpPr>
          <p:spPr bwMode="auto">
            <a:xfrm>
              <a:off x="17139689" y="8969361"/>
              <a:ext cx="299364" cy="337667"/>
            </a:xfrm>
            <a:custGeom>
              <a:avLst/>
              <a:gdLst>
                <a:gd name="T0" fmla="*/ 13 w 32"/>
                <a:gd name="T1" fmla="*/ 32 h 36"/>
                <a:gd name="T2" fmla="*/ 14 w 32"/>
                <a:gd name="T3" fmla="*/ 30 h 36"/>
                <a:gd name="T4" fmla="*/ 11 w 32"/>
                <a:gd name="T5" fmla="*/ 28 h 36"/>
                <a:gd name="T6" fmla="*/ 12 w 32"/>
                <a:gd name="T7" fmla="*/ 23 h 36"/>
                <a:gd name="T8" fmla="*/ 8 w 32"/>
                <a:gd name="T9" fmla="*/ 23 h 36"/>
                <a:gd name="T10" fmla="*/ 8 w 32"/>
                <a:gd name="T11" fmla="*/ 29 h 36"/>
                <a:gd name="T12" fmla="*/ 8 w 32"/>
                <a:gd name="T13" fmla="*/ 30 h 36"/>
                <a:gd name="T14" fmla="*/ 7 w 32"/>
                <a:gd name="T15" fmla="*/ 34 h 36"/>
                <a:gd name="T16" fmla="*/ 4 w 32"/>
                <a:gd name="T17" fmla="*/ 36 h 36"/>
                <a:gd name="T18" fmla="*/ 4 w 32"/>
                <a:gd name="T19" fmla="*/ 31 h 36"/>
                <a:gd name="T20" fmla="*/ 2 w 32"/>
                <a:gd name="T21" fmla="*/ 26 h 36"/>
                <a:gd name="T22" fmla="*/ 1 w 32"/>
                <a:gd name="T23" fmla="*/ 21 h 36"/>
                <a:gd name="T24" fmla="*/ 3 w 32"/>
                <a:gd name="T25" fmla="*/ 14 h 36"/>
                <a:gd name="T26" fmla="*/ 9 w 32"/>
                <a:gd name="T27" fmla="*/ 5 h 36"/>
                <a:gd name="T28" fmla="*/ 11 w 32"/>
                <a:gd name="T29" fmla="*/ 2 h 36"/>
                <a:gd name="T30" fmla="*/ 18 w 32"/>
                <a:gd name="T31" fmla="*/ 4 h 36"/>
                <a:gd name="T32" fmla="*/ 25 w 32"/>
                <a:gd name="T33" fmla="*/ 4 h 36"/>
                <a:gd name="T34" fmla="*/ 32 w 32"/>
                <a:gd name="T35" fmla="*/ 1 h 36"/>
                <a:gd name="T36" fmla="*/ 29 w 32"/>
                <a:gd name="T37" fmla="*/ 6 h 36"/>
                <a:gd name="T38" fmla="*/ 23 w 32"/>
                <a:gd name="T39" fmla="*/ 7 h 36"/>
                <a:gd name="T40" fmla="*/ 10 w 32"/>
                <a:gd name="T41" fmla="*/ 7 h 36"/>
                <a:gd name="T42" fmla="*/ 6 w 32"/>
                <a:gd name="T43" fmla="*/ 10 h 36"/>
                <a:gd name="T44" fmla="*/ 10 w 32"/>
                <a:gd name="T45" fmla="*/ 15 h 36"/>
                <a:gd name="T46" fmla="*/ 13 w 32"/>
                <a:gd name="T47" fmla="*/ 14 h 36"/>
                <a:gd name="T48" fmla="*/ 20 w 32"/>
                <a:gd name="T49" fmla="*/ 13 h 36"/>
                <a:gd name="T50" fmla="*/ 17 w 32"/>
                <a:gd name="T51" fmla="*/ 16 h 36"/>
                <a:gd name="T52" fmla="*/ 13 w 32"/>
                <a:gd name="T53" fmla="*/ 17 h 36"/>
                <a:gd name="T54" fmla="*/ 14 w 32"/>
                <a:gd name="T55" fmla="*/ 20 h 36"/>
                <a:gd name="T56" fmla="*/ 18 w 32"/>
                <a:gd name="T57" fmla="*/ 25 h 36"/>
                <a:gd name="T58" fmla="*/ 19 w 32"/>
                <a:gd name="T59" fmla="*/ 28 h 36"/>
                <a:gd name="T60" fmla="*/ 22 w 32"/>
                <a:gd name="T61" fmla="*/ 30 h 36"/>
                <a:gd name="T62" fmla="*/ 13 w 32"/>
                <a:gd name="T63" fmla="*/ 32 h 36"/>
                <a:gd name="T64" fmla="*/ 13 w 32"/>
                <a:gd name="T65" fmla="*/ 32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32" h="36">
                  <a:moveTo>
                    <a:pt x="13" y="32"/>
                  </a:moveTo>
                  <a:cubicBezTo>
                    <a:pt x="13" y="31"/>
                    <a:pt x="14" y="31"/>
                    <a:pt x="14" y="30"/>
                  </a:cubicBezTo>
                  <a:cubicBezTo>
                    <a:pt x="14" y="29"/>
                    <a:pt x="12" y="28"/>
                    <a:pt x="11" y="28"/>
                  </a:cubicBezTo>
                  <a:cubicBezTo>
                    <a:pt x="10" y="26"/>
                    <a:pt x="12" y="25"/>
                    <a:pt x="12" y="23"/>
                  </a:cubicBezTo>
                  <a:cubicBezTo>
                    <a:pt x="12" y="22"/>
                    <a:pt x="8" y="22"/>
                    <a:pt x="8" y="23"/>
                  </a:cubicBezTo>
                  <a:cubicBezTo>
                    <a:pt x="7" y="25"/>
                    <a:pt x="8" y="27"/>
                    <a:pt x="8" y="29"/>
                  </a:cubicBezTo>
                  <a:cubicBezTo>
                    <a:pt x="7" y="29"/>
                    <a:pt x="8" y="30"/>
                    <a:pt x="8" y="30"/>
                  </a:cubicBezTo>
                  <a:cubicBezTo>
                    <a:pt x="8" y="32"/>
                    <a:pt x="7" y="33"/>
                    <a:pt x="7" y="34"/>
                  </a:cubicBezTo>
                  <a:cubicBezTo>
                    <a:pt x="6" y="36"/>
                    <a:pt x="7" y="36"/>
                    <a:pt x="4" y="36"/>
                  </a:cubicBezTo>
                  <a:cubicBezTo>
                    <a:pt x="1" y="36"/>
                    <a:pt x="4" y="32"/>
                    <a:pt x="4" y="31"/>
                  </a:cubicBezTo>
                  <a:cubicBezTo>
                    <a:pt x="5" y="30"/>
                    <a:pt x="4" y="27"/>
                    <a:pt x="2" y="26"/>
                  </a:cubicBezTo>
                  <a:cubicBezTo>
                    <a:pt x="0" y="25"/>
                    <a:pt x="0" y="23"/>
                    <a:pt x="1" y="21"/>
                  </a:cubicBezTo>
                  <a:cubicBezTo>
                    <a:pt x="2" y="19"/>
                    <a:pt x="2" y="16"/>
                    <a:pt x="3" y="14"/>
                  </a:cubicBezTo>
                  <a:cubicBezTo>
                    <a:pt x="5" y="11"/>
                    <a:pt x="4" y="5"/>
                    <a:pt x="9" y="5"/>
                  </a:cubicBezTo>
                  <a:cubicBezTo>
                    <a:pt x="10" y="5"/>
                    <a:pt x="9" y="2"/>
                    <a:pt x="11" y="2"/>
                  </a:cubicBezTo>
                  <a:cubicBezTo>
                    <a:pt x="14" y="3"/>
                    <a:pt x="16" y="4"/>
                    <a:pt x="18" y="4"/>
                  </a:cubicBezTo>
                  <a:cubicBezTo>
                    <a:pt x="20" y="4"/>
                    <a:pt x="23" y="5"/>
                    <a:pt x="25" y="4"/>
                  </a:cubicBezTo>
                  <a:cubicBezTo>
                    <a:pt x="26" y="4"/>
                    <a:pt x="32" y="0"/>
                    <a:pt x="32" y="1"/>
                  </a:cubicBezTo>
                  <a:cubicBezTo>
                    <a:pt x="32" y="2"/>
                    <a:pt x="29" y="5"/>
                    <a:pt x="29" y="6"/>
                  </a:cubicBezTo>
                  <a:cubicBezTo>
                    <a:pt x="27" y="7"/>
                    <a:pt x="25" y="7"/>
                    <a:pt x="23" y="7"/>
                  </a:cubicBezTo>
                  <a:cubicBezTo>
                    <a:pt x="18" y="6"/>
                    <a:pt x="14" y="7"/>
                    <a:pt x="10" y="7"/>
                  </a:cubicBezTo>
                  <a:cubicBezTo>
                    <a:pt x="7" y="6"/>
                    <a:pt x="6" y="7"/>
                    <a:pt x="6" y="10"/>
                  </a:cubicBezTo>
                  <a:cubicBezTo>
                    <a:pt x="6" y="13"/>
                    <a:pt x="9" y="13"/>
                    <a:pt x="10" y="15"/>
                  </a:cubicBezTo>
                  <a:cubicBezTo>
                    <a:pt x="11" y="17"/>
                    <a:pt x="12" y="15"/>
                    <a:pt x="13" y="14"/>
                  </a:cubicBezTo>
                  <a:cubicBezTo>
                    <a:pt x="13" y="13"/>
                    <a:pt x="20" y="12"/>
                    <a:pt x="20" y="13"/>
                  </a:cubicBezTo>
                  <a:cubicBezTo>
                    <a:pt x="21" y="13"/>
                    <a:pt x="18" y="16"/>
                    <a:pt x="17" y="16"/>
                  </a:cubicBezTo>
                  <a:cubicBezTo>
                    <a:pt x="15" y="18"/>
                    <a:pt x="15" y="18"/>
                    <a:pt x="13" y="17"/>
                  </a:cubicBezTo>
                  <a:cubicBezTo>
                    <a:pt x="13" y="17"/>
                    <a:pt x="14" y="20"/>
                    <a:pt x="14" y="20"/>
                  </a:cubicBezTo>
                  <a:cubicBezTo>
                    <a:pt x="15" y="21"/>
                    <a:pt x="18" y="23"/>
                    <a:pt x="18" y="25"/>
                  </a:cubicBezTo>
                  <a:cubicBezTo>
                    <a:pt x="18" y="26"/>
                    <a:pt x="18" y="27"/>
                    <a:pt x="19" y="28"/>
                  </a:cubicBezTo>
                  <a:cubicBezTo>
                    <a:pt x="19" y="28"/>
                    <a:pt x="21" y="30"/>
                    <a:pt x="22" y="30"/>
                  </a:cubicBezTo>
                  <a:cubicBezTo>
                    <a:pt x="20" y="31"/>
                    <a:pt x="15" y="33"/>
                    <a:pt x="13" y="32"/>
                  </a:cubicBezTo>
                  <a:cubicBezTo>
                    <a:pt x="13" y="31"/>
                    <a:pt x="14" y="33"/>
                    <a:pt x="13" y="3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4" name="Freeform 468"/>
            <p:cNvSpPr>
              <a:spLocks/>
            </p:cNvSpPr>
            <p:nvPr/>
          </p:nvSpPr>
          <p:spPr bwMode="auto">
            <a:xfrm>
              <a:off x="17540962" y="8950247"/>
              <a:ext cx="73248" cy="140163"/>
            </a:xfrm>
            <a:custGeom>
              <a:avLst/>
              <a:gdLst>
                <a:gd name="T0" fmla="*/ 3 w 8"/>
                <a:gd name="T1" fmla="*/ 2 h 15"/>
                <a:gd name="T2" fmla="*/ 3 w 8"/>
                <a:gd name="T3" fmla="*/ 0 h 15"/>
                <a:gd name="T4" fmla="*/ 0 w 8"/>
                <a:gd name="T5" fmla="*/ 4 h 15"/>
                <a:gd name="T6" fmla="*/ 1 w 8"/>
                <a:gd name="T7" fmla="*/ 8 h 15"/>
                <a:gd name="T8" fmla="*/ 2 w 8"/>
                <a:gd name="T9" fmla="*/ 12 h 15"/>
                <a:gd name="T10" fmla="*/ 5 w 8"/>
                <a:gd name="T11" fmla="*/ 15 h 15"/>
                <a:gd name="T12" fmla="*/ 4 w 8"/>
                <a:gd name="T13" fmla="*/ 13 h 15"/>
                <a:gd name="T14" fmla="*/ 3 w 8"/>
                <a:gd name="T15" fmla="*/ 9 h 15"/>
                <a:gd name="T16" fmla="*/ 7 w 8"/>
                <a:gd name="T17" fmla="*/ 9 h 15"/>
                <a:gd name="T18" fmla="*/ 5 w 8"/>
                <a:gd name="T19" fmla="*/ 7 h 15"/>
                <a:gd name="T20" fmla="*/ 6 w 8"/>
                <a:gd name="T21" fmla="*/ 5 h 15"/>
                <a:gd name="T22" fmla="*/ 2 w 8"/>
                <a:gd name="T23" fmla="*/ 6 h 15"/>
                <a:gd name="T24" fmla="*/ 3 w 8"/>
                <a:gd name="T25" fmla="*/ 2 h 15"/>
                <a:gd name="T26" fmla="*/ 3 w 8"/>
                <a:gd name="T27" fmla="*/ 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15">
                  <a:moveTo>
                    <a:pt x="3" y="2"/>
                  </a:moveTo>
                  <a:cubicBezTo>
                    <a:pt x="3" y="1"/>
                    <a:pt x="3" y="1"/>
                    <a:pt x="3" y="0"/>
                  </a:cubicBezTo>
                  <a:cubicBezTo>
                    <a:pt x="2" y="0"/>
                    <a:pt x="0" y="3"/>
                    <a:pt x="0" y="4"/>
                  </a:cubicBezTo>
                  <a:cubicBezTo>
                    <a:pt x="0" y="5"/>
                    <a:pt x="1" y="6"/>
                    <a:pt x="1" y="8"/>
                  </a:cubicBezTo>
                  <a:cubicBezTo>
                    <a:pt x="1" y="9"/>
                    <a:pt x="1" y="11"/>
                    <a:pt x="2" y="12"/>
                  </a:cubicBezTo>
                  <a:cubicBezTo>
                    <a:pt x="2" y="12"/>
                    <a:pt x="5" y="15"/>
                    <a:pt x="5" y="15"/>
                  </a:cubicBezTo>
                  <a:cubicBezTo>
                    <a:pt x="5" y="15"/>
                    <a:pt x="4" y="13"/>
                    <a:pt x="4" y="13"/>
                  </a:cubicBezTo>
                  <a:cubicBezTo>
                    <a:pt x="3" y="12"/>
                    <a:pt x="3" y="10"/>
                    <a:pt x="3" y="9"/>
                  </a:cubicBezTo>
                  <a:cubicBezTo>
                    <a:pt x="3" y="8"/>
                    <a:pt x="7" y="9"/>
                    <a:pt x="7" y="9"/>
                  </a:cubicBezTo>
                  <a:cubicBezTo>
                    <a:pt x="8" y="9"/>
                    <a:pt x="6" y="8"/>
                    <a:pt x="5" y="7"/>
                  </a:cubicBezTo>
                  <a:cubicBezTo>
                    <a:pt x="5" y="7"/>
                    <a:pt x="6" y="6"/>
                    <a:pt x="6" y="5"/>
                  </a:cubicBezTo>
                  <a:cubicBezTo>
                    <a:pt x="7" y="1"/>
                    <a:pt x="3" y="6"/>
                    <a:pt x="2" y="6"/>
                  </a:cubicBezTo>
                  <a:cubicBezTo>
                    <a:pt x="2" y="6"/>
                    <a:pt x="4" y="3"/>
                    <a:pt x="3" y="2"/>
                  </a:cubicBezTo>
                  <a:cubicBezTo>
                    <a:pt x="3" y="1"/>
                    <a:pt x="4" y="3"/>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5" name="Freeform 469"/>
            <p:cNvSpPr>
              <a:spLocks/>
            </p:cNvSpPr>
            <p:nvPr/>
          </p:nvSpPr>
          <p:spPr bwMode="auto">
            <a:xfrm>
              <a:off x="17579182" y="8931136"/>
              <a:ext cx="25477" cy="19114"/>
            </a:xfrm>
            <a:custGeom>
              <a:avLst/>
              <a:gdLst>
                <a:gd name="T0" fmla="*/ 1 w 3"/>
                <a:gd name="T1" fmla="*/ 2 h 2"/>
                <a:gd name="T2" fmla="*/ 2 w 3"/>
                <a:gd name="T3" fmla="*/ 0 h 2"/>
                <a:gd name="T4" fmla="*/ 1 w 3"/>
                <a:gd name="T5" fmla="*/ 2 h 2"/>
              </a:gdLst>
              <a:ahLst/>
              <a:cxnLst>
                <a:cxn ang="0">
                  <a:pos x="T0" y="T1"/>
                </a:cxn>
                <a:cxn ang="0">
                  <a:pos x="T2" y="T3"/>
                </a:cxn>
                <a:cxn ang="0">
                  <a:pos x="T4" y="T5"/>
                </a:cxn>
              </a:cxnLst>
              <a:rect l="0" t="0" r="r" b="b"/>
              <a:pathLst>
                <a:path w="3" h="2">
                  <a:moveTo>
                    <a:pt x="1" y="2"/>
                  </a:moveTo>
                  <a:cubicBezTo>
                    <a:pt x="0" y="2"/>
                    <a:pt x="1" y="0"/>
                    <a:pt x="2" y="0"/>
                  </a:cubicBezTo>
                  <a:cubicBezTo>
                    <a:pt x="3" y="0"/>
                    <a:pt x="2" y="2"/>
                    <a:pt x="1"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6" name="Freeform 470"/>
            <p:cNvSpPr>
              <a:spLocks/>
            </p:cNvSpPr>
            <p:nvPr/>
          </p:nvSpPr>
          <p:spPr bwMode="auto">
            <a:xfrm>
              <a:off x="17681092" y="9052186"/>
              <a:ext cx="44586" cy="19114"/>
            </a:xfrm>
            <a:custGeom>
              <a:avLst/>
              <a:gdLst>
                <a:gd name="T0" fmla="*/ 5 w 5"/>
                <a:gd name="T1" fmla="*/ 1 h 2"/>
                <a:gd name="T2" fmla="*/ 0 w 5"/>
                <a:gd name="T3" fmla="*/ 1 h 2"/>
                <a:gd name="T4" fmla="*/ 5 w 5"/>
                <a:gd name="T5" fmla="*/ 1 h 2"/>
              </a:gdLst>
              <a:ahLst/>
              <a:cxnLst>
                <a:cxn ang="0">
                  <a:pos x="T0" y="T1"/>
                </a:cxn>
                <a:cxn ang="0">
                  <a:pos x="T2" y="T3"/>
                </a:cxn>
                <a:cxn ang="0">
                  <a:pos x="T4" y="T5"/>
                </a:cxn>
              </a:cxnLst>
              <a:rect l="0" t="0" r="r" b="b"/>
              <a:pathLst>
                <a:path w="5" h="2">
                  <a:moveTo>
                    <a:pt x="5" y="1"/>
                  </a:moveTo>
                  <a:cubicBezTo>
                    <a:pt x="5" y="0"/>
                    <a:pt x="0" y="0"/>
                    <a:pt x="0" y="1"/>
                  </a:cubicBezTo>
                  <a:cubicBezTo>
                    <a:pt x="0" y="1"/>
                    <a:pt x="5" y="2"/>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7" name="Freeform 471"/>
            <p:cNvSpPr>
              <a:spLocks/>
            </p:cNvSpPr>
            <p:nvPr/>
          </p:nvSpPr>
          <p:spPr bwMode="auto">
            <a:xfrm>
              <a:off x="17690647" y="9061741"/>
              <a:ext cx="175160" cy="105124"/>
            </a:xfrm>
            <a:custGeom>
              <a:avLst/>
              <a:gdLst>
                <a:gd name="T0" fmla="*/ 10 w 19"/>
                <a:gd name="T1" fmla="*/ 1 h 11"/>
                <a:gd name="T2" fmla="*/ 4 w 19"/>
                <a:gd name="T3" fmla="*/ 3 h 11"/>
                <a:gd name="T4" fmla="*/ 3 w 19"/>
                <a:gd name="T5" fmla="*/ 4 h 11"/>
                <a:gd name="T6" fmla="*/ 1 w 19"/>
                <a:gd name="T7" fmla="*/ 3 h 11"/>
                <a:gd name="T8" fmla="*/ 3 w 19"/>
                <a:gd name="T9" fmla="*/ 6 h 11"/>
                <a:gd name="T10" fmla="*/ 6 w 19"/>
                <a:gd name="T11" fmla="*/ 7 h 11"/>
                <a:gd name="T12" fmla="*/ 9 w 19"/>
                <a:gd name="T13" fmla="*/ 10 h 11"/>
                <a:gd name="T14" fmla="*/ 14 w 19"/>
                <a:gd name="T15" fmla="*/ 10 h 11"/>
                <a:gd name="T16" fmla="*/ 18 w 19"/>
                <a:gd name="T17" fmla="*/ 5 h 11"/>
                <a:gd name="T18" fmla="*/ 15 w 19"/>
                <a:gd name="T19" fmla="*/ 2 h 11"/>
                <a:gd name="T20" fmla="*/ 10 w 19"/>
                <a:gd name="T21" fmla="*/ 1 h 11"/>
                <a:gd name="T22" fmla="*/ 10 w 19"/>
                <a:gd name="T23"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9" h="11">
                  <a:moveTo>
                    <a:pt x="10" y="1"/>
                  </a:moveTo>
                  <a:cubicBezTo>
                    <a:pt x="9" y="0"/>
                    <a:pt x="5" y="2"/>
                    <a:pt x="4" y="3"/>
                  </a:cubicBezTo>
                  <a:cubicBezTo>
                    <a:pt x="3" y="3"/>
                    <a:pt x="4" y="3"/>
                    <a:pt x="3" y="4"/>
                  </a:cubicBezTo>
                  <a:cubicBezTo>
                    <a:pt x="3" y="5"/>
                    <a:pt x="2" y="3"/>
                    <a:pt x="1" y="3"/>
                  </a:cubicBezTo>
                  <a:cubicBezTo>
                    <a:pt x="0" y="3"/>
                    <a:pt x="2" y="6"/>
                    <a:pt x="3" y="6"/>
                  </a:cubicBezTo>
                  <a:cubicBezTo>
                    <a:pt x="3" y="7"/>
                    <a:pt x="5" y="7"/>
                    <a:pt x="6" y="7"/>
                  </a:cubicBezTo>
                  <a:cubicBezTo>
                    <a:pt x="8" y="7"/>
                    <a:pt x="8" y="9"/>
                    <a:pt x="9" y="10"/>
                  </a:cubicBezTo>
                  <a:cubicBezTo>
                    <a:pt x="10" y="11"/>
                    <a:pt x="13" y="10"/>
                    <a:pt x="14" y="10"/>
                  </a:cubicBezTo>
                  <a:cubicBezTo>
                    <a:pt x="18" y="10"/>
                    <a:pt x="19" y="8"/>
                    <a:pt x="18" y="5"/>
                  </a:cubicBezTo>
                  <a:cubicBezTo>
                    <a:pt x="18" y="3"/>
                    <a:pt x="17" y="2"/>
                    <a:pt x="15" y="2"/>
                  </a:cubicBezTo>
                  <a:cubicBezTo>
                    <a:pt x="14" y="2"/>
                    <a:pt x="12" y="1"/>
                    <a:pt x="10" y="1"/>
                  </a:cubicBezTo>
                  <a:cubicBezTo>
                    <a:pt x="10" y="1"/>
                    <a:pt x="11" y="1"/>
                    <a:pt x="10"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8" name="Freeform 472"/>
            <p:cNvSpPr>
              <a:spLocks/>
            </p:cNvSpPr>
            <p:nvPr/>
          </p:nvSpPr>
          <p:spPr bwMode="auto">
            <a:xfrm>
              <a:off x="18521857" y="9240134"/>
              <a:ext cx="194268" cy="111494"/>
            </a:xfrm>
            <a:custGeom>
              <a:avLst/>
              <a:gdLst>
                <a:gd name="T0" fmla="*/ 0 w 21"/>
                <a:gd name="T1" fmla="*/ 8 h 12"/>
                <a:gd name="T2" fmla="*/ 6 w 21"/>
                <a:gd name="T3" fmla="*/ 8 h 12"/>
                <a:gd name="T4" fmla="*/ 9 w 21"/>
                <a:gd name="T5" fmla="*/ 7 h 12"/>
                <a:gd name="T6" fmla="*/ 13 w 21"/>
                <a:gd name="T7" fmla="*/ 7 h 12"/>
                <a:gd name="T8" fmla="*/ 14 w 21"/>
                <a:gd name="T9" fmla="*/ 5 h 12"/>
                <a:gd name="T10" fmla="*/ 17 w 21"/>
                <a:gd name="T11" fmla="*/ 3 h 12"/>
                <a:gd name="T12" fmla="*/ 20 w 21"/>
                <a:gd name="T13" fmla="*/ 4 h 12"/>
                <a:gd name="T14" fmla="*/ 18 w 21"/>
                <a:gd name="T15" fmla="*/ 7 h 12"/>
                <a:gd name="T16" fmla="*/ 11 w 21"/>
                <a:gd name="T17" fmla="*/ 11 h 12"/>
                <a:gd name="T18" fmla="*/ 0 w 21"/>
                <a:gd name="T19" fmla="*/ 8 h 12"/>
                <a:gd name="T20" fmla="*/ 0 w 21"/>
                <a:gd name="T21"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1" h="12">
                  <a:moveTo>
                    <a:pt x="0" y="8"/>
                  </a:moveTo>
                  <a:cubicBezTo>
                    <a:pt x="1" y="7"/>
                    <a:pt x="5" y="8"/>
                    <a:pt x="6" y="8"/>
                  </a:cubicBezTo>
                  <a:cubicBezTo>
                    <a:pt x="7" y="8"/>
                    <a:pt x="8" y="6"/>
                    <a:pt x="9" y="7"/>
                  </a:cubicBezTo>
                  <a:cubicBezTo>
                    <a:pt x="10" y="8"/>
                    <a:pt x="12" y="8"/>
                    <a:pt x="13" y="7"/>
                  </a:cubicBezTo>
                  <a:cubicBezTo>
                    <a:pt x="13" y="6"/>
                    <a:pt x="14" y="5"/>
                    <a:pt x="14" y="5"/>
                  </a:cubicBezTo>
                  <a:cubicBezTo>
                    <a:pt x="15" y="5"/>
                    <a:pt x="17" y="5"/>
                    <a:pt x="17" y="3"/>
                  </a:cubicBezTo>
                  <a:cubicBezTo>
                    <a:pt x="17" y="0"/>
                    <a:pt x="21" y="2"/>
                    <a:pt x="20" y="4"/>
                  </a:cubicBezTo>
                  <a:cubicBezTo>
                    <a:pt x="19" y="5"/>
                    <a:pt x="18" y="7"/>
                    <a:pt x="18" y="7"/>
                  </a:cubicBezTo>
                  <a:cubicBezTo>
                    <a:pt x="15" y="8"/>
                    <a:pt x="14" y="10"/>
                    <a:pt x="11" y="11"/>
                  </a:cubicBezTo>
                  <a:cubicBezTo>
                    <a:pt x="9" y="12"/>
                    <a:pt x="0" y="11"/>
                    <a:pt x="0" y="8"/>
                  </a:cubicBezTo>
                  <a:cubicBezTo>
                    <a:pt x="0" y="7"/>
                    <a:pt x="0" y="10"/>
                    <a:pt x="0" y="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79" name="Freeform 473"/>
            <p:cNvSpPr>
              <a:spLocks/>
            </p:cNvSpPr>
            <p:nvPr/>
          </p:nvSpPr>
          <p:spPr bwMode="auto">
            <a:xfrm>
              <a:off x="18802113" y="9297472"/>
              <a:ext cx="82803" cy="101936"/>
            </a:xfrm>
            <a:custGeom>
              <a:avLst/>
              <a:gdLst>
                <a:gd name="T0" fmla="*/ 1 w 9"/>
                <a:gd name="T1" fmla="*/ 0 h 11"/>
                <a:gd name="T2" fmla="*/ 8 w 9"/>
                <a:gd name="T3" fmla="*/ 8 h 11"/>
                <a:gd name="T4" fmla="*/ 5 w 9"/>
                <a:gd name="T5" fmla="*/ 4 h 11"/>
                <a:gd name="T6" fmla="*/ 1 w 9"/>
                <a:gd name="T7" fmla="*/ 0 h 11"/>
                <a:gd name="T8" fmla="*/ 1 w 9"/>
                <a:gd name="T9" fmla="*/ 0 h 11"/>
              </a:gdLst>
              <a:ahLst/>
              <a:cxnLst>
                <a:cxn ang="0">
                  <a:pos x="T0" y="T1"/>
                </a:cxn>
                <a:cxn ang="0">
                  <a:pos x="T2" y="T3"/>
                </a:cxn>
                <a:cxn ang="0">
                  <a:pos x="T4" y="T5"/>
                </a:cxn>
                <a:cxn ang="0">
                  <a:pos x="T6" y="T7"/>
                </a:cxn>
                <a:cxn ang="0">
                  <a:pos x="T8" y="T9"/>
                </a:cxn>
              </a:cxnLst>
              <a:rect l="0" t="0" r="r" b="b"/>
              <a:pathLst>
                <a:path w="9" h="11">
                  <a:moveTo>
                    <a:pt x="1" y="0"/>
                  </a:moveTo>
                  <a:cubicBezTo>
                    <a:pt x="0" y="1"/>
                    <a:pt x="5" y="11"/>
                    <a:pt x="8" y="8"/>
                  </a:cubicBezTo>
                  <a:cubicBezTo>
                    <a:pt x="9" y="6"/>
                    <a:pt x="6" y="4"/>
                    <a:pt x="5" y="4"/>
                  </a:cubicBezTo>
                  <a:cubicBezTo>
                    <a:pt x="4" y="3"/>
                    <a:pt x="1" y="0"/>
                    <a:pt x="1" y="0"/>
                  </a:cubicBezTo>
                  <a:cubicBezTo>
                    <a:pt x="0" y="1"/>
                    <a:pt x="2" y="0"/>
                    <a:pt x="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0" name="Freeform 474"/>
            <p:cNvSpPr>
              <a:spLocks/>
            </p:cNvSpPr>
            <p:nvPr/>
          </p:nvSpPr>
          <p:spPr bwMode="auto">
            <a:xfrm>
              <a:off x="19044149" y="9485423"/>
              <a:ext cx="54139" cy="54153"/>
            </a:xfrm>
            <a:custGeom>
              <a:avLst/>
              <a:gdLst>
                <a:gd name="T0" fmla="*/ 6 w 6"/>
                <a:gd name="T1" fmla="*/ 4 h 6"/>
                <a:gd name="T2" fmla="*/ 1 w 6"/>
                <a:gd name="T3" fmla="*/ 2 h 6"/>
                <a:gd name="T4" fmla="*/ 6 w 6"/>
                <a:gd name="T5" fmla="*/ 4 h 6"/>
                <a:gd name="T6" fmla="*/ 6 w 6"/>
                <a:gd name="T7" fmla="*/ 4 h 6"/>
              </a:gdLst>
              <a:ahLst/>
              <a:cxnLst>
                <a:cxn ang="0">
                  <a:pos x="T0" y="T1"/>
                </a:cxn>
                <a:cxn ang="0">
                  <a:pos x="T2" y="T3"/>
                </a:cxn>
                <a:cxn ang="0">
                  <a:pos x="T4" y="T5"/>
                </a:cxn>
                <a:cxn ang="0">
                  <a:pos x="T6" y="T7"/>
                </a:cxn>
              </a:cxnLst>
              <a:rect l="0" t="0" r="r" b="b"/>
              <a:pathLst>
                <a:path w="6" h="6">
                  <a:moveTo>
                    <a:pt x="6" y="4"/>
                  </a:moveTo>
                  <a:cubicBezTo>
                    <a:pt x="6" y="2"/>
                    <a:pt x="0" y="0"/>
                    <a:pt x="1" y="2"/>
                  </a:cubicBezTo>
                  <a:cubicBezTo>
                    <a:pt x="1" y="3"/>
                    <a:pt x="6" y="5"/>
                    <a:pt x="6" y="4"/>
                  </a:cubicBezTo>
                  <a:cubicBezTo>
                    <a:pt x="6" y="3"/>
                    <a:pt x="6" y="6"/>
                    <a:pt x="6"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1" name="Freeform 475"/>
            <p:cNvSpPr>
              <a:spLocks/>
            </p:cNvSpPr>
            <p:nvPr/>
          </p:nvSpPr>
          <p:spPr bwMode="auto">
            <a:xfrm>
              <a:off x="18986825" y="9399411"/>
              <a:ext cx="85988" cy="57338"/>
            </a:xfrm>
            <a:custGeom>
              <a:avLst/>
              <a:gdLst>
                <a:gd name="T0" fmla="*/ 8 w 9"/>
                <a:gd name="T1" fmla="*/ 6 h 6"/>
                <a:gd name="T2" fmla="*/ 0 w 9"/>
                <a:gd name="T3" fmla="*/ 1 h 6"/>
                <a:gd name="T4" fmla="*/ 3 w 9"/>
                <a:gd name="T5" fmla="*/ 4 h 6"/>
                <a:gd name="T6" fmla="*/ 8 w 9"/>
                <a:gd name="T7" fmla="*/ 6 h 6"/>
                <a:gd name="T8" fmla="*/ 8 w 9"/>
                <a:gd name="T9" fmla="*/ 6 h 6"/>
              </a:gdLst>
              <a:ahLst/>
              <a:cxnLst>
                <a:cxn ang="0">
                  <a:pos x="T0" y="T1"/>
                </a:cxn>
                <a:cxn ang="0">
                  <a:pos x="T2" y="T3"/>
                </a:cxn>
                <a:cxn ang="0">
                  <a:pos x="T4" y="T5"/>
                </a:cxn>
                <a:cxn ang="0">
                  <a:pos x="T6" y="T7"/>
                </a:cxn>
                <a:cxn ang="0">
                  <a:pos x="T8" y="T9"/>
                </a:cxn>
              </a:cxnLst>
              <a:rect l="0" t="0" r="r" b="b"/>
              <a:pathLst>
                <a:path w="9" h="6">
                  <a:moveTo>
                    <a:pt x="8" y="6"/>
                  </a:moveTo>
                  <a:cubicBezTo>
                    <a:pt x="6" y="5"/>
                    <a:pt x="3" y="0"/>
                    <a:pt x="0" y="1"/>
                  </a:cubicBezTo>
                  <a:cubicBezTo>
                    <a:pt x="0" y="2"/>
                    <a:pt x="3" y="3"/>
                    <a:pt x="3" y="4"/>
                  </a:cubicBezTo>
                  <a:cubicBezTo>
                    <a:pt x="5" y="4"/>
                    <a:pt x="6" y="5"/>
                    <a:pt x="8" y="6"/>
                  </a:cubicBezTo>
                  <a:cubicBezTo>
                    <a:pt x="9" y="6"/>
                    <a:pt x="6" y="5"/>
                    <a:pt x="8"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2" name="Freeform 476"/>
            <p:cNvSpPr>
              <a:spLocks/>
            </p:cNvSpPr>
            <p:nvPr/>
          </p:nvSpPr>
          <p:spPr bwMode="auto">
            <a:xfrm>
              <a:off x="18904022" y="9361183"/>
              <a:ext cx="38217" cy="47785"/>
            </a:xfrm>
            <a:custGeom>
              <a:avLst/>
              <a:gdLst>
                <a:gd name="T0" fmla="*/ 4 w 4"/>
                <a:gd name="T1" fmla="*/ 4 h 5"/>
                <a:gd name="T2" fmla="*/ 0 w 4"/>
                <a:gd name="T3" fmla="*/ 0 h 5"/>
                <a:gd name="T4" fmla="*/ 4 w 4"/>
                <a:gd name="T5" fmla="*/ 4 h 5"/>
              </a:gdLst>
              <a:ahLst/>
              <a:cxnLst>
                <a:cxn ang="0">
                  <a:pos x="T0" y="T1"/>
                </a:cxn>
                <a:cxn ang="0">
                  <a:pos x="T2" y="T3"/>
                </a:cxn>
                <a:cxn ang="0">
                  <a:pos x="T4" y="T5"/>
                </a:cxn>
              </a:cxnLst>
              <a:rect l="0" t="0" r="r" b="b"/>
              <a:pathLst>
                <a:path w="4" h="5">
                  <a:moveTo>
                    <a:pt x="4" y="4"/>
                  </a:moveTo>
                  <a:cubicBezTo>
                    <a:pt x="4" y="2"/>
                    <a:pt x="0" y="0"/>
                    <a:pt x="0" y="0"/>
                  </a:cubicBezTo>
                  <a:cubicBezTo>
                    <a:pt x="0" y="1"/>
                    <a:pt x="4" y="5"/>
                    <a:pt x="4"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3" name="Freeform 477"/>
            <p:cNvSpPr>
              <a:spLocks/>
            </p:cNvSpPr>
            <p:nvPr/>
          </p:nvSpPr>
          <p:spPr bwMode="auto">
            <a:xfrm>
              <a:off x="19247970" y="10017406"/>
              <a:ext cx="149680" cy="111494"/>
            </a:xfrm>
            <a:custGeom>
              <a:avLst/>
              <a:gdLst>
                <a:gd name="T0" fmla="*/ 15 w 16"/>
                <a:gd name="T1" fmla="*/ 11 h 12"/>
                <a:gd name="T2" fmla="*/ 2 w 16"/>
                <a:gd name="T3" fmla="*/ 0 h 12"/>
                <a:gd name="T4" fmla="*/ 15 w 16"/>
                <a:gd name="T5" fmla="*/ 11 h 12"/>
              </a:gdLst>
              <a:ahLst/>
              <a:cxnLst>
                <a:cxn ang="0">
                  <a:pos x="T0" y="T1"/>
                </a:cxn>
                <a:cxn ang="0">
                  <a:pos x="T2" y="T3"/>
                </a:cxn>
                <a:cxn ang="0">
                  <a:pos x="T4" y="T5"/>
                </a:cxn>
              </a:cxnLst>
              <a:rect l="0" t="0" r="r" b="b"/>
              <a:pathLst>
                <a:path w="16" h="12">
                  <a:moveTo>
                    <a:pt x="15" y="11"/>
                  </a:moveTo>
                  <a:cubicBezTo>
                    <a:pt x="16" y="12"/>
                    <a:pt x="3" y="0"/>
                    <a:pt x="2" y="0"/>
                  </a:cubicBezTo>
                  <a:cubicBezTo>
                    <a:pt x="0" y="0"/>
                    <a:pt x="7" y="9"/>
                    <a:pt x="15" y="1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4" name="Freeform 478"/>
            <p:cNvSpPr>
              <a:spLocks/>
            </p:cNvSpPr>
            <p:nvPr/>
          </p:nvSpPr>
          <p:spPr bwMode="auto">
            <a:xfrm>
              <a:off x="19649244" y="10727782"/>
              <a:ext cx="105096" cy="130608"/>
            </a:xfrm>
            <a:custGeom>
              <a:avLst/>
              <a:gdLst>
                <a:gd name="T0" fmla="*/ 11 w 11"/>
                <a:gd name="T1" fmla="*/ 14 h 14"/>
                <a:gd name="T2" fmla="*/ 9 w 11"/>
                <a:gd name="T3" fmla="*/ 10 h 14"/>
                <a:gd name="T4" fmla="*/ 9 w 11"/>
                <a:gd name="T5" fmla="*/ 7 h 14"/>
                <a:gd name="T6" fmla="*/ 0 w 11"/>
                <a:gd name="T7" fmla="*/ 0 h 14"/>
                <a:gd name="T8" fmla="*/ 3 w 11"/>
                <a:gd name="T9" fmla="*/ 4 h 14"/>
                <a:gd name="T10" fmla="*/ 5 w 11"/>
                <a:gd name="T11" fmla="*/ 8 h 14"/>
                <a:gd name="T12" fmla="*/ 8 w 11"/>
                <a:gd name="T13" fmla="*/ 11 h 14"/>
                <a:gd name="T14" fmla="*/ 11 w 11"/>
                <a:gd name="T15" fmla="*/ 14 h 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 h="14">
                  <a:moveTo>
                    <a:pt x="11" y="14"/>
                  </a:moveTo>
                  <a:cubicBezTo>
                    <a:pt x="10" y="12"/>
                    <a:pt x="11" y="11"/>
                    <a:pt x="9" y="10"/>
                  </a:cubicBezTo>
                  <a:cubicBezTo>
                    <a:pt x="8" y="8"/>
                    <a:pt x="9" y="8"/>
                    <a:pt x="9" y="7"/>
                  </a:cubicBezTo>
                  <a:cubicBezTo>
                    <a:pt x="8" y="5"/>
                    <a:pt x="0" y="1"/>
                    <a:pt x="0" y="0"/>
                  </a:cubicBezTo>
                  <a:cubicBezTo>
                    <a:pt x="0" y="1"/>
                    <a:pt x="3" y="3"/>
                    <a:pt x="3" y="4"/>
                  </a:cubicBezTo>
                  <a:cubicBezTo>
                    <a:pt x="4" y="6"/>
                    <a:pt x="4" y="7"/>
                    <a:pt x="5" y="8"/>
                  </a:cubicBezTo>
                  <a:cubicBezTo>
                    <a:pt x="6" y="9"/>
                    <a:pt x="9" y="10"/>
                    <a:pt x="8" y="11"/>
                  </a:cubicBezTo>
                  <a:cubicBezTo>
                    <a:pt x="8" y="13"/>
                    <a:pt x="9" y="13"/>
                    <a:pt x="11" y="1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5" name="Freeform 479"/>
            <p:cNvSpPr>
              <a:spLocks/>
            </p:cNvSpPr>
            <p:nvPr/>
          </p:nvSpPr>
          <p:spPr bwMode="auto">
            <a:xfrm>
              <a:off x="19677908" y="10848834"/>
              <a:ext cx="242036" cy="283514"/>
            </a:xfrm>
            <a:custGeom>
              <a:avLst/>
              <a:gdLst>
                <a:gd name="T0" fmla="*/ 8 w 26"/>
                <a:gd name="T1" fmla="*/ 2 h 30"/>
                <a:gd name="T2" fmla="*/ 7 w 26"/>
                <a:gd name="T3" fmla="*/ 11 h 30"/>
                <a:gd name="T4" fmla="*/ 5 w 26"/>
                <a:gd name="T5" fmla="*/ 18 h 30"/>
                <a:gd name="T6" fmla="*/ 9 w 26"/>
                <a:gd name="T7" fmla="*/ 25 h 30"/>
                <a:gd name="T8" fmla="*/ 14 w 26"/>
                <a:gd name="T9" fmla="*/ 26 h 30"/>
                <a:gd name="T10" fmla="*/ 17 w 26"/>
                <a:gd name="T11" fmla="*/ 22 h 30"/>
                <a:gd name="T12" fmla="*/ 18 w 26"/>
                <a:gd name="T13" fmla="*/ 16 h 30"/>
                <a:gd name="T14" fmla="*/ 22 w 26"/>
                <a:gd name="T15" fmla="*/ 14 h 30"/>
                <a:gd name="T16" fmla="*/ 26 w 26"/>
                <a:gd name="T17" fmla="*/ 10 h 30"/>
                <a:gd name="T18" fmla="*/ 25 w 26"/>
                <a:gd name="T19" fmla="*/ 6 h 30"/>
                <a:gd name="T20" fmla="*/ 20 w 26"/>
                <a:gd name="T21" fmla="*/ 8 h 30"/>
                <a:gd name="T22" fmla="*/ 14 w 26"/>
                <a:gd name="T23" fmla="*/ 5 h 30"/>
                <a:gd name="T24" fmla="*/ 11 w 26"/>
                <a:gd name="T25" fmla="*/ 0 h 30"/>
                <a:gd name="T26" fmla="*/ 11 w 26"/>
                <a:gd name="T27" fmla="*/ 3 h 30"/>
                <a:gd name="T28" fmla="*/ 8 w 26"/>
                <a:gd name="T29" fmla="*/ 2 h 30"/>
                <a:gd name="T30" fmla="*/ 8 w 26"/>
                <a:gd name="T31" fmla="*/ 2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26" h="30">
                  <a:moveTo>
                    <a:pt x="8" y="2"/>
                  </a:moveTo>
                  <a:cubicBezTo>
                    <a:pt x="7" y="2"/>
                    <a:pt x="7" y="9"/>
                    <a:pt x="7" y="11"/>
                  </a:cubicBezTo>
                  <a:cubicBezTo>
                    <a:pt x="6" y="13"/>
                    <a:pt x="0" y="16"/>
                    <a:pt x="5" y="18"/>
                  </a:cubicBezTo>
                  <a:cubicBezTo>
                    <a:pt x="8" y="19"/>
                    <a:pt x="11" y="21"/>
                    <a:pt x="9" y="25"/>
                  </a:cubicBezTo>
                  <a:cubicBezTo>
                    <a:pt x="6" y="30"/>
                    <a:pt x="11" y="29"/>
                    <a:pt x="14" y="26"/>
                  </a:cubicBezTo>
                  <a:cubicBezTo>
                    <a:pt x="15" y="25"/>
                    <a:pt x="16" y="23"/>
                    <a:pt x="17" y="22"/>
                  </a:cubicBezTo>
                  <a:cubicBezTo>
                    <a:pt x="19" y="19"/>
                    <a:pt x="18" y="19"/>
                    <a:pt x="18" y="16"/>
                  </a:cubicBezTo>
                  <a:cubicBezTo>
                    <a:pt x="19" y="14"/>
                    <a:pt x="21" y="14"/>
                    <a:pt x="22" y="14"/>
                  </a:cubicBezTo>
                  <a:cubicBezTo>
                    <a:pt x="23" y="15"/>
                    <a:pt x="25" y="11"/>
                    <a:pt x="26" y="10"/>
                  </a:cubicBezTo>
                  <a:cubicBezTo>
                    <a:pt x="26" y="9"/>
                    <a:pt x="26" y="6"/>
                    <a:pt x="25" y="6"/>
                  </a:cubicBezTo>
                  <a:cubicBezTo>
                    <a:pt x="23" y="6"/>
                    <a:pt x="21" y="8"/>
                    <a:pt x="20" y="8"/>
                  </a:cubicBezTo>
                  <a:cubicBezTo>
                    <a:pt x="18" y="8"/>
                    <a:pt x="15" y="7"/>
                    <a:pt x="14" y="5"/>
                  </a:cubicBezTo>
                  <a:cubicBezTo>
                    <a:pt x="13" y="4"/>
                    <a:pt x="13" y="0"/>
                    <a:pt x="11" y="0"/>
                  </a:cubicBezTo>
                  <a:cubicBezTo>
                    <a:pt x="11" y="0"/>
                    <a:pt x="11" y="3"/>
                    <a:pt x="11" y="3"/>
                  </a:cubicBezTo>
                  <a:cubicBezTo>
                    <a:pt x="10" y="3"/>
                    <a:pt x="9" y="1"/>
                    <a:pt x="8" y="2"/>
                  </a:cubicBezTo>
                  <a:cubicBezTo>
                    <a:pt x="7" y="2"/>
                    <a:pt x="9" y="1"/>
                    <a:pt x="8"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6" name="Freeform 480"/>
            <p:cNvSpPr>
              <a:spLocks/>
            </p:cNvSpPr>
            <p:nvPr/>
          </p:nvSpPr>
          <p:spPr bwMode="auto">
            <a:xfrm>
              <a:off x="19359438" y="11055894"/>
              <a:ext cx="366243" cy="356781"/>
            </a:xfrm>
            <a:custGeom>
              <a:avLst/>
              <a:gdLst>
                <a:gd name="T0" fmla="*/ 33 w 39"/>
                <a:gd name="T1" fmla="*/ 4 h 38"/>
                <a:gd name="T2" fmla="*/ 30 w 39"/>
                <a:gd name="T3" fmla="*/ 1 h 38"/>
                <a:gd name="T4" fmla="*/ 26 w 39"/>
                <a:gd name="T5" fmla="*/ 8 h 38"/>
                <a:gd name="T6" fmla="*/ 22 w 39"/>
                <a:gd name="T7" fmla="*/ 13 h 38"/>
                <a:gd name="T8" fmla="*/ 15 w 39"/>
                <a:gd name="T9" fmla="*/ 18 h 38"/>
                <a:gd name="T10" fmla="*/ 9 w 39"/>
                <a:gd name="T11" fmla="*/ 22 h 38"/>
                <a:gd name="T12" fmla="*/ 4 w 39"/>
                <a:gd name="T13" fmla="*/ 27 h 38"/>
                <a:gd name="T14" fmla="*/ 2 w 39"/>
                <a:gd name="T15" fmla="*/ 33 h 38"/>
                <a:gd name="T16" fmla="*/ 1 w 39"/>
                <a:gd name="T17" fmla="*/ 34 h 38"/>
                <a:gd name="T18" fmla="*/ 3 w 39"/>
                <a:gd name="T19" fmla="*/ 35 h 38"/>
                <a:gd name="T20" fmla="*/ 10 w 39"/>
                <a:gd name="T21" fmla="*/ 37 h 38"/>
                <a:gd name="T22" fmla="*/ 19 w 39"/>
                <a:gd name="T23" fmla="*/ 34 h 38"/>
                <a:gd name="T24" fmla="*/ 22 w 39"/>
                <a:gd name="T25" fmla="*/ 27 h 38"/>
                <a:gd name="T26" fmla="*/ 27 w 39"/>
                <a:gd name="T27" fmla="*/ 22 h 38"/>
                <a:gd name="T28" fmla="*/ 29 w 39"/>
                <a:gd name="T29" fmla="*/ 21 h 38"/>
                <a:gd name="T30" fmla="*/ 33 w 39"/>
                <a:gd name="T31" fmla="*/ 21 h 38"/>
                <a:gd name="T32" fmla="*/ 32 w 39"/>
                <a:gd name="T33" fmla="*/ 19 h 38"/>
                <a:gd name="T34" fmla="*/ 32 w 39"/>
                <a:gd name="T35" fmla="*/ 17 h 38"/>
                <a:gd name="T36" fmla="*/ 38 w 39"/>
                <a:gd name="T37" fmla="*/ 9 h 38"/>
                <a:gd name="T38" fmla="*/ 38 w 39"/>
                <a:gd name="T39" fmla="*/ 6 h 38"/>
                <a:gd name="T40" fmla="*/ 38 w 39"/>
                <a:gd name="T41" fmla="*/ 4 h 38"/>
                <a:gd name="T42" fmla="*/ 37 w 39"/>
                <a:gd name="T43" fmla="*/ 4 h 38"/>
                <a:gd name="T44" fmla="*/ 37 w 39"/>
                <a:gd name="T45" fmla="*/ 2 h 38"/>
                <a:gd name="T46" fmla="*/ 33 w 39"/>
                <a:gd name="T47" fmla="*/ 4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9" h="38">
                  <a:moveTo>
                    <a:pt x="33" y="4"/>
                  </a:moveTo>
                  <a:cubicBezTo>
                    <a:pt x="33" y="4"/>
                    <a:pt x="32" y="0"/>
                    <a:pt x="30" y="1"/>
                  </a:cubicBezTo>
                  <a:cubicBezTo>
                    <a:pt x="27" y="3"/>
                    <a:pt x="28" y="5"/>
                    <a:pt x="26" y="8"/>
                  </a:cubicBezTo>
                  <a:cubicBezTo>
                    <a:pt x="25" y="9"/>
                    <a:pt x="24" y="12"/>
                    <a:pt x="22" y="13"/>
                  </a:cubicBezTo>
                  <a:cubicBezTo>
                    <a:pt x="20" y="16"/>
                    <a:pt x="18" y="17"/>
                    <a:pt x="15" y="18"/>
                  </a:cubicBezTo>
                  <a:cubicBezTo>
                    <a:pt x="13" y="19"/>
                    <a:pt x="12" y="21"/>
                    <a:pt x="9" y="22"/>
                  </a:cubicBezTo>
                  <a:cubicBezTo>
                    <a:pt x="7" y="23"/>
                    <a:pt x="7" y="27"/>
                    <a:pt x="4" y="27"/>
                  </a:cubicBezTo>
                  <a:cubicBezTo>
                    <a:pt x="0" y="28"/>
                    <a:pt x="4" y="31"/>
                    <a:pt x="2" y="33"/>
                  </a:cubicBezTo>
                  <a:cubicBezTo>
                    <a:pt x="1" y="33"/>
                    <a:pt x="0" y="33"/>
                    <a:pt x="1" y="34"/>
                  </a:cubicBezTo>
                  <a:cubicBezTo>
                    <a:pt x="1" y="35"/>
                    <a:pt x="1" y="35"/>
                    <a:pt x="3" y="35"/>
                  </a:cubicBezTo>
                  <a:cubicBezTo>
                    <a:pt x="5" y="35"/>
                    <a:pt x="8" y="37"/>
                    <a:pt x="10" y="37"/>
                  </a:cubicBezTo>
                  <a:cubicBezTo>
                    <a:pt x="14" y="38"/>
                    <a:pt x="16" y="36"/>
                    <a:pt x="19" y="34"/>
                  </a:cubicBezTo>
                  <a:cubicBezTo>
                    <a:pt x="21" y="32"/>
                    <a:pt x="22" y="30"/>
                    <a:pt x="22" y="27"/>
                  </a:cubicBezTo>
                  <a:cubicBezTo>
                    <a:pt x="23" y="24"/>
                    <a:pt x="24" y="24"/>
                    <a:pt x="27" y="22"/>
                  </a:cubicBezTo>
                  <a:cubicBezTo>
                    <a:pt x="28" y="22"/>
                    <a:pt x="28" y="21"/>
                    <a:pt x="29" y="21"/>
                  </a:cubicBezTo>
                  <a:cubicBezTo>
                    <a:pt x="30" y="21"/>
                    <a:pt x="31" y="21"/>
                    <a:pt x="33" y="21"/>
                  </a:cubicBezTo>
                  <a:cubicBezTo>
                    <a:pt x="34" y="20"/>
                    <a:pt x="33" y="19"/>
                    <a:pt x="32" y="19"/>
                  </a:cubicBezTo>
                  <a:cubicBezTo>
                    <a:pt x="31" y="18"/>
                    <a:pt x="31" y="18"/>
                    <a:pt x="32" y="17"/>
                  </a:cubicBezTo>
                  <a:cubicBezTo>
                    <a:pt x="34" y="14"/>
                    <a:pt x="36" y="12"/>
                    <a:pt x="38" y="9"/>
                  </a:cubicBezTo>
                  <a:cubicBezTo>
                    <a:pt x="38" y="8"/>
                    <a:pt x="38" y="7"/>
                    <a:pt x="38" y="6"/>
                  </a:cubicBezTo>
                  <a:cubicBezTo>
                    <a:pt x="38" y="5"/>
                    <a:pt x="38" y="5"/>
                    <a:pt x="38" y="4"/>
                  </a:cubicBezTo>
                  <a:cubicBezTo>
                    <a:pt x="39" y="3"/>
                    <a:pt x="37" y="4"/>
                    <a:pt x="37" y="4"/>
                  </a:cubicBezTo>
                  <a:cubicBezTo>
                    <a:pt x="37" y="3"/>
                    <a:pt x="37" y="3"/>
                    <a:pt x="37" y="2"/>
                  </a:cubicBezTo>
                  <a:cubicBezTo>
                    <a:pt x="36" y="3"/>
                    <a:pt x="35" y="5"/>
                    <a:pt x="33"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7" name="Freeform 481"/>
            <p:cNvSpPr>
              <a:spLocks/>
            </p:cNvSpPr>
            <p:nvPr/>
          </p:nvSpPr>
          <p:spPr bwMode="auto">
            <a:xfrm>
              <a:off x="19416761" y="11412677"/>
              <a:ext cx="19109" cy="19114"/>
            </a:xfrm>
            <a:custGeom>
              <a:avLst/>
              <a:gdLst>
                <a:gd name="T0" fmla="*/ 2 w 2"/>
                <a:gd name="T1" fmla="*/ 2 h 2"/>
                <a:gd name="T2" fmla="*/ 1 w 2"/>
                <a:gd name="T3" fmla="*/ 0 h 2"/>
                <a:gd name="T4" fmla="*/ 0 w 2"/>
                <a:gd name="T5" fmla="*/ 2 h 2"/>
                <a:gd name="T6" fmla="*/ 2 w 2"/>
                <a:gd name="T7" fmla="*/ 2 h 2"/>
              </a:gdLst>
              <a:ahLst/>
              <a:cxnLst>
                <a:cxn ang="0">
                  <a:pos x="T0" y="T1"/>
                </a:cxn>
                <a:cxn ang="0">
                  <a:pos x="T2" y="T3"/>
                </a:cxn>
                <a:cxn ang="0">
                  <a:pos x="T4" y="T5"/>
                </a:cxn>
                <a:cxn ang="0">
                  <a:pos x="T6" y="T7"/>
                </a:cxn>
              </a:cxnLst>
              <a:rect l="0" t="0" r="r" b="b"/>
              <a:pathLst>
                <a:path w="2" h="2">
                  <a:moveTo>
                    <a:pt x="2" y="2"/>
                  </a:moveTo>
                  <a:cubicBezTo>
                    <a:pt x="2" y="1"/>
                    <a:pt x="1" y="1"/>
                    <a:pt x="1" y="0"/>
                  </a:cubicBezTo>
                  <a:cubicBezTo>
                    <a:pt x="0" y="1"/>
                    <a:pt x="0" y="1"/>
                    <a:pt x="0" y="2"/>
                  </a:cubicBezTo>
                  <a:cubicBezTo>
                    <a:pt x="1" y="2"/>
                    <a:pt x="2" y="2"/>
                    <a:pt x="2"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8" name="Freeform 482"/>
            <p:cNvSpPr>
              <a:spLocks/>
            </p:cNvSpPr>
            <p:nvPr/>
          </p:nvSpPr>
          <p:spPr bwMode="auto">
            <a:xfrm>
              <a:off x="18343513" y="11065452"/>
              <a:ext cx="178346" cy="168835"/>
            </a:xfrm>
            <a:custGeom>
              <a:avLst/>
              <a:gdLst>
                <a:gd name="T0" fmla="*/ 0 w 19"/>
                <a:gd name="T1" fmla="*/ 2 h 18"/>
                <a:gd name="T2" fmla="*/ 2 w 19"/>
                <a:gd name="T3" fmla="*/ 7 h 18"/>
                <a:gd name="T4" fmla="*/ 4 w 19"/>
                <a:gd name="T5" fmla="*/ 10 h 18"/>
                <a:gd name="T6" fmla="*/ 3 w 19"/>
                <a:gd name="T7" fmla="*/ 12 h 18"/>
                <a:gd name="T8" fmla="*/ 9 w 19"/>
                <a:gd name="T9" fmla="*/ 18 h 18"/>
                <a:gd name="T10" fmla="*/ 12 w 19"/>
                <a:gd name="T11" fmla="*/ 15 h 18"/>
                <a:gd name="T12" fmla="*/ 13 w 19"/>
                <a:gd name="T13" fmla="*/ 17 h 18"/>
                <a:gd name="T14" fmla="*/ 14 w 19"/>
                <a:gd name="T15" fmla="*/ 14 h 18"/>
                <a:gd name="T16" fmla="*/ 16 w 19"/>
                <a:gd name="T17" fmla="*/ 15 h 18"/>
                <a:gd name="T18" fmla="*/ 18 w 19"/>
                <a:gd name="T19" fmla="*/ 7 h 18"/>
                <a:gd name="T20" fmla="*/ 16 w 19"/>
                <a:gd name="T21" fmla="*/ 1 h 18"/>
                <a:gd name="T22" fmla="*/ 7 w 19"/>
                <a:gd name="T23" fmla="*/ 3 h 18"/>
                <a:gd name="T24" fmla="*/ 0 w 19"/>
                <a:gd name="T25" fmla="*/ 2 h 18"/>
                <a:gd name="T26" fmla="*/ 0 w 19"/>
                <a:gd name="T27" fmla="*/ 2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9" h="18">
                  <a:moveTo>
                    <a:pt x="0" y="2"/>
                  </a:moveTo>
                  <a:cubicBezTo>
                    <a:pt x="0" y="3"/>
                    <a:pt x="2" y="6"/>
                    <a:pt x="2" y="7"/>
                  </a:cubicBezTo>
                  <a:cubicBezTo>
                    <a:pt x="3" y="8"/>
                    <a:pt x="4" y="9"/>
                    <a:pt x="4" y="10"/>
                  </a:cubicBezTo>
                  <a:cubicBezTo>
                    <a:pt x="4" y="11"/>
                    <a:pt x="3" y="11"/>
                    <a:pt x="3" y="12"/>
                  </a:cubicBezTo>
                  <a:cubicBezTo>
                    <a:pt x="4" y="15"/>
                    <a:pt x="7" y="17"/>
                    <a:pt x="9" y="18"/>
                  </a:cubicBezTo>
                  <a:cubicBezTo>
                    <a:pt x="11" y="18"/>
                    <a:pt x="11" y="16"/>
                    <a:pt x="12" y="15"/>
                  </a:cubicBezTo>
                  <a:cubicBezTo>
                    <a:pt x="12" y="15"/>
                    <a:pt x="13" y="17"/>
                    <a:pt x="13" y="17"/>
                  </a:cubicBezTo>
                  <a:cubicBezTo>
                    <a:pt x="13" y="16"/>
                    <a:pt x="13" y="14"/>
                    <a:pt x="14" y="14"/>
                  </a:cubicBezTo>
                  <a:cubicBezTo>
                    <a:pt x="15" y="13"/>
                    <a:pt x="15" y="15"/>
                    <a:pt x="16" y="15"/>
                  </a:cubicBezTo>
                  <a:cubicBezTo>
                    <a:pt x="15" y="15"/>
                    <a:pt x="18" y="8"/>
                    <a:pt x="18" y="7"/>
                  </a:cubicBezTo>
                  <a:cubicBezTo>
                    <a:pt x="18" y="6"/>
                    <a:pt x="19" y="0"/>
                    <a:pt x="16" y="1"/>
                  </a:cubicBezTo>
                  <a:cubicBezTo>
                    <a:pt x="13" y="2"/>
                    <a:pt x="10" y="4"/>
                    <a:pt x="7" y="3"/>
                  </a:cubicBezTo>
                  <a:cubicBezTo>
                    <a:pt x="6" y="3"/>
                    <a:pt x="1" y="0"/>
                    <a:pt x="0" y="2"/>
                  </a:cubicBezTo>
                  <a:cubicBezTo>
                    <a:pt x="0" y="3"/>
                    <a:pt x="1" y="0"/>
                    <a:pt x="0"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89" name="Freeform 483"/>
            <p:cNvSpPr>
              <a:spLocks/>
            </p:cNvSpPr>
            <p:nvPr/>
          </p:nvSpPr>
          <p:spPr bwMode="auto">
            <a:xfrm>
              <a:off x="18483640" y="11017669"/>
              <a:ext cx="28662" cy="47785"/>
            </a:xfrm>
            <a:custGeom>
              <a:avLst/>
              <a:gdLst>
                <a:gd name="T0" fmla="*/ 3 w 3"/>
                <a:gd name="T1" fmla="*/ 4 h 5"/>
                <a:gd name="T2" fmla="*/ 1 w 3"/>
                <a:gd name="T3" fmla="*/ 0 h 5"/>
                <a:gd name="T4" fmla="*/ 3 w 3"/>
                <a:gd name="T5" fmla="*/ 4 h 5"/>
              </a:gdLst>
              <a:ahLst/>
              <a:cxnLst>
                <a:cxn ang="0">
                  <a:pos x="T0" y="T1"/>
                </a:cxn>
                <a:cxn ang="0">
                  <a:pos x="T2" y="T3"/>
                </a:cxn>
                <a:cxn ang="0">
                  <a:pos x="T4" y="T5"/>
                </a:cxn>
              </a:cxnLst>
              <a:rect l="0" t="0" r="r" b="b"/>
              <a:pathLst>
                <a:path w="3" h="5">
                  <a:moveTo>
                    <a:pt x="3" y="4"/>
                  </a:moveTo>
                  <a:cubicBezTo>
                    <a:pt x="3" y="5"/>
                    <a:pt x="0" y="1"/>
                    <a:pt x="1" y="0"/>
                  </a:cubicBezTo>
                  <a:cubicBezTo>
                    <a:pt x="2" y="0"/>
                    <a:pt x="3" y="1"/>
                    <a:pt x="3"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0" name="Freeform 484"/>
            <p:cNvSpPr>
              <a:spLocks/>
            </p:cNvSpPr>
            <p:nvPr/>
          </p:nvSpPr>
          <p:spPr bwMode="auto">
            <a:xfrm>
              <a:off x="18295742" y="11017669"/>
              <a:ext cx="19109" cy="19114"/>
            </a:xfrm>
            <a:custGeom>
              <a:avLst/>
              <a:gdLst>
                <a:gd name="T0" fmla="*/ 1 w 2"/>
                <a:gd name="T1" fmla="*/ 2 h 2"/>
                <a:gd name="T2" fmla="*/ 1 w 2"/>
                <a:gd name="T3" fmla="*/ 0 h 2"/>
                <a:gd name="T4" fmla="*/ 1 w 2"/>
                <a:gd name="T5" fmla="*/ 2 h 2"/>
              </a:gdLst>
              <a:ahLst/>
              <a:cxnLst>
                <a:cxn ang="0">
                  <a:pos x="T0" y="T1"/>
                </a:cxn>
                <a:cxn ang="0">
                  <a:pos x="T2" y="T3"/>
                </a:cxn>
                <a:cxn ang="0">
                  <a:pos x="T4" y="T5"/>
                </a:cxn>
              </a:cxnLst>
              <a:rect l="0" t="0" r="r" b="b"/>
              <a:pathLst>
                <a:path w="2" h="2">
                  <a:moveTo>
                    <a:pt x="1" y="2"/>
                  </a:moveTo>
                  <a:cubicBezTo>
                    <a:pt x="0" y="2"/>
                    <a:pt x="0" y="0"/>
                    <a:pt x="1" y="0"/>
                  </a:cubicBezTo>
                  <a:cubicBezTo>
                    <a:pt x="2" y="0"/>
                    <a:pt x="2" y="2"/>
                    <a:pt x="1"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1" name="Freeform 485"/>
            <p:cNvSpPr>
              <a:spLocks/>
            </p:cNvSpPr>
            <p:nvPr/>
          </p:nvSpPr>
          <p:spPr bwMode="auto">
            <a:xfrm>
              <a:off x="15384910" y="8593469"/>
              <a:ext cx="101909" cy="168835"/>
            </a:xfrm>
            <a:custGeom>
              <a:avLst/>
              <a:gdLst>
                <a:gd name="T0" fmla="*/ 2 w 11"/>
                <a:gd name="T1" fmla="*/ 0 h 18"/>
                <a:gd name="T2" fmla="*/ 1 w 11"/>
                <a:gd name="T3" fmla="*/ 0 h 18"/>
                <a:gd name="T4" fmla="*/ 1 w 11"/>
                <a:gd name="T5" fmla="*/ 3 h 18"/>
                <a:gd name="T6" fmla="*/ 0 w 11"/>
                <a:gd name="T7" fmla="*/ 8 h 18"/>
                <a:gd name="T8" fmla="*/ 4 w 11"/>
                <a:gd name="T9" fmla="*/ 18 h 18"/>
                <a:gd name="T10" fmla="*/ 9 w 11"/>
                <a:gd name="T11" fmla="*/ 15 h 18"/>
                <a:gd name="T12" fmla="*/ 9 w 11"/>
                <a:gd name="T13" fmla="*/ 8 h 18"/>
                <a:gd name="T14" fmla="*/ 2 w 11"/>
                <a:gd name="T15" fmla="*/ 0 h 18"/>
                <a:gd name="T16" fmla="*/ 2 w 11"/>
                <a:gd name="T17" fmla="*/ 0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1" h="18">
                  <a:moveTo>
                    <a:pt x="2" y="0"/>
                  </a:moveTo>
                  <a:cubicBezTo>
                    <a:pt x="2" y="0"/>
                    <a:pt x="2" y="0"/>
                    <a:pt x="1" y="0"/>
                  </a:cubicBezTo>
                  <a:cubicBezTo>
                    <a:pt x="1" y="0"/>
                    <a:pt x="1" y="3"/>
                    <a:pt x="1" y="3"/>
                  </a:cubicBezTo>
                  <a:cubicBezTo>
                    <a:pt x="1" y="5"/>
                    <a:pt x="0" y="6"/>
                    <a:pt x="0" y="8"/>
                  </a:cubicBezTo>
                  <a:cubicBezTo>
                    <a:pt x="0" y="11"/>
                    <a:pt x="0" y="18"/>
                    <a:pt x="4" y="18"/>
                  </a:cubicBezTo>
                  <a:cubicBezTo>
                    <a:pt x="6" y="18"/>
                    <a:pt x="9" y="17"/>
                    <a:pt x="9" y="15"/>
                  </a:cubicBezTo>
                  <a:cubicBezTo>
                    <a:pt x="11" y="13"/>
                    <a:pt x="9" y="10"/>
                    <a:pt x="9" y="8"/>
                  </a:cubicBezTo>
                  <a:cubicBezTo>
                    <a:pt x="7" y="6"/>
                    <a:pt x="5" y="0"/>
                    <a:pt x="2" y="0"/>
                  </a:cubicBezTo>
                  <a:cubicBezTo>
                    <a:pt x="1" y="0"/>
                    <a:pt x="3"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2" name="Freeform 486"/>
            <p:cNvSpPr>
              <a:spLocks/>
            </p:cNvSpPr>
            <p:nvPr/>
          </p:nvSpPr>
          <p:spPr bwMode="auto">
            <a:xfrm>
              <a:off x="13665165" y="9606473"/>
              <a:ext cx="337579" cy="653035"/>
            </a:xfrm>
            <a:custGeom>
              <a:avLst/>
              <a:gdLst>
                <a:gd name="T0" fmla="*/ 31 w 36"/>
                <a:gd name="T1" fmla="*/ 2 h 70"/>
                <a:gd name="T2" fmla="*/ 29 w 36"/>
                <a:gd name="T3" fmla="*/ 0 h 70"/>
                <a:gd name="T4" fmla="*/ 28 w 36"/>
                <a:gd name="T5" fmla="*/ 3 h 70"/>
                <a:gd name="T6" fmla="*/ 26 w 36"/>
                <a:gd name="T7" fmla="*/ 8 h 70"/>
                <a:gd name="T8" fmla="*/ 23 w 36"/>
                <a:gd name="T9" fmla="*/ 8 h 70"/>
                <a:gd name="T10" fmla="*/ 23 w 36"/>
                <a:gd name="T11" fmla="*/ 10 h 70"/>
                <a:gd name="T12" fmla="*/ 22 w 36"/>
                <a:gd name="T13" fmla="*/ 12 h 70"/>
                <a:gd name="T14" fmla="*/ 23 w 36"/>
                <a:gd name="T15" fmla="*/ 13 h 70"/>
                <a:gd name="T16" fmla="*/ 21 w 36"/>
                <a:gd name="T17" fmla="*/ 14 h 70"/>
                <a:gd name="T18" fmla="*/ 19 w 36"/>
                <a:gd name="T19" fmla="*/ 16 h 70"/>
                <a:gd name="T20" fmla="*/ 15 w 36"/>
                <a:gd name="T21" fmla="*/ 18 h 70"/>
                <a:gd name="T22" fmla="*/ 15 w 36"/>
                <a:gd name="T23" fmla="*/ 19 h 70"/>
                <a:gd name="T24" fmla="*/ 13 w 36"/>
                <a:gd name="T25" fmla="*/ 19 h 70"/>
                <a:gd name="T26" fmla="*/ 8 w 36"/>
                <a:gd name="T27" fmla="*/ 21 h 70"/>
                <a:gd name="T28" fmla="*/ 6 w 36"/>
                <a:gd name="T29" fmla="*/ 21 h 70"/>
                <a:gd name="T30" fmla="*/ 4 w 36"/>
                <a:gd name="T31" fmla="*/ 27 h 70"/>
                <a:gd name="T32" fmla="*/ 4 w 36"/>
                <a:gd name="T33" fmla="*/ 44 h 70"/>
                <a:gd name="T34" fmla="*/ 0 w 36"/>
                <a:gd name="T35" fmla="*/ 51 h 70"/>
                <a:gd name="T36" fmla="*/ 0 w 36"/>
                <a:gd name="T37" fmla="*/ 55 h 70"/>
                <a:gd name="T38" fmla="*/ 2 w 36"/>
                <a:gd name="T39" fmla="*/ 59 h 70"/>
                <a:gd name="T40" fmla="*/ 5 w 36"/>
                <a:gd name="T41" fmla="*/ 68 h 70"/>
                <a:gd name="T42" fmla="*/ 16 w 36"/>
                <a:gd name="T43" fmla="*/ 68 h 70"/>
                <a:gd name="T44" fmla="*/ 24 w 36"/>
                <a:gd name="T45" fmla="*/ 50 h 70"/>
                <a:gd name="T46" fmla="*/ 31 w 36"/>
                <a:gd name="T47" fmla="*/ 30 h 70"/>
                <a:gd name="T48" fmla="*/ 32 w 36"/>
                <a:gd name="T49" fmla="*/ 23 h 70"/>
                <a:gd name="T50" fmla="*/ 34 w 36"/>
                <a:gd name="T51" fmla="*/ 19 h 70"/>
                <a:gd name="T52" fmla="*/ 36 w 36"/>
                <a:gd name="T53" fmla="*/ 17 h 70"/>
                <a:gd name="T54" fmla="*/ 35 w 36"/>
                <a:gd name="T55" fmla="*/ 11 h 70"/>
                <a:gd name="T56" fmla="*/ 31 w 36"/>
                <a:gd name="T57" fmla="*/ 2 h 70"/>
                <a:gd name="T58" fmla="*/ 31 w 36"/>
                <a:gd name="T59" fmla="*/ 2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36" h="70">
                  <a:moveTo>
                    <a:pt x="31" y="2"/>
                  </a:moveTo>
                  <a:cubicBezTo>
                    <a:pt x="31" y="2"/>
                    <a:pt x="30" y="0"/>
                    <a:pt x="29" y="0"/>
                  </a:cubicBezTo>
                  <a:cubicBezTo>
                    <a:pt x="29" y="1"/>
                    <a:pt x="28" y="2"/>
                    <a:pt x="28" y="3"/>
                  </a:cubicBezTo>
                  <a:cubicBezTo>
                    <a:pt x="27" y="5"/>
                    <a:pt x="27" y="6"/>
                    <a:pt x="26" y="8"/>
                  </a:cubicBezTo>
                  <a:cubicBezTo>
                    <a:pt x="25" y="9"/>
                    <a:pt x="24" y="8"/>
                    <a:pt x="23" y="8"/>
                  </a:cubicBezTo>
                  <a:cubicBezTo>
                    <a:pt x="23" y="8"/>
                    <a:pt x="24" y="9"/>
                    <a:pt x="23" y="10"/>
                  </a:cubicBezTo>
                  <a:cubicBezTo>
                    <a:pt x="23" y="11"/>
                    <a:pt x="22" y="11"/>
                    <a:pt x="22" y="12"/>
                  </a:cubicBezTo>
                  <a:cubicBezTo>
                    <a:pt x="22" y="12"/>
                    <a:pt x="23" y="13"/>
                    <a:pt x="23" y="13"/>
                  </a:cubicBezTo>
                  <a:cubicBezTo>
                    <a:pt x="23" y="14"/>
                    <a:pt x="22" y="13"/>
                    <a:pt x="21" y="14"/>
                  </a:cubicBezTo>
                  <a:cubicBezTo>
                    <a:pt x="20" y="14"/>
                    <a:pt x="20" y="15"/>
                    <a:pt x="19" y="16"/>
                  </a:cubicBezTo>
                  <a:cubicBezTo>
                    <a:pt x="18" y="17"/>
                    <a:pt x="17" y="17"/>
                    <a:pt x="15" y="18"/>
                  </a:cubicBezTo>
                  <a:cubicBezTo>
                    <a:pt x="14" y="18"/>
                    <a:pt x="16" y="19"/>
                    <a:pt x="15" y="19"/>
                  </a:cubicBezTo>
                  <a:cubicBezTo>
                    <a:pt x="15" y="20"/>
                    <a:pt x="13" y="18"/>
                    <a:pt x="13" y="19"/>
                  </a:cubicBezTo>
                  <a:cubicBezTo>
                    <a:pt x="11" y="20"/>
                    <a:pt x="10" y="20"/>
                    <a:pt x="8" y="21"/>
                  </a:cubicBezTo>
                  <a:cubicBezTo>
                    <a:pt x="7" y="21"/>
                    <a:pt x="6" y="20"/>
                    <a:pt x="6" y="21"/>
                  </a:cubicBezTo>
                  <a:cubicBezTo>
                    <a:pt x="5" y="23"/>
                    <a:pt x="5" y="25"/>
                    <a:pt x="4" y="27"/>
                  </a:cubicBezTo>
                  <a:cubicBezTo>
                    <a:pt x="3" y="32"/>
                    <a:pt x="8" y="39"/>
                    <a:pt x="4" y="44"/>
                  </a:cubicBezTo>
                  <a:cubicBezTo>
                    <a:pt x="3" y="46"/>
                    <a:pt x="1" y="48"/>
                    <a:pt x="0" y="51"/>
                  </a:cubicBezTo>
                  <a:cubicBezTo>
                    <a:pt x="0" y="52"/>
                    <a:pt x="0" y="54"/>
                    <a:pt x="0" y="55"/>
                  </a:cubicBezTo>
                  <a:cubicBezTo>
                    <a:pt x="1" y="56"/>
                    <a:pt x="3" y="57"/>
                    <a:pt x="2" y="59"/>
                  </a:cubicBezTo>
                  <a:cubicBezTo>
                    <a:pt x="1" y="62"/>
                    <a:pt x="2" y="66"/>
                    <a:pt x="5" y="68"/>
                  </a:cubicBezTo>
                  <a:cubicBezTo>
                    <a:pt x="8" y="70"/>
                    <a:pt x="11" y="70"/>
                    <a:pt x="16" y="68"/>
                  </a:cubicBezTo>
                  <a:cubicBezTo>
                    <a:pt x="21" y="66"/>
                    <a:pt x="22" y="55"/>
                    <a:pt x="24" y="50"/>
                  </a:cubicBezTo>
                  <a:cubicBezTo>
                    <a:pt x="26" y="43"/>
                    <a:pt x="29" y="37"/>
                    <a:pt x="31" y="30"/>
                  </a:cubicBezTo>
                  <a:cubicBezTo>
                    <a:pt x="31" y="28"/>
                    <a:pt x="31" y="25"/>
                    <a:pt x="32" y="23"/>
                  </a:cubicBezTo>
                  <a:cubicBezTo>
                    <a:pt x="33" y="22"/>
                    <a:pt x="31" y="14"/>
                    <a:pt x="34" y="19"/>
                  </a:cubicBezTo>
                  <a:cubicBezTo>
                    <a:pt x="35" y="20"/>
                    <a:pt x="35" y="18"/>
                    <a:pt x="36" y="17"/>
                  </a:cubicBezTo>
                  <a:cubicBezTo>
                    <a:pt x="36" y="15"/>
                    <a:pt x="35" y="13"/>
                    <a:pt x="35" y="11"/>
                  </a:cubicBezTo>
                  <a:cubicBezTo>
                    <a:pt x="34" y="9"/>
                    <a:pt x="33" y="4"/>
                    <a:pt x="31" y="2"/>
                  </a:cubicBezTo>
                  <a:cubicBezTo>
                    <a:pt x="30" y="1"/>
                    <a:pt x="32" y="2"/>
                    <a:pt x="31"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3" name="Freeform 487"/>
            <p:cNvSpPr>
              <a:spLocks/>
            </p:cNvSpPr>
            <p:nvPr/>
          </p:nvSpPr>
          <p:spPr bwMode="auto">
            <a:xfrm>
              <a:off x="14413572" y="5028840"/>
              <a:ext cx="101909" cy="76452"/>
            </a:xfrm>
            <a:custGeom>
              <a:avLst/>
              <a:gdLst>
                <a:gd name="T0" fmla="*/ 9 w 11"/>
                <a:gd name="T1" fmla="*/ 7 h 8"/>
                <a:gd name="T2" fmla="*/ 8 w 11"/>
                <a:gd name="T3" fmla="*/ 4 h 8"/>
                <a:gd name="T4" fmla="*/ 3 w 11"/>
                <a:gd name="T5" fmla="*/ 0 h 8"/>
                <a:gd name="T6" fmla="*/ 1 w 11"/>
                <a:gd name="T7" fmla="*/ 2 h 8"/>
                <a:gd name="T8" fmla="*/ 3 w 11"/>
                <a:gd name="T9" fmla="*/ 5 h 8"/>
                <a:gd name="T10" fmla="*/ 9 w 11"/>
                <a:gd name="T11" fmla="*/ 7 h 8"/>
                <a:gd name="T12" fmla="*/ 9 w 11"/>
                <a:gd name="T13" fmla="*/ 7 h 8"/>
              </a:gdLst>
              <a:ahLst/>
              <a:cxnLst>
                <a:cxn ang="0">
                  <a:pos x="T0" y="T1"/>
                </a:cxn>
                <a:cxn ang="0">
                  <a:pos x="T2" y="T3"/>
                </a:cxn>
                <a:cxn ang="0">
                  <a:pos x="T4" y="T5"/>
                </a:cxn>
                <a:cxn ang="0">
                  <a:pos x="T6" y="T7"/>
                </a:cxn>
                <a:cxn ang="0">
                  <a:pos x="T8" y="T9"/>
                </a:cxn>
                <a:cxn ang="0">
                  <a:pos x="T10" y="T11"/>
                </a:cxn>
                <a:cxn ang="0">
                  <a:pos x="T12" y="T13"/>
                </a:cxn>
              </a:cxnLst>
              <a:rect l="0" t="0" r="r" b="b"/>
              <a:pathLst>
                <a:path w="11" h="8">
                  <a:moveTo>
                    <a:pt x="9" y="7"/>
                  </a:moveTo>
                  <a:cubicBezTo>
                    <a:pt x="11" y="8"/>
                    <a:pt x="9" y="5"/>
                    <a:pt x="8" y="4"/>
                  </a:cubicBezTo>
                  <a:cubicBezTo>
                    <a:pt x="7" y="3"/>
                    <a:pt x="4" y="1"/>
                    <a:pt x="3" y="0"/>
                  </a:cubicBezTo>
                  <a:cubicBezTo>
                    <a:pt x="2" y="0"/>
                    <a:pt x="1" y="1"/>
                    <a:pt x="1" y="2"/>
                  </a:cubicBezTo>
                  <a:cubicBezTo>
                    <a:pt x="0" y="3"/>
                    <a:pt x="2" y="4"/>
                    <a:pt x="3" y="5"/>
                  </a:cubicBezTo>
                  <a:cubicBezTo>
                    <a:pt x="5" y="6"/>
                    <a:pt x="7" y="7"/>
                    <a:pt x="9" y="7"/>
                  </a:cubicBezTo>
                  <a:cubicBezTo>
                    <a:pt x="10" y="7"/>
                    <a:pt x="7" y="7"/>
                    <a:pt x="9"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4" name="Freeform 488"/>
            <p:cNvSpPr>
              <a:spLocks/>
            </p:cNvSpPr>
            <p:nvPr/>
          </p:nvSpPr>
          <p:spPr bwMode="auto">
            <a:xfrm>
              <a:off x="13926310" y="5086181"/>
              <a:ext cx="101909" cy="92380"/>
            </a:xfrm>
            <a:custGeom>
              <a:avLst/>
              <a:gdLst>
                <a:gd name="T0" fmla="*/ 10 w 11"/>
                <a:gd name="T1" fmla="*/ 6 h 10"/>
                <a:gd name="T2" fmla="*/ 6 w 11"/>
                <a:gd name="T3" fmla="*/ 10 h 10"/>
                <a:gd name="T4" fmla="*/ 0 w 11"/>
                <a:gd name="T5" fmla="*/ 6 h 10"/>
                <a:gd name="T6" fmla="*/ 10 w 11"/>
                <a:gd name="T7" fmla="*/ 6 h 10"/>
                <a:gd name="T8" fmla="*/ 10 w 11"/>
                <a:gd name="T9" fmla="*/ 6 h 10"/>
              </a:gdLst>
              <a:ahLst/>
              <a:cxnLst>
                <a:cxn ang="0">
                  <a:pos x="T0" y="T1"/>
                </a:cxn>
                <a:cxn ang="0">
                  <a:pos x="T2" y="T3"/>
                </a:cxn>
                <a:cxn ang="0">
                  <a:pos x="T4" y="T5"/>
                </a:cxn>
                <a:cxn ang="0">
                  <a:pos x="T6" y="T7"/>
                </a:cxn>
                <a:cxn ang="0">
                  <a:pos x="T8" y="T9"/>
                </a:cxn>
              </a:cxnLst>
              <a:rect l="0" t="0" r="r" b="b"/>
              <a:pathLst>
                <a:path w="11" h="10">
                  <a:moveTo>
                    <a:pt x="10" y="6"/>
                  </a:moveTo>
                  <a:cubicBezTo>
                    <a:pt x="10" y="8"/>
                    <a:pt x="7" y="9"/>
                    <a:pt x="6" y="10"/>
                  </a:cubicBezTo>
                  <a:cubicBezTo>
                    <a:pt x="4" y="10"/>
                    <a:pt x="0" y="9"/>
                    <a:pt x="0" y="6"/>
                  </a:cubicBezTo>
                  <a:cubicBezTo>
                    <a:pt x="1" y="0"/>
                    <a:pt x="11" y="6"/>
                    <a:pt x="10" y="6"/>
                  </a:cubicBezTo>
                  <a:cubicBezTo>
                    <a:pt x="10" y="7"/>
                    <a:pt x="11" y="5"/>
                    <a:pt x="10"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5" name="Freeform 489"/>
            <p:cNvSpPr>
              <a:spLocks/>
            </p:cNvSpPr>
            <p:nvPr/>
          </p:nvSpPr>
          <p:spPr bwMode="auto">
            <a:xfrm>
              <a:off x="14945419" y="4767625"/>
              <a:ext cx="82803" cy="47785"/>
            </a:xfrm>
            <a:custGeom>
              <a:avLst/>
              <a:gdLst>
                <a:gd name="T0" fmla="*/ 9 w 9"/>
                <a:gd name="T1" fmla="*/ 3 h 5"/>
                <a:gd name="T2" fmla="*/ 4 w 9"/>
                <a:gd name="T3" fmla="*/ 5 h 5"/>
                <a:gd name="T4" fmla="*/ 1 w 9"/>
                <a:gd name="T5" fmla="*/ 1 h 5"/>
                <a:gd name="T6" fmla="*/ 6 w 9"/>
                <a:gd name="T7" fmla="*/ 1 h 5"/>
                <a:gd name="T8" fmla="*/ 9 w 9"/>
                <a:gd name="T9" fmla="*/ 3 h 5"/>
              </a:gdLst>
              <a:ahLst/>
              <a:cxnLst>
                <a:cxn ang="0">
                  <a:pos x="T0" y="T1"/>
                </a:cxn>
                <a:cxn ang="0">
                  <a:pos x="T2" y="T3"/>
                </a:cxn>
                <a:cxn ang="0">
                  <a:pos x="T4" y="T5"/>
                </a:cxn>
                <a:cxn ang="0">
                  <a:pos x="T6" y="T7"/>
                </a:cxn>
                <a:cxn ang="0">
                  <a:pos x="T8" y="T9"/>
                </a:cxn>
              </a:cxnLst>
              <a:rect l="0" t="0" r="r" b="b"/>
              <a:pathLst>
                <a:path w="9" h="5">
                  <a:moveTo>
                    <a:pt x="9" y="3"/>
                  </a:moveTo>
                  <a:cubicBezTo>
                    <a:pt x="7" y="4"/>
                    <a:pt x="6" y="4"/>
                    <a:pt x="4" y="5"/>
                  </a:cubicBezTo>
                  <a:cubicBezTo>
                    <a:pt x="2" y="5"/>
                    <a:pt x="0" y="3"/>
                    <a:pt x="1" y="1"/>
                  </a:cubicBezTo>
                  <a:cubicBezTo>
                    <a:pt x="1" y="0"/>
                    <a:pt x="5" y="0"/>
                    <a:pt x="6" y="1"/>
                  </a:cubicBezTo>
                  <a:cubicBezTo>
                    <a:pt x="7" y="1"/>
                    <a:pt x="8" y="3"/>
                    <a:pt x="9"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6" name="Freeform 490"/>
            <p:cNvSpPr>
              <a:spLocks/>
            </p:cNvSpPr>
            <p:nvPr/>
          </p:nvSpPr>
          <p:spPr bwMode="auto">
            <a:xfrm>
              <a:off x="16811662" y="4675245"/>
              <a:ext cx="92356" cy="44598"/>
            </a:xfrm>
            <a:custGeom>
              <a:avLst/>
              <a:gdLst>
                <a:gd name="T0" fmla="*/ 6 w 10"/>
                <a:gd name="T1" fmla="*/ 5 h 5"/>
                <a:gd name="T2" fmla="*/ 1 w 10"/>
                <a:gd name="T3" fmla="*/ 4 h 5"/>
                <a:gd name="T4" fmla="*/ 4 w 10"/>
                <a:gd name="T5" fmla="*/ 1 h 5"/>
                <a:gd name="T6" fmla="*/ 9 w 10"/>
                <a:gd name="T7" fmla="*/ 1 h 5"/>
                <a:gd name="T8" fmla="*/ 6 w 10"/>
                <a:gd name="T9" fmla="*/ 5 h 5"/>
                <a:gd name="T10" fmla="*/ 6 w 10"/>
                <a:gd name="T11" fmla="*/ 5 h 5"/>
              </a:gdLst>
              <a:ahLst/>
              <a:cxnLst>
                <a:cxn ang="0">
                  <a:pos x="T0" y="T1"/>
                </a:cxn>
                <a:cxn ang="0">
                  <a:pos x="T2" y="T3"/>
                </a:cxn>
                <a:cxn ang="0">
                  <a:pos x="T4" y="T5"/>
                </a:cxn>
                <a:cxn ang="0">
                  <a:pos x="T6" y="T7"/>
                </a:cxn>
                <a:cxn ang="0">
                  <a:pos x="T8" y="T9"/>
                </a:cxn>
                <a:cxn ang="0">
                  <a:pos x="T10" y="T11"/>
                </a:cxn>
              </a:cxnLst>
              <a:rect l="0" t="0" r="r" b="b"/>
              <a:pathLst>
                <a:path w="10" h="5">
                  <a:moveTo>
                    <a:pt x="6" y="5"/>
                  </a:moveTo>
                  <a:cubicBezTo>
                    <a:pt x="4" y="5"/>
                    <a:pt x="2" y="4"/>
                    <a:pt x="1" y="4"/>
                  </a:cubicBezTo>
                  <a:cubicBezTo>
                    <a:pt x="0" y="3"/>
                    <a:pt x="3" y="1"/>
                    <a:pt x="4" y="1"/>
                  </a:cubicBezTo>
                  <a:cubicBezTo>
                    <a:pt x="5" y="0"/>
                    <a:pt x="8" y="0"/>
                    <a:pt x="9" y="1"/>
                  </a:cubicBezTo>
                  <a:cubicBezTo>
                    <a:pt x="10" y="2"/>
                    <a:pt x="7" y="5"/>
                    <a:pt x="6" y="5"/>
                  </a:cubicBezTo>
                  <a:cubicBezTo>
                    <a:pt x="4" y="5"/>
                    <a:pt x="6" y="5"/>
                    <a:pt x="6"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7" name="Freeform 491"/>
            <p:cNvSpPr>
              <a:spLocks/>
            </p:cNvSpPr>
            <p:nvPr/>
          </p:nvSpPr>
          <p:spPr bwMode="auto">
            <a:xfrm>
              <a:off x="15868988" y="3999911"/>
              <a:ext cx="57323" cy="19114"/>
            </a:xfrm>
            <a:custGeom>
              <a:avLst/>
              <a:gdLst>
                <a:gd name="T0" fmla="*/ 6 w 6"/>
                <a:gd name="T1" fmla="*/ 1 h 2"/>
                <a:gd name="T2" fmla="*/ 0 w 6"/>
                <a:gd name="T3" fmla="*/ 1 h 2"/>
                <a:gd name="T4" fmla="*/ 6 w 6"/>
                <a:gd name="T5" fmla="*/ 1 h 2"/>
              </a:gdLst>
              <a:ahLst/>
              <a:cxnLst>
                <a:cxn ang="0">
                  <a:pos x="T0" y="T1"/>
                </a:cxn>
                <a:cxn ang="0">
                  <a:pos x="T2" y="T3"/>
                </a:cxn>
                <a:cxn ang="0">
                  <a:pos x="T4" y="T5"/>
                </a:cxn>
              </a:cxnLst>
              <a:rect l="0" t="0" r="r" b="b"/>
              <a:pathLst>
                <a:path w="6" h="2">
                  <a:moveTo>
                    <a:pt x="6" y="1"/>
                  </a:moveTo>
                  <a:cubicBezTo>
                    <a:pt x="6" y="2"/>
                    <a:pt x="0" y="2"/>
                    <a:pt x="0" y="1"/>
                  </a:cubicBezTo>
                  <a:cubicBezTo>
                    <a:pt x="0" y="0"/>
                    <a:pt x="6" y="0"/>
                    <a:pt x="6"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8" name="Freeform 492"/>
            <p:cNvSpPr>
              <a:spLocks/>
            </p:cNvSpPr>
            <p:nvPr/>
          </p:nvSpPr>
          <p:spPr bwMode="auto">
            <a:xfrm>
              <a:off x="15346696" y="4805855"/>
              <a:ext cx="54139" cy="38227"/>
            </a:xfrm>
            <a:custGeom>
              <a:avLst/>
              <a:gdLst>
                <a:gd name="T0" fmla="*/ 5 w 6"/>
                <a:gd name="T1" fmla="*/ 4 h 4"/>
                <a:gd name="T2" fmla="*/ 2 w 6"/>
                <a:gd name="T3" fmla="*/ 1 h 4"/>
                <a:gd name="T4" fmla="*/ 5 w 6"/>
                <a:gd name="T5" fmla="*/ 4 h 4"/>
              </a:gdLst>
              <a:ahLst/>
              <a:cxnLst>
                <a:cxn ang="0">
                  <a:pos x="T0" y="T1"/>
                </a:cxn>
                <a:cxn ang="0">
                  <a:pos x="T2" y="T3"/>
                </a:cxn>
                <a:cxn ang="0">
                  <a:pos x="T4" y="T5"/>
                </a:cxn>
              </a:cxnLst>
              <a:rect l="0" t="0" r="r" b="b"/>
              <a:pathLst>
                <a:path w="6" h="4">
                  <a:moveTo>
                    <a:pt x="5" y="4"/>
                  </a:moveTo>
                  <a:cubicBezTo>
                    <a:pt x="4" y="4"/>
                    <a:pt x="0" y="3"/>
                    <a:pt x="2" y="1"/>
                  </a:cubicBezTo>
                  <a:cubicBezTo>
                    <a:pt x="5" y="0"/>
                    <a:pt x="6" y="4"/>
                    <a:pt x="5"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99" name="Freeform 493"/>
            <p:cNvSpPr>
              <a:spLocks/>
            </p:cNvSpPr>
            <p:nvPr/>
          </p:nvSpPr>
          <p:spPr bwMode="auto">
            <a:xfrm>
              <a:off x="12098282" y="6892386"/>
              <a:ext cx="54139" cy="101936"/>
            </a:xfrm>
            <a:custGeom>
              <a:avLst/>
              <a:gdLst>
                <a:gd name="T0" fmla="*/ 5 w 6"/>
                <a:gd name="T1" fmla="*/ 1 h 11"/>
                <a:gd name="T2" fmla="*/ 5 w 6"/>
                <a:gd name="T3" fmla="*/ 7 h 11"/>
                <a:gd name="T4" fmla="*/ 3 w 6"/>
                <a:gd name="T5" fmla="*/ 10 h 11"/>
                <a:gd name="T6" fmla="*/ 1 w 6"/>
                <a:gd name="T7" fmla="*/ 4 h 11"/>
                <a:gd name="T8" fmla="*/ 5 w 6"/>
                <a:gd name="T9" fmla="*/ 1 h 11"/>
                <a:gd name="T10" fmla="*/ 5 w 6"/>
                <a:gd name="T11" fmla="*/ 1 h 11"/>
              </a:gdLst>
              <a:ahLst/>
              <a:cxnLst>
                <a:cxn ang="0">
                  <a:pos x="T0" y="T1"/>
                </a:cxn>
                <a:cxn ang="0">
                  <a:pos x="T2" y="T3"/>
                </a:cxn>
                <a:cxn ang="0">
                  <a:pos x="T4" y="T5"/>
                </a:cxn>
                <a:cxn ang="0">
                  <a:pos x="T6" y="T7"/>
                </a:cxn>
                <a:cxn ang="0">
                  <a:pos x="T8" y="T9"/>
                </a:cxn>
                <a:cxn ang="0">
                  <a:pos x="T10" y="T11"/>
                </a:cxn>
              </a:cxnLst>
              <a:rect l="0" t="0" r="r" b="b"/>
              <a:pathLst>
                <a:path w="6" h="11">
                  <a:moveTo>
                    <a:pt x="5" y="1"/>
                  </a:moveTo>
                  <a:cubicBezTo>
                    <a:pt x="5" y="3"/>
                    <a:pt x="6" y="5"/>
                    <a:pt x="5" y="7"/>
                  </a:cubicBezTo>
                  <a:cubicBezTo>
                    <a:pt x="4" y="8"/>
                    <a:pt x="5" y="11"/>
                    <a:pt x="3" y="10"/>
                  </a:cubicBezTo>
                  <a:cubicBezTo>
                    <a:pt x="1" y="8"/>
                    <a:pt x="0" y="6"/>
                    <a:pt x="1" y="4"/>
                  </a:cubicBezTo>
                  <a:cubicBezTo>
                    <a:pt x="1" y="3"/>
                    <a:pt x="5" y="0"/>
                    <a:pt x="5" y="1"/>
                  </a:cubicBezTo>
                  <a:cubicBezTo>
                    <a:pt x="5" y="2"/>
                    <a:pt x="5" y="0"/>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0" name="Freeform 494"/>
            <p:cNvSpPr>
              <a:spLocks/>
            </p:cNvSpPr>
            <p:nvPr/>
          </p:nvSpPr>
          <p:spPr bwMode="auto">
            <a:xfrm>
              <a:off x="12079173" y="6984768"/>
              <a:ext cx="82803" cy="140163"/>
            </a:xfrm>
            <a:custGeom>
              <a:avLst/>
              <a:gdLst>
                <a:gd name="T0" fmla="*/ 7 w 9"/>
                <a:gd name="T1" fmla="*/ 3 h 15"/>
                <a:gd name="T2" fmla="*/ 5 w 9"/>
                <a:gd name="T3" fmla="*/ 2 h 15"/>
                <a:gd name="T4" fmla="*/ 0 w 9"/>
                <a:gd name="T5" fmla="*/ 2 h 15"/>
                <a:gd name="T6" fmla="*/ 1 w 9"/>
                <a:gd name="T7" fmla="*/ 8 h 15"/>
                <a:gd name="T8" fmla="*/ 2 w 9"/>
                <a:gd name="T9" fmla="*/ 13 h 15"/>
                <a:gd name="T10" fmla="*/ 4 w 9"/>
                <a:gd name="T11" fmla="*/ 14 h 15"/>
                <a:gd name="T12" fmla="*/ 8 w 9"/>
                <a:gd name="T13" fmla="*/ 10 h 15"/>
                <a:gd name="T14" fmla="*/ 7 w 9"/>
                <a:gd name="T15" fmla="*/ 3 h 15"/>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 h="15">
                  <a:moveTo>
                    <a:pt x="7" y="3"/>
                  </a:moveTo>
                  <a:cubicBezTo>
                    <a:pt x="6" y="3"/>
                    <a:pt x="7" y="0"/>
                    <a:pt x="5" y="2"/>
                  </a:cubicBezTo>
                  <a:cubicBezTo>
                    <a:pt x="2" y="4"/>
                    <a:pt x="3" y="4"/>
                    <a:pt x="0" y="2"/>
                  </a:cubicBezTo>
                  <a:cubicBezTo>
                    <a:pt x="0" y="2"/>
                    <a:pt x="1" y="8"/>
                    <a:pt x="1" y="8"/>
                  </a:cubicBezTo>
                  <a:cubicBezTo>
                    <a:pt x="2" y="10"/>
                    <a:pt x="2" y="11"/>
                    <a:pt x="2" y="13"/>
                  </a:cubicBezTo>
                  <a:cubicBezTo>
                    <a:pt x="2" y="14"/>
                    <a:pt x="2" y="15"/>
                    <a:pt x="4" y="14"/>
                  </a:cubicBezTo>
                  <a:cubicBezTo>
                    <a:pt x="6" y="13"/>
                    <a:pt x="8" y="13"/>
                    <a:pt x="8" y="10"/>
                  </a:cubicBezTo>
                  <a:cubicBezTo>
                    <a:pt x="8" y="9"/>
                    <a:pt x="9" y="3"/>
                    <a:pt x="7"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1" name="Freeform 495"/>
            <p:cNvSpPr>
              <a:spLocks/>
            </p:cNvSpPr>
            <p:nvPr/>
          </p:nvSpPr>
          <p:spPr bwMode="auto">
            <a:xfrm>
              <a:off x="12273444" y="7153601"/>
              <a:ext cx="149680" cy="92380"/>
            </a:xfrm>
            <a:custGeom>
              <a:avLst/>
              <a:gdLst>
                <a:gd name="T0" fmla="*/ 5 w 16"/>
                <a:gd name="T1" fmla="*/ 1 h 10"/>
                <a:gd name="T2" fmla="*/ 0 w 16"/>
                <a:gd name="T3" fmla="*/ 2 h 10"/>
                <a:gd name="T4" fmla="*/ 3 w 16"/>
                <a:gd name="T5" fmla="*/ 5 h 10"/>
                <a:gd name="T6" fmla="*/ 8 w 16"/>
                <a:gd name="T7" fmla="*/ 7 h 10"/>
                <a:gd name="T8" fmla="*/ 14 w 16"/>
                <a:gd name="T9" fmla="*/ 8 h 10"/>
                <a:gd name="T10" fmla="*/ 13 w 16"/>
                <a:gd name="T11" fmla="*/ 4 h 10"/>
                <a:gd name="T12" fmla="*/ 15 w 16"/>
                <a:gd name="T13" fmla="*/ 1 h 10"/>
                <a:gd name="T14" fmla="*/ 11 w 16"/>
                <a:gd name="T15" fmla="*/ 1 h 10"/>
                <a:gd name="T16" fmla="*/ 5 w 16"/>
                <a:gd name="T17"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6" h="10">
                  <a:moveTo>
                    <a:pt x="5" y="1"/>
                  </a:moveTo>
                  <a:cubicBezTo>
                    <a:pt x="4" y="1"/>
                    <a:pt x="1" y="1"/>
                    <a:pt x="0" y="2"/>
                  </a:cubicBezTo>
                  <a:cubicBezTo>
                    <a:pt x="0" y="3"/>
                    <a:pt x="2" y="4"/>
                    <a:pt x="3" y="5"/>
                  </a:cubicBezTo>
                  <a:cubicBezTo>
                    <a:pt x="5" y="5"/>
                    <a:pt x="7" y="6"/>
                    <a:pt x="8" y="7"/>
                  </a:cubicBezTo>
                  <a:cubicBezTo>
                    <a:pt x="10" y="8"/>
                    <a:pt x="12" y="10"/>
                    <a:pt x="14" y="8"/>
                  </a:cubicBezTo>
                  <a:cubicBezTo>
                    <a:pt x="16" y="7"/>
                    <a:pt x="12" y="6"/>
                    <a:pt x="13" y="4"/>
                  </a:cubicBezTo>
                  <a:cubicBezTo>
                    <a:pt x="13" y="4"/>
                    <a:pt x="16" y="2"/>
                    <a:pt x="15" y="1"/>
                  </a:cubicBezTo>
                  <a:cubicBezTo>
                    <a:pt x="15" y="0"/>
                    <a:pt x="11" y="1"/>
                    <a:pt x="11" y="1"/>
                  </a:cubicBezTo>
                  <a:cubicBezTo>
                    <a:pt x="9" y="2"/>
                    <a:pt x="7" y="1"/>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2" name="Freeform 496"/>
            <p:cNvSpPr>
              <a:spLocks/>
            </p:cNvSpPr>
            <p:nvPr/>
          </p:nvSpPr>
          <p:spPr bwMode="auto">
            <a:xfrm>
              <a:off x="13161977" y="7284208"/>
              <a:ext cx="121018" cy="66896"/>
            </a:xfrm>
            <a:custGeom>
              <a:avLst/>
              <a:gdLst>
                <a:gd name="T0" fmla="*/ 12 w 13"/>
                <a:gd name="T1" fmla="*/ 1 h 7"/>
                <a:gd name="T2" fmla="*/ 10 w 13"/>
                <a:gd name="T3" fmla="*/ 2 h 7"/>
                <a:gd name="T4" fmla="*/ 10 w 13"/>
                <a:gd name="T5" fmla="*/ 5 h 7"/>
                <a:gd name="T6" fmla="*/ 6 w 13"/>
                <a:gd name="T7" fmla="*/ 6 h 7"/>
                <a:gd name="T8" fmla="*/ 2 w 13"/>
                <a:gd name="T9" fmla="*/ 6 h 7"/>
                <a:gd name="T10" fmla="*/ 5 w 13"/>
                <a:gd name="T11" fmla="*/ 3 h 7"/>
                <a:gd name="T12" fmla="*/ 12 w 13"/>
                <a:gd name="T13" fmla="*/ 1 h 7"/>
                <a:gd name="T14" fmla="*/ 12 w 13"/>
                <a:gd name="T15" fmla="*/ 1 h 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3" h="7">
                  <a:moveTo>
                    <a:pt x="12" y="1"/>
                  </a:moveTo>
                  <a:cubicBezTo>
                    <a:pt x="12" y="1"/>
                    <a:pt x="10" y="2"/>
                    <a:pt x="10" y="2"/>
                  </a:cubicBezTo>
                  <a:cubicBezTo>
                    <a:pt x="9" y="3"/>
                    <a:pt x="10" y="5"/>
                    <a:pt x="10" y="5"/>
                  </a:cubicBezTo>
                  <a:cubicBezTo>
                    <a:pt x="9" y="5"/>
                    <a:pt x="7" y="5"/>
                    <a:pt x="6" y="6"/>
                  </a:cubicBezTo>
                  <a:cubicBezTo>
                    <a:pt x="4" y="7"/>
                    <a:pt x="3" y="7"/>
                    <a:pt x="2" y="6"/>
                  </a:cubicBezTo>
                  <a:cubicBezTo>
                    <a:pt x="0" y="4"/>
                    <a:pt x="4" y="3"/>
                    <a:pt x="5" y="3"/>
                  </a:cubicBezTo>
                  <a:cubicBezTo>
                    <a:pt x="7" y="3"/>
                    <a:pt x="10" y="2"/>
                    <a:pt x="12" y="1"/>
                  </a:cubicBezTo>
                  <a:cubicBezTo>
                    <a:pt x="13" y="0"/>
                    <a:pt x="11" y="2"/>
                    <a:pt x="1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3" name="Freeform 497"/>
            <p:cNvSpPr>
              <a:spLocks/>
            </p:cNvSpPr>
            <p:nvPr/>
          </p:nvSpPr>
          <p:spPr bwMode="auto">
            <a:xfrm>
              <a:off x="12760705" y="7293764"/>
              <a:ext cx="140127" cy="38227"/>
            </a:xfrm>
            <a:custGeom>
              <a:avLst/>
              <a:gdLst>
                <a:gd name="T0" fmla="*/ 8 w 15"/>
                <a:gd name="T1" fmla="*/ 4 h 4"/>
                <a:gd name="T2" fmla="*/ 1 w 15"/>
                <a:gd name="T3" fmla="*/ 1 h 4"/>
                <a:gd name="T4" fmla="*/ 7 w 15"/>
                <a:gd name="T5" fmla="*/ 1 h 4"/>
                <a:gd name="T6" fmla="*/ 15 w 15"/>
                <a:gd name="T7" fmla="*/ 2 h 4"/>
                <a:gd name="T8" fmla="*/ 13 w 15"/>
                <a:gd name="T9" fmla="*/ 3 h 4"/>
                <a:gd name="T10" fmla="*/ 8 w 15"/>
                <a:gd name="T11" fmla="*/ 4 h 4"/>
                <a:gd name="T12" fmla="*/ 8 w 15"/>
                <a:gd name="T13" fmla="*/ 4 h 4"/>
              </a:gdLst>
              <a:ahLst/>
              <a:cxnLst>
                <a:cxn ang="0">
                  <a:pos x="T0" y="T1"/>
                </a:cxn>
                <a:cxn ang="0">
                  <a:pos x="T2" y="T3"/>
                </a:cxn>
                <a:cxn ang="0">
                  <a:pos x="T4" y="T5"/>
                </a:cxn>
                <a:cxn ang="0">
                  <a:pos x="T6" y="T7"/>
                </a:cxn>
                <a:cxn ang="0">
                  <a:pos x="T8" y="T9"/>
                </a:cxn>
                <a:cxn ang="0">
                  <a:pos x="T10" y="T11"/>
                </a:cxn>
                <a:cxn ang="0">
                  <a:pos x="T12" y="T13"/>
                </a:cxn>
              </a:cxnLst>
              <a:rect l="0" t="0" r="r" b="b"/>
              <a:pathLst>
                <a:path w="15" h="4">
                  <a:moveTo>
                    <a:pt x="8" y="4"/>
                  </a:moveTo>
                  <a:cubicBezTo>
                    <a:pt x="7" y="4"/>
                    <a:pt x="0" y="2"/>
                    <a:pt x="1" y="1"/>
                  </a:cubicBezTo>
                  <a:cubicBezTo>
                    <a:pt x="1" y="0"/>
                    <a:pt x="7" y="1"/>
                    <a:pt x="7" y="1"/>
                  </a:cubicBezTo>
                  <a:cubicBezTo>
                    <a:pt x="10" y="2"/>
                    <a:pt x="12" y="2"/>
                    <a:pt x="15" y="2"/>
                  </a:cubicBezTo>
                  <a:cubicBezTo>
                    <a:pt x="15" y="2"/>
                    <a:pt x="13" y="3"/>
                    <a:pt x="13" y="3"/>
                  </a:cubicBezTo>
                  <a:cubicBezTo>
                    <a:pt x="12" y="4"/>
                    <a:pt x="10" y="4"/>
                    <a:pt x="8" y="4"/>
                  </a:cubicBezTo>
                  <a:cubicBezTo>
                    <a:pt x="6" y="4"/>
                    <a:pt x="9" y="4"/>
                    <a:pt x="8"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4" name="Freeform 498"/>
            <p:cNvSpPr>
              <a:spLocks/>
            </p:cNvSpPr>
            <p:nvPr/>
          </p:nvSpPr>
          <p:spPr bwMode="auto">
            <a:xfrm>
              <a:off x="12693826" y="5917609"/>
              <a:ext cx="66879" cy="66896"/>
            </a:xfrm>
            <a:custGeom>
              <a:avLst/>
              <a:gdLst>
                <a:gd name="T0" fmla="*/ 1 w 7"/>
                <a:gd name="T1" fmla="*/ 4 h 7"/>
                <a:gd name="T2" fmla="*/ 1 w 7"/>
                <a:gd name="T3" fmla="*/ 1 h 7"/>
                <a:gd name="T4" fmla="*/ 7 w 7"/>
                <a:gd name="T5" fmla="*/ 1 h 7"/>
                <a:gd name="T6" fmla="*/ 1 w 7"/>
                <a:gd name="T7" fmla="*/ 4 h 7"/>
                <a:gd name="T8" fmla="*/ 1 w 7"/>
                <a:gd name="T9" fmla="*/ 4 h 7"/>
              </a:gdLst>
              <a:ahLst/>
              <a:cxnLst>
                <a:cxn ang="0">
                  <a:pos x="T0" y="T1"/>
                </a:cxn>
                <a:cxn ang="0">
                  <a:pos x="T2" y="T3"/>
                </a:cxn>
                <a:cxn ang="0">
                  <a:pos x="T4" y="T5"/>
                </a:cxn>
                <a:cxn ang="0">
                  <a:pos x="T6" y="T7"/>
                </a:cxn>
                <a:cxn ang="0">
                  <a:pos x="T8" y="T9"/>
                </a:cxn>
              </a:cxnLst>
              <a:rect l="0" t="0" r="r" b="b"/>
              <a:pathLst>
                <a:path w="7" h="7">
                  <a:moveTo>
                    <a:pt x="1" y="4"/>
                  </a:moveTo>
                  <a:cubicBezTo>
                    <a:pt x="1" y="3"/>
                    <a:pt x="0" y="1"/>
                    <a:pt x="1" y="1"/>
                  </a:cubicBezTo>
                  <a:cubicBezTo>
                    <a:pt x="2" y="1"/>
                    <a:pt x="7" y="0"/>
                    <a:pt x="7" y="1"/>
                  </a:cubicBezTo>
                  <a:cubicBezTo>
                    <a:pt x="7" y="2"/>
                    <a:pt x="2" y="6"/>
                    <a:pt x="1" y="4"/>
                  </a:cubicBezTo>
                  <a:cubicBezTo>
                    <a:pt x="1" y="1"/>
                    <a:pt x="2" y="7"/>
                    <a:pt x="1"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5" name="Freeform 499"/>
            <p:cNvSpPr>
              <a:spLocks/>
            </p:cNvSpPr>
            <p:nvPr/>
          </p:nvSpPr>
          <p:spPr bwMode="auto">
            <a:xfrm>
              <a:off x="12703380" y="5892125"/>
              <a:ext cx="47770" cy="25484"/>
            </a:xfrm>
            <a:custGeom>
              <a:avLst/>
              <a:gdLst>
                <a:gd name="T0" fmla="*/ 3 w 5"/>
                <a:gd name="T1" fmla="*/ 2 h 3"/>
                <a:gd name="T2" fmla="*/ 0 w 5"/>
                <a:gd name="T3" fmla="*/ 1 h 3"/>
                <a:gd name="T4" fmla="*/ 4 w 5"/>
                <a:gd name="T5" fmla="*/ 1 h 3"/>
                <a:gd name="T6" fmla="*/ 3 w 5"/>
                <a:gd name="T7" fmla="*/ 2 h 3"/>
                <a:gd name="T8" fmla="*/ 3 w 5"/>
                <a:gd name="T9" fmla="*/ 2 h 3"/>
              </a:gdLst>
              <a:ahLst/>
              <a:cxnLst>
                <a:cxn ang="0">
                  <a:pos x="T0" y="T1"/>
                </a:cxn>
                <a:cxn ang="0">
                  <a:pos x="T2" y="T3"/>
                </a:cxn>
                <a:cxn ang="0">
                  <a:pos x="T4" y="T5"/>
                </a:cxn>
                <a:cxn ang="0">
                  <a:pos x="T6" y="T7"/>
                </a:cxn>
                <a:cxn ang="0">
                  <a:pos x="T8" y="T9"/>
                </a:cxn>
              </a:cxnLst>
              <a:rect l="0" t="0" r="r" b="b"/>
              <a:pathLst>
                <a:path w="5" h="3">
                  <a:moveTo>
                    <a:pt x="3" y="2"/>
                  </a:moveTo>
                  <a:cubicBezTo>
                    <a:pt x="2" y="2"/>
                    <a:pt x="0" y="1"/>
                    <a:pt x="0" y="1"/>
                  </a:cubicBezTo>
                  <a:cubicBezTo>
                    <a:pt x="0" y="1"/>
                    <a:pt x="4" y="0"/>
                    <a:pt x="4" y="1"/>
                  </a:cubicBezTo>
                  <a:cubicBezTo>
                    <a:pt x="5" y="2"/>
                    <a:pt x="4" y="3"/>
                    <a:pt x="3" y="2"/>
                  </a:cubicBezTo>
                  <a:cubicBezTo>
                    <a:pt x="1" y="2"/>
                    <a:pt x="5" y="3"/>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6" name="Freeform 500"/>
            <p:cNvSpPr>
              <a:spLocks/>
            </p:cNvSpPr>
            <p:nvPr/>
          </p:nvSpPr>
          <p:spPr bwMode="auto">
            <a:xfrm>
              <a:off x="12509111" y="5955834"/>
              <a:ext cx="54139" cy="92380"/>
            </a:xfrm>
            <a:custGeom>
              <a:avLst/>
              <a:gdLst>
                <a:gd name="T0" fmla="*/ 6 w 6"/>
                <a:gd name="T1" fmla="*/ 2 h 10"/>
                <a:gd name="T2" fmla="*/ 3 w 6"/>
                <a:gd name="T3" fmla="*/ 9 h 10"/>
                <a:gd name="T4" fmla="*/ 6 w 6"/>
                <a:gd name="T5" fmla="*/ 2 h 10"/>
                <a:gd name="T6" fmla="*/ 6 w 6"/>
                <a:gd name="T7" fmla="*/ 2 h 10"/>
              </a:gdLst>
              <a:ahLst/>
              <a:cxnLst>
                <a:cxn ang="0">
                  <a:pos x="T0" y="T1"/>
                </a:cxn>
                <a:cxn ang="0">
                  <a:pos x="T2" y="T3"/>
                </a:cxn>
                <a:cxn ang="0">
                  <a:pos x="T4" y="T5"/>
                </a:cxn>
                <a:cxn ang="0">
                  <a:pos x="T6" y="T7"/>
                </a:cxn>
              </a:cxnLst>
              <a:rect l="0" t="0" r="r" b="b"/>
              <a:pathLst>
                <a:path w="6" h="10">
                  <a:moveTo>
                    <a:pt x="6" y="2"/>
                  </a:moveTo>
                  <a:cubicBezTo>
                    <a:pt x="6" y="0"/>
                    <a:pt x="0" y="10"/>
                    <a:pt x="3" y="9"/>
                  </a:cubicBezTo>
                  <a:cubicBezTo>
                    <a:pt x="4" y="9"/>
                    <a:pt x="6" y="3"/>
                    <a:pt x="6" y="2"/>
                  </a:cubicBezTo>
                  <a:cubicBezTo>
                    <a:pt x="6" y="1"/>
                    <a:pt x="6" y="3"/>
                    <a:pt x="6"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7" name="Freeform 501"/>
            <p:cNvSpPr>
              <a:spLocks/>
            </p:cNvSpPr>
            <p:nvPr/>
          </p:nvSpPr>
          <p:spPr bwMode="auto">
            <a:xfrm>
              <a:off x="12591917" y="5796557"/>
              <a:ext cx="38217" cy="38227"/>
            </a:xfrm>
            <a:custGeom>
              <a:avLst/>
              <a:gdLst>
                <a:gd name="T0" fmla="*/ 3 w 4"/>
                <a:gd name="T1" fmla="*/ 3 h 4"/>
                <a:gd name="T2" fmla="*/ 1 w 4"/>
                <a:gd name="T3" fmla="*/ 1 h 4"/>
                <a:gd name="T4" fmla="*/ 3 w 4"/>
                <a:gd name="T5" fmla="*/ 0 h 4"/>
                <a:gd name="T6" fmla="*/ 3 w 4"/>
                <a:gd name="T7" fmla="*/ 3 h 4"/>
                <a:gd name="T8" fmla="*/ 3 w 4"/>
                <a:gd name="T9" fmla="*/ 3 h 4"/>
              </a:gdLst>
              <a:ahLst/>
              <a:cxnLst>
                <a:cxn ang="0">
                  <a:pos x="T0" y="T1"/>
                </a:cxn>
                <a:cxn ang="0">
                  <a:pos x="T2" y="T3"/>
                </a:cxn>
                <a:cxn ang="0">
                  <a:pos x="T4" y="T5"/>
                </a:cxn>
                <a:cxn ang="0">
                  <a:pos x="T6" y="T7"/>
                </a:cxn>
                <a:cxn ang="0">
                  <a:pos x="T8" y="T9"/>
                </a:cxn>
              </a:cxnLst>
              <a:rect l="0" t="0" r="r" b="b"/>
              <a:pathLst>
                <a:path w="4" h="4">
                  <a:moveTo>
                    <a:pt x="3" y="3"/>
                  </a:moveTo>
                  <a:cubicBezTo>
                    <a:pt x="2" y="3"/>
                    <a:pt x="0" y="2"/>
                    <a:pt x="1" y="1"/>
                  </a:cubicBezTo>
                  <a:cubicBezTo>
                    <a:pt x="2" y="1"/>
                    <a:pt x="3" y="0"/>
                    <a:pt x="3" y="0"/>
                  </a:cubicBezTo>
                  <a:cubicBezTo>
                    <a:pt x="4" y="0"/>
                    <a:pt x="4" y="2"/>
                    <a:pt x="3" y="3"/>
                  </a:cubicBezTo>
                  <a:cubicBezTo>
                    <a:pt x="2" y="4"/>
                    <a:pt x="4" y="2"/>
                    <a:pt x="3"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8" name="Freeform 502"/>
            <p:cNvSpPr>
              <a:spLocks/>
            </p:cNvSpPr>
            <p:nvPr/>
          </p:nvSpPr>
          <p:spPr bwMode="auto">
            <a:xfrm>
              <a:off x="12219302" y="6086441"/>
              <a:ext cx="54139" cy="86010"/>
            </a:xfrm>
            <a:custGeom>
              <a:avLst/>
              <a:gdLst>
                <a:gd name="T0" fmla="*/ 6 w 6"/>
                <a:gd name="T1" fmla="*/ 2 h 9"/>
                <a:gd name="T2" fmla="*/ 6 w 6"/>
                <a:gd name="T3" fmla="*/ 4 h 9"/>
                <a:gd name="T4" fmla="*/ 5 w 6"/>
                <a:gd name="T5" fmla="*/ 9 h 9"/>
                <a:gd name="T6" fmla="*/ 0 w 6"/>
                <a:gd name="T7" fmla="*/ 3 h 9"/>
                <a:gd name="T8" fmla="*/ 3 w 6"/>
                <a:gd name="T9" fmla="*/ 3 h 9"/>
                <a:gd name="T10" fmla="*/ 6 w 6"/>
                <a:gd name="T11" fmla="*/ 2 h 9"/>
                <a:gd name="T12" fmla="*/ 6 w 6"/>
                <a:gd name="T13" fmla="*/ 2 h 9"/>
              </a:gdLst>
              <a:ahLst/>
              <a:cxnLst>
                <a:cxn ang="0">
                  <a:pos x="T0" y="T1"/>
                </a:cxn>
                <a:cxn ang="0">
                  <a:pos x="T2" y="T3"/>
                </a:cxn>
                <a:cxn ang="0">
                  <a:pos x="T4" y="T5"/>
                </a:cxn>
                <a:cxn ang="0">
                  <a:pos x="T6" y="T7"/>
                </a:cxn>
                <a:cxn ang="0">
                  <a:pos x="T8" y="T9"/>
                </a:cxn>
                <a:cxn ang="0">
                  <a:pos x="T10" y="T11"/>
                </a:cxn>
                <a:cxn ang="0">
                  <a:pos x="T12" y="T13"/>
                </a:cxn>
              </a:cxnLst>
              <a:rect l="0" t="0" r="r" b="b"/>
              <a:pathLst>
                <a:path w="6" h="9">
                  <a:moveTo>
                    <a:pt x="6" y="2"/>
                  </a:moveTo>
                  <a:cubicBezTo>
                    <a:pt x="6" y="1"/>
                    <a:pt x="6" y="4"/>
                    <a:pt x="6" y="4"/>
                  </a:cubicBezTo>
                  <a:cubicBezTo>
                    <a:pt x="6" y="6"/>
                    <a:pt x="6" y="8"/>
                    <a:pt x="5" y="9"/>
                  </a:cubicBezTo>
                  <a:cubicBezTo>
                    <a:pt x="5" y="9"/>
                    <a:pt x="0" y="5"/>
                    <a:pt x="0" y="3"/>
                  </a:cubicBezTo>
                  <a:cubicBezTo>
                    <a:pt x="0" y="3"/>
                    <a:pt x="2" y="2"/>
                    <a:pt x="3" y="3"/>
                  </a:cubicBezTo>
                  <a:cubicBezTo>
                    <a:pt x="4" y="4"/>
                    <a:pt x="5" y="4"/>
                    <a:pt x="6" y="2"/>
                  </a:cubicBezTo>
                  <a:cubicBezTo>
                    <a:pt x="6" y="0"/>
                    <a:pt x="6" y="3"/>
                    <a:pt x="6"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09" name="Freeform 503"/>
            <p:cNvSpPr>
              <a:spLocks/>
            </p:cNvSpPr>
            <p:nvPr/>
          </p:nvSpPr>
          <p:spPr bwMode="auto">
            <a:xfrm>
              <a:off x="12152426" y="6105555"/>
              <a:ext cx="76432" cy="76452"/>
            </a:xfrm>
            <a:custGeom>
              <a:avLst/>
              <a:gdLst>
                <a:gd name="T0" fmla="*/ 6 w 8"/>
                <a:gd name="T1" fmla="*/ 7 h 8"/>
                <a:gd name="T2" fmla="*/ 1 w 8"/>
                <a:gd name="T3" fmla="*/ 4 h 8"/>
                <a:gd name="T4" fmla="*/ 6 w 8"/>
                <a:gd name="T5" fmla="*/ 7 h 8"/>
                <a:gd name="T6" fmla="*/ 6 w 8"/>
                <a:gd name="T7" fmla="*/ 7 h 8"/>
              </a:gdLst>
              <a:ahLst/>
              <a:cxnLst>
                <a:cxn ang="0">
                  <a:pos x="T0" y="T1"/>
                </a:cxn>
                <a:cxn ang="0">
                  <a:pos x="T2" y="T3"/>
                </a:cxn>
                <a:cxn ang="0">
                  <a:pos x="T4" y="T5"/>
                </a:cxn>
                <a:cxn ang="0">
                  <a:pos x="T6" y="T7"/>
                </a:cxn>
              </a:cxnLst>
              <a:rect l="0" t="0" r="r" b="b"/>
              <a:pathLst>
                <a:path w="8" h="8">
                  <a:moveTo>
                    <a:pt x="6" y="7"/>
                  </a:moveTo>
                  <a:cubicBezTo>
                    <a:pt x="5" y="8"/>
                    <a:pt x="0" y="5"/>
                    <a:pt x="1" y="4"/>
                  </a:cubicBezTo>
                  <a:cubicBezTo>
                    <a:pt x="3" y="0"/>
                    <a:pt x="8" y="5"/>
                    <a:pt x="6" y="7"/>
                  </a:cubicBezTo>
                  <a:cubicBezTo>
                    <a:pt x="5" y="8"/>
                    <a:pt x="7" y="6"/>
                    <a:pt x="6"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0" name="Freeform 504"/>
            <p:cNvSpPr>
              <a:spLocks/>
            </p:cNvSpPr>
            <p:nvPr/>
          </p:nvSpPr>
          <p:spPr bwMode="auto">
            <a:xfrm>
              <a:off x="11818028" y="7070776"/>
              <a:ext cx="44586" cy="35042"/>
            </a:xfrm>
            <a:custGeom>
              <a:avLst/>
              <a:gdLst>
                <a:gd name="T0" fmla="*/ 4 w 5"/>
                <a:gd name="T1" fmla="*/ 2 h 4"/>
                <a:gd name="T2" fmla="*/ 3 w 5"/>
                <a:gd name="T3" fmla="*/ 3 h 4"/>
                <a:gd name="T4" fmla="*/ 0 w 5"/>
                <a:gd name="T5" fmla="*/ 2 h 4"/>
                <a:gd name="T6" fmla="*/ 4 w 5"/>
                <a:gd name="T7" fmla="*/ 0 h 4"/>
                <a:gd name="T8" fmla="*/ 4 w 5"/>
                <a:gd name="T9" fmla="*/ 2 h 4"/>
                <a:gd name="T10" fmla="*/ 4 w 5"/>
                <a:gd name="T11" fmla="*/ 2 h 4"/>
              </a:gdLst>
              <a:ahLst/>
              <a:cxnLst>
                <a:cxn ang="0">
                  <a:pos x="T0" y="T1"/>
                </a:cxn>
                <a:cxn ang="0">
                  <a:pos x="T2" y="T3"/>
                </a:cxn>
                <a:cxn ang="0">
                  <a:pos x="T4" y="T5"/>
                </a:cxn>
                <a:cxn ang="0">
                  <a:pos x="T6" y="T7"/>
                </a:cxn>
                <a:cxn ang="0">
                  <a:pos x="T8" y="T9"/>
                </a:cxn>
                <a:cxn ang="0">
                  <a:pos x="T10" y="T11"/>
                </a:cxn>
              </a:cxnLst>
              <a:rect l="0" t="0" r="r" b="b"/>
              <a:pathLst>
                <a:path w="5" h="4">
                  <a:moveTo>
                    <a:pt x="4" y="2"/>
                  </a:moveTo>
                  <a:cubicBezTo>
                    <a:pt x="5" y="1"/>
                    <a:pt x="4" y="4"/>
                    <a:pt x="3" y="3"/>
                  </a:cubicBezTo>
                  <a:cubicBezTo>
                    <a:pt x="3" y="3"/>
                    <a:pt x="0" y="2"/>
                    <a:pt x="0" y="2"/>
                  </a:cubicBezTo>
                  <a:cubicBezTo>
                    <a:pt x="0" y="2"/>
                    <a:pt x="3" y="0"/>
                    <a:pt x="4" y="0"/>
                  </a:cubicBezTo>
                  <a:cubicBezTo>
                    <a:pt x="4" y="0"/>
                    <a:pt x="3" y="2"/>
                    <a:pt x="4" y="2"/>
                  </a:cubicBezTo>
                  <a:cubicBezTo>
                    <a:pt x="5" y="1"/>
                    <a:pt x="3" y="2"/>
                    <a:pt x="4"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1" name="Freeform 505"/>
            <p:cNvSpPr>
              <a:spLocks/>
            </p:cNvSpPr>
            <p:nvPr/>
          </p:nvSpPr>
          <p:spPr bwMode="auto">
            <a:xfrm>
              <a:off x="11359426" y="5927165"/>
              <a:ext cx="57323" cy="57338"/>
            </a:xfrm>
            <a:custGeom>
              <a:avLst/>
              <a:gdLst>
                <a:gd name="T0" fmla="*/ 5 w 6"/>
                <a:gd name="T1" fmla="*/ 1 h 6"/>
                <a:gd name="T2" fmla="*/ 4 w 6"/>
                <a:gd name="T3" fmla="*/ 5 h 6"/>
                <a:gd name="T4" fmla="*/ 1 w 6"/>
                <a:gd name="T5" fmla="*/ 5 h 6"/>
                <a:gd name="T6" fmla="*/ 5 w 6"/>
                <a:gd name="T7" fmla="*/ 1 h 6"/>
                <a:gd name="T8" fmla="*/ 5 w 6"/>
                <a:gd name="T9" fmla="*/ 1 h 6"/>
              </a:gdLst>
              <a:ahLst/>
              <a:cxnLst>
                <a:cxn ang="0">
                  <a:pos x="T0" y="T1"/>
                </a:cxn>
                <a:cxn ang="0">
                  <a:pos x="T2" y="T3"/>
                </a:cxn>
                <a:cxn ang="0">
                  <a:pos x="T4" y="T5"/>
                </a:cxn>
                <a:cxn ang="0">
                  <a:pos x="T6" y="T7"/>
                </a:cxn>
                <a:cxn ang="0">
                  <a:pos x="T8" y="T9"/>
                </a:cxn>
              </a:cxnLst>
              <a:rect l="0" t="0" r="r" b="b"/>
              <a:pathLst>
                <a:path w="6" h="6">
                  <a:moveTo>
                    <a:pt x="5" y="1"/>
                  </a:moveTo>
                  <a:cubicBezTo>
                    <a:pt x="6" y="2"/>
                    <a:pt x="4" y="3"/>
                    <a:pt x="4" y="5"/>
                  </a:cubicBezTo>
                  <a:cubicBezTo>
                    <a:pt x="3" y="6"/>
                    <a:pt x="2" y="6"/>
                    <a:pt x="1" y="5"/>
                  </a:cubicBezTo>
                  <a:cubicBezTo>
                    <a:pt x="0" y="4"/>
                    <a:pt x="5" y="0"/>
                    <a:pt x="5" y="1"/>
                  </a:cubicBezTo>
                  <a:cubicBezTo>
                    <a:pt x="6" y="2"/>
                    <a:pt x="5" y="0"/>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2" name="Freeform 506"/>
            <p:cNvSpPr>
              <a:spLocks/>
            </p:cNvSpPr>
            <p:nvPr/>
          </p:nvSpPr>
          <p:spPr bwMode="auto">
            <a:xfrm>
              <a:off x="11388093" y="5994061"/>
              <a:ext cx="28662" cy="28669"/>
            </a:xfrm>
            <a:custGeom>
              <a:avLst/>
              <a:gdLst>
                <a:gd name="T0" fmla="*/ 3 w 3"/>
                <a:gd name="T1" fmla="*/ 1 h 3"/>
                <a:gd name="T2" fmla="*/ 0 w 3"/>
                <a:gd name="T3" fmla="*/ 2 h 3"/>
                <a:gd name="T4" fmla="*/ 2 w 3"/>
                <a:gd name="T5" fmla="*/ 3 h 3"/>
                <a:gd name="T6" fmla="*/ 3 w 3"/>
                <a:gd name="T7" fmla="*/ 1 h 3"/>
                <a:gd name="T8" fmla="*/ 3 w 3"/>
                <a:gd name="T9" fmla="*/ 1 h 3"/>
              </a:gdLst>
              <a:ahLst/>
              <a:cxnLst>
                <a:cxn ang="0">
                  <a:pos x="T0" y="T1"/>
                </a:cxn>
                <a:cxn ang="0">
                  <a:pos x="T2" y="T3"/>
                </a:cxn>
                <a:cxn ang="0">
                  <a:pos x="T4" y="T5"/>
                </a:cxn>
                <a:cxn ang="0">
                  <a:pos x="T6" y="T7"/>
                </a:cxn>
                <a:cxn ang="0">
                  <a:pos x="T8" y="T9"/>
                </a:cxn>
              </a:cxnLst>
              <a:rect l="0" t="0" r="r" b="b"/>
              <a:pathLst>
                <a:path w="3" h="3">
                  <a:moveTo>
                    <a:pt x="3" y="1"/>
                  </a:moveTo>
                  <a:cubicBezTo>
                    <a:pt x="2" y="1"/>
                    <a:pt x="0" y="1"/>
                    <a:pt x="0" y="2"/>
                  </a:cubicBezTo>
                  <a:cubicBezTo>
                    <a:pt x="0" y="3"/>
                    <a:pt x="2" y="3"/>
                    <a:pt x="2" y="3"/>
                  </a:cubicBezTo>
                  <a:cubicBezTo>
                    <a:pt x="3" y="3"/>
                    <a:pt x="3" y="0"/>
                    <a:pt x="3" y="1"/>
                  </a:cubicBezTo>
                  <a:cubicBezTo>
                    <a:pt x="2" y="1"/>
                    <a:pt x="3" y="1"/>
                    <a:pt x="3"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3" name="Freeform 507"/>
            <p:cNvSpPr>
              <a:spLocks/>
            </p:cNvSpPr>
            <p:nvPr/>
          </p:nvSpPr>
          <p:spPr bwMode="auto">
            <a:xfrm>
              <a:off x="11416754" y="6022733"/>
              <a:ext cx="15924" cy="9556"/>
            </a:xfrm>
            <a:custGeom>
              <a:avLst/>
              <a:gdLst>
                <a:gd name="T0" fmla="*/ 2 w 2"/>
                <a:gd name="T1" fmla="*/ 0 h 1"/>
                <a:gd name="T2" fmla="*/ 1 w 2"/>
                <a:gd name="T3" fmla="*/ 1 h 1"/>
                <a:gd name="T4" fmla="*/ 2 w 2"/>
                <a:gd name="T5" fmla="*/ 0 h 1"/>
              </a:gdLst>
              <a:ahLst/>
              <a:cxnLst>
                <a:cxn ang="0">
                  <a:pos x="T0" y="T1"/>
                </a:cxn>
                <a:cxn ang="0">
                  <a:pos x="T2" y="T3"/>
                </a:cxn>
                <a:cxn ang="0">
                  <a:pos x="T4" y="T5"/>
                </a:cxn>
              </a:cxnLst>
              <a:rect l="0" t="0" r="r" b="b"/>
              <a:pathLst>
                <a:path w="2" h="1">
                  <a:moveTo>
                    <a:pt x="2" y="0"/>
                  </a:moveTo>
                  <a:cubicBezTo>
                    <a:pt x="1" y="0"/>
                    <a:pt x="0" y="1"/>
                    <a:pt x="1" y="1"/>
                  </a:cubicBezTo>
                  <a:cubicBezTo>
                    <a:pt x="2" y="1"/>
                    <a:pt x="2"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4" name="Freeform 508"/>
            <p:cNvSpPr>
              <a:spLocks/>
            </p:cNvSpPr>
            <p:nvPr/>
          </p:nvSpPr>
          <p:spPr bwMode="auto">
            <a:xfrm>
              <a:off x="11416754" y="6048217"/>
              <a:ext cx="9553" cy="19114"/>
            </a:xfrm>
            <a:custGeom>
              <a:avLst/>
              <a:gdLst>
                <a:gd name="T0" fmla="*/ 1 w 1"/>
                <a:gd name="T1" fmla="*/ 0 h 2"/>
                <a:gd name="T2" fmla="*/ 0 w 1"/>
                <a:gd name="T3" fmla="*/ 2 h 2"/>
                <a:gd name="T4" fmla="*/ 1 w 1"/>
                <a:gd name="T5" fmla="*/ 0 h 2"/>
              </a:gdLst>
              <a:ahLst/>
              <a:cxnLst>
                <a:cxn ang="0">
                  <a:pos x="T0" y="T1"/>
                </a:cxn>
                <a:cxn ang="0">
                  <a:pos x="T2" y="T3"/>
                </a:cxn>
                <a:cxn ang="0">
                  <a:pos x="T4" y="T5"/>
                </a:cxn>
              </a:cxnLst>
              <a:rect l="0" t="0" r="r" b="b"/>
              <a:pathLst>
                <a:path w="1" h="2">
                  <a:moveTo>
                    <a:pt x="1" y="0"/>
                  </a:moveTo>
                  <a:cubicBezTo>
                    <a:pt x="1" y="1"/>
                    <a:pt x="0" y="2"/>
                    <a:pt x="0" y="2"/>
                  </a:cubicBezTo>
                  <a:cubicBezTo>
                    <a:pt x="1" y="2"/>
                    <a:pt x="1" y="0"/>
                    <a:pt x="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5" name="Freeform 509"/>
            <p:cNvSpPr>
              <a:spLocks/>
            </p:cNvSpPr>
            <p:nvPr/>
          </p:nvSpPr>
          <p:spPr bwMode="auto">
            <a:xfrm>
              <a:off x="11416754" y="6067328"/>
              <a:ext cx="15924" cy="9556"/>
            </a:xfrm>
            <a:custGeom>
              <a:avLst/>
              <a:gdLst>
                <a:gd name="T0" fmla="*/ 2 w 2"/>
                <a:gd name="T1" fmla="*/ 0 h 1"/>
                <a:gd name="T2" fmla="*/ 1 w 2"/>
                <a:gd name="T3" fmla="*/ 1 h 1"/>
                <a:gd name="T4" fmla="*/ 2 w 2"/>
                <a:gd name="T5" fmla="*/ 0 h 1"/>
              </a:gdLst>
              <a:ahLst/>
              <a:cxnLst>
                <a:cxn ang="0">
                  <a:pos x="T0" y="T1"/>
                </a:cxn>
                <a:cxn ang="0">
                  <a:pos x="T2" y="T3"/>
                </a:cxn>
                <a:cxn ang="0">
                  <a:pos x="T4" y="T5"/>
                </a:cxn>
              </a:cxnLst>
              <a:rect l="0" t="0" r="r" b="b"/>
              <a:pathLst>
                <a:path w="2" h="1">
                  <a:moveTo>
                    <a:pt x="2" y="0"/>
                  </a:moveTo>
                  <a:cubicBezTo>
                    <a:pt x="1" y="0"/>
                    <a:pt x="0" y="1"/>
                    <a:pt x="1" y="1"/>
                  </a:cubicBezTo>
                  <a:cubicBezTo>
                    <a:pt x="2" y="1"/>
                    <a:pt x="2"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6" name="Freeform 510"/>
            <p:cNvSpPr>
              <a:spLocks/>
            </p:cNvSpPr>
            <p:nvPr/>
          </p:nvSpPr>
          <p:spPr bwMode="auto">
            <a:xfrm>
              <a:off x="11490002" y="6207491"/>
              <a:ext cx="9553" cy="19114"/>
            </a:xfrm>
            <a:custGeom>
              <a:avLst/>
              <a:gdLst>
                <a:gd name="T0" fmla="*/ 0 w 1"/>
                <a:gd name="T1" fmla="*/ 0 h 2"/>
                <a:gd name="T2" fmla="*/ 0 w 1"/>
                <a:gd name="T3" fmla="*/ 2 h 2"/>
                <a:gd name="T4" fmla="*/ 0 w 1"/>
                <a:gd name="T5" fmla="*/ 0 h 2"/>
              </a:gdLst>
              <a:ahLst/>
              <a:cxnLst>
                <a:cxn ang="0">
                  <a:pos x="T0" y="T1"/>
                </a:cxn>
                <a:cxn ang="0">
                  <a:pos x="T2" y="T3"/>
                </a:cxn>
                <a:cxn ang="0">
                  <a:pos x="T4" y="T5"/>
                </a:cxn>
              </a:cxnLst>
              <a:rect l="0" t="0" r="r" b="b"/>
              <a:pathLst>
                <a:path w="1" h="2">
                  <a:moveTo>
                    <a:pt x="0" y="0"/>
                  </a:moveTo>
                  <a:cubicBezTo>
                    <a:pt x="0" y="1"/>
                    <a:pt x="0" y="2"/>
                    <a:pt x="0" y="2"/>
                  </a:cubicBezTo>
                  <a:cubicBezTo>
                    <a:pt x="0" y="2"/>
                    <a:pt x="1" y="0"/>
                    <a:pt x="0"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7" name="Freeform 511"/>
            <p:cNvSpPr>
              <a:spLocks/>
            </p:cNvSpPr>
            <p:nvPr/>
          </p:nvSpPr>
          <p:spPr bwMode="auto">
            <a:xfrm>
              <a:off x="11630131" y="5787002"/>
              <a:ext cx="19109" cy="38227"/>
            </a:xfrm>
            <a:custGeom>
              <a:avLst/>
              <a:gdLst>
                <a:gd name="T0" fmla="*/ 1 w 2"/>
                <a:gd name="T1" fmla="*/ 4 h 4"/>
                <a:gd name="T2" fmla="*/ 2 w 2"/>
                <a:gd name="T3" fmla="*/ 1 h 4"/>
                <a:gd name="T4" fmla="*/ 1 w 2"/>
                <a:gd name="T5" fmla="*/ 4 h 4"/>
                <a:gd name="T6" fmla="*/ 1 w 2"/>
                <a:gd name="T7" fmla="*/ 4 h 4"/>
              </a:gdLst>
              <a:ahLst/>
              <a:cxnLst>
                <a:cxn ang="0">
                  <a:pos x="T0" y="T1"/>
                </a:cxn>
                <a:cxn ang="0">
                  <a:pos x="T2" y="T3"/>
                </a:cxn>
                <a:cxn ang="0">
                  <a:pos x="T4" y="T5"/>
                </a:cxn>
                <a:cxn ang="0">
                  <a:pos x="T6" y="T7"/>
                </a:cxn>
              </a:cxnLst>
              <a:rect l="0" t="0" r="r" b="b"/>
              <a:pathLst>
                <a:path w="2" h="4">
                  <a:moveTo>
                    <a:pt x="1" y="4"/>
                  </a:moveTo>
                  <a:cubicBezTo>
                    <a:pt x="0" y="3"/>
                    <a:pt x="0" y="1"/>
                    <a:pt x="2" y="1"/>
                  </a:cubicBezTo>
                  <a:cubicBezTo>
                    <a:pt x="2" y="0"/>
                    <a:pt x="2" y="4"/>
                    <a:pt x="1" y="4"/>
                  </a:cubicBezTo>
                  <a:cubicBezTo>
                    <a:pt x="0" y="3"/>
                    <a:pt x="1" y="4"/>
                    <a:pt x="1"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8" name="Freeform 512"/>
            <p:cNvSpPr>
              <a:spLocks/>
            </p:cNvSpPr>
            <p:nvPr/>
          </p:nvSpPr>
          <p:spPr bwMode="auto">
            <a:xfrm>
              <a:off x="8260699" y="11747159"/>
              <a:ext cx="111465" cy="57338"/>
            </a:xfrm>
            <a:custGeom>
              <a:avLst/>
              <a:gdLst>
                <a:gd name="T0" fmla="*/ 10 w 12"/>
                <a:gd name="T1" fmla="*/ 3 h 6"/>
                <a:gd name="T2" fmla="*/ 8 w 12"/>
                <a:gd name="T3" fmla="*/ 2 h 6"/>
                <a:gd name="T4" fmla="*/ 5 w 12"/>
                <a:gd name="T5" fmla="*/ 2 h 6"/>
                <a:gd name="T6" fmla="*/ 3 w 12"/>
                <a:gd name="T7" fmla="*/ 1 h 6"/>
                <a:gd name="T8" fmla="*/ 0 w 12"/>
                <a:gd name="T9" fmla="*/ 3 h 6"/>
                <a:gd name="T10" fmla="*/ 2 w 12"/>
                <a:gd name="T11" fmla="*/ 5 h 6"/>
                <a:gd name="T12" fmla="*/ 6 w 12"/>
                <a:gd name="T13" fmla="*/ 5 h 6"/>
                <a:gd name="T14" fmla="*/ 11 w 12"/>
                <a:gd name="T15" fmla="*/ 3 h 6"/>
                <a:gd name="T16" fmla="*/ 10 w 12"/>
                <a:gd name="T17" fmla="*/ 3 h 6"/>
                <a:gd name="T18" fmla="*/ 10 w 12"/>
                <a:gd name="T19" fmla="*/ 3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 h="6">
                  <a:moveTo>
                    <a:pt x="10" y="3"/>
                  </a:moveTo>
                  <a:cubicBezTo>
                    <a:pt x="9" y="3"/>
                    <a:pt x="9" y="2"/>
                    <a:pt x="8" y="2"/>
                  </a:cubicBezTo>
                  <a:cubicBezTo>
                    <a:pt x="7" y="2"/>
                    <a:pt x="6" y="2"/>
                    <a:pt x="5" y="2"/>
                  </a:cubicBezTo>
                  <a:cubicBezTo>
                    <a:pt x="4" y="2"/>
                    <a:pt x="4" y="0"/>
                    <a:pt x="3" y="1"/>
                  </a:cubicBezTo>
                  <a:cubicBezTo>
                    <a:pt x="3" y="1"/>
                    <a:pt x="0" y="3"/>
                    <a:pt x="0" y="3"/>
                  </a:cubicBezTo>
                  <a:cubicBezTo>
                    <a:pt x="0" y="3"/>
                    <a:pt x="2" y="5"/>
                    <a:pt x="2" y="5"/>
                  </a:cubicBezTo>
                  <a:cubicBezTo>
                    <a:pt x="3" y="6"/>
                    <a:pt x="5" y="5"/>
                    <a:pt x="6" y="5"/>
                  </a:cubicBezTo>
                  <a:cubicBezTo>
                    <a:pt x="7" y="5"/>
                    <a:pt x="11" y="4"/>
                    <a:pt x="11" y="3"/>
                  </a:cubicBezTo>
                  <a:cubicBezTo>
                    <a:pt x="10" y="3"/>
                    <a:pt x="10" y="3"/>
                    <a:pt x="10" y="3"/>
                  </a:cubicBezTo>
                  <a:cubicBezTo>
                    <a:pt x="9" y="3"/>
                    <a:pt x="12" y="2"/>
                    <a:pt x="10"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19" name="Freeform 513"/>
            <p:cNvSpPr>
              <a:spLocks/>
            </p:cNvSpPr>
            <p:nvPr/>
          </p:nvSpPr>
          <p:spPr bwMode="auto">
            <a:xfrm>
              <a:off x="8251144" y="11804497"/>
              <a:ext cx="82803" cy="57338"/>
            </a:xfrm>
            <a:custGeom>
              <a:avLst/>
              <a:gdLst>
                <a:gd name="T0" fmla="*/ 7 w 9"/>
                <a:gd name="T1" fmla="*/ 3 h 6"/>
                <a:gd name="T2" fmla="*/ 0 w 9"/>
                <a:gd name="T3" fmla="*/ 1 h 6"/>
                <a:gd name="T4" fmla="*/ 2 w 9"/>
                <a:gd name="T5" fmla="*/ 2 h 6"/>
                <a:gd name="T6" fmla="*/ 1 w 9"/>
                <a:gd name="T7" fmla="*/ 5 h 6"/>
                <a:gd name="T8" fmla="*/ 3 w 9"/>
                <a:gd name="T9" fmla="*/ 5 h 6"/>
                <a:gd name="T10" fmla="*/ 4 w 9"/>
                <a:gd name="T11" fmla="*/ 5 h 6"/>
                <a:gd name="T12" fmla="*/ 7 w 9"/>
                <a:gd name="T13" fmla="*/ 3 h 6"/>
                <a:gd name="T14" fmla="*/ 7 w 9"/>
                <a:gd name="T15" fmla="*/ 3 h 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 h="6">
                  <a:moveTo>
                    <a:pt x="7" y="3"/>
                  </a:moveTo>
                  <a:cubicBezTo>
                    <a:pt x="7" y="2"/>
                    <a:pt x="0" y="0"/>
                    <a:pt x="0" y="1"/>
                  </a:cubicBezTo>
                  <a:cubicBezTo>
                    <a:pt x="0" y="1"/>
                    <a:pt x="2" y="2"/>
                    <a:pt x="2" y="2"/>
                  </a:cubicBezTo>
                  <a:cubicBezTo>
                    <a:pt x="3" y="3"/>
                    <a:pt x="1" y="4"/>
                    <a:pt x="1" y="5"/>
                  </a:cubicBezTo>
                  <a:cubicBezTo>
                    <a:pt x="1" y="6"/>
                    <a:pt x="3" y="5"/>
                    <a:pt x="3" y="5"/>
                  </a:cubicBezTo>
                  <a:cubicBezTo>
                    <a:pt x="4" y="4"/>
                    <a:pt x="3" y="5"/>
                    <a:pt x="4" y="5"/>
                  </a:cubicBezTo>
                  <a:cubicBezTo>
                    <a:pt x="5" y="6"/>
                    <a:pt x="9" y="4"/>
                    <a:pt x="7" y="3"/>
                  </a:cubicBezTo>
                  <a:cubicBezTo>
                    <a:pt x="6" y="2"/>
                    <a:pt x="8" y="3"/>
                    <a:pt x="7"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0" name="Freeform 514"/>
            <p:cNvSpPr>
              <a:spLocks/>
            </p:cNvSpPr>
            <p:nvPr/>
          </p:nvSpPr>
          <p:spPr bwMode="auto">
            <a:xfrm>
              <a:off x="8241593" y="11731231"/>
              <a:ext cx="73248" cy="44598"/>
            </a:xfrm>
            <a:custGeom>
              <a:avLst/>
              <a:gdLst>
                <a:gd name="T0" fmla="*/ 6 w 8"/>
                <a:gd name="T1" fmla="*/ 0 h 5"/>
                <a:gd name="T2" fmla="*/ 3 w 8"/>
                <a:gd name="T3" fmla="*/ 1 h 5"/>
                <a:gd name="T4" fmla="*/ 0 w 8"/>
                <a:gd name="T5" fmla="*/ 1 h 5"/>
                <a:gd name="T6" fmla="*/ 0 w 8"/>
                <a:gd name="T7" fmla="*/ 3 h 5"/>
                <a:gd name="T8" fmla="*/ 5 w 8"/>
                <a:gd name="T9" fmla="*/ 2 h 5"/>
                <a:gd name="T10" fmla="*/ 6 w 8"/>
                <a:gd name="T11" fmla="*/ 0 h 5"/>
                <a:gd name="T12" fmla="*/ 6 w 8"/>
                <a:gd name="T13" fmla="*/ 0 h 5"/>
              </a:gdLst>
              <a:ahLst/>
              <a:cxnLst>
                <a:cxn ang="0">
                  <a:pos x="T0" y="T1"/>
                </a:cxn>
                <a:cxn ang="0">
                  <a:pos x="T2" y="T3"/>
                </a:cxn>
                <a:cxn ang="0">
                  <a:pos x="T4" y="T5"/>
                </a:cxn>
                <a:cxn ang="0">
                  <a:pos x="T6" y="T7"/>
                </a:cxn>
                <a:cxn ang="0">
                  <a:pos x="T8" y="T9"/>
                </a:cxn>
                <a:cxn ang="0">
                  <a:pos x="T10" y="T11"/>
                </a:cxn>
                <a:cxn ang="0">
                  <a:pos x="T12" y="T13"/>
                </a:cxn>
              </a:cxnLst>
              <a:rect l="0" t="0" r="r" b="b"/>
              <a:pathLst>
                <a:path w="8" h="5">
                  <a:moveTo>
                    <a:pt x="6" y="0"/>
                  </a:moveTo>
                  <a:cubicBezTo>
                    <a:pt x="5" y="0"/>
                    <a:pt x="4" y="1"/>
                    <a:pt x="3" y="1"/>
                  </a:cubicBezTo>
                  <a:cubicBezTo>
                    <a:pt x="2" y="0"/>
                    <a:pt x="0" y="1"/>
                    <a:pt x="0" y="1"/>
                  </a:cubicBezTo>
                  <a:cubicBezTo>
                    <a:pt x="1" y="0"/>
                    <a:pt x="0" y="4"/>
                    <a:pt x="0" y="3"/>
                  </a:cubicBezTo>
                  <a:cubicBezTo>
                    <a:pt x="1" y="5"/>
                    <a:pt x="4" y="3"/>
                    <a:pt x="5" y="2"/>
                  </a:cubicBezTo>
                  <a:cubicBezTo>
                    <a:pt x="6" y="2"/>
                    <a:pt x="8" y="0"/>
                    <a:pt x="6" y="0"/>
                  </a:cubicBezTo>
                  <a:cubicBezTo>
                    <a:pt x="5" y="0"/>
                    <a:pt x="8" y="0"/>
                    <a:pt x="6"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1" name="Freeform 515"/>
            <p:cNvSpPr>
              <a:spLocks/>
            </p:cNvSpPr>
            <p:nvPr/>
          </p:nvSpPr>
          <p:spPr bwMode="auto">
            <a:xfrm>
              <a:off x="8203376" y="11766272"/>
              <a:ext cx="76432" cy="47785"/>
            </a:xfrm>
            <a:custGeom>
              <a:avLst/>
              <a:gdLst>
                <a:gd name="T0" fmla="*/ 7 w 8"/>
                <a:gd name="T1" fmla="*/ 4 h 5"/>
                <a:gd name="T2" fmla="*/ 1 w 8"/>
                <a:gd name="T3" fmla="*/ 1 h 5"/>
                <a:gd name="T4" fmla="*/ 7 w 8"/>
                <a:gd name="T5" fmla="*/ 4 h 5"/>
              </a:gdLst>
              <a:ahLst/>
              <a:cxnLst>
                <a:cxn ang="0">
                  <a:pos x="T0" y="T1"/>
                </a:cxn>
                <a:cxn ang="0">
                  <a:pos x="T2" y="T3"/>
                </a:cxn>
                <a:cxn ang="0">
                  <a:pos x="T4" y="T5"/>
                </a:cxn>
              </a:cxnLst>
              <a:rect l="0" t="0" r="r" b="b"/>
              <a:pathLst>
                <a:path w="8" h="5">
                  <a:moveTo>
                    <a:pt x="7" y="4"/>
                  </a:moveTo>
                  <a:cubicBezTo>
                    <a:pt x="6" y="3"/>
                    <a:pt x="0" y="0"/>
                    <a:pt x="1" y="1"/>
                  </a:cubicBezTo>
                  <a:cubicBezTo>
                    <a:pt x="2" y="2"/>
                    <a:pt x="8" y="5"/>
                    <a:pt x="7"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2" name="Freeform 516"/>
            <p:cNvSpPr>
              <a:spLocks/>
            </p:cNvSpPr>
            <p:nvPr/>
          </p:nvSpPr>
          <p:spPr bwMode="auto">
            <a:xfrm>
              <a:off x="8184267" y="11702559"/>
              <a:ext cx="28662" cy="28669"/>
            </a:xfrm>
            <a:custGeom>
              <a:avLst/>
              <a:gdLst>
                <a:gd name="T0" fmla="*/ 2 w 3"/>
                <a:gd name="T1" fmla="*/ 2 h 3"/>
                <a:gd name="T2" fmla="*/ 0 w 3"/>
                <a:gd name="T3" fmla="*/ 1 h 3"/>
                <a:gd name="T4" fmla="*/ 2 w 3"/>
                <a:gd name="T5" fmla="*/ 2 h 3"/>
                <a:gd name="T6" fmla="*/ 2 w 3"/>
                <a:gd name="T7" fmla="*/ 2 h 3"/>
              </a:gdLst>
              <a:ahLst/>
              <a:cxnLst>
                <a:cxn ang="0">
                  <a:pos x="T0" y="T1"/>
                </a:cxn>
                <a:cxn ang="0">
                  <a:pos x="T2" y="T3"/>
                </a:cxn>
                <a:cxn ang="0">
                  <a:pos x="T4" y="T5"/>
                </a:cxn>
                <a:cxn ang="0">
                  <a:pos x="T6" y="T7"/>
                </a:cxn>
              </a:cxnLst>
              <a:rect l="0" t="0" r="r" b="b"/>
              <a:pathLst>
                <a:path w="3" h="3">
                  <a:moveTo>
                    <a:pt x="2" y="2"/>
                  </a:moveTo>
                  <a:cubicBezTo>
                    <a:pt x="2" y="3"/>
                    <a:pt x="1" y="2"/>
                    <a:pt x="0" y="1"/>
                  </a:cubicBezTo>
                  <a:cubicBezTo>
                    <a:pt x="0" y="0"/>
                    <a:pt x="3" y="0"/>
                    <a:pt x="2" y="2"/>
                  </a:cubicBezTo>
                  <a:cubicBezTo>
                    <a:pt x="2" y="3"/>
                    <a:pt x="2" y="1"/>
                    <a:pt x="2"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3" name="Freeform 517"/>
            <p:cNvSpPr>
              <a:spLocks/>
            </p:cNvSpPr>
            <p:nvPr/>
          </p:nvSpPr>
          <p:spPr bwMode="auto">
            <a:xfrm>
              <a:off x="8184267" y="11626107"/>
              <a:ext cx="66879" cy="66896"/>
            </a:xfrm>
            <a:custGeom>
              <a:avLst/>
              <a:gdLst>
                <a:gd name="T0" fmla="*/ 5 w 7"/>
                <a:gd name="T1" fmla="*/ 2 h 7"/>
                <a:gd name="T2" fmla="*/ 4 w 7"/>
                <a:gd name="T3" fmla="*/ 0 h 7"/>
                <a:gd name="T4" fmla="*/ 2 w 7"/>
                <a:gd name="T5" fmla="*/ 1 h 7"/>
                <a:gd name="T6" fmla="*/ 0 w 7"/>
                <a:gd name="T7" fmla="*/ 1 h 7"/>
                <a:gd name="T8" fmla="*/ 2 w 7"/>
                <a:gd name="T9" fmla="*/ 4 h 7"/>
                <a:gd name="T10" fmla="*/ 0 w 7"/>
                <a:gd name="T11" fmla="*/ 6 h 7"/>
                <a:gd name="T12" fmla="*/ 3 w 7"/>
                <a:gd name="T13" fmla="*/ 5 h 7"/>
                <a:gd name="T14" fmla="*/ 4 w 7"/>
                <a:gd name="T15" fmla="*/ 2 h 7"/>
                <a:gd name="T16" fmla="*/ 4 w 7"/>
                <a:gd name="T17" fmla="*/ 4 h 7"/>
                <a:gd name="T18" fmla="*/ 6 w 7"/>
                <a:gd name="T19" fmla="*/ 2 h 7"/>
                <a:gd name="T20" fmla="*/ 5 w 7"/>
                <a:gd name="T21" fmla="*/ 2 h 7"/>
                <a:gd name="T22" fmla="*/ 5 w 7"/>
                <a:gd name="T23"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7">
                  <a:moveTo>
                    <a:pt x="5" y="2"/>
                  </a:moveTo>
                  <a:cubicBezTo>
                    <a:pt x="5" y="1"/>
                    <a:pt x="4" y="1"/>
                    <a:pt x="4" y="0"/>
                  </a:cubicBezTo>
                  <a:cubicBezTo>
                    <a:pt x="3" y="0"/>
                    <a:pt x="1" y="0"/>
                    <a:pt x="2" y="1"/>
                  </a:cubicBezTo>
                  <a:cubicBezTo>
                    <a:pt x="4" y="3"/>
                    <a:pt x="1" y="2"/>
                    <a:pt x="0" y="1"/>
                  </a:cubicBezTo>
                  <a:cubicBezTo>
                    <a:pt x="1" y="3"/>
                    <a:pt x="2" y="3"/>
                    <a:pt x="2" y="4"/>
                  </a:cubicBezTo>
                  <a:cubicBezTo>
                    <a:pt x="3" y="6"/>
                    <a:pt x="1" y="5"/>
                    <a:pt x="0" y="6"/>
                  </a:cubicBezTo>
                  <a:cubicBezTo>
                    <a:pt x="0" y="7"/>
                    <a:pt x="4" y="6"/>
                    <a:pt x="3" y="5"/>
                  </a:cubicBezTo>
                  <a:cubicBezTo>
                    <a:pt x="3" y="5"/>
                    <a:pt x="4" y="3"/>
                    <a:pt x="4" y="2"/>
                  </a:cubicBezTo>
                  <a:cubicBezTo>
                    <a:pt x="4" y="2"/>
                    <a:pt x="4" y="3"/>
                    <a:pt x="4" y="4"/>
                  </a:cubicBezTo>
                  <a:cubicBezTo>
                    <a:pt x="4" y="3"/>
                    <a:pt x="6" y="2"/>
                    <a:pt x="6" y="2"/>
                  </a:cubicBezTo>
                  <a:cubicBezTo>
                    <a:pt x="6" y="2"/>
                    <a:pt x="6" y="2"/>
                    <a:pt x="5" y="2"/>
                  </a:cubicBezTo>
                  <a:cubicBezTo>
                    <a:pt x="5" y="1"/>
                    <a:pt x="7" y="2"/>
                    <a:pt x="5"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4" name="Freeform 518"/>
            <p:cNvSpPr>
              <a:spLocks/>
            </p:cNvSpPr>
            <p:nvPr/>
          </p:nvSpPr>
          <p:spPr bwMode="auto">
            <a:xfrm>
              <a:off x="8174712" y="11505057"/>
              <a:ext cx="47770" cy="101936"/>
            </a:xfrm>
            <a:custGeom>
              <a:avLst/>
              <a:gdLst>
                <a:gd name="T0" fmla="*/ 5 w 5"/>
                <a:gd name="T1" fmla="*/ 7 h 11"/>
                <a:gd name="T2" fmla="*/ 2 w 5"/>
                <a:gd name="T3" fmla="*/ 2 h 11"/>
                <a:gd name="T4" fmla="*/ 1 w 5"/>
                <a:gd name="T5" fmla="*/ 6 h 11"/>
                <a:gd name="T6" fmla="*/ 0 w 5"/>
                <a:gd name="T7" fmla="*/ 9 h 11"/>
                <a:gd name="T8" fmla="*/ 2 w 5"/>
                <a:gd name="T9" fmla="*/ 7 h 11"/>
                <a:gd name="T10" fmla="*/ 5 w 5"/>
                <a:gd name="T11" fmla="*/ 7 h 11"/>
                <a:gd name="T12" fmla="*/ 5 w 5"/>
                <a:gd name="T13" fmla="*/ 7 h 11"/>
              </a:gdLst>
              <a:ahLst/>
              <a:cxnLst>
                <a:cxn ang="0">
                  <a:pos x="T0" y="T1"/>
                </a:cxn>
                <a:cxn ang="0">
                  <a:pos x="T2" y="T3"/>
                </a:cxn>
                <a:cxn ang="0">
                  <a:pos x="T4" y="T5"/>
                </a:cxn>
                <a:cxn ang="0">
                  <a:pos x="T6" y="T7"/>
                </a:cxn>
                <a:cxn ang="0">
                  <a:pos x="T8" y="T9"/>
                </a:cxn>
                <a:cxn ang="0">
                  <a:pos x="T10" y="T11"/>
                </a:cxn>
                <a:cxn ang="0">
                  <a:pos x="T12" y="T13"/>
                </a:cxn>
              </a:cxnLst>
              <a:rect l="0" t="0" r="r" b="b"/>
              <a:pathLst>
                <a:path w="5" h="11">
                  <a:moveTo>
                    <a:pt x="5" y="7"/>
                  </a:moveTo>
                  <a:cubicBezTo>
                    <a:pt x="5" y="6"/>
                    <a:pt x="4" y="0"/>
                    <a:pt x="2" y="2"/>
                  </a:cubicBezTo>
                  <a:cubicBezTo>
                    <a:pt x="2" y="3"/>
                    <a:pt x="3" y="6"/>
                    <a:pt x="1" y="6"/>
                  </a:cubicBezTo>
                  <a:cubicBezTo>
                    <a:pt x="0" y="6"/>
                    <a:pt x="0" y="7"/>
                    <a:pt x="0" y="9"/>
                  </a:cubicBezTo>
                  <a:cubicBezTo>
                    <a:pt x="1" y="9"/>
                    <a:pt x="2" y="7"/>
                    <a:pt x="2" y="7"/>
                  </a:cubicBezTo>
                  <a:cubicBezTo>
                    <a:pt x="1" y="7"/>
                    <a:pt x="5" y="11"/>
                    <a:pt x="5" y="7"/>
                  </a:cubicBezTo>
                  <a:cubicBezTo>
                    <a:pt x="5" y="6"/>
                    <a:pt x="5" y="8"/>
                    <a:pt x="5"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5" name="Freeform 519"/>
            <p:cNvSpPr>
              <a:spLocks/>
            </p:cNvSpPr>
            <p:nvPr/>
          </p:nvSpPr>
          <p:spPr bwMode="auto">
            <a:xfrm>
              <a:off x="8165159" y="11587880"/>
              <a:ext cx="28662" cy="57338"/>
            </a:xfrm>
            <a:custGeom>
              <a:avLst/>
              <a:gdLst>
                <a:gd name="T0" fmla="*/ 3 w 3"/>
                <a:gd name="T1" fmla="*/ 2 h 6"/>
                <a:gd name="T2" fmla="*/ 1 w 3"/>
                <a:gd name="T3" fmla="*/ 6 h 6"/>
                <a:gd name="T4" fmla="*/ 3 w 3"/>
                <a:gd name="T5" fmla="*/ 2 h 6"/>
                <a:gd name="T6" fmla="*/ 3 w 3"/>
                <a:gd name="T7" fmla="*/ 2 h 6"/>
              </a:gdLst>
              <a:ahLst/>
              <a:cxnLst>
                <a:cxn ang="0">
                  <a:pos x="T0" y="T1"/>
                </a:cxn>
                <a:cxn ang="0">
                  <a:pos x="T2" y="T3"/>
                </a:cxn>
                <a:cxn ang="0">
                  <a:pos x="T4" y="T5"/>
                </a:cxn>
                <a:cxn ang="0">
                  <a:pos x="T6" y="T7"/>
                </a:cxn>
              </a:cxnLst>
              <a:rect l="0" t="0" r="r" b="b"/>
              <a:pathLst>
                <a:path w="3" h="6">
                  <a:moveTo>
                    <a:pt x="3" y="2"/>
                  </a:moveTo>
                  <a:cubicBezTo>
                    <a:pt x="2" y="0"/>
                    <a:pt x="0" y="5"/>
                    <a:pt x="1" y="6"/>
                  </a:cubicBezTo>
                  <a:cubicBezTo>
                    <a:pt x="0" y="5"/>
                    <a:pt x="3" y="3"/>
                    <a:pt x="3" y="2"/>
                  </a:cubicBezTo>
                  <a:cubicBezTo>
                    <a:pt x="2" y="1"/>
                    <a:pt x="3" y="2"/>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6" name="Freeform 520"/>
            <p:cNvSpPr>
              <a:spLocks/>
            </p:cNvSpPr>
            <p:nvPr/>
          </p:nvSpPr>
          <p:spPr bwMode="auto">
            <a:xfrm>
              <a:off x="8165159" y="11466830"/>
              <a:ext cx="47770" cy="66896"/>
            </a:xfrm>
            <a:custGeom>
              <a:avLst/>
              <a:gdLst>
                <a:gd name="T0" fmla="*/ 4 w 5"/>
                <a:gd name="T1" fmla="*/ 2 h 7"/>
                <a:gd name="T2" fmla="*/ 3 w 5"/>
                <a:gd name="T3" fmla="*/ 0 h 7"/>
                <a:gd name="T4" fmla="*/ 2 w 5"/>
                <a:gd name="T5" fmla="*/ 3 h 7"/>
                <a:gd name="T6" fmla="*/ 1 w 5"/>
                <a:gd name="T7" fmla="*/ 2 h 7"/>
                <a:gd name="T8" fmla="*/ 0 w 5"/>
                <a:gd name="T9" fmla="*/ 5 h 7"/>
                <a:gd name="T10" fmla="*/ 2 w 5"/>
                <a:gd name="T11" fmla="*/ 7 h 7"/>
                <a:gd name="T12" fmla="*/ 5 w 5"/>
                <a:gd name="T13" fmla="*/ 5 h 7"/>
                <a:gd name="T14" fmla="*/ 4 w 5"/>
                <a:gd name="T15" fmla="*/ 2 h 7"/>
                <a:gd name="T16" fmla="*/ 4 w 5"/>
                <a:gd name="T17"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7">
                  <a:moveTo>
                    <a:pt x="4" y="2"/>
                  </a:moveTo>
                  <a:cubicBezTo>
                    <a:pt x="3" y="3"/>
                    <a:pt x="3" y="0"/>
                    <a:pt x="3" y="0"/>
                  </a:cubicBezTo>
                  <a:cubicBezTo>
                    <a:pt x="3" y="0"/>
                    <a:pt x="3" y="3"/>
                    <a:pt x="2" y="3"/>
                  </a:cubicBezTo>
                  <a:cubicBezTo>
                    <a:pt x="2" y="3"/>
                    <a:pt x="2" y="2"/>
                    <a:pt x="1" y="2"/>
                  </a:cubicBezTo>
                  <a:cubicBezTo>
                    <a:pt x="2" y="2"/>
                    <a:pt x="0" y="5"/>
                    <a:pt x="0" y="5"/>
                  </a:cubicBezTo>
                  <a:cubicBezTo>
                    <a:pt x="0" y="4"/>
                    <a:pt x="4" y="5"/>
                    <a:pt x="2" y="7"/>
                  </a:cubicBezTo>
                  <a:cubicBezTo>
                    <a:pt x="3" y="6"/>
                    <a:pt x="5" y="6"/>
                    <a:pt x="5" y="5"/>
                  </a:cubicBezTo>
                  <a:cubicBezTo>
                    <a:pt x="5" y="4"/>
                    <a:pt x="4" y="1"/>
                    <a:pt x="4" y="2"/>
                  </a:cubicBezTo>
                  <a:cubicBezTo>
                    <a:pt x="3" y="3"/>
                    <a:pt x="4" y="1"/>
                    <a:pt x="4"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7" name="Freeform 521"/>
            <p:cNvSpPr>
              <a:spLocks/>
            </p:cNvSpPr>
            <p:nvPr/>
          </p:nvSpPr>
          <p:spPr bwMode="auto">
            <a:xfrm>
              <a:off x="8212931" y="11282067"/>
              <a:ext cx="47770" cy="44598"/>
            </a:xfrm>
            <a:custGeom>
              <a:avLst/>
              <a:gdLst>
                <a:gd name="T0" fmla="*/ 3 w 5"/>
                <a:gd name="T1" fmla="*/ 4 h 5"/>
                <a:gd name="T2" fmla="*/ 3 w 5"/>
                <a:gd name="T3" fmla="*/ 0 h 5"/>
                <a:gd name="T4" fmla="*/ 0 w 5"/>
                <a:gd name="T5" fmla="*/ 0 h 5"/>
                <a:gd name="T6" fmla="*/ 2 w 5"/>
                <a:gd name="T7" fmla="*/ 1 h 5"/>
                <a:gd name="T8" fmla="*/ 3 w 5"/>
                <a:gd name="T9" fmla="*/ 4 h 5"/>
                <a:gd name="T10" fmla="*/ 3 w 5"/>
                <a:gd name="T11" fmla="*/ 4 h 5"/>
              </a:gdLst>
              <a:ahLst/>
              <a:cxnLst>
                <a:cxn ang="0">
                  <a:pos x="T0" y="T1"/>
                </a:cxn>
                <a:cxn ang="0">
                  <a:pos x="T2" y="T3"/>
                </a:cxn>
                <a:cxn ang="0">
                  <a:pos x="T4" y="T5"/>
                </a:cxn>
                <a:cxn ang="0">
                  <a:pos x="T6" y="T7"/>
                </a:cxn>
                <a:cxn ang="0">
                  <a:pos x="T8" y="T9"/>
                </a:cxn>
                <a:cxn ang="0">
                  <a:pos x="T10" y="T11"/>
                </a:cxn>
              </a:cxnLst>
              <a:rect l="0" t="0" r="r" b="b"/>
              <a:pathLst>
                <a:path w="5" h="5">
                  <a:moveTo>
                    <a:pt x="3" y="4"/>
                  </a:moveTo>
                  <a:cubicBezTo>
                    <a:pt x="5" y="2"/>
                    <a:pt x="2" y="2"/>
                    <a:pt x="3" y="0"/>
                  </a:cubicBezTo>
                  <a:cubicBezTo>
                    <a:pt x="3" y="0"/>
                    <a:pt x="1" y="0"/>
                    <a:pt x="0" y="0"/>
                  </a:cubicBezTo>
                  <a:cubicBezTo>
                    <a:pt x="0" y="0"/>
                    <a:pt x="2" y="1"/>
                    <a:pt x="2" y="1"/>
                  </a:cubicBezTo>
                  <a:cubicBezTo>
                    <a:pt x="2" y="2"/>
                    <a:pt x="3" y="4"/>
                    <a:pt x="3" y="4"/>
                  </a:cubicBezTo>
                  <a:cubicBezTo>
                    <a:pt x="4" y="3"/>
                    <a:pt x="2" y="5"/>
                    <a:pt x="3"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8" name="Freeform 522"/>
            <p:cNvSpPr>
              <a:spLocks/>
            </p:cNvSpPr>
            <p:nvPr/>
          </p:nvSpPr>
          <p:spPr bwMode="auto">
            <a:xfrm>
              <a:off x="8222485" y="11113235"/>
              <a:ext cx="57323" cy="101936"/>
            </a:xfrm>
            <a:custGeom>
              <a:avLst/>
              <a:gdLst>
                <a:gd name="T0" fmla="*/ 3 w 6"/>
                <a:gd name="T1" fmla="*/ 10 h 11"/>
                <a:gd name="T2" fmla="*/ 0 w 6"/>
                <a:gd name="T3" fmla="*/ 9 h 11"/>
                <a:gd name="T4" fmla="*/ 1 w 6"/>
                <a:gd name="T5" fmla="*/ 2 h 11"/>
                <a:gd name="T6" fmla="*/ 4 w 6"/>
                <a:gd name="T7" fmla="*/ 3 h 11"/>
                <a:gd name="T8" fmla="*/ 3 w 6"/>
                <a:gd name="T9" fmla="*/ 10 h 11"/>
                <a:gd name="T10" fmla="*/ 3 w 6"/>
                <a:gd name="T11" fmla="*/ 10 h 11"/>
              </a:gdLst>
              <a:ahLst/>
              <a:cxnLst>
                <a:cxn ang="0">
                  <a:pos x="T0" y="T1"/>
                </a:cxn>
                <a:cxn ang="0">
                  <a:pos x="T2" y="T3"/>
                </a:cxn>
                <a:cxn ang="0">
                  <a:pos x="T4" y="T5"/>
                </a:cxn>
                <a:cxn ang="0">
                  <a:pos x="T6" y="T7"/>
                </a:cxn>
                <a:cxn ang="0">
                  <a:pos x="T8" y="T9"/>
                </a:cxn>
                <a:cxn ang="0">
                  <a:pos x="T10" y="T11"/>
                </a:cxn>
              </a:cxnLst>
              <a:rect l="0" t="0" r="r" b="b"/>
              <a:pathLst>
                <a:path w="6" h="11">
                  <a:moveTo>
                    <a:pt x="3" y="10"/>
                  </a:moveTo>
                  <a:cubicBezTo>
                    <a:pt x="1" y="11"/>
                    <a:pt x="0" y="11"/>
                    <a:pt x="0" y="9"/>
                  </a:cubicBezTo>
                  <a:cubicBezTo>
                    <a:pt x="1" y="7"/>
                    <a:pt x="1" y="4"/>
                    <a:pt x="1" y="2"/>
                  </a:cubicBezTo>
                  <a:cubicBezTo>
                    <a:pt x="1" y="0"/>
                    <a:pt x="5" y="0"/>
                    <a:pt x="4" y="3"/>
                  </a:cubicBezTo>
                  <a:cubicBezTo>
                    <a:pt x="4" y="5"/>
                    <a:pt x="6" y="8"/>
                    <a:pt x="3" y="10"/>
                  </a:cubicBezTo>
                  <a:cubicBezTo>
                    <a:pt x="2" y="10"/>
                    <a:pt x="4" y="9"/>
                    <a:pt x="3"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29" name="Freeform 523"/>
            <p:cNvSpPr>
              <a:spLocks/>
            </p:cNvSpPr>
            <p:nvPr/>
          </p:nvSpPr>
          <p:spPr bwMode="auto">
            <a:xfrm>
              <a:off x="8410382" y="8462859"/>
              <a:ext cx="44586" cy="38227"/>
            </a:xfrm>
            <a:custGeom>
              <a:avLst/>
              <a:gdLst>
                <a:gd name="T0" fmla="*/ 3 w 5"/>
                <a:gd name="T1" fmla="*/ 3 h 4"/>
                <a:gd name="T2" fmla="*/ 1 w 5"/>
                <a:gd name="T3" fmla="*/ 1 h 4"/>
                <a:gd name="T4" fmla="*/ 3 w 5"/>
                <a:gd name="T5" fmla="*/ 3 h 4"/>
                <a:gd name="T6" fmla="*/ 3 w 5"/>
                <a:gd name="T7" fmla="*/ 3 h 4"/>
              </a:gdLst>
              <a:ahLst/>
              <a:cxnLst>
                <a:cxn ang="0">
                  <a:pos x="T0" y="T1"/>
                </a:cxn>
                <a:cxn ang="0">
                  <a:pos x="T2" y="T3"/>
                </a:cxn>
                <a:cxn ang="0">
                  <a:pos x="T4" y="T5"/>
                </a:cxn>
                <a:cxn ang="0">
                  <a:pos x="T6" y="T7"/>
                </a:cxn>
              </a:cxnLst>
              <a:rect l="0" t="0" r="r" b="b"/>
              <a:pathLst>
                <a:path w="5" h="4">
                  <a:moveTo>
                    <a:pt x="3" y="3"/>
                  </a:moveTo>
                  <a:cubicBezTo>
                    <a:pt x="2" y="4"/>
                    <a:pt x="0" y="3"/>
                    <a:pt x="1" y="1"/>
                  </a:cubicBezTo>
                  <a:cubicBezTo>
                    <a:pt x="1" y="0"/>
                    <a:pt x="5" y="2"/>
                    <a:pt x="3" y="3"/>
                  </a:cubicBezTo>
                  <a:cubicBezTo>
                    <a:pt x="2" y="4"/>
                    <a:pt x="5" y="2"/>
                    <a:pt x="3"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0" name="Freeform 524"/>
            <p:cNvSpPr>
              <a:spLocks/>
            </p:cNvSpPr>
            <p:nvPr/>
          </p:nvSpPr>
          <p:spPr bwMode="auto">
            <a:xfrm>
              <a:off x="8811656" y="8520200"/>
              <a:ext cx="54139" cy="73269"/>
            </a:xfrm>
            <a:custGeom>
              <a:avLst/>
              <a:gdLst>
                <a:gd name="T0" fmla="*/ 1 w 6"/>
                <a:gd name="T1" fmla="*/ 5 h 8"/>
                <a:gd name="T2" fmla="*/ 2 w 6"/>
                <a:gd name="T3" fmla="*/ 4 h 8"/>
                <a:gd name="T4" fmla="*/ 4 w 6"/>
                <a:gd name="T5" fmla="*/ 2 h 8"/>
                <a:gd name="T6" fmla="*/ 1 w 6"/>
                <a:gd name="T7" fmla="*/ 5 h 8"/>
                <a:gd name="T8" fmla="*/ 1 w 6"/>
                <a:gd name="T9" fmla="*/ 5 h 8"/>
              </a:gdLst>
              <a:ahLst/>
              <a:cxnLst>
                <a:cxn ang="0">
                  <a:pos x="T0" y="T1"/>
                </a:cxn>
                <a:cxn ang="0">
                  <a:pos x="T2" y="T3"/>
                </a:cxn>
                <a:cxn ang="0">
                  <a:pos x="T4" y="T5"/>
                </a:cxn>
                <a:cxn ang="0">
                  <a:pos x="T6" y="T7"/>
                </a:cxn>
                <a:cxn ang="0">
                  <a:pos x="T8" y="T9"/>
                </a:cxn>
              </a:cxnLst>
              <a:rect l="0" t="0" r="r" b="b"/>
              <a:pathLst>
                <a:path w="6" h="8">
                  <a:moveTo>
                    <a:pt x="1" y="5"/>
                  </a:moveTo>
                  <a:cubicBezTo>
                    <a:pt x="0" y="4"/>
                    <a:pt x="2" y="4"/>
                    <a:pt x="2" y="4"/>
                  </a:cubicBezTo>
                  <a:cubicBezTo>
                    <a:pt x="3" y="4"/>
                    <a:pt x="3" y="0"/>
                    <a:pt x="4" y="2"/>
                  </a:cubicBezTo>
                  <a:cubicBezTo>
                    <a:pt x="6" y="4"/>
                    <a:pt x="2" y="8"/>
                    <a:pt x="1" y="5"/>
                  </a:cubicBezTo>
                  <a:cubicBezTo>
                    <a:pt x="0" y="4"/>
                    <a:pt x="1" y="6"/>
                    <a:pt x="1"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1" name="Freeform 525"/>
            <p:cNvSpPr>
              <a:spLocks/>
            </p:cNvSpPr>
            <p:nvPr/>
          </p:nvSpPr>
          <p:spPr bwMode="auto">
            <a:xfrm>
              <a:off x="9324397" y="9026702"/>
              <a:ext cx="130574" cy="121050"/>
            </a:xfrm>
            <a:custGeom>
              <a:avLst/>
              <a:gdLst>
                <a:gd name="T0" fmla="*/ 12 w 14"/>
                <a:gd name="T1" fmla="*/ 4 h 13"/>
                <a:gd name="T2" fmla="*/ 10 w 14"/>
                <a:gd name="T3" fmla="*/ 3 h 13"/>
                <a:gd name="T4" fmla="*/ 6 w 14"/>
                <a:gd name="T5" fmla="*/ 1 h 13"/>
                <a:gd name="T6" fmla="*/ 2 w 14"/>
                <a:gd name="T7" fmla="*/ 1 h 13"/>
                <a:gd name="T8" fmla="*/ 1 w 14"/>
                <a:gd name="T9" fmla="*/ 2 h 13"/>
                <a:gd name="T10" fmla="*/ 2 w 14"/>
                <a:gd name="T11" fmla="*/ 4 h 13"/>
                <a:gd name="T12" fmla="*/ 1 w 14"/>
                <a:gd name="T13" fmla="*/ 7 h 13"/>
                <a:gd name="T14" fmla="*/ 2 w 14"/>
                <a:gd name="T15" fmla="*/ 10 h 13"/>
                <a:gd name="T16" fmla="*/ 4 w 14"/>
                <a:gd name="T17" fmla="*/ 10 h 13"/>
                <a:gd name="T18" fmla="*/ 7 w 14"/>
                <a:gd name="T19" fmla="*/ 12 h 13"/>
                <a:gd name="T20" fmla="*/ 10 w 14"/>
                <a:gd name="T21" fmla="*/ 10 h 13"/>
                <a:gd name="T22" fmla="*/ 12 w 14"/>
                <a:gd name="T23" fmla="*/ 4 h 13"/>
                <a:gd name="T24" fmla="*/ 12 w 14"/>
                <a:gd name="T25" fmla="*/ 4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4" h="13">
                  <a:moveTo>
                    <a:pt x="12" y="4"/>
                  </a:moveTo>
                  <a:cubicBezTo>
                    <a:pt x="12" y="3"/>
                    <a:pt x="11" y="3"/>
                    <a:pt x="10" y="3"/>
                  </a:cubicBezTo>
                  <a:cubicBezTo>
                    <a:pt x="8" y="2"/>
                    <a:pt x="8" y="1"/>
                    <a:pt x="6" y="1"/>
                  </a:cubicBezTo>
                  <a:cubicBezTo>
                    <a:pt x="5" y="0"/>
                    <a:pt x="3" y="0"/>
                    <a:pt x="2" y="1"/>
                  </a:cubicBezTo>
                  <a:cubicBezTo>
                    <a:pt x="2" y="1"/>
                    <a:pt x="2" y="2"/>
                    <a:pt x="1" y="2"/>
                  </a:cubicBezTo>
                  <a:cubicBezTo>
                    <a:pt x="0" y="4"/>
                    <a:pt x="1" y="3"/>
                    <a:pt x="2" y="4"/>
                  </a:cubicBezTo>
                  <a:cubicBezTo>
                    <a:pt x="2" y="4"/>
                    <a:pt x="1" y="7"/>
                    <a:pt x="1" y="7"/>
                  </a:cubicBezTo>
                  <a:cubicBezTo>
                    <a:pt x="1" y="9"/>
                    <a:pt x="1" y="9"/>
                    <a:pt x="2" y="10"/>
                  </a:cubicBezTo>
                  <a:cubicBezTo>
                    <a:pt x="3" y="11"/>
                    <a:pt x="3" y="10"/>
                    <a:pt x="4" y="10"/>
                  </a:cubicBezTo>
                  <a:cubicBezTo>
                    <a:pt x="6" y="10"/>
                    <a:pt x="5" y="12"/>
                    <a:pt x="7" y="12"/>
                  </a:cubicBezTo>
                  <a:cubicBezTo>
                    <a:pt x="9" y="13"/>
                    <a:pt x="8" y="11"/>
                    <a:pt x="10" y="10"/>
                  </a:cubicBezTo>
                  <a:cubicBezTo>
                    <a:pt x="12" y="8"/>
                    <a:pt x="14" y="7"/>
                    <a:pt x="12" y="4"/>
                  </a:cubicBezTo>
                  <a:cubicBezTo>
                    <a:pt x="12" y="2"/>
                    <a:pt x="14" y="8"/>
                    <a:pt x="12"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2" name="Freeform 526"/>
            <p:cNvSpPr>
              <a:spLocks/>
            </p:cNvSpPr>
            <p:nvPr/>
          </p:nvSpPr>
          <p:spPr bwMode="auto">
            <a:xfrm>
              <a:off x="8560064" y="8163419"/>
              <a:ext cx="92356" cy="38227"/>
            </a:xfrm>
            <a:custGeom>
              <a:avLst/>
              <a:gdLst>
                <a:gd name="T0" fmla="*/ 9 w 10"/>
                <a:gd name="T1" fmla="*/ 2 h 4"/>
                <a:gd name="T2" fmla="*/ 4 w 10"/>
                <a:gd name="T3" fmla="*/ 0 h 4"/>
                <a:gd name="T4" fmla="*/ 1 w 10"/>
                <a:gd name="T5" fmla="*/ 3 h 4"/>
                <a:gd name="T6" fmla="*/ 9 w 10"/>
                <a:gd name="T7" fmla="*/ 2 h 4"/>
                <a:gd name="T8" fmla="*/ 9 w 10"/>
                <a:gd name="T9" fmla="*/ 2 h 4"/>
              </a:gdLst>
              <a:ahLst/>
              <a:cxnLst>
                <a:cxn ang="0">
                  <a:pos x="T0" y="T1"/>
                </a:cxn>
                <a:cxn ang="0">
                  <a:pos x="T2" y="T3"/>
                </a:cxn>
                <a:cxn ang="0">
                  <a:pos x="T4" y="T5"/>
                </a:cxn>
                <a:cxn ang="0">
                  <a:pos x="T6" y="T7"/>
                </a:cxn>
                <a:cxn ang="0">
                  <a:pos x="T8" y="T9"/>
                </a:cxn>
              </a:cxnLst>
              <a:rect l="0" t="0" r="r" b="b"/>
              <a:pathLst>
                <a:path w="10" h="4">
                  <a:moveTo>
                    <a:pt x="9" y="2"/>
                  </a:moveTo>
                  <a:cubicBezTo>
                    <a:pt x="7" y="1"/>
                    <a:pt x="6" y="0"/>
                    <a:pt x="4" y="0"/>
                  </a:cubicBezTo>
                  <a:cubicBezTo>
                    <a:pt x="3" y="0"/>
                    <a:pt x="0" y="1"/>
                    <a:pt x="1" y="3"/>
                  </a:cubicBezTo>
                  <a:cubicBezTo>
                    <a:pt x="2" y="4"/>
                    <a:pt x="9" y="2"/>
                    <a:pt x="9" y="2"/>
                  </a:cubicBezTo>
                  <a:cubicBezTo>
                    <a:pt x="6" y="1"/>
                    <a:pt x="10" y="3"/>
                    <a:pt x="9"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3" name="Freeform 527"/>
            <p:cNvSpPr>
              <a:spLocks/>
            </p:cNvSpPr>
            <p:nvPr/>
          </p:nvSpPr>
          <p:spPr bwMode="auto">
            <a:xfrm>
              <a:off x="8034585" y="8153861"/>
              <a:ext cx="105096" cy="47785"/>
            </a:xfrm>
            <a:custGeom>
              <a:avLst/>
              <a:gdLst>
                <a:gd name="T0" fmla="*/ 10 w 11"/>
                <a:gd name="T1" fmla="*/ 4 h 5"/>
                <a:gd name="T2" fmla="*/ 0 w 11"/>
                <a:gd name="T3" fmla="*/ 2 h 5"/>
                <a:gd name="T4" fmla="*/ 5 w 11"/>
                <a:gd name="T5" fmla="*/ 5 h 5"/>
                <a:gd name="T6" fmla="*/ 10 w 11"/>
                <a:gd name="T7" fmla="*/ 4 h 5"/>
                <a:gd name="T8" fmla="*/ 10 w 11"/>
                <a:gd name="T9" fmla="*/ 4 h 5"/>
              </a:gdLst>
              <a:ahLst/>
              <a:cxnLst>
                <a:cxn ang="0">
                  <a:pos x="T0" y="T1"/>
                </a:cxn>
                <a:cxn ang="0">
                  <a:pos x="T2" y="T3"/>
                </a:cxn>
                <a:cxn ang="0">
                  <a:pos x="T4" y="T5"/>
                </a:cxn>
                <a:cxn ang="0">
                  <a:pos x="T6" y="T7"/>
                </a:cxn>
                <a:cxn ang="0">
                  <a:pos x="T8" y="T9"/>
                </a:cxn>
              </a:cxnLst>
              <a:rect l="0" t="0" r="r" b="b"/>
              <a:pathLst>
                <a:path w="11" h="5">
                  <a:moveTo>
                    <a:pt x="10" y="4"/>
                  </a:moveTo>
                  <a:cubicBezTo>
                    <a:pt x="10" y="1"/>
                    <a:pt x="2" y="0"/>
                    <a:pt x="0" y="2"/>
                  </a:cubicBezTo>
                  <a:cubicBezTo>
                    <a:pt x="0" y="2"/>
                    <a:pt x="4" y="5"/>
                    <a:pt x="5" y="5"/>
                  </a:cubicBezTo>
                  <a:cubicBezTo>
                    <a:pt x="6" y="5"/>
                    <a:pt x="11" y="4"/>
                    <a:pt x="10" y="4"/>
                  </a:cubicBezTo>
                  <a:cubicBezTo>
                    <a:pt x="10" y="3"/>
                    <a:pt x="11" y="5"/>
                    <a:pt x="10"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4" name="Freeform 528"/>
            <p:cNvSpPr>
              <a:spLocks/>
            </p:cNvSpPr>
            <p:nvPr/>
          </p:nvSpPr>
          <p:spPr bwMode="auto">
            <a:xfrm>
              <a:off x="7747963" y="7940431"/>
              <a:ext cx="484077" cy="168835"/>
            </a:xfrm>
            <a:custGeom>
              <a:avLst/>
              <a:gdLst>
                <a:gd name="T0" fmla="*/ 52 w 52"/>
                <a:gd name="T1" fmla="*/ 16 h 18"/>
                <a:gd name="T2" fmla="*/ 41 w 52"/>
                <a:gd name="T3" fmla="*/ 17 h 18"/>
                <a:gd name="T4" fmla="*/ 35 w 52"/>
                <a:gd name="T5" fmla="*/ 17 h 18"/>
                <a:gd name="T6" fmla="*/ 37 w 52"/>
                <a:gd name="T7" fmla="*/ 14 h 18"/>
                <a:gd name="T8" fmla="*/ 32 w 52"/>
                <a:gd name="T9" fmla="*/ 11 h 18"/>
                <a:gd name="T10" fmla="*/ 28 w 52"/>
                <a:gd name="T11" fmla="*/ 8 h 18"/>
                <a:gd name="T12" fmla="*/ 20 w 52"/>
                <a:gd name="T13" fmla="*/ 5 h 18"/>
                <a:gd name="T14" fmla="*/ 14 w 52"/>
                <a:gd name="T15" fmla="*/ 5 h 18"/>
                <a:gd name="T16" fmla="*/ 16 w 52"/>
                <a:gd name="T17" fmla="*/ 3 h 18"/>
                <a:gd name="T18" fmla="*/ 8 w 52"/>
                <a:gd name="T19" fmla="*/ 3 h 18"/>
                <a:gd name="T20" fmla="*/ 0 w 52"/>
                <a:gd name="T21" fmla="*/ 6 h 18"/>
                <a:gd name="T22" fmla="*/ 6 w 52"/>
                <a:gd name="T23" fmla="*/ 2 h 18"/>
                <a:gd name="T24" fmla="*/ 16 w 52"/>
                <a:gd name="T25" fmla="*/ 0 h 18"/>
                <a:gd name="T26" fmla="*/ 24 w 52"/>
                <a:gd name="T27" fmla="*/ 1 h 18"/>
                <a:gd name="T28" fmla="*/ 31 w 52"/>
                <a:gd name="T29" fmla="*/ 4 h 18"/>
                <a:gd name="T30" fmla="*/ 32 w 52"/>
                <a:gd name="T31" fmla="*/ 4 h 18"/>
                <a:gd name="T32" fmla="*/ 34 w 52"/>
                <a:gd name="T33" fmla="*/ 5 h 18"/>
                <a:gd name="T34" fmla="*/ 38 w 52"/>
                <a:gd name="T35" fmla="*/ 8 h 18"/>
                <a:gd name="T36" fmla="*/ 45 w 52"/>
                <a:gd name="T37" fmla="*/ 11 h 18"/>
                <a:gd name="T38" fmla="*/ 52 w 52"/>
                <a:gd name="T39" fmla="*/ 16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52" h="18">
                  <a:moveTo>
                    <a:pt x="52" y="16"/>
                  </a:moveTo>
                  <a:cubicBezTo>
                    <a:pt x="52" y="17"/>
                    <a:pt x="42" y="17"/>
                    <a:pt x="41" y="17"/>
                  </a:cubicBezTo>
                  <a:cubicBezTo>
                    <a:pt x="39" y="17"/>
                    <a:pt x="37" y="18"/>
                    <a:pt x="35" y="17"/>
                  </a:cubicBezTo>
                  <a:cubicBezTo>
                    <a:pt x="34" y="16"/>
                    <a:pt x="41" y="15"/>
                    <a:pt x="37" y="14"/>
                  </a:cubicBezTo>
                  <a:cubicBezTo>
                    <a:pt x="35" y="13"/>
                    <a:pt x="33" y="13"/>
                    <a:pt x="32" y="11"/>
                  </a:cubicBezTo>
                  <a:cubicBezTo>
                    <a:pt x="30" y="9"/>
                    <a:pt x="31" y="8"/>
                    <a:pt x="28" y="8"/>
                  </a:cubicBezTo>
                  <a:cubicBezTo>
                    <a:pt x="24" y="9"/>
                    <a:pt x="23" y="6"/>
                    <a:pt x="20" y="5"/>
                  </a:cubicBezTo>
                  <a:cubicBezTo>
                    <a:pt x="19" y="5"/>
                    <a:pt x="15" y="6"/>
                    <a:pt x="14" y="5"/>
                  </a:cubicBezTo>
                  <a:cubicBezTo>
                    <a:pt x="14" y="4"/>
                    <a:pt x="16" y="4"/>
                    <a:pt x="16" y="3"/>
                  </a:cubicBezTo>
                  <a:cubicBezTo>
                    <a:pt x="16" y="2"/>
                    <a:pt x="9" y="3"/>
                    <a:pt x="8" y="3"/>
                  </a:cubicBezTo>
                  <a:cubicBezTo>
                    <a:pt x="8" y="4"/>
                    <a:pt x="0" y="7"/>
                    <a:pt x="0" y="6"/>
                  </a:cubicBezTo>
                  <a:cubicBezTo>
                    <a:pt x="0" y="4"/>
                    <a:pt x="4" y="2"/>
                    <a:pt x="6" y="2"/>
                  </a:cubicBezTo>
                  <a:cubicBezTo>
                    <a:pt x="9" y="0"/>
                    <a:pt x="12" y="0"/>
                    <a:pt x="16" y="0"/>
                  </a:cubicBezTo>
                  <a:cubicBezTo>
                    <a:pt x="18" y="0"/>
                    <a:pt x="22" y="0"/>
                    <a:pt x="24" y="1"/>
                  </a:cubicBezTo>
                  <a:cubicBezTo>
                    <a:pt x="26" y="2"/>
                    <a:pt x="28" y="4"/>
                    <a:pt x="31" y="4"/>
                  </a:cubicBezTo>
                  <a:cubicBezTo>
                    <a:pt x="31" y="4"/>
                    <a:pt x="31" y="3"/>
                    <a:pt x="32" y="4"/>
                  </a:cubicBezTo>
                  <a:cubicBezTo>
                    <a:pt x="33" y="5"/>
                    <a:pt x="33" y="5"/>
                    <a:pt x="34" y="5"/>
                  </a:cubicBezTo>
                  <a:cubicBezTo>
                    <a:pt x="35" y="6"/>
                    <a:pt x="37" y="7"/>
                    <a:pt x="38" y="8"/>
                  </a:cubicBezTo>
                  <a:cubicBezTo>
                    <a:pt x="40" y="9"/>
                    <a:pt x="44" y="9"/>
                    <a:pt x="45" y="11"/>
                  </a:cubicBezTo>
                  <a:cubicBezTo>
                    <a:pt x="47" y="13"/>
                    <a:pt x="52" y="13"/>
                    <a:pt x="52" y="1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5" name="Freeform 529"/>
            <p:cNvSpPr>
              <a:spLocks/>
            </p:cNvSpPr>
            <p:nvPr/>
          </p:nvSpPr>
          <p:spPr bwMode="auto">
            <a:xfrm>
              <a:off x="8034585" y="7838493"/>
              <a:ext cx="38217" cy="35042"/>
            </a:xfrm>
            <a:custGeom>
              <a:avLst/>
              <a:gdLst>
                <a:gd name="T0" fmla="*/ 2 w 4"/>
                <a:gd name="T1" fmla="*/ 4 h 4"/>
                <a:gd name="T2" fmla="*/ 1 w 4"/>
                <a:gd name="T3" fmla="*/ 0 h 4"/>
                <a:gd name="T4" fmla="*/ 2 w 4"/>
                <a:gd name="T5" fmla="*/ 4 h 4"/>
                <a:gd name="T6" fmla="*/ 2 w 4"/>
                <a:gd name="T7" fmla="*/ 4 h 4"/>
              </a:gdLst>
              <a:ahLst/>
              <a:cxnLst>
                <a:cxn ang="0">
                  <a:pos x="T0" y="T1"/>
                </a:cxn>
                <a:cxn ang="0">
                  <a:pos x="T2" y="T3"/>
                </a:cxn>
                <a:cxn ang="0">
                  <a:pos x="T4" y="T5"/>
                </a:cxn>
                <a:cxn ang="0">
                  <a:pos x="T6" y="T7"/>
                </a:cxn>
              </a:cxnLst>
              <a:rect l="0" t="0" r="r" b="b"/>
              <a:pathLst>
                <a:path w="4" h="4">
                  <a:moveTo>
                    <a:pt x="2" y="4"/>
                  </a:moveTo>
                  <a:cubicBezTo>
                    <a:pt x="0" y="4"/>
                    <a:pt x="1" y="1"/>
                    <a:pt x="1" y="0"/>
                  </a:cubicBezTo>
                  <a:cubicBezTo>
                    <a:pt x="2" y="0"/>
                    <a:pt x="4" y="4"/>
                    <a:pt x="2" y="4"/>
                  </a:cubicBezTo>
                  <a:cubicBezTo>
                    <a:pt x="1" y="4"/>
                    <a:pt x="4" y="4"/>
                    <a:pt x="2"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6" name="Freeform 530"/>
            <p:cNvSpPr>
              <a:spLocks/>
            </p:cNvSpPr>
            <p:nvPr/>
          </p:nvSpPr>
          <p:spPr bwMode="auto">
            <a:xfrm>
              <a:off x="8270255" y="8032812"/>
              <a:ext cx="19109" cy="19114"/>
            </a:xfrm>
            <a:custGeom>
              <a:avLst/>
              <a:gdLst>
                <a:gd name="T0" fmla="*/ 2 w 2"/>
                <a:gd name="T1" fmla="*/ 1 h 2"/>
                <a:gd name="T2" fmla="*/ 0 w 2"/>
                <a:gd name="T3" fmla="*/ 1 h 2"/>
                <a:gd name="T4" fmla="*/ 2 w 2"/>
                <a:gd name="T5" fmla="*/ 1 h 2"/>
              </a:gdLst>
              <a:ahLst/>
              <a:cxnLst>
                <a:cxn ang="0">
                  <a:pos x="T0" y="T1"/>
                </a:cxn>
                <a:cxn ang="0">
                  <a:pos x="T2" y="T3"/>
                </a:cxn>
                <a:cxn ang="0">
                  <a:pos x="T4" y="T5"/>
                </a:cxn>
              </a:cxnLst>
              <a:rect l="0" t="0" r="r" b="b"/>
              <a:pathLst>
                <a:path w="2" h="2">
                  <a:moveTo>
                    <a:pt x="2" y="1"/>
                  </a:moveTo>
                  <a:cubicBezTo>
                    <a:pt x="2" y="0"/>
                    <a:pt x="0" y="0"/>
                    <a:pt x="0" y="1"/>
                  </a:cubicBezTo>
                  <a:cubicBezTo>
                    <a:pt x="0" y="1"/>
                    <a:pt x="2" y="2"/>
                    <a:pt x="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7" name="Freeform 531"/>
            <p:cNvSpPr>
              <a:spLocks/>
            </p:cNvSpPr>
            <p:nvPr/>
          </p:nvSpPr>
          <p:spPr bwMode="auto">
            <a:xfrm>
              <a:off x="8830764" y="6656657"/>
              <a:ext cx="54139" cy="95566"/>
            </a:xfrm>
            <a:custGeom>
              <a:avLst/>
              <a:gdLst>
                <a:gd name="T0" fmla="*/ 3 w 6"/>
                <a:gd name="T1" fmla="*/ 8 h 10"/>
                <a:gd name="T2" fmla="*/ 0 w 6"/>
                <a:gd name="T3" fmla="*/ 7 h 10"/>
                <a:gd name="T4" fmla="*/ 4 w 6"/>
                <a:gd name="T5" fmla="*/ 2 h 10"/>
                <a:gd name="T6" fmla="*/ 6 w 6"/>
                <a:gd name="T7" fmla="*/ 4 h 10"/>
                <a:gd name="T8" fmla="*/ 3 w 6"/>
                <a:gd name="T9" fmla="*/ 8 h 10"/>
                <a:gd name="T10" fmla="*/ 3 w 6"/>
                <a:gd name="T11" fmla="*/ 8 h 10"/>
              </a:gdLst>
              <a:ahLst/>
              <a:cxnLst>
                <a:cxn ang="0">
                  <a:pos x="T0" y="T1"/>
                </a:cxn>
                <a:cxn ang="0">
                  <a:pos x="T2" y="T3"/>
                </a:cxn>
                <a:cxn ang="0">
                  <a:pos x="T4" y="T5"/>
                </a:cxn>
                <a:cxn ang="0">
                  <a:pos x="T6" y="T7"/>
                </a:cxn>
                <a:cxn ang="0">
                  <a:pos x="T8" y="T9"/>
                </a:cxn>
                <a:cxn ang="0">
                  <a:pos x="T10" y="T11"/>
                </a:cxn>
              </a:cxnLst>
              <a:rect l="0" t="0" r="r" b="b"/>
              <a:pathLst>
                <a:path w="6" h="10">
                  <a:moveTo>
                    <a:pt x="3" y="8"/>
                  </a:moveTo>
                  <a:cubicBezTo>
                    <a:pt x="2" y="10"/>
                    <a:pt x="0" y="9"/>
                    <a:pt x="0" y="7"/>
                  </a:cubicBezTo>
                  <a:cubicBezTo>
                    <a:pt x="1" y="6"/>
                    <a:pt x="3" y="3"/>
                    <a:pt x="4" y="2"/>
                  </a:cubicBezTo>
                  <a:cubicBezTo>
                    <a:pt x="6" y="0"/>
                    <a:pt x="6" y="3"/>
                    <a:pt x="6" y="4"/>
                  </a:cubicBezTo>
                  <a:cubicBezTo>
                    <a:pt x="6" y="6"/>
                    <a:pt x="3" y="6"/>
                    <a:pt x="3" y="8"/>
                  </a:cubicBezTo>
                  <a:cubicBezTo>
                    <a:pt x="2" y="10"/>
                    <a:pt x="3" y="8"/>
                    <a:pt x="3" y="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8" name="Freeform 532"/>
            <p:cNvSpPr>
              <a:spLocks/>
            </p:cNvSpPr>
            <p:nvPr/>
          </p:nvSpPr>
          <p:spPr bwMode="auto">
            <a:xfrm>
              <a:off x="8856242" y="6704440"/>
              <a:ext cx="66879" cy="38227"/>
            </a:xfrm>
            <a:custGeom>
              <a:avLst/>
              <a:gdLst>
                <a:gd name="T0" fmla="*/ 3 w 7"/>
                <a:gd name="T1" fmla="*/ 4 h 4"/>
                <a:gd name="T2" fmla="*/ 5 w 7"/>
                <a:gd name="T3" fmla="*/ 1 h 4"/>
                <a:gd name="T4" fmla="*/ 3 w 7"/>
                <a:gd name="T5" fmla="*/ 4 h 4"/>
                <a:gd name="T6" fmla="*/ 3 w 7"/>
                <a:gd name="T7" fmla="*/ 4 h 4"/>
              </a:gdLst>
              <a:ahLst/>
              <a:cxnLst>
                <a:cxn ang="0">
                  <a:pos x="T0" y="T1"/>
                </a:cxn>
                <a:cxn ang="0">
                  <a:pos x="T2" y="T3"/>
                </a:cxn>
                <a:cxn ang="0">
                  <a:pos x="T4" y="T5"/>
                </a:cxn>
                <a:cxn ang="0">
                  <a:pos x="T6" y="T7"/>
                </a:cxn>
              </a:cxnLst>
              <a:rect l="0" t="0" r="r" b="b"/>
              <a:pathLst>
                <a:path w="7" h="4">
                  <a:moveTo>
                    <a:pt x="3" y="4"/>
                  </a:moveTo>
                  <a:cubicBezTo>
                    <a:pt x="0" y="4"/>
                    <a:pt x="3" y="0"/>
                    <a:pt x="5" y="1"/>
                  </a:cubicBezTo>
                  <a:cubicBezTo>
                    <a:pt x="7" y="1"/>
                    <a:pt x="4" y="4"/>
                    <a:pt x="3" y="4"/>
                  </a:cubicBezTo>
                  <a:cubicBezTo>
                    <a:pt x="2" y="4"/>
                    <a:pt x="4" y="4"/>
                    <a:pt x="3"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39" name="Freeform 533"/>
            <p:cNvSpPr>
              <a:spLocks/>
            </p:cNvSpPr>
            <p:nvPr/>
          </p:nvSpPr>
          <p:spPr bwMode="auto">
            <a:xfrm>
              <a:off x="8671526" y="6666212"/>
              <a:ext cx="140127" cy="66896"/>
            </a:xfrm>
            <a:custGeom>
              <a:avLst/>
              <a:gdLst>
                <a:gd name="T0" fmla="*/ 11 w 15"/>
                <a:gd name="T1" fmla="*/ 6 h 7"/>
                <a:gd name="T2" fmla="*/ 10 w 15"/>
                <a:gd name="T3" fmla="*/ 5 h 7"/>
                <a:gd name="T4" fmla="*/ 7 w 15"/>
                <a:gd name="T5" fmla="*/ 5 h 7"/>
                <a:gd name="T6" fmla="*/ 3 w 15"/>
                <a:gd name="T7" fmla="*/ 0 h 7"/>
                <a:gd name="T8" fmla="*/ 6 w 15"/>
                <a:gd name="T9" fmla="*/ 2 h 7"/>
                <a:gd name="T10" fmla="*/ 8 w 15"/>
                <a:gd name="T11" fmla="*/ 3 h 7"/>
                <a:gd name="T12" fmla="*/ 15 w 15"/>
                <a:gd name="T13" fmla="*/ 3 h 7"/>
                <a:gd name="T14" fmla="*/ 11 w 15"/>
                <a:gd name="T15" fmla="*/ 6 h 7"/>
                <a:gd name="T16" fmla="*/ 11 w 15"/>
                <a:gd name="T17" fmla="*/ 6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5" h="7">
                  <a:moveTo>
                    <a:pt x="11" y="6"/>
                  </a:moveTo>
                  <a:cubicBezTo>
                    <a:pt x="10" y="6"/>
                    <a:pt x="10" y="6"/>
                    <a:pt x="10" y="5"/>
                  </a:cubicBezTo>
                  <a:cubicBezTo>
                    <a:pt x="10" y="5"/>
                    <a:pt x="8" y="6"/>
                    <a:pt x="7" y="5"/>
                  </a:cubicBezTo>
                  <a:cubicBezTo>
                    <a:pt x="7" y="4"/>
                    <a:pt x="0" y="1"/>
                    <a:pt x="3" y="0"/>
                  </a:cubicBezTo>
                  <a:cubicBezTo>
                    <a:pt x="4" y="0"/>
                    <a:pt x="5" y="2"/>
                    <a:pt x="6" y="2"/>
                  </a:cubicBezTo>
                  <a:cubicBezTo>
                    <a:pt x="7" y="3"/>
                    <a:pt x="7" y="2"/>
                    <a:pt x="8" y="3"/>
                  </a:cubicBezTo>
                  <a:cubicBezTo>
                    <a:pt x="9" y="4"/>
                    <a:pt x="13" y="2"/>
                    <a:pt x="15" y="3"/>
                  </a:cubicBezTo>
                  <a:cubicBezTo>
                    <a:pt x="14" y="3"/>
                    <a:pt x="12" y="6"/>
                    <a:pt x="11" y="6"/>
                  </a:cubicBezTo>
                  <a:cubicBezTo>
                    <a:pt x="9" y="7"/>
                    <a:pt x="12" y="6"/>
                    <a:pt x="11"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0" name="Freeform 534"/>
            <p:cNvSpPr>
              <a:spLocks/>
            </p:cNvSpPr>
            <p:nvPr/>
          </p:nvSpPr>
          <p:spPr bwMode="auto">
            <a:xfrm>
              <a:off x="8700193" y="6481449"/>
              <a:ext cx="146495" cy="73269"/>
            </a:xfrm>
            <a:custGeom>
              <a:avLst/>
              <a:gdLst>
                <a:gd name="T0" fmla="*/ 13 w 16"/>
                <a:gd name="T1" fmla="*/ 6 h 8"/>
                <a:gd name="T2" fmla="*/ 0 w 16"/>
                <a:gd name="T3" fmla="*/ 2 h 8"/>
                <a:gd name="T4" fmla="*/ 13 w 16"/>
                <a:gd name="T5" fmla="*/ 6 h 8"/>
                <a:gd name="T6" fmla="*/ 13 w 16"/>
                <a:gd name="T7" fmla="*/ 6 h 8"/>
              </a:gdLst>
              <a:ahLst/>
              <a:cxnLst>
                <a:cxn ang="0">
                  <a:pos x="T0" y="T1"/>
                </a:cxn>
                <a:cxn ang="0">
                  <a:pos x="T2" y="T3"/>
                </a:cxn>
                <a:cxn ang="0">
                  <a:pos x="T4" y="T5"/>
                </a:cxn>
                <a:cxn ang="0">
                  <a:pos x="T6" y="T7"/>
                </a:cxn>
              </a:cxnLst>
              <a:rect l="0" t="0" r="r" b="b"/>
              <a:pathLst>
                <a:path w="16" h="8">
                  <a:moveTo>
                    <a:pt x="13" y="6"/>
                  </a:moveTo>
                  <a:cubicBezTo>
                    <a:pt x="11" y="8"/>
                    <a:pt x="1" y="4"/>
                    <a:pt x="0" y="2"/>
                  </a:cubicBezTo>
                  <a:cubicBezTo>
                    <a:pt x="0" y="0"/>
                    <a:pt x="16" y="4"/>
                    <a:pt x="13" y="6"/>
                  </a:cubicBezTo>
                  <a:cubicBezTo>
                    <a:pt x="12" y="7"/>
                    <a:pt x="14" y="5"/>
                    <a:pt x="13"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1" name="Freeform 535"/>
            <p:cNvSpPr>
              <a:spLocks/>
            </p:cNvSpPr>
            <p:nvPr/>
          </p:nvSpPr>
          <p:spPr bwMode="auto">
            <a:xfrm>
              <a:off x="8932676" y="6385884"/>
              <a:ext cx="299364" cy="289884"/>
            </a:xfrm>
            <a:custGeom>
              <a:avLst/>
              <a:gdLst>
                <a:gd name="T0" fmla="*/ 19 w 32"/>
                <a:gd name="T1" fmla="*/ 1 h 31"/>
                <a:gd name="T2" fmla="*/ 17 w 32"/>
                <a:gd name="T3" fmla="*/ 0 h 31"/>
                <a:gd name="T4" fmla="*/ 14 w 32"/>
                <a:gd name="T5" fmla="*/ 2 h 31"/>
                <a:gd name="T6" fmla="*/ 11 w 32"/>
                <a:gd name="T7" fmla="*/ 5 h 31"/>
                <a:gd name="T8" fmla="*/ 9 w 32"/>
                <a:gd name="T9" fmla="*/ 7 h 31"/>
                <a:gd name="T10" fmla="*/ 7 w 32"/>
                <a:gd name="T11" fmla="*/ 13 h 31"/>
                <a:gd name="T12" fmla="*/ 5 w 32"/>
                <a:gd name="T13" fmla="*/ 17 h 31"/>
                <a:gd name="T14" fmla="*/ 2 w 32"/>
                <a:gd name="T15" fmla="*/ 19 h 31"/>
                <a:gd name="T16" fmla="*/ 4 w 32"/>
                <a:gd name="T17" fmla="*/ 21 h 31"/>
                <a:gd name="T18" fmla="*/ 0 w 32"/>
                <a:gd name="T19" fmla="*/ 25 h 31"/>
                <a:gd name="T20" fmla="*/ 4 w 32"/>
                <a:gd name="T21" fmla="*/ 25 h 31"/>
                <a:gd name="T22" fmla="*/ 10 w 32"/>
                <a:gd name="T23" fmla="*/ 26 h 31"/>
                <a:gd name="T24" fmla="*/ 19 w 32"/>
                <a:gd name="T25" fmla="*/ 27 h 31"/>
                <a:gd name="T26" fmla="*/ 22 w 32"/>
                <a:gd name="T27" fmla="*/ 26 h 31"/>
                <a:gd name="T28" fmla="*/ 19 w 32"/>
                <a:gd name="T29" fmla="*/ 30 h 31"/>
                <a:gd name="T30" fmla="*/ 22 w 32"/>
                <a:gd name="T31" fmla="*/ 28 h 31"/>
                <a:gd name="T32" fmla="*/ 27 w 32"/>
                <a:gd name="T33" fmla="*/ 26 h 31"/>
                <a:gd name="T34" fmla="*/ 32 w 32"/>
                <a:gd name="T35" fmla="*/ 20 h 31"/>
                <a:gd name="T36" fmla="*/ 29 w 32"/>
                <a:gd name="T37" fmla="*/ 20 h 31"/>
                <a:gd name="T38" fmla="*/ 26 w 32"/>
                <a:gd name="T39" fmla="*/ 18 h 31"/>
                <a:gd name="T40" fmla="*/ 29 w 32"/>
                <a:gd name="T41" fmla="*/ 15 h 31"/>
                <a:gd name="T42" fmla="*/ 26 w 32"/>
                <a:gd name="T43" fmla="*/ 15 h 31"/>
                <a:gd name="T44" fmla="*/ 24 w 32"/>
                <a:gd name="T45" fmla="*/ 13 h 31"/>
                <a:gd name="T46" fmla="*/ 21 w 32"/>
                <a:gd name="T47" fmla="*/ 16 h 31"/>
                <a:gd name="T48" fmla="*/ 18 w 32"/>
                <a:gd name="T49" fmla="*/ 13 h 31"/>
                <a:gd name="T50" fmla="*/ 19 w 32"/>
                <a:gd name="T51" fmla="*/ 11 h 31"/>
                <a:gd name="T52" fmla="*/ 16 w 32"/>
                <a:gd name="T53" fmla="*/ 9 h 31"/>
                <a:gd name="T54" fmla="*/ 14 w 32"/>
                <a:gd name="T55" fmla="*/ 12 h 31"/>
                <a:gd name="T56" fmla="*/ 16 w 32"/>
                <a:gd name="T57" fmla="*/ 7 h 31"/>
                <a:gd name="T58" fmla="*/ 18 w 32"/>
                <a:gd name="T59" fmla="*/ 4 h 31"/>
                <a:gd name="T60" fmla="*/ 18 w 32"/>
                <a:gd name="T61" fmla="*/ 2 h 31"/>
                <a:gd name="T62" fmla="*/ 19 w 32"/>
                <a:gd name="T63" fmla="*/ 1 h 31"/>
                <a:gd name="T64" fmla="*/ 19 w 32"/>
                <a:gd name="T65" fmla="*/ 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32" h="31">
                  <a:moveTo>
                    <a:pt x="19" y="1"/>
                  </a:moveTo>
                  <a:cubicBezTo>
                    <a:pt x="20" y="0"/>
                    <a:pt x="17" y="0"/>
                    <a:pt x="17" y="0"/>
                  </a:cubicBezTo>
                  <a:cubicBezTo>
                    <a:pt x="16" y="0"/>
                    <a:pt x="15" y="1"/>
                    <a:pt x="14" y="2"/>
                  </a:cubicBezTo>
                  <a:cubicBezTo>
                    <a:pt x="13" y="3"/>
                    <a:pt x="12" y="4"/>
                    <a:pt x="11" y="5"/>
                  </a:cubicBezTo>
                  <a:cubicBezTo>
                    <a:pt x="11" y="6"/>
                    <a:pt x="10" y="7"/>
                    <a:pt x="9" y="7"/>
                  </a:cubicBezTo>
                  <a:cubicBezTo>
                    <a:pt x="9" y="9"/>
                    <a:pt x="8" y="11"/>
                    <a:pt x="7" y="13"/>
                  </a:cubicBezTo>
                  <a:cubicBezTo>
                    <a:pt x="7" y="15"/>
                    <a:pt x="6" y="16"/>
                    <a:pt x="5" y="17"/>
                  </a:cubicBezTo>
                  <a:cubicBezTo>
                    <a:pt x="4" y="18"/>
                    <a:pt x="2" y="19"/>
                    <a:pt x="2" y="19"/>
                  </a:cubicBezTo>
                  <a:cubicBezTo>
                    <a:pt x="2" y="20"/>
                    <a:pt x="4" y="20"/>
                    <a:pt x="4" y="21"/>
                  </a:cubicBezTo>
                  <a:cubicBezTo>
                    <a:pt x="4" y="22"/>
                    <a:pt x="0" y="24"/>
                    <a:pt x="0" y="25"/>
                  </a:cubicBezTo>
                  <a:cubicBezTo>
                    <a:pt x="0" y="27"/>
                    <a:pt x="3" y="26"/>
                    <a:pt x="4" y="25"/>
                  </a:cubicBezTo>
                  <a:cubicBezTo>
                    <a:pt x="6" y="25"/>
                    <a:pt x="8" y="26"/>
                    <a:pt x="10" y="26"/>
                  </a:cubicBezTo>
                  <a:cubicBezTo>
                    <a:pt x="13" y="27"/>
                    <a:pt x="16" y="26"/>
                    <a:pt x="19" y="27"/>
                  </a:cubicBezTo>
                  <a:cubicBezTo>
                    <a:pt x="19" y="27"/>
                    <a:pt x="22" y="25"/>
                    <a:pt x="22" y="26"/>
                  </a:cubicBezTo>
                  <a:cubicBezTo>
                    <a:pt x="22" y="27"/>
                    <a:pt x="19" y="30"/>
                    <a:pt x="19" y="30"/>
                  </a:cubicBezTo>
                  <a:cubicBezTo>
                    <a:pt x="20" y="31"/>
                    <a:pt x="22" y="28"/>
                    <a:pt x="22" y="28"/>
                  </a:cubicBezTo>
                  <a:cubicBezTo>
                    <a:pt x="24" y="27"/>
                    <a:pt x="26" y="27"/>
                    <a:pt x="27" y="26"/>
                  </a:cubicBezTo>
                  <a:cubicBezTo>
                    <a:pt x="27" y="25"/>
                    <a:pt x="32" y="20"/>
                    <a:pt x="32" y="20"/>
                  </a:cubicBezTo>
                  <a:cubicBezTo>
                    <a:pt x="31" y="19"/>
                    <a:pt x="30" y="20"/>
                    <a:pt x="29" y="20"/>
                  </a:cubicBezTo>
                  <a:cubicBezTo>
                    <a:pt x="29" y="20"/>
                    <a:pt x="26" y="18"/>
                    <a:pt x="26" y="18"/>
                  </a:cubicBezTo>
                  <a:cubicBezTo>
                    <a:pt x="26" y="17"/>
                    <a:pt x="30" y="16"/>
                    <a:pt x="29" y="15"/>
                  </a:cubicBezTo>
                  <a:cubicBezTo>
                    <a:pt x="29" y="14"/>
                    <a:pt x="27" y="15"/>
                    <a:pt x="26" y="15"/>
                  </a:cubicBezTo>
                  <a:cubicBezTo>
                    <a:pt x="25" y="15"/>
                    <a:pt x="25" y="13"/>
                    <a:pt x="24" y="13"/>
                  </a:cubicBezTo>
                  <a:cubicBezTo>
                    <a:pt x="24" y="13"/>
                    <a:pt x="21" y="16"/>
                    <a:pt x="21" y="16"/>
                  </a:cubicBezTo>
                  <a:cubicBezTo>
                    <a:pt x="20" y="14"/>
                    <a:pt x="20" y="14"/>
                    <a:pt x="18" y="13"/>
                  </a:cubicBezTo>
                  <a:cubicBezTo>
                    <a:pt x="16" y="12"/>
                    <a:pt x="19" y="12"/>
                    <a:pt x="19" y="11"/>
                  </a:cubicBezTo>
                  <a:cubicBezTo>
                    <a:pt x="19" y="11"/>
                    <a:pt x="17" y="9"/>
                    <a:pt x="16" y="9"/>
                  </a:cubicBezTo>
                  <a:cubicBezTo>
                    <a:pt x="16" y="10"/>
                    <a:pt x="14" y="13"/>
                    <a:pt x="14" y="12"/>
                  </a:cubicBezTo>
                  <a:cubicBezTo>
                    <a:pt x="12" y="11"/>
                    <a:pt x="15" y="7"/>
                    <a:pt x="16" y="7"/>
                  </a:cubicBezTo>
                  <a:cubicBezTo>
                    <a:pt x="17" y="6"/>
                    <a:pt x="17" y="5"/>
                    <a:pt x="18" y="4"/>
                  </a:cubicBezTo>
                  <a:cubicBezTo>
                    <a:pt x="18" y="3"/>
                    <a:pt x="18" y="2"/>
                    <a:pt x="18" y="2"/>
                  </a:cubicBezTo>
                  <a:cubicBezTo>
                    <a:pt x="18" y="2"/>
                    <a:pt x="19" y="1"/>
                    <a:pt x="19" y="1"/>
                  </a:cubicBezTo>
                  <a:cubicBezTo>
                    <a:pt x="20" y="0"/>
                    <a:pt x="19" y="1"/>
                    <a:pt x="19"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2" name="Freeform 536"/>
            <p:cNvSpPr>
              <a:spLocks/>
            </p:cNvSpPr>
            <p:nvPr/>
          </p:nvSpPr>
          <p:spPr bwMode="auto">
            <a:xfrm>
              <a:off x="9174715" y="6592943"/>
              <a:ext cx="76432" cy="92380"/>
            </a:xfrm>
            <a:custGeom>
              <a:avLst/>
              <a:gdLst>
                <a:gd name="T0" fmla="*/ 6 w 8"/>
                <a:gd name="T1" fmla="*/ 1 h 10"/>
                <a:gd name="T2" fmla="*/ 1 w 8"/>
                <a:gd name="T3" fmla="*/ 9 h 10"/>
                <a:gd name="T4" fmla="*/ 4 w 8"/>
                <a:gd name="T5" fmla="*/ 7 h 10"/>
                <a:gd name="T6" fmla="*/ 3 w 8"/>
                <a:gd name="T7" fmla="*/ 10 h 10"/>
                <a:gd name="T8" fmla="*/ 6 w 8"/>
                <a:gd name="T9" fmla="*/ 8 h 10"/>
                <a:gd name="T10" fmla="*/ 8 w 8"/>
                <a:gd name="T11" fmla="*/ 4 h 10"/>
                <a:gd name="T12" fmla="*/ 5 w 8"/>
                <a:gd name="T13" fmla="*/ 4 h 10"/>
                <a:gd name="T14" fmla="*/ 6 w 8"/>
                <a:gd name="T15" fmla="*/ 1 h 10"/>
                <a:gd name="T16" fmla="*/ 6 w 8"/>
                <a:gd name="T17"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 h="10">
                  <a:moveTo>
                    <a:pt x="6" y="1"/>
                  </a:moveTo>
                  <a:cubicBezTo>
                    <a:pt x="5" y="2"/>
                    <a:pt x="0" y="6"/>
                    <a:pt x="1" y="9"/>
                  </a:cubicBezTo>
                  <a:cubicBezTo>
                    <a:pt x="1" y="9"/>
                    <a:pt x="3" y="6"/>
                    <a:pt x="4" y="7"/>
                  </a:cubicBezTo>
                  <a:cubicBezTo>
                    <a:pt x="4" y="7"/>
                    <a:pt x="3" y="10"/>
                    <a:pt x="3" y="10"/>
                  </a:cubicBezTo>
                  <a:cubicBezTo>
                    <a:pt x="4" y="10"/>
                    <a:pt x="6" y="9"/>
                    <a:pt x="6" y="8"/>
                  </a:cubicBezTo>
                  <a:cubicBezTo>
                    <a:pt x="6" y="7"/>
                    <a:pt x="7" y="6"/>
                    <a:pt x="8" y="4"/>
                  </a:cubicBezTo>
                  <a:cubicBezTo>
                    <a:pt x="8" y="2"/>
                    <a:pt x="6" y="4"/>
                    <a:pt x="5" y="4"/>
                  </a:cubicBezTo>
                  <a:cubicBezTo>
                    <a:pt x="6" y="4"/>
                    <a:pt x="6" y="0"/>
                    <a:pt x="6" y="1"/>
                  </a:cubicBezTo>
                  <a:cubicBezTo>
                    <a:pt x="5" y="1"/>
                    <a:pt x="7" y="0"/>
                    <a:pt x="6"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3" name="Freeform 537"/>
            <p:cNvSpPr>
              <a:spLocks/>
            </p:cNvSpPr>
            <p:nvPr/>
          </p:nvSpPr>
          <p:spPr bwMode="auto">
            <a:xfrm>
              <a:off x="8652423" y="5694619"/>
              <a:ext cx="28662" cy="54153"/>
            </a:xfrm>
            <a:custGeom>
              <a:avLst/>
              <a:gdLst>
                <a:gd name="T0" fmla="*/ 3 w 3"/>
                <a:gd name="T1" fmla="*/ 4 h 6"/>
                <a:gd name="T2" fmla="*/ 1 w 3"/>
                <a:gd name="T3" fmla="*/ 1 h 6"/>
                <a:gd name="T4" fmla="*/ 1 w 3"/>
                <a:gd name="T5" fmla="*/ 2 h 6"/>
                <a:gd name="T6" fmla="*/ 0 w 3"/>
                <a:gd name="T7" fmla="*/ 2 h 6"/>
                <a:gd name="T8" fmla="*/ 3 w 3"/>
                <a:gd name="T9" fmla="*/ 4 h 6"/>
                <a:gd name="T10" fmla="*/ 3 w 3"/>
                <a:gd name="T11" fmla="*/ 4 h 6"/>
              </a:gdLst>
              <a:ahLst/>
              <a:cxnLst>
                <a:cxn ang="0">
                  <a:pos x="T0" y="T1"/>
                </a:cxn>
                <a:cxn ang="0">
                  <a:pos x="T2" y="T3"/>
                </a:cxn>
                <a:cxn ang="0">
                  <a:pos x="T4" y="T5"/>
                </a:cxn>
                <a:cxn ang="0">
                  <a:pos x="T6" y="T7"/>
                </a:cxn>
                <a:cxn ang="0">
                  <a:pos x="T8" y="T9"/>
                </a:cxn>
                <a:cxn ang="0">
                  <a:pos x="T10" y="T11"/>
                </a:cxn>
              </a:cxnLst>
              <a:rect l="0" t="0" r="r" b="b"/>
              <a:pathLst>
                <a:path w="3" h="6">
                  <a:moveTo>
                    <a:pt x="3" y="4"/>
                  </a:moveTo>
                  <a:cubicBezTo>
                    <a:pt x="3" y="3"/>
                    <a:pt x="1" y="0"/>
                    <a:pt x="1" y="1"/>
                  </a:cubicBezTo>
                  <a:cubicBezTo>
                    <a:pt x="1" y="1"/>
                    <a:pt x="1" y="1"/>
                    <a:pt x="1" y="2"/>
                  </a:cubicBezTo>
                  <a:cubicBezTo>
                    <a:pt x="1" y="2"/>
                    <a:pt x="0" y="2"/>
                    <a:pt x="0" y="2"/>
                  </a:cubicBezTo>
                  <a:cubicBezTo>
                    <a:pt x="0" y="2"/>
                    <a:pt x="3" y="6"/>
                    <a:pt x="3" y="4"/>
                  </a:cubicBezTo>
                  <a:cubicBezTo>
                    <a:pt x="3" y="3"/>
                    <a:pt x="3" y="6"/>
                    <a:pt x="3"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4" name="Freeform 538"/>
            <p:cNvSpPr>
              <a:spLocks/>
            </p:cNvSpPr>
            <p:nvPr/>
          </p:nvSpPr>
          <p:spPr bwMode="auto">
            <a:xfrm>
              <a:off x="8512296" y="5787002"/>
              <a:ext cx="28662" cy="28669"/>
            </a:xfrm>
            <a:custGeom>
              <a:avLst/>
              <a:gdLst>
                <a:gd name="T0" fmla="*/ 2 w 3"/>
                <a:gd name="T1" fmla="*/ 1 h 3"/>
                <a:gd name="T2" fmla="*/ 0 w 3"/>
                <a:gd name="T3" fmla="*/ 2 h 3"/>
                <a:gd name="T4" fmla="*/ 2 w 3"/>
                <a:gd name="T5" fmla="*/ 1 h 3"/>
              </a:gdLst>
              <a:ahLst/>
              <a:cxnLst>
                <a:cxn ang="0">
                  <a:pos x="T0" y="T1"/>
                </a:cxn>
                <a:cxn ang="0">
                  <a:pos x="T2" y="T3"/>
                </a:cxn>
                <a:cxn ang="0">
                  <a:pos x="T4" y="T5"/>
                </a:cxn>
              </a:cxnLst>
              <a:rect l="0" t="0" r="r" b="b"/>
              <a:pathLst>
                <a:path w="3" h="3">
                  <a:moveTo>
                    <a:pt x="2" y="1"/>
                  </a:moveTo>
                  <a:cubicBezTo>
                    <a:pt x="2" y="0"/>
                    <a:pt x="0" y="2"/>
                    <a:pt x="0" y="2"/>
                  </a:cubicBezTo>
                  <a:cubicBezTo>
                    <a:pt x="1" y="3"/>
                    <a:pt x="3" y="2"/>
                    <a:pt x="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5" name="Freeform 539"/>
            <p:cNvSpPr>
              <a:spLocks/>
            </p:cNvSpPr>
            <p:nvPr/>
          </p:nvSpPr>
          <p:spPr bwMode="auto">
            <a:xfrm>
              <a:off x="7868981" y="6283948"/>
              <a:ext cx="63695" cy="38227"/>
            </a:xfrm>
            <a:custGeom>
              <a:avLst/>
              <a:gdLst>
                <a:gd name="T0" fmla="*/ 7 w 7"/>
                <a:gd name="T1" fmla="*/ 3 h 4"/>
                <a:gd name="T2" fmla="*/ 1 w 7"/>
                <a:gd name="T3" fmla="*/ 1 h 4"/>
                <a:gd name="T4" fmla="*/ 7 w 7"/>
                <a:gd name="T5" fmla="*/ 3 h 4"/>
                <a:gd name="T6" fmla="*/ 7 w 7"/>
                <a:gd name="T7" fmla="*/ 3 h 4"/>
              </a:gdLst>
              <a:ahLst/>
              <a:cxnLst>
                <a:cxn ang="0">
                  <a:pos x="T0" y="T1"/>
                </a:cxn>
                <a:cxn ang="0">
                  <a:pos x="T2" y="T3"/>
                </a:cxn>
                <a:cxn ang="0">
                  <a:pos x="T4" y="T5"/>
                </a:cxn>
                <a:cxn ang="0">
                  <a:pos x="T6" y="T7"/>
                </a:cxn>
              </a:cxnLst>
              <a:rect l="0" t="0" r="r" b="b"/>
              <a:pathLst>
                <a:path w="7" h="4">
                  <a:moveTo>
                    <a:pt x="7" y="3"/>
                  </a:moveTo>
                  <a:cubicBezTo>
                    <a:pt x="7" y="0"/>
                    <a:pt x="3" y="0"/>
                    <a:pt x="1" y="1"/>
                  </a:cubicBezTo>
                  <a:cubicBezTo>
                    <a:pt x="0" y="1"/>
                    <a:pt x="7" y="4"/>
                    <a:pt x="7" y="3"/>
                  </a:cubicBezTo>
                  <a:cubicBezTo>
                    <a:pt x="7" y="0"/>
                    <a:pt x="7" y="4"/>
                    <a:pt x="7"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6" name="Freeform 540"/>
            <p:cNvSpPr>
              <a:spLocks/>
            </p:cNvSpPr>
            <p:nvPr/>
          </p:nvSpPr>
          <p:spPr bwMode="auto">
            <a:xfrm>
              <a:off x="7970890" y="6057775"/>
              <a:ext cx="57323" cy="57338"/>
            </a:xfrm>
            <a:custGeom>
              <a:avLst/>
              <a:gdLst>
                <a:gd name="T0" fmla="*/ 3 w 6"/>
                <a:gd name="T1" fmla="*/ 5 h 6"/>
                <a:gd name="T2" fmla="*/ 0 w 6"/>
                <a:gd name="T3" fmla="*/ 3 h 6"/>
                <a:gd name="T4" fmla="*/ 4 w 6"/>
                <a:gd name="T5" fmla="*/ 2 h 6"/>
                <a:gd name="T6" fmla="*/ 3 w 6"/>
                <a:gd name="T7" fmla="*/ 5 h 6"/>
                <a:gd name="T8" fmla="*/ 3 w 6"/>
                <a:gd name="T9" fmla="*/ 5 h 6"/>
              </a:gdLst>
              <a:ahLst/>
              <a:cxnLst>
                <a:cxn ang="0">
                  <a:pos x="T0" y="T1"/>
                </a:cxn>
                <a:cxn ang="0">
                  <a:pos x="T2" y="T3"/>
                </a:cxn>
                <a:cxn ang="0">
                  <a:pos x="T4" y="T5"/>
                </a:cxn>
                <a:cxn ang="0">
                  <a:pos x="T6" y="T7"/>
                </a:cxn>
                <a:cxn ang="0">
                  <a:pos x="T8" y="T9"/>
                </a:cxn>
              </a:cxnLst>
              <a:rect l="0" t="0" r="r" b="b"/>
              <a:pathLst>
                <a:path w="6" h="6">
                  <a:moveTo>
                    <a:pt x="3" y="5"/>
                  </a:moveTo>
                  <a:cubicBezTo>
                    <a:pt x="2" y="4"/>
                    <a:pt x="1" y="4"/>
                    <a:pt x="0" y="3"/>
                  </a:cubicBezTo>
                  <a:cubicBezTo>
                    <a:pt x="1" y="3"/>
                    <a:pt x="3" y="0"/>
                    <a:pt x="4" y="2"/>
                  </a:cubicBezTo>
                  <a:cubicBezTo>
                    <a:pt x="6" y="3"/>
                    <a:pt x="5" y="6"/>
                    <a:pt x="3" y="5"/>
                  </a:cubicBezTo>
                  <a:cubicBezTo>
                    <a:pt x="2" y="4"/>
                    <a:pt x="4" y="6"/>
                    <a:pt x="3"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7" name="Freeform 541"/>
            <p:cNvSpPr>
              <a:spLocks/>
            </p:cNvSpPr>
            <p:nvPr/>
          </p:nvSpPr>
          <p:spPr bwMode="auto">
            <a:xfrm>
              <a:off x="7942229" y="5656392"/>
              <a:ext cx="57323" cy="66896"/>
            </a:xfrm>
            <a:custGeom>
              <a:avLst/>
              <a:gdLst>
                <a:gd name="T0" fmla="*/ 3 w 6"/>
                <a:gd name="T1" fmla="*/ 6 h 7"/>
                <a:gd name="T2" fmla="*/ 4 w 6"/>
                <a:gd name="T3" fmla="*/ 1 h 7"/>
                <a:gd name="T4" fmla="*/ 3 w 6"/>
                <a:gd name="T5" fmla="*/ 6 h 7"/>
                <a:gd name="T6" fmla="*/ 3 w 6"/>
                <a:gd name="T7" fmla="*/ 6 h 7"/>
              </a:gdLst>
              <a:ahLst/>
              <a:cxnLst>
                <a:cxn ang="0">
                  <a:pos x="T0" y="T1"/>
                </a:cxn>
                <a:cxn ang="0">
                  <a:pos x="T2" y="T3"/>
                </a:cxn>
                <a:cxn ang="0">
                  <a:pos x="T4" y="T5"/>
                </a:cxn>
                <a:cxn ang="0">
                  <a:pos x="T6" y="T7"/>
                </a:cxn>
              </a:cxnLst>
              <a:rect l="0" t="0" r="r" b="b"/>
              <a:pathLst>
                <a:path w="6" h="7">
                  <a:moveTo>
                    <a:pt x="3" y="6"/>
                  </a:moveTo>
                  <a:cubicBezTo>
                    <a:pt x="0" y="7"/>
                    <a:pt x="1" y="0"/>
                    <a:pt x="4" y="1"/>
                  </a:cubicBezTo>
                  <a:cubicBezTo>
                    <a:pt x="6" y="1"/>
                    <a:pt x="5" y="6"/>
                    <a:pt x="3" y="6"/>
                  </a:cubicBezTo>
                  <a:cubicBezTo>
                    <a:pt x="2" y="6"/>
                    <a:pt x="6" y="6"/>
                    <a:pt x="3"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8" name="Freeform 542"/>
            <p:cNvSpPr>
              <a:spLocks/>
            </p:cNvSpPr>
            <p:nvPr/>
          </p:nvSpPr>
          <p:spPr bwMode="auto">
            <a:xfrm>
              <a:off x="7782993" y="5618167"/>
              <a:ext cx="111465" cy="57338"/>
            </a:xfrm>
            <a:custGeom>
              <a:avLst/>
              <a:gdLst>
                <a:gd name="T0" fmla="*/ 4 w 12"/>
                <a:gd name="T1" fmla="*/ 6 h 6"/>
                <a:gd name="T2" fmla="*/ 1 w 12"/>
                <a:gd name="T3" fmla="*/ 3 h 6"/>
                <a:gd name="T4" fmla="*/ 8 w 12"/>
                <a:gd name="T5" fmla="*/ 0 h 6"/>
                <a:gd name="T6" fmla="*/ 4 w 12"/>
                <a:gd name="T7" fmla="*/ 6 h 6"/>
              </a:gdLst>
              <a:ahLst/>
              <a:cxnLst>
                <a:cxn ang="0">
                  <a:pos x="T0" y="T1"/>
                </a:cxn>
                <a:cxn ang="0">
                  <a:pos x="T2" y="T3"/>
                </a:cxn>
                <a:cxn ang="0">
                  <a:pos x="T4" y="T5"/>
                </a:cxn>
                <a:cxn ang="0">
                  <a:pos x="T6" y="T7"/>
                </a:cxn>
              </a:cxnLst>
              <a:rect l="0" t="0" r="r" b="b"/>
              <a:pathLst>
                <a:path w="12" h="6">
                  <a:moveTo>
                    <a:pt x="4" y="6"/>
                  </a:moveTo>
                  <a:cubicBezTo>
                    <a:pt x="2" y="6"/>
                    <a:pt x="0" y="5"/>
                    <a:pt x="1" y="3"/>
                  </a:cubicBezTo>
                  <a:cubicBezTo>
                    <a:pt x="2" y="1"/>
                    <a:pt x="5" y="1"/>
                    <a:pt x="8" y="0"/>
                  </a:cubicBezTo>
                  <a:cubicBezTo>
                    <a:pt x="12" y="0"/>
                    <a:pt x="6" y="6"/>
                    <a:pt x="4"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49" name="Freeform 543"/>
            <p:cNvSpPr>
              <a:spLocks/>
            </p:cNvSpPr>
            <p:nvPr/>
          </p:nvSpPr>
          <p:spPr bwMode="auto">
            <a:xfrm>
              <a:off x="8018661" y="5583125"/>
              <a:ext cx="63695" cy="25484"/>
            </a:xfrm>
            <a:custGeom>
              <a:avLst/>
              <a:gdLst>
                <a:gd name="T0" fmla="*/ 5 w 7"/>
                <a:gd name="T1" fmla="*/ 3 h 3"/>
                <a:gd name="T2" fmla="*/ 3 w 7"/>
                <a:gd name="T3" fmla="*/ 0 h 3"/>
                <a:gd name="T4" fmla="*/ 7 w 7"/>
                <a:gd name="T5" fmla="*/ 1 h 3"/>
                <a:gd name="T6" fmla="*/ 5 w 7"/>
                <a:gd name="T7" fmla="*/ 3 h 3"/>
                <a:gd name="T8" fmla="*/ 5 w 7"/>
                <a:gd name="T9" fmla="*/ 3 h 3"/>
              </a:gdLst>
              <a:ahLst/>
              <a:cxnLst>
                <a:cxn ang="0">
                  <a:pos x="T0" y="T1"/>
                </a:cxn>
                <a:cxn ang="0">
                  <a:pos x="T2" y="T3"/>
                </a:cxn>
                <a:cxn ang="0">
                  <a:pos x="T4" y="T5"/>
                </a:cxn>
                <a:cxn ang="0">
                  <a:pos x="T6" y="T7"/>
                </a:cxn>
                <a:cxn ang="0">
                  <a:pos x="T8" y="T9"/>
                </a:cxn>
              </a:cxnLst>
              <a:rect l="0" t="0" r="r" b="b"/>
              <a:pathLst>
                <a:path w="7" h="3">
                  <a:moveTo>
                    <a:pt x="5" y="3"/>
                  </a:moveTo>
                  <a:cubicBezTo>
                    <a:pt x="4" y="3"/>
                    <a:pt x="0" y="0"/>
                    <a:pt x="3" y="0"/>
                  </a:cubicBezTo>
                  <a:cubicBezTo>
                    <a:pt x="4" y="0"/>
                    <a:pt x="6" y="0"/>
                    <a:pt x="7" y="1"/>
                  </a:cubicBezTo>
                  <a:cubicBezTo>
                    <a:pt x="7" y="1"/>
                    <a:pt x="6" y="3"/>
                    <a:pt x="5" y="3"/>
                  </a:cubicBezTo>
                  <a:cubicBezTo>
                    <a:pt x="4" y="3"/>
                    <a:pt x="7" y="3"/>
                    <a:pt x="5"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0" name="Freeform 544"/>
            <p:cNvSpPr>
              <a:spLocks/>
            </p:cNvSpPr>
            <p:nvPr/>
          </p:nvSpPr>
          <p:spPr bwMode="auto">
            <a:xfrm>
              <a:off x="7623756" y="5395179"/>
              <a:ext cx="318473" cy="222990"/>
            </a:xfrm>
            <a:custGeom>
              <a:avLst/>
              <a:gdLst>
                <a:gd name="T0" fmla="*/ 31 w 34"/>
                <a:gd name="T1" fmla="*/ 21 h 24"/>
                <a:gd name="T2" fmla="*/ 25 w 34"/>
                <a:gd name="T3" fmla="*/ 18 h 24"/>
                <a:gd name="T4" fmla="*/ 24 w 34"/>
                <a:gd name="T5" fmla="*/ 16 h 24"/>
                <a:gd name="T6" fmla="*/ 22 w 34"/>
                <a:gd name="T7" fmla="*/ 17 h 24"/>
                <a:gd name="T8" fmla="*/ 18 w 34"/>
                <a:gd name="T9" fmla="*/ 16 h 24"/>
                <a:gd name="T10" fmla="*/ 16 w 34"/>
                <a:gd name="T11" fmla="*/ 19 h 24"/>
                <a:gd name="T12" fmla="*/ 11 w 34"/>
                <a:gd name="T13" fmla="*/ 23 h 24"/>
                <a:gd name="T14" fmla="*/ 8 w 34"/>
                <a:gd name="T15" fmla="*/ 19 h 24"/>
                <a:gd name="T16" fmla="*/ 2 w 34"/>
                <a:gd name="T17" fmla="*/ 19 h 24"/>
                <a:gd name="T18" fmla="*/ 4 w 34"/>
                <a:gd name="T19" fmla="*/ 16 h 24"/>
                <a:gd name="T20" fmla="*/ 5 w 34"/>
                <a:gd name="T21" fmla="*/ 10 h 24"/>
                <a:gd name="T22" fmla="*/ 6 w 34"/>
                <a:gd name="T23" fmla="*/ 3 h 24"/>
                <a:gd name="T24" fmla="*/ 11 w 34"/>
                <a:gd name="T25" fmla="*/ 3 h 24"/>
                <a:gd name="T26" fmla="*/ 12 w 34"/>
                <a:gd name="T27" fmla="*/ 5 h 24"/>
                <a:gd name="T28" fmla="*/ 14 w 34"/>
                <a:gd name="T29" fmla="*/ 4 h 24"/>
                <a:gd name="T30" fmla="*/ 17 w 34"/>
                <a:gd name="T31" fmla="*/ 6 h 24"/>
                <a:gd name="T32" fmla="*/ 20 w 34"/>
                <a:gd name="T33" fmla="*/ 7 h 24"/>
                <a:gd name="T34" fmla="*/ 25 w 34"/>
                <a:gd name="T35" fmla="*/ 10 h 24"/>
                <a:gd name="T36" fmla="*/ 28 w 34"/>
                <a:gd name="T37" fmla="*/ 15 h 24"/>
                <a:gd name="T38" fmla="*/ 30 w 34"/>
                <a:gd name="T39" fmla="*/ 15 h 24"/>
                <a:gd name="T40" fmla="*/ 33 w 34"/>
                <a:gd name="T41" fmla="*/ 17 h 24"/>
                <a:gd name="T42" fmla="*/ 34 w 34"/>
                <a:gd name="T43" fmla="*/ 18 h 24"/>
                <a:gd name="T44" fmla="*/ 31 w 34"/>
                <a:gd name="T45" fmla="*/ 21 h 24"/>
                <a:gd name="T46" fmla="*/ 31 w 34"/>
                <a:gd name="T47" fmla="*/ 21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4" h="24">
                  <a:moveTo>
                    <a:pt x="31" y="21"/>
                  </a:moveTo>
                  <a:cubicBezTo>
                    <a:pt x="30" y="20"/>
                    <a:pt x="27" y="19"/>
                    <a:pt x="25" y="18"/>
                  </a:cubicBezTo>
                  <a:cubicBezTo>
                    <a:pt x="24" y="18"/>
                    <a:pt x="25" y="17"/>
                    <a:pt x="24" y="16"/>
                  </a:cubicBezTo>
                  <a:cubicBezTo>
                    <a:pt x="24" y="16"/>
                    <a:pt x="22" y="17"/>
                    <a:pt x="22" y="17"/>
                  </a:cubicBezTo>
                  <a:cubicBezTo>
                    <a:pt x="20" y="17"/>
                    <a:pt x="20" y="15"/>
                    <a:pt x="18" y="16"/>
                  </a:cubicBezTo>
                  <a:cubicBezTo>
                    <a:pt x="18" y="17"/>
                    <a:pt x="17" y="18"/>
                    <a:pt x="16" y="19"/>
                  </a:cubicBezTo>
                  <a:cubicBezTo>
                    <a:pt x="14" y="20"/>
                    <a:pt x="13" y="22"/>
                    <a:pt x="11" y="23"/>
                  </a:cubicBezTo>
                  <a:cubicBezTo>
                    <a:pt x="8" y="24"/>
                    <a:pt x="10" y="20"/>
                    <a:pt x="8" y="19"/>
                  </a:cubicBezTo>
                  <a:cubicBezTo>
                    <a:pt x="8" y="18"/>
                    <a:pt x="3" y="19"/>
                    <a:pt x="2" y="19"/>
                  </a:cubicBezTo>
                  <a:cubicBezTo>
                    <a:pt x="0" y="19"/>
                    <a:pt x="4" y="16"/>
                    <a:pt x="4" y="16"/>
                  </a:cubicBezTo>
                  <a:cubicBezTo>
                    <a:pt x="6" y="14"/>
                    <a:pt x="5" y="12"/>
                    <a:pt x="5" y="10"/>
                  </a:cubicBezTo>
                  <a:cubicBezTo>
                    <a:pt x="5" y="8"/>
                    <a:pt x="5" y="5"/>
                    <a:pt x="6" y="3"/>
                  </a:cubicBezTo>
                  <a:cubicBezTo>
                    <a:pt x="7" y="0"/>
                    <a:pt x="10" y="0"/>
                    <a:pt x="11" y="3"/>
                  </a:cubicBezTo>
                  <a:cubicBezTo>
                    <a:pt x="11" y="4"/>
                    <a:pt x="11" y="6"/>
                    <a:pt x="12" y="5"/>
                  </a:cubicBezTo>
                  <a:cubicBezTo>
                    <a:pt x="13" y="5"/>
                    <a:pt x="13" y="4"/>
                    <a:pt x="14" y="4"/>
                  </a:cubicBezTo>
                  <a:cubicBezTo>
                    <a:pt x="15" y="5"/>
                    <a:pt x="16" y="6"/>
                    <a:pt x="17" y="6"/>
                  </a:cubicBezTo>
                  <a:cubicBezTo>
                    <a:pt x="18" y="7"/>
                    <a:pt x="19" y="7"/>
                    <a:pt x="20" y="7"/>
                  </a:cubicBezTo>
                  <a:cubicBezTo>
                    <a:pt x="21" y="8"/>
                    <a:pt x="23" y="9"/>
                    <a:pt x="25" y="10"/>
                  </a:cubicBezTo>
                  <a:cubicBezTo>
                    <a:pt x="28" y="11"/>
                    <a:pt x="28" y="12"/>
                    <a:pt x="28" y="15"/>
                  </a:cubicBezTo>
                  <a:cubicBezTo>
                    <a:pt x="28" y="16"/>
                    <a:pt x="30" y="16"/>
                    <a:pt x="30" y="15"/>
                  </a:cubicBezTo>
                  <a:cubicBezTo>
                    <a:pt x="32" y="15"/>
                    <a:pt x="32" y="16"/>
                    <a:pt x="33" y="17"/>
                  </a:cubicBezTo>
                  <a:cubicBezTo>
                    <a:pt x="34" y="17"/>
                    <a:pt x="34" y="17"/>
                    <a:pt x="34" y="18"/>
                  </a:cubicBezTo>
                  <a:cubicBezTo>
                    <a:pt x="33" y="19"/>
                    <a:pt x="33" y="21"/>
                    <a:pt x="31" y="21"/>
                  </a:cubicBezTo>
                  <a:cubicBezTo>
                    <a:pt x="30" y="20"/>
                    <a:pt x="33" y="21"/>
                    <a:pt x="31" y="2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1" name="Freeform 545"/>
            <p:cNvSpPr>
              <a:spLocks/>
            </p:cNvSpPr>
            <p:nvPr/>
          </p:nvSpPr>
          <p:spPr bwMode="auto">
            <a:xfrm>
              <a:off x="7747963" y="5376063"/>
              <a:ext cx="63695" cy="47785"/>
            </a:xfrm>
            <a:custGeom>
              <a:avLst/>
              <a:gdLst>
                <a:gd name="T0" fmla="*/ 5 w 7"/>
                <a:gd name="T1" fmla="*/ 4 h 5"/>
                <a:gd name="T2" fmla="*/ 1 w 7"/>
                <a:gd name="T3" fmla="*/ 0 h 5"/>
                <a:gd name="T4" fmla="*/ 5 w 7"/>
                <a:gd name="T5" fmla="*/ 4 h 5"/>
              </a:gdLst>
              <a:ahLst/>
              <a:cxnLst>
                <a:cxn ang="0">
                  <a:pos x="T0" y="T1"/>
                </a:cxn>
                <a:cxn ang="0">
                  <a:pos x="T2" y="T3"/>
                </a:cxn>
                <a:cxn ang="0">
                  <a:pos x="T4" y="T5"/>
                </a:cxn>
              </a:cxnLst>
              <a:rect l="0" t="0" r="r" b="b"/>
              <a:pathLst>
                <a:path w="7" h="5">
                  <a:moveTo>
                    <a:pt x="5" y="4"/>
                  </a:moveTo>
                  <a:cubicBezTo>
                    <a:pt x="3" y="5"/>
                    <a:pt x="0" y="0"/>
                    <a:pt x="1" y="0"/>
                  </a:cubicBezTo>
                  <a:cubicBezTo>
                    <a:pt x="2" y="1"/>
                    <a:pt x="7" y="3"/>
                    <a:pt x="5"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2" name="Freeform 546"/>
            <p:cNvSpPr>
              <a:spLocks/>
            </p:cNvSpPr>
            <p:nvPr/>
          </p:nvSpPr>
          <p:spPr bwMode="auto">
            <a:xfrm>
              <a:off x="7728852" y="5385621"/>
              <a:ext cx="35033" cy="47785"/>
            </a:xfrm>
            <a:custGeom>
              <a:avLst/>
              <a:gdLst>
                <a:gd name="T0" fmla="*/ 3 w 4"/>
                <a:gd name="T1" fmla="*/ 4 h 5"/>
                <a:gd name="T2" fmla="*/ 0 w 4"/>
                <a:gd name="T3" fmla="*/ 1 h 5"/>
                <a:gd name="T4" fmla="*/ 3 w 4"/>
                <a:gd name="T5" fmla="*/ 4 h 5"/>
              </a:gdLst>
              <a:ahLst/>
              <a:cxnLst>
                <a:cxn ang="0">
                  <a:pos x="T0" y="T1"/>
                </a:cxn>
                <a:cxn ang="0">
                  <a:pos x="T2" y="T3"/>
                </a:cxn>
                <a:cxn ang="0">
                  <a:pos x="T4" y="T5"/>
                </a:cxn>
              </a:cxnLst>
              <a:rect l="0" t="0" r="r" b="b"/>
              <a:pathLst>
                <a:path w="4" h="5">
                  <a:moveTo>
                    <a:pt x="3" y="4"/>
                  </a:moveTo>
                  <a:cubicBezTo>
                    <a:pt x="1" y="5"/>
                    <a:pt x="0" y="2"/>
                    <a:pt x="0" y="1"/>
                  </a:cubicBezTo>
                  <a:cubicBezTo>
                    <a:pt x="1" y="0"/>
                    <a:pt x="4" y="3"/>
                    <a:pt x="3"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3" name="Freeform 547"/>
            <p:cNvSpPr>
              <a:spLocks/>
            </p:cNvSpPr>
            <p:nvPr/>
          </p:nvSpPr>
          <p:spPr bwMode="auto">
            <a:xfrm>
              <a:off x="7642864" y="5207233"/>
              <a:ext cx="28662" cy="57338"/>
            </a:xfrm>
            <a:custGeom>
              <a:avLst/>
              <a:gdLst>
                <a:gd name="T0" fmla="*/ 3 w 3"/>
                <a:gd name="T1" fmla="*/ 5 h 6"/>
                <a:gd name="T2" fmla="*/ 3 w 3"/>
                <a:gd name="T3" fmla="*/ 2 h 6"/>
                <a:gd name="T4" fmla="*/ 1 w 3"/>
                <a:gd name="T5" fmla="*/ 1 h 6"/>
                <a:gd name="T6" fmla="*/ 1 w 3"/>
                <a:gd name="T7" fmla="*/ 4 h 6"/>
                <a:gd name="T8" fmla="*/ 3 w 3"/>
                <a:gd name="T9" fmla="*/ 5 h 6"/>
                <a:gd name="T10" fmla="*/ 3 w 3"/>
                <a:gd name="T11" fmla="*/ 5 h 6"/>
              </a:gdLst>
              <a:ahLst/>
              <a:cxnLst>
                <a:cxn ang="0">
                  <a:pos x="T0" y="T1"/>
                </a:cxn>
                <a:cxn ang="0">
                  <a:pos x="T2" y="T3"/>
                </a:cxn>
                <a:cxn ang="0">
                  <a:pos x="T4" y="T5"/>
                </a:cxn>
                <a:cxn ang="0">
                  <a:pos x="T6" y="T7"/>
                </a:cxn>
                <a:cxn ang="0">
                  <a:pos x="T8" y="T9"/>
                </a:cxn>
                <a:cxn ang="0">
                  <a:pos x="T10" y="T11"/>
                </a:cxn>
              </a:cxnLst>
              <a:rect l="0" t="0" r="r" b="b"/>
              <a:pathLst>
                <a:path w="3" h="6">
                  <a:moveTo>
                    <a:pt x="3" y="5"/>
                  </a:moveTo>
                  <a:cubicBezTo>
                    <a:pt x="3" y="4"/>
                    <a:pt x="3" y="3"/>
                    <a:pt x="3" y="2"/>
                  </a:cubicBezTo>
                  <a:cubicBezTo>
                    <a:pt x="3" y="2"/>
                    <a:pt x="1" y="0"/>
                    <a:pt x="1" y="1"/>
                  </a:cubicBezTo>
                  <a:cubicBezTo>
                    <a:pt x="1" y="2"/>
                    <a:pt x="0" y="4"/>
                    <a:pt x="1" y="4"/>
                  </a:cubicBezTo>
                  <a:cubicBezTo>
                    <a:pt x="1" y="5"/>
                    <a:pt x="2" y="6"/>
                    <a:pt x="3" y="5"/>
                  </a:cubicBezTo>
                  <a:cubicBezTo>
                    <a:pt x="3" y="4"/>
                    <a:pt x="2" y="6"/>
                    <a:pt x="3"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4" name="Freeform 548"/>
            <p:cNvSpPr>
              <a:spLocks/>
            </p:cNvSpPr>
            <p:nvPr/>
          </p:nvSpPr>
          <p:spPr bwMode="auto">
            <a:xfrm>
              <a:off x="7502737" y="4719845"/>
              <a:ext cx="1343951" cy="984332"/>
            </a:xfrm>
            <a:custGeom>
              <a:avLst/>
              <a:gdLst>
                <a:gd name="T0" fmla="*/ 63 w 144"/>
                <a:gd name="T1" fmla="*/ 86 h 105"/>
                <a:gd name="T2" fmla="*/ 81 w 144"/>
                <a:gd name="T3" fmla="*/ 76 h 105"/>
                <a:gd name="T4" fmla="*/ 91 w 144"/>
                <a:gd name="T5" fmla="*/ 67 h 105"/>
                <a:gd name="T6" fmla="*/ 103 w 144"/>
                <a:gd name="T7" fmla="*/ 68 h 105"/>
                <a:gd name="T8" fmla="*/ 87 w 144"/>
                <a:gd name="T9" fmla="*/ 66 h 105"/>
                <a:gd name="T10" fmla="*/ 80 w 144"/>
                <a:gd name="T11" fmla="*/ 48 h 105"/>
                <a:gd name="T12" fmla="*/ 67 w 144"/>
                <a:gd name="T13" fmla="*/ 49 h 105"/>
                <a:gd name="T14" fmla="*/ 64 w 144"/>
                <a:gd name="T15" fmla="*/ 40 h 105"/>
                <a:gd name="T16" fmla="*/ 54 w 144"/>
                <a:gd name="T17" fmla="*/ 32 h 105"/>
                <a:gd name="T18" fmla="*/ 53 w 144"/>
                <a:gd name="T19" fmla="*/ 38 h 105"/>
                <a:gd name="T20" fmla="*/ 52 w 144"/>
                <a:gd name="T21" fmla="*/ 39 h 105"/>
                <a:gd name="T22" fmla="*/ 37 w 144"/>
                <a:gd name="T23" fmla="*/ 38 h 105"/>
                <a:gd name="T24" fmla="*/ 5 w 144"/>
                <a:gd name="T25" fmla="*/ 32 h 105"/>
                <a:gd name="T26" fmla="*/ 8 w 144"/>
                <a:gd name="T27" fmla="*/ 26 h 105"/>
                <a:gd name="T28" fmla="*/ 16 w 144"/>
                <a:gd name="T29" fmla="*/ 2 h 105"/>
                <a:gd name="T30" fmla="*/ 18 w 144"/>
                <a:gd name="T31" fmla="*/ 18 h 105"/>
                <a:gd name="T32" fmla="*/ 26 w 144"/>
                <a:gd name="T33" fmla="*/ 29 h 105"/>
                <a:gd name="T34" fmla="*/ 20 w 144"/>
                <a:gd name="T35" fmla="*/ 19 h 105"/>
                <a:gd name="T36" fmla="*/ 22 w 144"/>
                <a:gd name="T37" fmla="*/ 13 h 105"/>
                <a:gd name="T38" fmla="*/ 25 w 144"/>
                <a:gd name="T39" fmla="*/ 7 h 105"/>
                <a:gd name="T40" fmla="*/ 34 w 144"/>
                <a:gd name="T41" fmla="*/ 3 h 105"/>
                <a:gd name="T42" fmla="*/ 43 w 144"/>
                <a:gd name="T43" fmla="*/ 16 h 105"/>
                <a:gd name="T44" fmla="*/ 52 w 144"/>
                <a:gd name="T45" fmla="*/ 16 h 105"/>
                <a:gd name="T46" fmla="*/ 54 w 144"/>
                <a:gd name="T47" fmla="*/ 15 h 105"/>
                <a:gd name="T48" fmla="*/ 66 w 144"/>
                <a:gd name="T49" fmla="*/ 13 h 105"/>
                <a:gd name="T50" fmla="*/ 70 w 144"/>
                <a:gd name="T51" fmla="*/ 21 h 105"/>
                <a:gd name="T52" fmla="*/ 76 w 144"/>
                <a:gd name="T53" fmla="*/ 22 h 105"/>
                <a:gd name="T54" fmla="*/ 81 w 144"/>
                <a:gd name="T55" fmla="*/ 23 h 105"/>
                <a:gd name="T56" fmla="*/ 86 w 144"/>
                <a:gd name="T57" fmla="*/ 23 h 105"/>
                <a:gd name="T58" fmla="*/ 92 w 144"/>
                <a:gd name="T59" fmla="*/ 28 h 105"/>
                <a:gd name="T60" fmla="*/ 94 w 144"/>
                <a:gd name="T61" fmla="*/ 31 h 105"/>
                <a:gd name="T62" fmla="*/ 100 w 144"/>
                <a:gd name="T63" fmla="*/ 29 h 105"/>
                <a:gd name="T64" fmla="*/ 99 w 144"/>
                <a:gd name="T65" fmla="*/ 38 h 105"/>
                <a:gd name="T66" fmla="*/ 104 w 144"/>
                <a:gd name="T67" fmla="*/ 38 h 105"/>
                <a:gd name="T68" fmla="*/ 109 w 144"/>
                <a:gd name="T69" fmla="*/ 40 h 105"/>
                <a:gd name="T70" fmla="*/ 106 w 144"/>
                <a:gd name="T71" fmla="*/ 45 h 105"/>
                <a:gd name="T72" fmla="*/ 118 w 144"/>
                <a:gd name="T73" fmla="*/ 54 h 105"/>
                <a:gd name="T74" fmla="*/ 124 w 144"/>
                <a:gd name="T75" fmla="*/ 55 h 105"/>
                <a:gd name="T76" fmla="*/ 128 w 144"/>
                <a:gd name="T77" fmla="*/ 60 h 105"/>
                <a:gd name="T78" fmla="*/ 141 w 144"/>
                <a:gd name="T79" fmla="*/ 64 h 105"/>
                <a:gd name="T80" fmla="*/ 139 w 144"/>
                <a:gd name="T81" fmla="*/ 69 h 105"/>
                <a:gd name="T82" fmla="*/ 133 w 144"/>
                <a:gd name="T83" fmla="*/ 73 h 105"/>
                <a:gd name="T84" fmla="*/ 128 w 144"/>
                <a:gd name="T85" fmla="*/ 77 h 105"/>
                <a:gd name="T86" fmla="*/ 125 w 144"/>
                <a:gd name="T87" fmla="*/ 74 h 105"/>
                <a:gd name="T88" fmla="*/ 120 w 144"/>
                <a:gd name="T89" fmla="*/ 72 h 105"/>
                <a:gd name="T90" fmla="*/ 113 w 144"/>
                <a:gd name="T91" fmla="*/ 67 h 105"/>
                <a:gd name="T92" fmla="*/ 108 w 144"/>
                <a:gd name="T93" fmla="*/ 70 h 105"/>
                <a:gd name="T94" fmla="*/ 118 w 144"/>
                <a:gd name="T95" fmla="*/ 80 h 105"/>
                <a:gd name="T96" fmla="*/ 123 w 144"/>
                <a:gd name="T97" fmla="*/ 82 h 105"/>
                <a:gd name="T98" fmla="*/ 128 w 144"/>
                <a:gd name="T99" fmla="*/ 93 h 105"/>
                <a:gd name="T100" fmla="*/ 126 w 144"/>
                <a:gd name="T101" fmla="*/ 95 h 105"/>
                <a:gd name="T102" fmla="*/ 118 w 144"/>
                <a:gd name="T103" fmla="*/ 96 h 105"/>
                <a:gd name="T104" fmla="*/ 110 w 144"/>
                <a:gd name="T105" fmla="*/ 93 h 105"/>
                <a:gd name="T106" fmla="*/ 109 w 144"/>
                <a:gd name="T107" fmla="*/ 94 h 105"/>
                <a:gd name="T108" fmla="*/ 103 w 144"/>
                <a:gd name="T109" fmla="*/ 99 h 105"/>
                <a:gd name="T110" fmla="*/ 91 w 144"/>
                <a:gd name="T111" fmla="*/ 90 h 105"/>
                <a:gd name="T112" fmla="*/ 77 w 144"/>
                <a:gd name="T113" fmla="*/ 83 h 1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44" h="105">
                  <a:moveTo>
                    <a:pt x="77" y="83"/>
                  </a:moveTo>
                  <a:cubicBezTo>
                    <a:pt x="76" y="86"/>
                    <a:pt x="74" y="83"/>
                    <a:pt x="71" y="84"/>
                  </a:cubicBezTo>
                  <a:cubicBezTo>
                    <a:pt x="70" y="84"/>
                    <a:pt x="69" y="85"/>
                    <a:pt x="68" y="86"/>
                  </a:cubicBezTo>
                  <a:cubicBezTo>
                    <a:pt x="66" y="87"/>
                    <a:pt x="65" y="86"/>
                    <a:pt x="63" y="86"/>
                  </a:cubicBezTo>
                  <a:cubicBezTo>
                    <a:pt x="60" y="85"/>
                    <a:pt x="56" y="83"/>
                    <a:pt x="60" y="80"/>
                  </a:cubicBezTo>
                  <a:cubicBezTo>
                    <a:pt x="62" y="78"/>
                    <a:pt x="62" y="76"/>
                    <a:pt x="65" y="76"/>
                  </a:cubicBezTo>
                  <a:cubicBezTo>
                    <a:pt x="68" y="77"/>
                    <a:pt x="71" y="78"/>
                    <a:pt x="75" y="77"/>
                  </a:cubicBezTo>
                  <a:cubicBezTo>
                    <a:pt x="77" y="77"/>
                    <a:pt x="79" y="76"/>
                    <a:pt x="81" y="76"/>
                  </a:cubicBezTo>
                  <a:cubicBezTo>
                    <a:pt x="82" y="76"/>
                    <a:pt x="81" y="75"/>
                    <a:pt x="81" y="74"/>
                  </a:cubicBezTo>
                  <a:cubicBezTo>
                    <a:pt x="78" y="72"/>
                    <a:pt x="77" y="71"/>
                    <a:pt x="80" y="69"/>
                  </a:cubicBezTo>
                  <a:cubicBezTo>
                    <a:pt x="82" y="66"/>
                    <a:pt x="84" y="66"/>
                    <a:pt x="87" y="66"/>
                  </a:cubicBezTo>
                  <a:cubicBezTo>
                    <a:pt x="88" y="66"/>
                    <a:pt x="90" y="66"/>
                    <a:pt x="91" y="67"/>
                  </a:cubicBezTo>
                  <a:cubicBezTo>
                    <a:pt x="93" y="68"/>
                    <a:pt x="93" y="69"/>
                    <a:pt x="93" y="71"/>
                  </a:cubicBezTo>
                  <a:cubicBezTo>
                    <a:pt x="94" y="73"/>
                    <a:pt x="95" y="70"/>
                    <a:pt x="96" y="70"/>
                  </a:cubicBezTo>
                  <a:cubicBezTo>
                    <a:pt x="96" y="69"/>
                    <a:pt x="99" y="70"/>
                    <a:pt x="99" y="70"/>
                  </a:cubicBezTo>
                  <a:cubicBezTo>
                    <a:pt x="100" y="70"/>
                    <a:pt x="103" y="70"/>
                    <a:pt x="103" y="68"/>
                  </a:cubicBezTo>
                  <a:cubicBezTo>
                    <a:pt x="103" y="67"/>
                    <a:pt x="100" y="66"/>
                    <a:pt x="99" y="66"/>
                  </a:cubicBezTo>
                  <a:cubicBezTo>
                    <a:pt x="97" y="65"/>
                    <a:pt x="96" y="64"/>
                    <a:pt x="95" y="63"/>
                  </a:cubicBezTo>
                  <a:cubicBezTo>
                    <a:pt x="94" y="63"/>
                    <a:pt x="93" y="65"/>
                    <a:pt x="93" y="66"/>
                  </a:cubicBezTo>
                  <a:cubicBezTo>
                    <a:pt x="92" y="67"/>
                    <a:pt x="88" y="66"/>
                    <a:pt x="87" y="66"/>
                  </a:cubicBezTo>
                  <a:cubicBezTo>
                    <a:pt x="81" y="65"/>
                    <a:pt x="89" y="63"/>
                    <a:pt x="88" y="61"/>
                  </a:cubicBezTo>
                  <a:cubicBezTo>
                    <a:pt x="87" y="58"/>
                    <a:pt x="86" y="54"/>
                    <a:pt x="84" y="52"/>
                  </a:cubicBezTo>
                  <a:cubicBezTo>
                    <a:pt x="83" y="52"/>
                    <a:pt x="81" y="53"/>
                    <a:pt x="81" y="52"/>
                  </a:cubicBezTo>
                  <a:cubicBezTo>
                    <a:pt x="81" y="51"/>
                    <a:pt x="81" y="49"/>
                    <a:pt x="80" y="48"/>
                  </a:cubicBezTo>
                  <a:cubicBezTo>
                    <a:pt x="79" y="47"/>
                    <a:pt x="78" y="53"/>
                    <a:pt x="79" y="53"/>
                  </a:cubicBezTo>
                  <a:cubicBezTo>
                    <a:pt x="78" y="53"/>
                    <a:pt x="75" y="46"/>
                    <a:pt x="75" y="46"/>
                  </a:cubicBezTo>
                  <a:cubicBezTo>
                    <a:pt x="73" y="46"/>
                    <a:pt x="72" y="47"/>
                    <a:pt x="71" y="48"/>
                  </a:cubicBezTo>
                  <a:cubicBezTo>
                    <a:pt x="70" y="48"/>
                    <a:pt x="67" y="50"/>
                    <a:pt x="67" y="49"/>
                  </a:cubicBezTo>
                  <a:cubicBezTo>
                    <a:pt x="67" y="46"/>
                    <a:pt x="66" y="46"/>
                    <a:pt x="69" y="46"/>
                  </a:cubicBezTo>
                  <a:cubicBezTo>
                    <a:pt x="70" y="46"/>
                    <a:pt x="71" y="45"/>
                    <a:pt x="71" y="44"/>
                  </a:cubicBezTo>
                  <a:cubicBezTo>
                    <a:pt x="72" y="43"/>
                    <a:pt x="69" y="43"/>
                    <a:pt x="69" y="43"/>
                  </a:cubicBezTo>
                  <a:cubicBezTo>
                    <a:pt x="68" y="42"/>
                    <a:pt x="64" y="40"/>
                    <a:pt x="64" y="40"/>
                  </a:cubicBezTo>
                  <a:cubicBezTo>
                    <a:pt x="64" y="37"/>
                    <a:pt x="63" y="39"/>
                    <a:pt x="62" y="39"/>
                  </a:cubicBezTo>
                  <a:cubicBezTo>
                    <a:pt x="61" y="39"/>
                    <a:pt x="62" y="34"/>
                    <a:pt x="60" y="35"/>
                  </a:cubicBezTo>
                  <a:cubicBezTo>
                    <a:pt x="59" y="35"/>
                    <a:pt x="59" y="36"/>
                    <a:pt x="57" y="34"/>
                  </a:cubicBezTo>
                  <a:cubicBezTo>
                    <a:pt x="56" y="34"/>
                    <a:pt x="55" y="32"/>
                    <a:pt x="54" y="32"/>
                  </a:cubicBezTo>
                  <a:cubicBezTo>
                    <a:pt x="54" y="32"/>
                    <a:pt x="55" y="33"/>
                    <a:pt x="55" y="33"/>
                  </a:cubicBezTo>
                  <a:cubicBezTo>
                    <a:pt x="55" y="33"/>
                    <a:pt x="52" y="33"/>
                    <a:pt x="52" y="34"/>
                  </a:cubicBezTo>
                  <a:cubicBezTo>
                    <a:pt x="53" y="35"/>
                    <a:pt x="55" y="34"/>
                    <a:pt x="56" y="36"/>
                  </a:cubicBezTo>
                  <a:cubicBezTo>
                    <a:pt x="56" y="38"/>
                    <a:pt x="54" y="38"/>
                    <a:pt x="53" y="38"/>
                  </a:cubicBezTo>
                  <a:cubicBezTo>
                    <a:pt x="51" y="39"/>
                    <a:pt x="46" y="35"/>
                    <a:pt x="44" y="37"/>
                  </a:cubicBezTo>
                  <a:cubicBezTo>
                    <a:pt x="43" y="37"/>
                    <a:pt x="45" y="38"/>
                    <a:pt x="46" y="39"/>
                  </a:cubicBezTo>
                  <a:cubicBezTo>
                    <a:pt x="46" y="40"/>
                    <a:pt x="47" y="39"/>
                    <a:pt x="48" y="39"/>
                  </a:cubicBezTo>
                  <a:cubicBezTo>
                    <a:pt x="49" y="39"/>
                    <a:pt x="52" y="38"/>
                    <a:pt x="52" y="39"/>
                  </a:cubicBezTo>
                  <a:cubicBezTo>
                    <a:pt x="52" y="40"/>
                    <a:pt x="51" y="41"/>
                    <a:pt x="50" y="42"/>
                  </a:cubicBezTo>
                  <a:cubicBezTo>
                    <a:pt x="50" y="42"/>
                    <a:pt x="39" y="35"/>
                    <a:pt x="37" y="36"/>
                  </a:cubicBezTo>
                  <a:cubicBezTo>
                    <a:pt x="38" y="36"/>
                    <a:pt x="39" y="37"/>
                    <a:pt x="40" y="37"/>
                  </a:cubicBezTo>
                  <a:cubicBezTo>
                    <a:pt x="42" y="39"/>
                    <a:pt x="37" y="38"/>
                    <a:pt x="37" y="38"/>
                  </a:cubicBezTo>
                  <a:cubicBezTo>
                    <a:pt x="34" y="36"/>
                    <a:pt x="30" y="38"/>
                    <a:pt x="27" y="37"/>
                  </a:cubicBezTo>
                  <a:cubicBezTo>
                    <a:pt x="23" y="36"/>
                    <a:pt x="20" y="37"/>
                    <a:pt x="17" y="34"/>
                  </a:cubicBezTo>
                  <a:cubicBezTo>
                    <a:pt x="14" y="32"/>
                    <a:pt x="12" y="35"/>
                    <a:pt x="9" y="34"/>
                  </a:cubicBezTo>
                  <a:cubicBezTo>
                    <a:pt x="8" y="33"/>
                    <a:pt x="6" y="33"/>
                    <a:pt x="5" y="32"/>
                  </a:cubicBezTo>
                  <a:cubicBezTo>
                    <a:pt x="5" y="31"/>
                    <a:pt x="2" y="28"/>
                    <a:pt x="4" y="28"/>
                  </a:cubicBezTo>
                  <a:cubicBezTo>
                    <a:pt x="7" y="28"/>
                    <a:pt x="11" y="31"/>
                    <a:pt x="14" y="29"/>
                  </a:cubicBezTo>
                  <a:cubicBezTo>
                    <a:pt x="15" y="28"/>
                    <a:pt x="13" y="27"/>
                    <a:pt x="13" y="27"/>
                  </a:cubicBezTo>
                  <a:cubicBezTo>
                    <a:pt x="11" y="26"/>
                    <a:pt x="9" y="26"/>
                    <a:pt x="8" y="26"/>
                  </a:cubicBezTo>
                  <a:cubicBezTo>
                    <a:pt x="5" y="26"/>
                    <a:pt x="0" y="26"/>
                    <a:pt x="0" y="23"/>
                  </a:cubicBezTo>
                  <a:cubicBezTo>
                    <a:pt x="0" y="19"/>
                    <a:pt x="0" y="16"/>
                    <a:pt x="2" y="12"/>
                  </a:cubicBezTo>
                  <a:cubicBezTo>
                    <a:pt x="3" y="9"/>
                    <a:pt x="6" y="7"/>
                    <a:pt x="9" y="5"/>
                  </a:cubicBezTo>
                  <a:cubicBezTo>
                    <a:pt x="11" y="3"/>
                    <a:pt x="13" y="3"/>
                    <a:pt x="16" y="2"/>
                  </a:cubicBezTo>
                  <a:cubicBezTo>
                    <a:pt x="18" y="2"/>
                    <a:pt x="24" y="0"/>
                    <a:pt x="25" y="3"/>
                  </a:cubicBezTo>
                  <a:cubicBezTo>
                    <a:pt x="25" y="2"/>
                    <a:pt x="20" y="7"/>
                    <a:pt x="19" y="7"/>
                  </a:cubicBezTo>
                  <a:cubicBezTo>
                    <a:pt x="17" y="9"/>
                    <a:pt x="15" y="11"/>
                    <a:pt x="17" y="13"/>
                  </a:cubicBezTo>
                  <a:cubicBezTo>
                    <a:pt x="19" y="15"/>
                    <a:pt x="17" y="16"/>
                    <a:pt x="18" y="18"/>
                  </a:cubicBezTo>
                  <a:cubicBezTo>
                    <a:pt x="18" y="20"/>
                    <a:pt x="20" y="21"/>
                    <a:pt x="21" y="22"/>
                  </a:cubicBezTo>
                  <a:cubicBezTo>
                    <a:pt x="22" y="23"/>
                    <a:pt x="24" y="24"/>
                    <a:pt x="25" y="25"/>
                  </a:cubicBezTo>
                  <a:cubicBezTo>
                    <a:pt x="26" y="26"/>
                    <a:pt x="22" y="26"/>
                    <a:pt x="22" y="27"/>
                  </a:cubicBezTo>
                  <a:cubicBezTo>
                    <a:pt x="22" y="26"/>
                    <a:pt x="26" y="29"/>
                    <a:pt x="26" y="29"/>
                  </a:cubicBezTo>
                  <a:cubicBezTo>
                    <a:pt x="27" y="28"/>
                    <a:pt x="26" y="26"/>
                    <a:pt x="26" y="25"/>
                  </a:cubicBezTo>
                  <a:cubicBezTo>
                    <a:pt x="26" y="25"/>
                    <a:pt x="28" y="24"/>
                    <a:pt x="27" y="23"/>
                  </a:cubicBezTo>
                  <a:cubicBezTo>
                    <a:pt x="26" y="22"/>
                    <a:pt x="22" y="21"/>
                    <a:pt x="21" y="20"/>
                  </a:cubicBezTo>
                  <a:cubicBezTo>
                    <a:pt x="20" y="20"/>
                    <a:pt x="19" y="19"/>
                    <a:pt x="20" y="19"/>
                  </a:cubicBezTo>
                  <a:cubicBezTo>
                    <a:pt x="22" y="19"/>
                    <a:pt x="22" y="18"/>
                    <a:pt x="23" y="17"/>
                  </a:cubicBezTo>
                  <a:cubicBezTo>
                    <a:pt x="25" y="16"/>
                    <a:pt x="28" y="18"/>
                    <a:pt x="29" y="19"/>
                  </a:cubicBezTo>
                  <a:cubicBezTo>
                    <a:pt x="28" y="18"/>
                    <a:pt x="27" y="17"/>
                    <a:pt x="27" y="16"/>
                  </a:cubicBezTo>
                  <a:cubicBezTo>
                    <a:pt x="27" y="14"/>
                    <a:pt x="22" y="15"/>
                    <a:pt x="22" y="13"/>
                  </a:cubicBezTo>
                  <a:cubicBezTo>
                    <a:pt x="20" y="7"/>
                    <a:pt x="29" y="12"/>
                    <a:pt x="29" y="12"/>
                  </a:cubicBezTo>
                  <a:cubicBezTo>
                    <a:pt x="29" y="11"/>
                    <a:pt x="23" y="9"/>
                    <a:pt x="23" y="9"/>
                  </a:cubicBezTo>
                  <a:cubicBezTo>
                    <a:pt x="23" y="8"/>
                    <a:pt x="28" y="9"/>
                    <a:pt x="28" y="9"/>
                  </a:cubicBezTo>
                  <a:cubicBezTo>
                    <a:pt x="28" y="8"/>
                    <a:pt x="25" y="7"/>
                    <a:pt x="25" y="7"/>
                  </a:cubicBezTo>
                  <a:cubicBezTo>
                    <a:pt x="24" y="6"/>
                    <a:pt x="25" y="6"/>
                    <a:pt x="26" y="6"/>
                  </a:cubicBezTo>
                  <a:cubicBezTo>
                    <a:pt x="27" y="7"/>
                    <a:pt x="27" y="6"/>
                    <a:pt x="28" y="6"/>
                  </a:cubicBezTo>
                  <a:cubicBezTo>
                    <a:pt x="30" y="5"/>
                    <a:pt x="30" y="6"/>
                    <a:pt x="32" y="6"/>
                  </a:cubicBezTo>
                  <a:cubicBezTo>
                    <a:pt x="29" y="5"/>
                    <a:pt x="33" y="3"/>
                    <a:pt x="34" y="3"/>
                  </a:cubicBezTo>
                  <a:cubicBezTo>
                    <a:pt x="36" y="2"/>
                    <a:pt x="42" y="2"/>
                    <a:pt x="43" y="4"/>
                  </a:cubicBezTo>
                  <a:cubicBezTo>
                    <a:pt x="44" y="5"/>
                    <a:pt x="44" y="6"/>
                    <a:pt x="44" y="7"/>
                  </a:cubicBezTo>
                  <a:cubicBezTo>
                    <a:pt x="45" y="8"/>
                    <a:pt x="46" y="9"/>
                    <a:pt x="47" y="10"/>
                  </a:cubicBezTo>
                  <a:cubicBezTo>
                    <a:pt x="48" y="12"/>
                    <a:pt x="43" y="16"/>
                    <a:pt x="43" y="16"/>
                  </a:cubicBezTo>
                  <a:cubicBezTo>
                    <a:pt x="44" y="17"/>
                    <a:pt x="46" y="14"/>
                    <a:pt x="47" y="14"/>
                  </a:cubicBezTo>
                  <a:cubicBezTo>
                    <a:pt x="47" y="14"/>
                    <a:pt x="45" y="20"/>
                    <a:pt x="46" y="19"/>
                  </a:cubicBezTo>
                  <a:cubicBezTo>
                    <a:pt x="47" y="19"/>
                    <a:pt x="47" y="17"/>
                    <a:pt x="48" y="17"/>
                  </a:cubicBezTo>
                  <a:cubicBezTo>
                    <a:pt x="50" y="17"/>
                    <a:pt x="50" y="18"/>
                    <a:pt x="52" y="16"/>
                  </a:cubicBezTo>
                  <a:cubicBezTo>
                    <a:pt x="53" y="15"/>
                    <a:pt x="53" y="16"/>
                    <a:pt x="54" y="17"/>
                  </a:cubicBezTo>
                  <a:cubicBezTo>
                    <a:pt x="55" y="18"/>
                    <a:pt x="54" y="18"/>
                    <a:pt x="54" y="19"/>
                  </a:cubicBezTo>
                  <a:cubicBezTo>
                    <a:pt x="54" y="20"/>
                    <a:pt x="59" y="21"/>
                    <a:pt x="60" y="21"/>
                  </a:cubicBezTo>
                  <a:cubicBezTo>
                    <a:pt x="60" y="21"/>
                    <a:pt x="55" y="16"/>
                    <a:pt x="54" y="15"/>
                  </a:cubicBezTo>
                  <a:cubicBezTo>
                    <a:pt x="54" y="15"/>
                    <a:pt x="63" y="18"/>
                    <a:pt x="63" y="17"/>
                  </a:cubicBezTo>
                  <a:cubicBezTo>
                    <a:pt x="63" y="17"/>
                    <a:pt x="57" y="16"/>
                    <a:pt x="57" y="14"/>
                  </a:cubicBezTo>
                  <a:cubicBezTo>
                    <a:pt x="57" y="13"/>
                    <a:pt x="60" y="12"/>
                    <a:pt x="61" y="12"/>
                  </a:cubicBezTo>
                  <a:cubicBezTo>
                    <a:pt x="63" y="11"/>
                    <a:pt x="64" y="12"/>
                    <a:pt x="66" y="13"/>
                  </a:cubicBezTo>
                  <a:cubicBezTo>
                    <a:pt x="69" y="14"/>
                    <a:pt x="73" y="13"/>
                    <a:pt x="74" y="17"/>
                  </a:cubicBezTo>
                  <a:cubicBezTo>
                    <a:pt x="74" y="17"/>
                    <a:pt x="67" y="17"/>
                    <a:pt x="68" y="20"/>
                  </a:cubicBezTo>
                  <a:cubicBezTo>
                    <a:pt x="68" y="19"/>
                    <a:pt x="71" y="18"/>
                    <a:pt x="71" y="18"/>
                  </a:cubicBezTo>
                  <a:cubicBezTo>
                    <a:pt x="73" y="18"/>
                    <a:pt x="70" y="20"/>
                    <a:pt x="70" y="21"/>
                  </a:cubicBezTo>
                  <a:cubicBezTo>
                    <a:pt x="70" y="21"/>
                    <a:pt x="73" y="19"/>
                    <a:pt x="73" y="19"/>
                  </a:cubicBezTo>
                  <a:cubicBezTo>
                    <a:pt x="73" y="18"/>
                    <a:pt x="77" y="18"/>
                    <a:pt x="78" y="19"/>
                  </a:cubicBezTo>
                  <a:cubicBezTo>
                    <a:pt x="82" y="19"/>
                    <a:pt x="73" y="22"/>
                    <a:pt x="74" y="23"/>
                  </a:cubicBezTo>
                  <a:cubicBezTo>
                    <a:pt x="74" y="23"/>
                    <a:pt x="76" y="21"/>
                    <a:pt x="76" y="22"/>
                  </a:cubicBezTo>
                  <a:cubicBezTo>
                    <a:pt x="76" y="23"/>
                    <a:pt x="74" y="25"/>
                    <a:pt x="75" y="26"/>
                  </a:cubicBezTo>
                  <a:cubicBezTo>
                    <a:pt x="74" y="25"/>
                    <a:pt x="78" y="21"/>
                    <a:pt x="79" y="22"/>
                  </a:cubicBezTo>
                  <a:cubicBezTo>
                    <a:pt x="79" y="24"/>
                    <a:pt x="78" y="26"/>
                    <a:pt x="79" y="27"/>
                  </a:cubicBezTo>
                  <a:cubicBezTo>
                    <a:pt x="79" y="27"/>
                    <a:pt x="79" y="23"/>
                    <a:pt x="81" y="23"/>
                  </a:cubicBezTo>
                  <a:cubicBezTo>
                    <a:pt x="83" y="24"/>
                    <a:pt x="80" y="27"/>
                    <a:pt x="81" y="28"/>
                  </a:cubicBezTo>
                  <a:cubicBezTo>
                    <a:pt x="81" y="28"/>
                    <a:pt x="82" y="25"/>
                    <a:pt x="83" y="25"/>
                  </a:cubicBezTo>
                  <a:cubicBezTo>
                    <a:pt x="83" y="25"/>
                    <a:pt x="82" y="28"/>
                    <a:pt x="83" y="28"/>
                  </a:cubicBezTo>
                  <a:cubicBezTo>
                    <a:pt x="82" y="28"/>
                    <a:pt x="85" y="24"/>
                    <a:pt x="86" y="23"/>
                  </a:cubicBezTo>
                  <a:cubicBezTo>
                    <a:pt x="87" y="22"/>
                    <a:pt x="90" y="23"/>
                    <a:pt x="91" y="24"/>
                  </a:cubicBezTo>
                  <a:cubicBezTo>
                    <a:pt x="93" y="25"/>
                    <a:pt x="94" y="27"/>
                    <a:pt x="91" y="27"/>
                  </a:cubicBezTo>
                  <a:cubicBezTo>
                    <a:pt x="90" y="27"/>
                    <a:pt x="86" y="27"/>
                    <a:pt x="86" y="30"/>
                  </a:cubicBezTo>
                  <a:cubicBezTo>
                    <a:pt x="86" y="29"/>
                    <a:pt x="92" y="27"/>
                    <a:pt x="92" y="28"/>
                  </a:cubicBezTo>
                  <a:cubicBezTo>
                    <a:pt x="92" y="28"/>
                    <a:pt x="88" y="30"/>
                    <a:pt x="88" y="31"/>
                  </a:cubicBezTo>
                  <a:cubicBezTo>
                    <a:pt x="88" y="30"/>
                    <a:pt x="92" y="30"/>
                    <a:pt x="92" y="30"/>
                  </a:cubicBezTo>
                  <a:cubicBezTo>
                    <a:pt x="93" y="29"/>
                    <a:pt x="95" y="26"/>
                    <a:pt x="96" y="27"/>
                  </a:cubicBezTo>
                  <a:cubicBezTo>
                    <a:pt x="97" y="29"/>
                    <a:pt x="96" y="31"/>
                    <a:pt x="94" y="31"/>
                  </a:cubicBezTo>
                  <a:cubicBezTo>
                    <a:pt x="93" y="32"/>
                    <a:pt x="92" y="33"/>
                    <a:pt x="91" y="34"/>
                  </a:cubicBezTo>
                  <a:cubicBezTo>
                    <a:pt x="91" y="34"/>
                    <a:pt x="93" y="32"/>
                    <a:pt x="94" y="32"/>
                  </a:cubicBezTo>
                  <a:cubicBezTo>
                    <a:pt x="94" y="32"/>
                    <a:pt x="93" y="36"/>
                    <a:pt x="93" y="36"/>
                  </a:cubicBezTo>
                  <a:cubicBezTo>
                    <a:pt x="92" y="34"/>
                    <a:pt x="99" y="27"/>
                    <a:pt x="100" y="29"/>
                  </a:cubicBezTo>
                  <a:cubicBezTo>
                    <a:pt x="101" y="30"/>
                    <a:pt x="99" y="31"/>
                    <a:pt x="98" y="31"/>
                  </a:cubicBezTo>
                  <a:cubicBezTo>
                    <a:pt x="99" y="31"/>
                    <a:pt x="102" y="31"/>
                    <a:pt x="103" y="31"/>
                  </a:cubicBezTo>
                  <a:cubicBezTo>
                    <a:pt x="104" y="31"/>
                    <a:pt x="106" y="31"/>
                    <a:pt x="107" y="32"/>
                  </a:cubicBezTo>
                  <a:cubicBezTo>
                    <a:pt x="108" y="35"/>
                    <a:pt x="98" y="35"/>
                    <a:pt x="99" y="38"/>
                  </a:cubicBezTo>
                  <a:cubicBezTo>
                    <a:pt x="99" y="38"/>
                    <a:pt x="102" y="35"/>
                    <a:pt x="103" y="35"/>
                  </a:cubicBezTo>
                  <a:cubicBezTo>
                    <a:pt x="104" y="35"/>
                    <a:pt x="106" y="35"/>
                    <a:pt x="106" y="36"/>
                  </a:cubicBezTo>
                  <a:cubicBezTo>
                    <a:pt x="107" y="37"/>
                    <a:pt x="101" y="39"/>
                    <a:pt x="101" y="39"/>
                  </a:cubicBezTo>
                  <a:cubicBezTo>
                    <a:pt x="101" y="39"/>
                    <a:pt x="104" y="38"/>
                    <a:pt x="104" y="38"/>
                  </a:cubicBezTo>
                  <a:cubicBezTo>
                    <a:pt x="105" y="38"/>
                    <a:pt x="107" y="37"/>
                    <a:pt x="108" y="36"/>
                  </a:cubicBezTo>
                  <a:cubicBezTo>
                    <a:pt x="109" y="36"/>
                    <a:pt x="108" y="35"/>
                    <a:pt x="109" y="34"/>
                  </a:cubicBezTo>
                  <a:cubicBezTo>
                    <a:pt x="110" y="34"/>
                    <a:pt x="112" y="36"/>
                    <a:pt x="112" y="37"/>
                  </a:cubicBezTo>
                  <a:cubicBezTo>
                    <a:pt x="116" y="40"/>
                    <a:pt x="112" y="39"/>
                    <a:pt x="109" y="40"/>
                  </a:cubicBezTo>
                  <a:cubicBezTo>
                    <a:pt x="109" y="40"/>
                    <a:pt x="102" y="42"/>
                    <a:pt x="102" y="41"/>
                  </a:cubicBezTo>
                  <a:cubicBezTo>
                    <a:pt x="102" y="42"/>
                    <a:pt x="118" y="42"/>
                    <a:pt x="117" y="44"/>
                  </a:cubicBezTo>
                  <a:cubicBezTo>
                    <a:pt x="116" y="45"/>
                    <a:pt x="111" y="45"/>
                    <a:pt x="110" y="44"/>
                  </a:cubicBezTo>
                  <a:cubicBezTo>
                    <a:pt x="110" y="44"/>
                    <a:pt x="106" y="45"/>
                    <a:pt x="106" y="45"/>
                  </a:cubicBezTo>
                  <a:cubicBezTo>
                    <a:pt x="107" y="46"/>
                    <a:pt x="110" y="45"/>
                    <a:pt x="110" y="46"/>
                  </a:cubicBezTo>
                  <a:cubicBezTo>
                    <a:pt x="111" y="46"/>
                    <a:pt x="107" y="47"/>
                    <a:pt x="107" y="48"/>
                  </a:cubicBezTo>
                  <a:cubicBezTo>
                    <a:pt x="107" y="50"/>
                    <a:pt x="111" y="51"/>
                    <a:pt x="112" y="51"/>
                  </a:cubicBezTo>
                  <a:cubicBezTo>
                    <a:pt x="114" y="52"/>
                    <a:pt x="117" y="52"/>
                    <a:pt x="118" y="54"/>
                  </a:cubicBezTo>
                  <a:cubicBezTo>
                    <a:pt x="119" y="55"/>
                    <a:pt x="119" y="56"/>
                    <a:pt x="120" y="56"/>
                  </a:cubicBezTo>
                  <a:cubicBezTo>
                    <a:pt x="120" y="56"/>
                    <a:pt x="122" y="55"/>
                    <a:pt x="122" y="55"/>
                  </a:cubicBezTo>
                  <a:cubicBezTo>
                    <a:pt x="122" y="55"/>
                    <a:pt x="122" y="57"/>
                    <a:pt x="123" y="57"/>
                  </a:cubicBezTo>
                  <a:cubicBezTo>
                    <a:pt x="123" y="57"/>
                    <a:pt x="123" y="55"/>
                    <a:pt x="124" y="55"/>
                  </a:cubicBezTo>
                  <a:cubicBezTo>
                    <a:pt x="124" y="55"/>
                    <a:pt x="124" y="57"/>
                    <a:pt x="124" y="57"/>
                  </a:cubicBezTo>
                  <a:cubicBezTo>
                    <a:pt x="124" y="58"/>
                    <a:pt x="126" y="57"/>
                    <a:pt x="127" y="57"/>
                  </a:cubicBezTo>
                  <a:cubicBezTo>
                    <a:pt x="127" y="57"/>
                    <a:pt x="129" y="58"/>
                    <a:pt x="129" y="59"/>
                  </a:cubicBezTo>
                  <a:cubicBezTo>
                    <a:pt x="129" y="60"/>
                    <a:pt x="128" y="59"/>
                    <a:pt x="128" y="60"/>
                  </a:cubicBezTo>
                  <a:cubicBezTo>
                    <a:pt x="129" y="59"/>
                    <a:pt x="138" y="62"/>
                    <a:pt x="138" y="62"/>
                  </a:cubicBezTo>
                  <a:cubicBezTo>
                    <a:pt x="137" y="63"/>
                    <a:pt x="137" y="63"/>
                    <a:pt x="137" y="63"/>
                  </a:cubicBezTo>
                  <a:cubicBezTo>
                    <a:pt x="137" y="64"/>
                    <a:pt x="139" y="63"/>
                    <a:pt x="139" y="63"/>
                  </a:cubicBezTo>
                  <a:cubicBezTo>
                    <a:pt x="140" y="62"/>
                    <a:pt x="140" y="63"/>
                    <a:pt x="141" y="64"/>
                  </a:cubicBezTo>
                  <a:cubicBezTo>
                    <a:pt x="142" y="64"/>
                    <a:pt x="144" y="66"/>
                    <a:pt x="143" y="67"/>
                  </a:cubicBezTo>
                  <a:cubicBezTo>
                    <a:pt x="143" y="67"/>
                    <a:pt x="141" y="67"/>
                    <a:pt x="141" y="67"/>
                  </a:cubicBezTo>
                  <a:cubicBezTo>
                    <a:pt x="141" y="68"/>
                    <a:pt x="143" y="68"/>
                    <a:pt x="142" y="69"/>
                  </a:cubicBezTo>
                  <a:cubicBezTo>
                    <a:pt x="142" y="69"/>
                    <a:pt x="139" y="69"/>
                    <a:pt x="139" y="69"/>
                  </a:cubicBezTo>
                  <a:cubicBezTo>
                    <a:pt x="137" y="70"/>
                    <a:pt x="139" y="70"/>
                    <a:pt x="139" y="71"/>
                  </a:cubicBezTo>
                  <a:cubicBezTo>
                    <a:pt x="140" y="73"/>
                    <a:pt x="136" y="71"/>
                    <a:pt x="135" y="71"/>
                  </a:cubicBezTo>
                  <a:cubicBezTo>
                    <a:pt x="136" y="72"/>
                    <a:pt x="138" y="73"/>
                    <a:pt x="137" y="74"/>
                  </a:cubicBezTo>
                  <a:cubicBezTo>
                    <a:pt x="136" y="74"/>
                    <a:pt x="132" y="74"/>
                    <a:pt x="133" y="73"/>
                  </a:cubicBezTo>
                  <a:cubicBezTo>
                    <a:pt x="132" y="74"/>
                    <a:pt x="135" y="76"/>
                    <a:pt x="134" y="77"/>
                  </a:cubicBezTo>
                  <a:cubicBezTo>
                    <a:pt x="133" y="77"/>
                    <a:pt x="133" y="75"/>
                    <a:pt x="132" y="76"/>
                  </a:cubicBezTo>
                  <a:cubicBezTo>
                    <a:pt x="131" y="77"/>
                    <a:pt x="135" y="82"/>
                    <a:pt x="131" y="79"/>
                  </a:cubicBezTo>
                  <a:cubicBezTo>
                    <a:pt x="131" y="79"/>
                    <a:pt x="128" y="77"/>
                    <a:pt x="128" y="77"/>
                  </a:cubicBezTo>
                  <a:cubicBezTo>
                    <a:pt x="127" y="78"/>
                    <a:pt x="127" y="79"/>
                    <a:pt x="126" y="79"/>
                  </a:cubicBezTo>
                  <a:cubicBezTo>
                    <a:pt x="126" y="78"/>
                    <a:pt x="127" y="77"/>
                    <a:pt x="127" y="76"/>
                  </a:cubicBezTo>
                  <a:cubicBezTo>
                    <a:pt x="127" y="77"/>
                    <a:pt x="125" y="77"/>
                    <a:pt x="125" y="77"/>
                  </a:cubicBezTo>
                  <a:cubicBezTo>
                    <a:pt x="124" y="76"/>
                    <a:pt x="126" y="75"/>
                    <a:pt x="125" y="74"/>
                  </a:cubicBezTo>
                  <a:cubicBezTo>
                    <a:pt x="125" y="74"/>
                    <a:pt x="123" y="75"/>
                    <a:pt x="123" y="75"/>
                  </a:cubicBezTo>
                  <a:cubicBezTo>
                    <a:pt x="122" y="74"/>
                    <a:pt x="123" y="72"/>
                    <a:pt x="123" y="72"/>
                  </a:cubicBezTo>
                  <a:cubicBezTo>
                    <a:pt x="124" y="72"/>
                    <a:pt x="128" y="70"/>
                    <a:pt x="127" y="70"/>
                  </a:cubicBezTo>
                  <a:cubicBezTo>
                    <a:pt x="126" y="69"/>
                    <a:pt x="122" y="73"/>
                    <a:pt x="120" y="72"/>
                  </a:cubicBezTo>
                  <a:cubicBezTo>
                    <a:pt x="120" y="72"/>
                    <a:pt x="123" y="69"/>
                    <a:pt x="122" y="69"/>
                  </a:cubicBezTo>
                  <a:cubicBezTo>
                    <a:pt x="121" y="69"/>
                    <a:pt x="120" y="71"/>
                    <a:pt x="119" y="70"/>
                  </a:cubicBezTo>
                  <a:cubicBezTo>
                    <a:pt x="118" y="69"/>
                    <a:pt x="117" y="69"/>
                    <a:pt x="116" y="68"/>
                  </a:cubicBezTo>
                  <a:cubicBezTo>
                    <a:pt x="115" y="67"/>
                    <a:pt x="114" y="66"/>
                    <a:pt x="113" y="67"/>
                  </a:cubicBezTo>
                  <a:cubicBezTo>
                    <a:pt x="113" y="68"/>
                    <a:pt x="113" y="68"/>
                    <a:pt x="113" y="69"/>
                  </a:cubicBezTo>
                  <a:cubicBezTo>
                    <a:pt x="113" y="69"/>
                    <a:pt x="112" y="69"/>
                    <a:pt x="112" y="69"/>
                  </a:cubicBezTo>
                  <a:cubicBezTo>
                    <a:pt x="112" y="70"/>
                    <a:pt x="116" y="72"/>
                    <a:pt x="112" y="72"/>
                  </a:cubicBezTo>
                  <a:cubicBezTo>
                    <a:pt x="111" y="72"/>
                    <a:pt x="107" y="71"/>
                    <a:pt x="108" y="70"/>
                  </a:cubicBezTo>
                  <a:cubicBezTo>
                    <a:pt x="107" y="72"/>
                    <a:pt x="111" y="74"/>
                    <a:pt x="112" y="75"/>
                  </a:cubicBezTo>
                  <a:cubicBezTo>
                    <a:pt x="114" y="75"/>
                    <a:pt x="114" y="78"/>
                    <a:pt x="115" y="79"/>
                  </a:cubicBezTo>
                  <a:cubicBezTo>
                    <a:pt x="116" y="80"/>
                    <a:pt x="116" y="81"/>
                    <a:pt x="117" y="81"/>
                  </a:cubicBezTo>
                  <a:cubicBezTo>
                    <a:pt x="118" y="81"/>
                    <a:pt x="117" y="80"/>
                    <a:pt x="118" y="80"/>
                  </a:cubicBezTo>
                  <a:cubicBezTo>
                    <a:pt x="118" y="80"/>
                    <a:pt x="119" y="81"/>
                    <a:pt x="119" y="82"/>
                  </a:cubicBezTo>
                  <a:cubicBezTo>
                    <a:pt x="120" y="83"/>
                    <a:pt x="120" y="82"/>
                    <a:pt x="121" y="81"/>
                  </a:cubicBezTo>
                  <a:cubicBezTo>
                    <a:pt x="122" y="81"/>
                    <a:pt x="121" y="85"/>
                    <a:pt x="122" y="84"/>
                  </a:cubicBezTo>
                  <a:cubicBezTo>
                    <a:pt x="123" y="84"/>
                    <a:pt x="122" y="83"/>
                    <a:pt x="123" y="82"/>
                  </a:cubicBezTo>
                  <a:cubicBezTo>
                    <a:pt x="123" y="82"/>
                    <a:pt x="123" y="84"/>
                    <a:pt x="123" y="85"/>
                  </a:cubicBezTo>
                  <a:cubicBezTo>
                    <a:pt x="123" y="86"/>
                    <a:pt x="123" y="86"/>
                    <a:pt x="124" y="87"/>
                  </a:cubicBezTo>
                  <a:cubicBezTo>
                    <a:pt x="125" y="87"/>
                    <a:pt x="126" y="88"/>
                    <a:pt x="126" y="89"/>
                  </a:cubicBezTo>
                  <a:cubicBezTo>
                    <a:pt x="127" y="89"/>
                    <a:pt x="128" y="93"/>
                    <a:pt x="128" y="93"/>
                  </a:cubicBezTo>
                  <a:cubicBezTo>
                    <a:pt x="127" y="92"/>
                    <a:pt x="127" y="91"/>
                    <a:pt x="127" y="91"/>
                  </a:cubicBezTo>
                  <a:cubicBezTo>
                    <a:pt x="126" y="91"/>
                    <a:pt x="127" y="95"/>
                    <a:pt x="127" y="95"/>
                  </a:cubicBezTo>
                  <a:cubicBezTo>
                    <a:pt x="127" y="95"/>
                    <a:pt x="125" y="91"/>
                    <a:pt x="124" y="90"/>
                  </a:cubicBezTo>
                  <a:cubicBezTo>
                    <a:pt x="124" y="90"/>
                    <a:pt x="125" y="94"/>
                    <a:pt x="126" y="95"/>
                  </a:cubicBezTo>
                  <a:cubicBezTo>
                    <a:pt x="126" y="98"/>
                    <a:pt x="124" y="95"/>
                    <a:pt x="124" y="96"/>
                  </a:cubicBezTo>
                  <a:cubicBezTo>
                    <a:pt x="123" y="97"/>
                    <a:pt x="128" y="99"/>
                    <a:pt x="128" y="100"/>
                  </a:cubicBezTo>
                  <a:cubicBezTo>
                    <a:pt x="128" y="101"/>
                    <a:pt x="119" y="95"/>
                    <a:pt x="118" y="95"/>
                  </a:cubicBezTo>
                  <a:cubicBezTo>
                    <a:pt x="118" y="95"/>
                    <a:pt x="118" y="96"/>
                    <a:pt x="118" y="96"/>
                  </a:cubicBezTo>
                  <a:cubicBezTo>
                    <a:pt x="118" y="97"/>
                    <a:pt x="116" y="93"/>
                    <a:pt x="115" y="93"/>
                  </a:cubicBezTo>
                  <a:cubicBezTo>
                    <a:pt x="115" y="93"/>
                    <a:pt x="116" y="95"/>
                    <a:pt x="116" y="95"/>
                  </a:cubicBezTo>
                  <a:cubicBezTo>
                    <a:pt x="115" y="96"/>
                    <a:pt x="113" y="92"/>
                    <a:pt x="112" y="91"/>
                  </a:cubicBezTo>
                  <a:cubicBezTo>
                    <a:pt x="111" y="90"/>
                    <a:pt x="111" y="92"/>
                    <a:pt x="110" y="93"/>
                  </a:cubicBezTo>
                  <a:cubicBezTo>
                    <a:pt x="110" y="94"/>
                    <a:pt x="108" y="90"/>
                    <a:pt x="108" y="90"/>
                  </a:cubicBezTo>
                  <a:cubicBezTo>
                    <a:pt x="108" y="90"/>
                    <a:pt x="105" y="90"/>
                    <a:pt x="105" y="90"/>
                  </a:cubicBezTo>
                  <a:cubicBezTo>
                    <a:pt x="105" y="91"/>
                    <a:pt x="106" y="92"/>
                    <a:pt x="107" y="92"/>
                  </a:cubicBezTo>
                  <a:cubicBezTo>
                    <a:pt x="108" y="93"/>
                    <a:pt x="108" y="93"/>
                    <a:pt x="109" y="94"/>
                  </a:cubicBezTo>
                  <a:cubicBezTo>
                    <a:pt x="110" y="95"/>
                    <a:pt x="112" y="96"/>
                    <a:pt x="114" y="97"/>
                  </a:cubicBezTo>
                  <a:cubicBezTo>
                    <a:pt x="116" y="99"/>
                    <a:pt x="117" y="100"/>
                    <a:pt x="118" y="102"/>
                  </a:cubicBezTo>
                  <a:cubicBezTo>
                    <a:pt x="120" y="105"/>
                    <a:pt x="120" y="105"/>
                    <a:pt x="117" y="104"/>
                  </a:cubicBezTo>
                  <a:cubicBezTo>
                    <a:pt x="113" y="102"/>
                    <a:pt x="106" y="103"/>
                    <a:pt x="103" y="99"/>
                  </a:cubicBezTo>
                  <a:cubicBezTo>
                    <a:pt x="102" y="97"/>
                    <a:pt x="99" y="99"/>
                    <a:pt x="97" y="97"/>
                  </a:cubicBezTo>
                  <a:cubicBezTo>
                    <a:pt x="96" y="96"/>
                    <a:pt x="90" y="94"/>
                    <a:pt x="90" y="93"/>
                  </a:cubicBezTo>
                  <a:cubicBezTo>
                    <a:pt x="90" y="92"/>
                    <a:pt x="93" y="93"/>
                    <a:pt x="93" y="92"/>
                  </a:cubicBezTo>
                  <a:cubicBezTo>
                    <a:pt x="94" y="91"/>
                    <a:pt x="91" y="90"/>
                    <a:pt x="91" y="90"/>
                  </a:cubicBezTo>
                  <a:cubicBezTo>
                    <a:pt x="88" y="89"/>
                    <a:pt x="86" y="87"/>
                    <a:pt x="84" y="86"/>
                  </a:cubicBezTo>
                  <a:cubicBezTo>
                    <a:pt x="83" y="85"/>
                    <a:pt x="84" y="84"/>
                    <a:pt x="82" y="84"/>
                  </a:cubicBezTo>
                  <a:cubicBezTo>
                    <a:pt x="82" y="83"/>
                    <a:pt x="77" y="83"/>
                    <a:pt x="77" y="83"/>
                  </a:cubicBezTo>
                  <a:cubicBezTo>
                    <a:pt x="77" y="84"/>
                    <a:pt x="78" y="82"/>
                    <a:pt x="77" y="8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5" name="Freeform 549"/>
            <p:cNvSpPr>
              <a:spLocks/>
            </p:cNvSpPr>
            <p:nvPr/>
          </p:nvSpPr>
          <p:spPr bwMode="auto">
            <a:xfrm>
              <a:off x="8372164" y="5637283"/>
              <a:ext cx="57323" cy="19114"/>
            </a:xfrm>
            <a:custGeom>
              <a:avLst/>
              <a:gdLst>
                <a:gd name="T0" fmla="*/ 5 w 6"/>
                <a:gd name="T1" fmla="*/ 1 h 2"/>
                <a:gd name="T2" fmla="*/ 1 w 6"/>
                <a:gd name="T3" fmla="*/ 0 h 2"/>
                <a:gd name="T4" fmla="*/ 5 w 6"/>
                <a:gd name="T5" fmla="*/ 1 h 2"/>
              </a:gdLst>
              <a:ahLst/>
              <a:cxnLst>
                <a:cxn ang="0">
                  <a:pos x="T0" y="T1"/>
                </a:cxn>
                <a:cxn ang="0">
                  <a:pos x="T2" y="T3"/>
                </a:cxn>
                <a:cxn ang="0">
                  <a:pos x="T4" y="T5"/>
                </a:cxn>
              </a:cxnLst>
              <a:rect l="0" t="0" r="r" b="b"/>
              <a:pathLst>
                <a:path w="6" h="2">
                  <a:moveTo>
                    <a:pt x="5" y="1"/>
                  </a:moveTo>
                  <a:cubicBezTo>
                    <a:pt x="5" y="2"/>
                    <a:pt x="0" y="0"/>
                    <a:pt x="1" y="0"/>
                  </a:cubicBezTo>
                  <a:cubicBezTo>
                    <a:pt x="3" y="0"/>
                    <a:pt x="6" y="0"/>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6" name="Freeform 550"/>
            <p:cNvSpPr>
              <a:spLocks/>
            </p:cNvSpPr>
            <p:nvPr/>
          </p:nvSpPr>
          <p:spPr bwMode="auto">
            <a:xfrm>
              <a:off x="8203376" y="5226347"/>
              <a:ext cx="76432" cy="19114"/>
            </a:xfrm>
            <a:custGeom>
              <a:avLst/>
              <a:gdLst>
                <a:gd name="T0" fmla="*/ 7 w 8"/>
                <a:gd name="T1" fmla="*/ 1 h 2"/>
                <a:gd name="T2" fmla="*/ 2 w 8"/>
                <a:gd name="T3" fmla="*/ 2 h 2"/>
                <a:gd name="T4" fmla="*/ 3 w 8"/>
                <a:gd name="T5" fmla="*/ 0 h 2"/>
                <a:gd name="T6" fmla="*/ 7 w 8"/>
                <a:gd name="T7" fmla="*/ 1 h 2"/>
                <a:gd name="T8" fmla="*/ 7 w 8"/>
                <a:gd name="T9" fmla="*/ 1 h 2"/>
              </a:gdLst>
              <a:ahLst/>
              <a:cxnLst>
                <a:cxn ang="0">
                  <a:pos x="T0" y="T1"/>
                </a:cxn>
                <a:cxn ang="0">
                  <a:pos x="T2" y="T3"/>
                </a:cxn>
                <a:cxn ang="0">
                  <a:pos x="T4" y="T5"/>
                </a:cxn>
                <a:cxn ang="0">
                  <a:pos x="T6" y="T7"/>
                </a:cxn>
                <a:cxn ang="0">
                  <a:pos x="T8" y="T9"/>
                </a:cxn>
              </a:cxnLst>
              <a:rect l="0" t="0" r="r" b="b"/>
              <a:pathLst>
                <a:path w="8" h="2">
                  <a:moveTo>
                    <a:pt x="7" y="1"/>
                  </a:moveTo>
                  <a:cubicBezTo>
                    <a:pt x="8" y="2"/>
                    <a:pt x="3" y="2"/>
                    <a:pt x="2" y="2"/>
                  </a:cubicBezTo>
                  <a:cubicBezTo>
                    <a:pt x="0" y="1"/>
                    <a:pt x="2" y="0"/>
                    <a:pt x="3" y="0"/>
                  </a:cubicBezTo>
                  <a:cubicBezTo>
                    <a:pt x="5" y="0"/>
                    <a:pt x="7" y="0"/>
                    <a:pt x="7" y="1"/>
                  </a:cubicBezTo>
                  <a:cubicBezTo>
                    <a:pt x="8" y="2"/>
                    <a:pt x="7" y="0"/>
                    <a:pt x="7"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7" name="Freeform 551"/>
            <p:cNvSpPr>
              <a:spLocks/>
            </p:cNvSpPr>
            <p:nvPr/>
          </p:nvSpPr>
          <p:spPr bwMode="auto">
            <a:xfrm>
              <a:off x="8091911" y="5207233"/>
              <a:ext cx="111465" cy="92380"/>
            </a:xfrm>
            <a:custGeom>
              <a:avLst/>
              <a:gdLst>
                <a:gd name="T0" fmla="*/ 10 w 12"/>
                <a:gd name="T1" fmla="*/ 7 h 10"/>
                <a:gd name="T2" fmla="*/ 3 w 12"/>
                <a:gd name="T3" fmla="*/ 9 h 10"/>
                <a:gd name="T4" fmla="*/ 2 w 12"/>
                <a:gd name="T5" fmla="*/ 2 h 10"/>
                <a:gd name="T6" fmla="*/ 9 w 12"/>
                <a:gd name="T7" fmla="*/ 0 h 10"/>
                <a:gd name="T8" fmla="*/ 10 w 12"/>
                <a:gd name="T9" fmla="*/ 7 h 10"/>
                <a:gd name="T10" fmla="*/ 10 w 12"/>
                <a:gd name="T11" fmla="*/ 7 h 10"/>
              </a:gdLst>
              <a:ahLst/>
              <a:cxnLst>
                <a:cxn ang="0">
                  <a:pos x="T0" y="T1"/>
                </a:cxn>
                <a:cxn ang="0">
                  <a:pos x="T2" y="T3"/>
                </a:cxn>
                <a:cxn ang="0">
                  <a:pos x="T4" y="T5"/>
                </a:cxn>
                <a:cxn ang="0">
                  <a:pos x="T6" y="T7"/>
                </a:cxn>
                <a:cxn ang="0">
                  <a:pos x="T8" y="T9"/>
                </a:cxn>
                <a:cxn ang="0">
                  <a:pos x="T10" y="T11"/>
                </a:cxn>
              </a:cxnLst>
              <a:rect l="0" t="0" r="r" b="b"/>
              <a:pathLst>
                <a:path w="12" h="10">
                  <a:moveTo>
                    <a:pt x="10" y="7"/>
                  </a:moveTo>
                  <a:cubicBezTo>
                    <a:pt x="8" y="8"/>
                    <a:pt x="6" y="10"/>
                    <a:pt x="3" y="9"/>
                  </a:cubicBezTo>
                  <a:cubicBezTo>
                    <a:pt x="0" y="7"/>
                    <a:pt x="0" y="4"/>
                    <a:pt x="2" y="2"/>
                  </a:cubicBezTo>
                  <a:cubicBezTo>
                    <a:pt x="3" y="0"/>
                    <a:pt x="7" y="0"/>
                    <a:pt x="9" y="0"/>
                  </a:cubicBezTo>
                  <a:cubicBezTo>
                    <a:pt x="11" y="0"/>
                    <a:pt x="12" y="5"/>
                    <a:pt x="10" y="7"/>
                  </a:cubicBezTo>
                  <a:cubicBezTo>
                    <a:pt x="9" y="8"/>
                    <a:pt x="12" y="6"/>
                    <a:pt x="10"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8" name="Freeform 552"/>
            <p:cNvSpPr>
              <a:spLocks/>
            </p:cNvSpPr>
            <p:nvPr/>
          </p:nvSpPr>
          <p:spPr bwMode="auto">
            <a:xfrm>
              <a:off x="7989999" y="5124408"/>
              <a:ext cx="63695" cy="35042"/>
            </a:xfrm>
            <a:custGeom>
              <a:avLst/>
              <a:gdLst>
                <a:gd name="T0" fmla="*/ 1 w 7"/>
                <a:gd name="T1" fmla="*/ 4 h 4"/>
                <a:gd name="T2" fmla="*/ 5 w 7"/>
                <a:gd name="T3" fmla="*/ 0 h 4"/>
                <a:gd name="T4" fmla="*/ 1 w 7"/>
                <a:gd name="T5" fmla="*/ 4 h 4"/>
              </a:gdLst>
              <a:ahLst/>
              <a:cxnLst>
                <a:cxn ang="0">
                  <a:pos x="T0" y="T1"/>
                </a:cxn>
                <a:cxn ang="0">
                  <a:pos x="T2" y="T3"/>
                </a:cxn>
                <a:cxn ang="0">
                  <a:pos x="T4" y="T5"/>
                </a:cxn>
              </a:cxnLst>
              <a:rect l="0" t="0" r="r" b="b"/>
              <a:pathLst>
                <a:path w="7" h="4">
                  <a:moveTo>
                    <a:pt x="1" y="4"/>
                  </a:moveTo>
                  <a:cubicBezTo>
                    <a:pt x="0" y="4"/>
                    <a:pt x="4" y="0"/>
                    <a:pt x="5" y="0"/>
                  </a:cubicBezTo>
                  <a:cubicBezTo>
                    <a:pt x="7" y="1"/>
                    <a:pt x="3" y="4"/>
                    <a:pt x="1"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59" name="Freeform 553"/>
            <p:cNvSpPr>
              <a:spLocks/>
            </p:cNvSpPr>
            <p:nvPr/>
          </p:nvSpPr>
          <p:spPr bwMode="auto">
            <a:xfrm>
              <a:off x="8082358" y="5114850"/>
              <a:ext cx="57323" cy="28669"/>
            </a:xfrm>
            <a:custGeom>
              <a:avLst/>
              <a:gdLst>
                <a:gd name="T0" fmla="*/ 2 w 6"/>
                <a:gd name="T1" fmla="*/ 3 h 3"/>
                <a:gd name="T2" fmla="*/ 2 w 6"/>
                <a:gd name="T3" fmla="*/ 1 h 3"/>
                <a:gd name="T4" fmla="*/ 2 w 6"/>
                <a:gd name="T5" fmla="*/ 3 h 3"/>
              </a:gdLst>
              <a:ahLst/>
              <a:cxnLst>
                <a:cxn ang="0">
                  <a:pos x="T0" y="T1"/>
                </a:cxn>
                <a:cxn ang="0">
                  <a:pos x="T2" y="T3"/>
                </a:cxn>
                <a:cxn ang="0">
                  <a:pos x="T4" y="T5"/>
                </a:cxn>
              </a:cxnLst>
              <a:rect l="0" t="0" r="r" b="b"/>
              <a:pathLst>
                <a:path w="6" h="3">
                  <a:moveTo>
                    <a:pt x="2" y="3"/>
                  </a:moveTo>
                  <a:cubicBezTo>
                    <a:pt x="2" y="3"/>
                    <a:pt x="0" y="1"/>
                    <a:pt x="2" y="1"/>
                  </a:cubicBezTo>
                  <a:cubicBezTo>
                    <a:pt x="3" y="0"/>
                    <a:pt x="6" y="3"/>
                    <a:pt x="2"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0" name="Freeform 554"/>
            <p:cNvSpPr>
              <a:spLocks/>
            </p:cNvSpPr>
            <p:nvPr/>
          </p:nvSpPr>
          <p:spPr bwMode="auto">
            <a:xfrm>
              <a:off x="8028216" y="5095739"/>
              <a:ext cx="44586" cy="19114"/>
            </a:xfrm>
            <a:custGeom>
              <a:avLst/>
              <a:gdLst>
                <a:gd name="T0" fmla="*/ 0 w 5"/>
                <a:gd name="T1" fmla="*/ 1 h 2"/>
                <a:gd name="T2" fmla="*/ 4 w 5"/>
                <a:gd name="T3" fmla="*/ 0 h 2"/>
                <a:gd name="T4" fmla="*/ 0 w 5"/>
                <a:gd name="T5" fmla="*/ 1 h 2"/>
              </a:gdLst>
              <a:ahLst/>
              <a:cxnLst>
                <a:cxn ang="0">
                  <a:pos x="T0" y="T1"/>
                </a:cxn>
                <a:cxn ang="0">
                  <a:pos x="T2" y="T3"/>
                </a:cxn>
                <a:cxn ang="0">
                  <a:pos x="T4" y="T5"/>
                </a:cxn>
              </a:cxnLst>
              <a:rect l="0" t="0" r="r" b="b"/>
              <a:pathLst>
                <a:path w="5" h="2">
                  <a:moveTo>
                    <a:pt x="0" y="1"/>
                  </a:moveTo>
                  <a:cubicBezTo>
                    <a:pt x="2" y="2"/>
                    <a:pt x="5" y="1"/>
                    <a:pt x="4" y="0"/>
                  </a:cubicBezTo>
                  <a:cubicBezTo>
                    <a:pt x="2" y="0"/>
                    <a:pt x="0" y="1"/>
                    <a:pt x="0"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1" name="Freeform 555"/>
            <p:cNvSpPr>
              <a:spLocks/>
            </p:cNvSpPr>
            <p:nvPr/>
          </p:nvSpPr>
          <p:spPr bwMode="auto">
            <a:xfrm>
              <a:off x="7913567" y="4738956"/>
              <a:ext cx="245223" cy="105124"/>
            </a:xfrm>
            <a:custGeom>
              <a:avLst/>
              <a:gdLst>
                <a:gd name="T0" fmla="*/ 25 w 26"/>
                <a:gd name="T1" fmla="*/ 9 h 11"/>
                <a:gd name="T2" fmla="*/ 18 w 26"/>
                <a:gd name="T3" fmla="*/ 8 h 11"/>
                <a:gd name="T4" fmla="*/ 10 w 26"/>
                <a:gd name="T5" fmla="*/ 10 h 11"/>
                <a:gd name="T6" fmla="*/ 3 w 26"/>
                <a:gd name="T7" fmla="*/ 6 h 11"/>
                <a:gd name="T8" fmla="*/ 2 w 26"/>
                <a:gd name="T9" fmla="*/ 1 h 11"/>
                <a:gd name="T10" fmla="*/ 8 w 26"/>
                <a:gd name="T11" fmla="*/ 2 h 11"/>
                <a:gd name="T12" fmla="*/ 17 w 26"/>
                <a:gd name="T13" fmla="*/ 2 h 11"/>
                <a:gd name="T14" fmla="*/ 22 w 26"/>
                <a:gd name="T15" fmla="*/ 5 h 11"/>
                <a:gd name="T16" fmla="*/ 25 w 26"/>
                <a:gd name="T17" fmla="*/ 9 h 11"/>
                <a:gd name="T18" fmla="*/ 25 w 26"/>
                <a:gd name="T19" fmla="*/ 9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6" h="11">
                  <a:moveTo>
                    <a:pt x="25" y="9"/>
                  </a:moveTo>
                  <a:cubicBezTo>
                    <a:pt x="22" y="9"/>
                    <a:pt x="20" y="8"/>
                    <a:pt x="18" y="8"/>
                  </a:cubicBezTo>
                  <a:cubicBezTo>
                    <a:pt x="15" y="8"/>
                    <a:pt x="13" y="10"/>
                    <a:pt x="10" y="10"/>
                  </a:cubicBezTo>
                  <a:cubicBezTo>
                    <a:pt x="7" y="11"/>
                    <a:pt x="6" y="7"/>
                    <a:pt x="3" y="6"/>
                  </a:cubicBezTo>
                  <a:cubicBezTo>
                    <a:pt x="2" y="5"/>
                    <a:pt x="0" y="3"/>
                    <a:pt x="2" y="1"/>
                  </a:cubicBezTo>
                  <a:cubicBezTo>
                    <a:pt x="3" y="0"/>
                    <a:pt x="7" y="2"/>
                    <a:pt x="8" y="2"/>
                  </a:cubicBezTo>
                  <a:cubicBezTo>
                    <a:pt x="11" y="3"/>
                    <a:pt x="14" y="1"/>
                    <a:pt x="17" y="2"/>
                  </a:cubicBezTo>
                  <a:cubicBezTo>
                    <a:pt x="19" y="2"/>
                    <a:pt x="20" y="4"/>
                    <a:pt x="22" y="5"/>
                  </a:cubicBezTo>
                  <a:cubicBezTo>
                    <a:pt x="22" y="6"/>
                    <a:pt x="25" y="9"/>
                    <a:pt x="25" y="9"/>
                  </a:cubicBezTo>
                  <a:cubicBezTo>
                    <a:pt x="23" y="9"/>
                    <a:pt x="26" y="9"/>
                    <a:pt x="25" y="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2" name="Freeform 556"/>
            <p:cNvSpPr>
              <a:spLocks/>
            </p:cNvSpPr>
            <p:nvPr/>
          </p:nvSpPr>
          <p:spPr bwMode="auto">
            <a:xfrm>
              <a:off x="5709742" y="6433669"/>
              <a:ext cx="270700" cy="178393"/>
            </a:xfrm>
            <a:custGeom>
              <a:avLst/>
              <a:gdLst>
                <a:gd name="T0" fmla="*/ 27 w 29"/>
                <a:gd name="T1" fmla="*/ 16 h 19"/>
                <a:gd name="T2" fmla="*/ 24 w 29"/>
                <a:gd name="T3" fmla="*/ 12 h 19"/>
                <a:gd name="T4" fmla="*/ 19 w 29"/>
                <a:gd name="T5" fmla="*/ 10 h 19"/>
                <a:gd name="T6" fmla="*/ 14 w 29"/>
                <a:gd name="T7" fmla="*/ 3 h 19"/>
                <a:gd name="T8" fmla="*/ 8 w 29"/>
                <a:gd name="T9" fmla="*/ 2 h 19"/>
                <a:gd name="T10" fmla="*/ 2 w 29"/>
                <a:gd name="T11" fmla="*/ 0 h 19"/>
                <a:gd name="T12" fmla="*/ 3 w 29"/>
                <a:gd name="T13" fmla="*/ 2 h 19"/>
                <a:gd name="T14" fmla="*/ 5 w 29"/>
                <a:gd name="T15" fmla="*/ 3 h 19"/>
                <a:gd name="T16" fmla="*/ 6 w 29"/>
                <a:gd name="T17" fmla="*/ 4 h 19"/>
                <a:gd name="T18" fmla="*/ 4 w 29"/>
                <a:gd name="T19" fmla="*/ 2 h 19"/>
                <a:gd name="T20" fmla="*/ 4 w 29"/>
                <a:gd name="T21" fmla="*/ 4 h 19"/>
                <a:gd name="T22" fmla="*/ 7 w 29"/>
                <a:gd name="T23" fmla="*/ 6 h 19"/>
                <a:gd name="T24" fmla="*/ 12 w 29"/>
                <a:gd name="T25" fmla="*/ 9 h 19"/>
                <a:gd name="T26" fmla="*/ 10 w 29"/>
                <a:gd name="T27" fmla="*/ 10 h 19"/>
                <a:gd name="T28" fmla="*/ 14 w 29"/>
                <a:gd name="T29" fmla="*/ 10 h 19"/>
                <a:gd name="T30" fmla="*/ 14 w 29"/>
                <a:gd name="T31" fmla="*/ 12 h 19"/>
                <a:gd name="T32" fmla="*/ 19 w 29"/>
                <a:gd name="T33" fmla="*/ 12 h 19"/>
                <a:gd name="T34" fmla="*/ 27 w 29"/>
                <a:gd name="T35" fmla="*/ 16 h 19"/>
                <a:gd name="T36" fmla="*/ 27 w 29"/>
                <a:gd name="T37" fmla="*/ 16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9" h="19">
                  <a:moveTo>
                    <a:pt x="27" y="16"/>
                  </a:moveTo>
                  <a:cubicBezTo>
                    <a:pt x="26" y="15"/>
                    <a:pt x="25" y="13"/>
                    <a:pt x="24" y="12"/>
                  </a:cubicBezTo>
                  <a:cubicBezTo>
                    <a:pt x="23" y="10"/>
                    <a:pt x="21" y="10"/>
                    <a:pt x="19" y="10"/>
                  </a:cubicBezTo>
                  <a:cubicBezTo>
                    <a:pt x="17" y="8"/>
                    <a:pt x="17" y="4"/>
                    <a:pt x="14" y="3"/>
                  </a:cubicBezTo>
                  <a:cubicBezTo>
                    <a:pt x="13" y="3"/>
                    <a:pt x="10" y="3"/>
                    <a:pt x="8" y="2"/>
                  </a:cubicBezTo>
                  <a:cubicBezTo>
                    <a:pt x="7" y="1"/>
                    <a:pt x="5" y="0"/>
                    <a:pt x="2" y="0"/>
                  </a:cubicBezTo>
                  <a:cubicBezTo>
                    <a:pt x="0" y="0"/>
                    <a:pt x="1" y="2"/>
                    <a:pt x="3" y="2"/>
                  </a:cubicBezTo>
                  <a:cubicBezTo>
                    <a:pt x="4" y="2"/>
                    <a:pt x="4" y="2"/>
                    <a:pt x="5" y="3"/>
                  </a:cubicBezTo>
                  <a:cubicBezTo>
                    <a:pt x="5" y="3"/>
                    <a:pt x="6" y="4"/>
                    <a:pt x="6" y="4"/>
                  </a:cubicBezTo>
                  <a:cubicBezTo>
                    <a:pt x="5" y="4"/>
                    <a:pt x="4" y="3"/>
                    <a:pt x="4" y="2"/>
                  </a:cubicBezTo>
                  <a:cubicBezTo>
                    <a:pt x="4" y="2"/>
                    <a:pt x="4" y="4"/>
                    <a:pt x="4" y="4"/>
                  </a:cubicBezTo>
                  <a:cubicBezTo>
                    <a:pt x="4" y="6"/>
                    <a:pt x="6" y="6"/>
                    <a:pt x="7" y="6"/>
                  </a:cubicBezTo>
                  <a:cubicBezTo>
                    <a:pt x="7" y="6"/>
                    <a:pt x="12" y="9"/>
                    <a:pt x="12" y="9"/>
                  </a:cubicBezTo>
                  <a:cubicBezTo>
                    <a:pt x="12" y="9"/>
                    <a:pt x="11" y="9"/>
                    <a:pt x="10" y="10"/>
                  </a:cubicBezTo>
                  <a:cubicBezTo>
                    <a:pt x="10" y="10"/>
                    <a:pt x="14" y="10"/>
                    <a:pt x="14" y="10"/>
                  </a:cubicBezTo>
                  <a:cubicBezTo>
                    <a:pt x="16" y="11"/>
                    <a:pt x="14" y="12"/>
                    <a:pt x="14" y="12"/>
                  </a:cubicBezTo>
                  <a:cubicBezTo>
                    <a:pt x="15" y="13"/>
                    <a:pt x="18" y="12"/>
                    <a:pt x="19" y="12"/>
                  </a:cubicBezTo>
                  <a:cubicBezTo>
                    <a:pt x="14" y="13"/>
                    <a:pt x="29" y="19"/>
                    <a:pt x="27" y="16"/>
                  </a:cubicBezTo>
                  <a:cubicBezTo>
                    <a:pt x="26" y="15"/>
                    <a:pt x="28" y="18"/>
                    <a:pt x="27" y="1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3" name="Freeform 557"/>
            <p:cNvSpPr>
              <a:spLocks/>
            </p:cNvSpPr>
            <p:nvPr/>
          </p:nvSpPr>
          <p:spPr bwMode="auto">
            <a:xfrm>
              <a:off x="5496368" y="6226607"/>
              <a:ext cx="121018" cy="130608"/>
            </a:xfrm>
            <a:custGeom>
              <a:avLst/>
              <a:gdLst>
                <a:gd name="T0" fmla="*/ 11 w 13"/>
                <a:gd name="T1" fmla="*/ 14 h 14"/>
                <a:gd name="T2" fmla="*/ 11 w 13"/>
                <a:gd name="T3" fmla="*/ 14 h 14"/>
                <a:gd name="T4" fmla="*/ 8 w 13"/>
                <a:gd name="T5" fmla="*/ 11 h 14"/>
                <a:gd name="T6" fmla="*/ 7 w 13"/>
                <a:gd name="T7" fmla="*/ 7 h 14"/>
                <a:gd name="T8" fmla="*/ 6 w 13"/>
                <a:gd name="T9" fmla="*/ 5 h 14"/>
                <a:gd name="T10" fmla="*/ 7 w 13"/>
                <a:gd name="T11" fmla="*/ 2 h 14"/>
                <a:gd name="T12" fmla="*/ 4 w 13"/>
                <a:gd name="T13" fmla="*/ 4 h 14"/>
                <a:gd name="T14" fmla="*/ 6 w 13"/>
                <a:gd name="T15" fmla="*/ 1 h 14"/>
                <a:gd name="T16" fmla="*/ 1 w 13"/>
                <a:gd name="T17" fmla="*/ 0 h 14"/>
                <a:gd name="T18" fmla="*/ 3 w 13"/>
                <a:gd name="T19" fmla="*/ 6 h 14"/>
                <a:gd name="T20" fmla="*/ 11 w 13"/>
                <a:gd name="T21" fmla="*/ 14 h 14"/>
                <a:gd name="T22" fmla="*/ 11 w 13"/>
                <a:gd name="T23" fmla="*/ 14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3" h="14">
                  <a:moveTo>
                    <a:pt x="11" y="14"/>
                  </a:moveTo>
                  <a:cubicBezTo>
                    <a:pt x="11" y="14"/>
                    <a:pt x="11" y="14"/>
                    <a:pt x="11" y="14"/>
                  </a:cubicBezTo>
                  <a:cubicBezTo>
                    <a:pt x="11" y="13"/>
                    <a:pt x="9" y="11"/>
                    <a:pt x="8" y="11"/>
                  </a:cubicBezTo>
                  <a:cubicBezTo>
                    <a:pt x="7" y="9"/>
                    <a:pt x="8" y="8"/>
                    <a:pt x="7" y="7"/>
                  </a:cubicBezTo>
                  <a:cubicBezTo>
                    <a:pt x="6" y="6"/>
                    <a:pt x="6" y="6"/>
                    <a:pt x="6" y="5"/>
                  </a:cubicBezTo>
                  <a:cubicBezTo>
                    <a:pt x="5" y="3"/>
                    <a:pt x="6" y="3"/>
                    <a:pt x="7" y="2"/>
                  </a:cubicBezTo>
                  <a:cubicBezTo>
                    <a:pt x="9" y="0"/>
                    <a:pt x="3" y="3"/>
                    <a:pt x="4" y="4"/>
                  </a:cubicBezTo>
                  <a:cubicBezTo>
                    <a:pt x="3" y="3"/>
                    <a:pt x="6" y="1"/>
                    <a:pt x="6" y="1"/>
                  </a:cubicBezTo>
                  <a:cubicBezTo>
                    <a:pt x="5" y="0"/>
                    <a:pt x="1" y="0"/>
                    <a:pt x="1" y="0"/>
                  </a:cubicBezTo>
                  <a:cubicBezTo>
                    <a:pt x="0" y="1"/>
                    <a:pt x="2" y="5"/>
                    <a:pt x="3" y="6"/>
                  </a:cubicBezTo>
                  <a:cubicBezTo>
                    <a:pt x="5" y="8"/>
                    <a:pt x="8" y="13"/>
                    <a:pt x="11" y="14"/>
                  </a:cubicBezTo>
                  <a:cubicBezTo>
                    <a:pt x="13" y="14"/>
                    <a:pt x="8" y="13"/>
                    <a:pt x="11" y="1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4" name="Freeform 558"/>
            <p:cNvSpPr>
              <a:spLocks/>
            </p:cNvSpPr>
            <p:nvPr/>
          </p:nvSpPr>
          <p:spPr bwMode="auto">
            <a:xfrm>
              <a:off x="5505923" y="6076886"/>
              <a:ext cx="38217" cy="38227"/>
            </a:xfrm>
            <a:custGeom>
              <a:avLst/>
              <a:gdLst>
                <a:gd name="T0" fmla="*/ 3 w 4"/>
                <a:gd name="T1" fmla="*/ 3 h 4"/>
                <a:gd name="T2" fmla="*/ 2 w 4"/>
                <a:gd name="T3" fmla="*/ 1 h 4"/>
                <a:gd name="T4" fmla="*/ 3 w 4"/>
                <a:gd name="T5" fmla="*/ 3 h 4"/>
                <a:gd name="T6" fmla="*/ 3 w 4"/>
                <a:gd name="T7" fmla="*/ 3 h 4"/>
                <a:gd name="T8" fmla="*/ 3 w 4"/>
                <a:gd name="T9" fmla="*/ 3 h 4"/>
              </a:gdLst>
              <a:ahLst/>
              <a:cxnLst>
                <a:cxn ang="0">
                  <a:pos x="T0" y="T1"/>
                </a:cxn>
                <a:cxn ang="0">
                  <a:pos x="T2" y="T3"/>
                </a:cxn>
                <a:cxn ang="0">
                  <a:pos x="T4" y="T5"/>
                </a:cxn>
                <a:cxn ang="0">
                  <a:pos x="T6" y="T7"/>
                </a:cxn>
                <a:cxn ang="0">
                  <a:pos x="T8" y="T9"/>
                </a:cxn>
              </a:cxnLst>
              <a:rect l="0" t="0" r="r" b="b"/>
              <a:pathLst>
                <a:path w="4" h="4">
                  <a:moveTo>
                    <a:pt x="3" y="3"/>
                  </a:moveTo>
                  <a:cubicBezTo>
                    <a:pt x="2" y="2"/>
                    <a:pt x="0" y="2"/>
                    <a:pt x="2" y="1"/>
                  </a:cubicBezTo>
                  <a:cubicBezTo>
                    <a:pt x="3" y="0"/>
                    <a:pt x="4" y="3"/>
                    <a:pt x="3" y="3"/>
                  </a:cubicBezTo>
                  <a:cubicBezTo>
                    <a:pt x="3" y="3"/>
                    <a:pt x="3" y="3"/>
                    <a:pt x="3" y="3"/>
                  </a:cubicBezTo>
                  <a:cubicBezTo>
                    <a:pt x="2" y="2"/>
                    <a:pt x="4" y="4"/>
                    <a:pt x="3"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5" name="Freeform 559"/>
            <p:cNvSpPr>
              <a:spLocks/>
            </p:cNvSpPr>
            <p:nvPr/>
          </p:nvSpPr>
          <p:spPr bwMode="auto">
            <a:xfrm>
              <a:off x="5458150" y="6032291"/>
              <a:ext cx="57323" cy="54153"/>
            </a:xfrm>
            <a:custGeom>
              <a:avLst/>
              <a:gdLst>
                <a:gd name="T0" fmla="*/ 5 w 6"/>
                <a:gd name="T1" fmla="*/ 2 h 6"/>
                <a:gd name="T2" fmla="*/ 0 w 6"/>
                <a:gd name="T3" fmla="*/ 1 h 6"/>
                <a:gd name="T4" fmla="*/ 1 w 6"/>
                <a:gd name="T5" fmla="*/ 3 h 6"/>
                <a:gd name="T6" fmla="*/ 1 w 6"/>
                <a:gd name="T7" fmla="*/ 6 h 6"/>
                <a:gd name="T8" fmla="*/ 5 w 6"/>
                <a:gd name="T9" fmla="*/ 5 h 6"/>
                <a:gd name="T10" fmla="*/ 3 w 6"/>
                <a:gd name="T11" fmla="*/ 3 h 6"/>
                <a:gd name="T12" fmla="*/ 5 w 6"/>
                <a:gd name="T13" fmla="*/ 2 h 6"/>
                <a:gd name="T14" fmla="*/ 5 w 6"/>
                <a:gd name="T15" fmla="*/ 2 h 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 h="6">
                  <a:moveTo>
                    <a:pt x="5" y="2"/>
                  </a:moveTo>
                  <a:cubicBezTo>
                    <a:pt x="4" y="2"/>
                    <a:pt x="1" y="0"/>
                    <a:pt x="0" y="1"/>
                  </a:cubicBezTo>
                  <a:cubicBezTo>
                    <a:pt x="1" y="0"/>
                    <a:pt x="2" y="4"/>
                    <a:pt x="1" y="3"/>
                  </a:cubicBezTo>
                  <a:cubicBezTo>
                    <a:pt x="1" y="4"/>
                    <a:pt x="1" y="5"/>
                    <a:pt x="1" y="6"/>
                  </a:cubicBezTo>
                  <a:cubicBezTo>
                    <a:pt x="1" y="5"/>
                    <a:pt x="5" y="4"/>
                    <a:pt x="5" y="5"/>
                  </a:cubicBezTo>
                  <a:cubicBezTo>
                    <a:pt x="5" y="4"/>
                    <a:pt x="4" y="4"/>
                    <a:pt x="3" y="3"/>
                  </a:cubicBezTo>
                  <a:cubicBezTo>
                    <a:pt x="4" y="4"/>
                    <a:pt x="6" y="2"/>
                    <a:pt x="5" y="2"/>
                  </a:cubicBezTo>
                  <a:cubicBezTo>
                    <a:pt x="4" y="2"/>
                    <a:pt x="6" y="2"/>
                    <a:pt x="5"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6" name="Freeform 560"/>
            <p:cNvSpPr>
              <a:spLocks/>
            </p:cNvSpPr>
            <p:nvPr/>
          </p:nvSpPr>
          <p:spPr bwMode="auto">
            <a:xfrm>
              <a:off x="5432673" y="6048217"/>
              <a:ext cx="35033" cy="57338"/>
            </a:xfrm>
            <a:custGeom>
              <a:avLst/>
              <a:gdLst>
                <a:gd name="T0" fmla="*/ 2 w 4"/>
                <a:gd name="T1" fmla="*/ 0 h 6"/>
                <a:gd name="T2" fmla="*/ 2 w 4"/>
                <a:gd name="T3" fmla="*/ 2 h 6"/>
                <a:gd name="T4" fmla="*/ 2 w 4"/>
                <a:gd name="T5" fmla="*/ 5 h 6"/>
                <a:gd name="T6" fmla="*/ 3 w 4"/>
                <a:gd name="T7" fmla="*/ 3 h 6"/>
                <a:gd name="T8" fmla="*/ 2 w 4"/>
                <a:gd name="T9" fmla="*/ 0 h 6"/>
              </a:gdLst>
              <a:ahLst/>
              <a:cxnLst>
                <a:cxn ang="0">
                  <a:pos x="T0" y="T1"/>
                </a:cxn>
                <a:cxn ang="0">
                  <a:pos x="T2" y="T3"/>
                </a:cxn>
                <a:cxn ang="0">
                  <a:pos x="T4" y="T5"/>
                </a:cxn>
                <a:cxn ang="0">
                  <a:pos x="T6" y="T7"/>
                </a:cxn>
                <a:cxn ang="0">
                  <a:pos x="T8" y="T9"/>
                </a:cxn>
              </a:cxnLst>
              <a:rect l="0" t="0" r="r" b="b"/>
              <a:pathLst>
                <a:path w="4" h="6">
                  <a:moveTo>
                    <a:pt x="2" y="0"/>
                  </a:moveTo>
                  <a:cubicBezTo>
                    <a:pt x="0" y="0"/>
                    <a:pt x="2" y="1"/>
                    <a:pt x="2" y="2"/>
                  </a:cubicBezTo>
                  <a:cubicBezTo>
                    <a:pt x="2" y="3"/>
                    <a:pt x="1" y="5"/>
                    <a:pt x="2" y="5"/>
                  </a:cubicBezTo>
                  <a:cubicBezTo>
                    <a:pt x="3" y="6"/>
                    <a:pt x="3" y="3"/>
                    <a:pt x="3" y="3"/>
                  </a:cubicBezTo>
                  <a:cubicBezTo>
                    <a:pt x="3" y="2"/>
                    <a:pt x="4"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7" name="Freeform 561"/>
            <p:cNvSpPr>
              <a:spLocks/>
            </p:cNvSpPr>
            <p:nvPr/>
          </p:nvSpPr>
          <p:spPr bwMode="auto">
            <a:xfrm>
              <a:off x="5375347" y="5994061"/>
              <a:ext cx="47770" cy="101936"/>
            </a:xfrm>
            <a:custGeom>
              <a:avLst/>
              <a:gdLst>
                <a:gd name="T0" fmla="*/ 4 w 5"/>
                <a:gd name="T1" fmla="*/ 10 h 11"/>
                <a:gd name="T2" fmla="*/ 2 w 5"/>
                <a:gd name="T3" fmla="*/ 6 h 11"/>
                <a:gd name="T4" fmla="*/ 1 w 5"/>
                <a:gd name="T5" fmla="*/ 3 h 11"/>
                <a:gd name="T6" fmla="*/ 5 w 5"/>
                <a:gd name="T7" fmla="*/ 5 h 11"/>
                <a:gd name="T8" fmla="*/ 4 w 5"/>
                <a:gd name="T9" fmla="*/ 10 h 11"/>
                <a:gd name="T10" fmla="*/ 4 w 5"/>
                <a:gd name="T11" fmla="*/ 10 h 11"/>
              </a:gdLst>
              <a:ahLst/>
              <a:cxnLst>
                <a:cxn ang="0">
                  <a:pos x="T0" y="T1"/>
                </a:cxn>
                <a:cxn ang="0">
                  <a:pos x="T2" y="T3"/>
                </a:cxn>
                <a:cxn ang="0">
                  <a:pos x="T4" y="T5"/>
                </a:cxn>
                <a:cxn ang="0">
                  <a:pos x="T6" y="T7"/>
                </a:cxn>
                <a:cxn ang="0">
                  <a:pos x="T8" y="T9"/>
                </a:cxn>
                <a:cxn ang="0">
                  <a:pos x="T10" y="T11"/>
                </a:cxn>
              </a:cxnLst>
              <a:rect l="0" t="0" r="r" b="b"/>
              <a:pathLst>
                <a:path w="5" h="11">
                  <a:moveTo>
                    <a:pt x="4" y="10"/>
                  </a:moveTo>
                  <a:cubicBezTo>
                    <a:pt x="4" y="9"/>
                    <a:pt x="2" y="6"/>
                    <a:pt x="2" y="6"/>
                  </a:cubicBezTo>
                  <a:cubicBezTo>
                    <a:pt x="4" y="4"/>
                    <a:pt x="0" y="4"/>
                    <a:pt x="1" y="3"/>
                  </a:cubicBezTo>
                  <a:cubicBezTo>
                    <a:pt x="2" y="0"/>
                    <a:pt x="5" y="5"/>
                    <a:pt x="5" y="5"/>
                  </a:cubicBezTo>
                  <a:cubicBezTo>
                    <a:pt x="5" y="6"/>
                    <a:pt x="5" y="11"/>
                    <a:pt x="4" y="10"/>
                  </a:cubicBezTo>
                  <a:cubicBezTo>
                    <a:pt x="4" y="9"/>
                    <a:pt x="5" y="11"/>
                    <a:pt x="4"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8" name="Freeform 562"/>
            <p:cNvSpPr>
              <a:spLocks/>
            </p:cNvSpPr>
            <p:nvPr/>
          </p:nvSpPr>
          <p:spPr bwMode="auto">
            <a:xfrm>
              <a:off x="5337130" y="5955834"/>
              <a:ext cx="66879" cy="66896"/>
            </a:xfrm>
            <a:custGeom>
              <a:avLst/>
              <a:gdLst>
                <a:gd name="T0" fmla="*/ 4 w 7"/>
                <a:gd name="T1" fmla="*/ 6 h 7"/>
                <a:gd name="T2" fmla="*/ 2 w 7"/>
                <a:gd name="T3" fmla="*/ 3 h 7"/>
                <a:gd name="T4" fmla="*/ 0 w 7"/>
                <a:gd name="T5" fmla="*/ 2 h 7"/>
                <a:gd name="T6" fmla="*/ 5 w 7"/>
                <a:gd name="T7" fmla="*/ 1 h 7"/>
                <a:gd name="T8" fmla="*/ 4 w 7"/>
                <a:gd name="T9" fmla="*/ 3 h 7"/>
                <a:gd name="T10" fmla="*/ 7 w 7"/>
                <a:gd name="T11" fmla="*/ 4 h 7"/>
                <a:gd name="T12" fmla="*/ 5 w 7"/>
                <a:gd name="T13" fmla="*/ 5 h 7"/>
                <a:gd name="T14" fmla="*/ 4 w 7"/>
                <a:gd name="T15" fmla="*/ 6 h 7"/>
                <a:gd name="T16" fmla="*/ 4 w 7"/>
                <a:gd name="T17" fmla="*/ 6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 h="7">
                  <a:moveTo>
                    <a:pt x="4" y="6"/>
                  </a:moveTo>
                  <a:cubicBezTo>
                    <a:pt x="2" y="4"/>
                    <a:pt x="1" y="4"/>
                    <a:pt x="2" y="3"/>
                  </a:cubicBezTo>
                  <a:cubicBezTo>
                    <a:pt x="2" y="2"/>
                    <a:pt x="0" y="2"/>
                    <a:pt x="0" y="2"/>
                  </a:cubicBezTo>
                  <a:cubicBezTo>
                    <a:pt x="0" y="1"/>
                    <a:pt x="4" y="0"/>
                    <a:pt x="5" y="1"/>
                  </a:cubicBezTo>
                  <a:cubicBezTo>
                    <a:pt x="5" y="1"/>
                    <a:pt x="3" y="2"/>
                    <a:pt x="4" y="3"/>
                  </a:cubicBezTo>
                  <a:cubicBezTo>
                    <a:pt x="5" y="3"/>
                    <a:pt x="7" y="4"/>
                    <a:pt x="7" y="4"/>
                  </a:cubicBezTo>
                  <a:cubicBezTo>
                    <a:pt x="7" y="5"/>
                    <a:pt x="5" y="5"/>
                    <a:pt x="5" y="5"/>
                  </a:cubicBezTo>
                  <a:cubicBezTo>
                    <a:pt x="4" y="5"/>
                    <a:pt x="5" y="7"/>
                    <a:pt x="4" y="6"/>
                  </a:cubicBezTo>
                  <a:cubicBezTo>
                    <a:pt x="2" y="5"/>
                    <a:pt x="4" y="6"/>
                    <a:pt x="4"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69" name="Freeform 563"/>
            <p:cNvSpPr>
              <a:spLocks/>
            </p:cNvSpPr>
            <p:nvPr/>
          </p:nvSpPr>
          <p:spPr bwMode="auto">
            <a:xfrm>
              <a:off x="5404009" y="5955834"/>
              <a:ext cx="63695" cy="86010"/>
            </a:xfrm>
            <a:custGeom>
              <a:avLst/>
              <a:gdLst>
                <a:gd name="T0" fmla="*/ 3 w 7"/>
                <a:gd name="T1" fmla="*/ 8 h 9"/>
                <a:gd name="T2" fmla="*/ 4 w 7"/>
                <a:gd name="T3" fmla="*/ 6 h 9"/>
                <a:gd name="T4" fmla="*/ 2 w 7"/>
                <a:gd name="T5" fmla="*/ 4 h 9"/>
                <a:gd name="T6" fmla="*/ 3 w 7"/>
                <a:gd name="T7" fmla="*/ 1 h 9"/>
                <a:gd name="T8" fmla="*/ 6 w 7"/>
                <a:gd name="T9" fmla="*/ 5 h 9"/>
                <a:gd name="T10" fmla="*/ 3 w 7"/>
                <a:gd name="T11" fmla="*/ 8 h 9"/>
                <a:gd name="T12" fmla="*/ 3 w 7"/>
                <a:gd name="T13" fmla="*/ 8 h 9"/>
                <a:gd name="T14" fmla="*/ 3 w 7"/>
                <a:gd name="T15" fmla="*/ 8 h 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7" h="9">
                  <a:moveTo>
                    <a:pt x="3" y="8"/>
                  </a:moveTo>
                  <a:cubicBezTo>
                    <a:pt x="4" y="7"/>
                    <a:pt x="5" y="7"/>
                    <a:pt x="4" y="6"/>
                  </a:cubicBezTo>
                  <a:cubicBezTo>
                    <a:pt x="4" y="5"/>
                    <a:pt x="2" y="5"/>
                    <a:pt x="2" y="4"/>
                  </a:cubicBezTo>
                  <a:cubicBezTo>
                    <a:pt x="3" y="3"/>
                    <a:pt x="0" y="0"/>
                    <a:pt x="3" y="1"/>
                  </a:cubicBezTo>
                  <a:cubicBezTo>
                    <a:pt x="6" y="2"/>
                    <a:pt x="6" y="3"/>
                    <a:pt x="6" y="5"/>
                  </a:cubicBezTo>
                  <a:cubicBezTo>
                    <a:pt x="7" y="7"/>
                    <a:pt x="3" y="8"/>
                    <a:pt x="3" y="8"/>
                  </a:cubicBezTo>
                  <a:cubicBezTo>
                    <a:pt x="3" y="8"/>
                    <a:pt x="3" y="8"/>
                    <a:pt x="3" y="8"/>
                  </a:cubicBezTo>
                  <a:cubicBezTo>
                    <a:pt x="4" y="7"/>
                    <a:pt x="2" y="9"/>
                    <a:pt x="3" y="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0" name="Freeform 564"/>
            <p:cNvSpPr>
              <a:spLocks/>
            </p:cNvSpPr>
            <p:nvPr/>
          </p:nvSpPr>
          <p:spPr bwMode="auto">
            <a:xfrm>
              <a:off x="5384900" y="5974948"/>
              <a:ext cx="28662" cy="9556"/>
            </a:xfrm>
            <a:custGeom>
              <a:avLst/>
              <a:gdLst>
                <a:gd name="T0" fmla="*/ 2 w 3"/>
                <a:gd name="T1" fmla="*/ 1 h 1"/>
                <a:gd name="T2" fmla="*/ 0 w 3"/>
                <a:gd name="T3" fmla="*/ 0 h 1"/>
                <a:gd name="T4" fmla="*/ 3 w 3"/>
                <a:gd name="T5" fmla="*/ 0 h 1"/>
                <a:gd name="T6" fmla="*/ 2 w 3"/>
                <a:gd name="T7" fmla="*/ 1 h 1"/>
              </a:gdLst>
              <a:ahLst/>
              <a:cxnLst>
                <a:cxn ang="0">
                  <a:pos x="T0" y="T1"/>
                </a:cxn>
                <a:cxn ang="0">
                  <a:pos x="T2" y="T3"/>
                </a:cxn>
                <a:cxn ang="0">
                  <a:pos x="T4" y="T5"/>
                </a:cxn>
                <a:cxn ang="0">
                  <a:pos x="T6" y="T7"/>
                </a:cxn>
              </a:cxnLst>
              <a:rect l="0" t="0" r="r" b="b"/>
              <a:pathLst>
                <a:path w="3" h="1">
                  <a:moveTo>
                    <a:pt x="2" y="1"/>
                  </a:moveTo>
                  <a:cubicBezTo>
                    <a:pt x="1" y="1"/>
                    <a:pt x="0" y="1"/>
                    <a:pt x="0" y="0"/>
                  </a:cubicBezTo>
                  <a:cubicBezTo>
                    <a:pt x="0" y="0"/>
                    <a:pt x="2" y="0"/>
                    <a:pt x="3" y="0"/>
                  </a:cubicBezTo>
                  <a:cubicBezTo>
                    <a:pt x="3" y="0"/>
                    <a:pt x="2" y="1"/>
                    <a:pt x="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1" name="Freeform 565"/>
            <p:cNvSpPr>
              <a:spLocks/>
            </p:cNvSpPr>
            <p:nvPr/>
          </p:nvSpPr>
          <p:spPr bwMode="auto">
            <a:xfrm>
              <a:off x="4486812" y="5984506"/>
              <a:ext cx="124202" cy="63711"/>
            </a:xfrm>
            <a:custGeom>
              <a:avLst/>
              <a:gdLst>
                <a:gd name="T0" fmla="*/ 10 w 13"/>
                <a:gd name="T1" fmla="*/ 1 h 7"/>
                <a:gd name="T2" fmla="*/ 7 w 13"/>
                <a:gd name="T3" fmla="*/ 1 h 7"/>
                <a:gd name="T4" fmla="*/ 5 w 13"/>
                <a:gd name="T5" fmla="*/ 1 h 7"/>
                <a:gd name="T6" fmla="*/ 5 w 13"/>
                <a:gd name="T7" fmla="*/ 4 h 7"/>
                <a:gd name="T8" fmla="*/ 1 w 13"/>
                <a:gd name="T9" fmla="*/ 3 h 7"/>
                <a:gd name="T10" fmla="*/ 1 w 13"/>
                <a:gd name="T11" fmla="*/ 6 h 7"/>
                <a:gd name="T12" fmla="*/ 11 w 13"/>
                <a:gd name="T13" fmla="*/ 4 h 7"/>
                <a:gd name="T14" fmla="*/ 9 w 13"/>
                <a:gd name="T15" fmla="*/ 3 h 7"/>
                <a:gd name="T16" fmla="*/ 12 w 13"/>
                <a:gd name="T17" fmla="*/ 3 h 7"/>
                <a:gd name="T18" fmla="*/ 10 w 13"/>
                <a:gd name="T19" fmla="*/ 1 h 7"/>
                <a:gd name="T20" fmla="*/ 10 w 13"/>
                <a:gd name="T21" fmla="*/ 1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3" h="7">
                  <a:moveTo>
                    <a:pt x="10" y="1"/>
                  </a:moveTo>
                  <a:cubicBezTo>
                    <a:pt x="9" y="1"/>
                    <a:pt x="8" y="1"/>
                    <a:pt x="7" y="1"/>
                  </a:cubicBezTo>
                  <a:cubicBezTo>
                    <a:pt x="6" y="1"/>
                    <a:pt x="6" y="1"/>
                    <a:pt x="5" y="1"/>
                  </a:cubicBezTo>
                  <a:cubicBezTo>
                    <a:pt x="3" y="2"/>
                    <a:pt x="4" y="4"/>
                    <a:pt x="5" y="4"/>
                  </a:cubicBezTo>
                  <a:cubicBezTo>
                    <a:pt x="4" y="4"/>
                    <a:pt x="2" y="1"/>
                    <a:pt x="1" y="3"/>
                  </a:cubicBezTo>
                  <a:cubicBezTo>
                    <a:pt x="0" y="4"/>
                    <a:pt x="0" y="5"/>
                    <a:pt x="1" y="6"/>
                  </a:cubicBezTo>
                  <a:cubicBezTo>
                    <a:pt x="2" y="7"/>
                    <a:pt x="10" y="5"/>
                    <a:pt x="11" y="4"/>
                  </a:cubicBezTo>
                  <a:cubicBezTo>
                    <a:pt x="11" y="4"/>
                    <a:pt x="10" y="3"/>
                    <a:pt x="9" y="3"/>
                  </a:cubicBezTo>
                  <a:cubicBezTo>
                    <a:pt x="10" y="3"/>
                    <a:pt x="12" y="3"/>
                    <a:pt x="12" y="3"/>
                  </a:cubicBezTo>
                  <a:cubicBezTo>
                    <a:pt x="13" y="2"/>
                    <a:pt x="11" y="0"/>
                    <a:pt x="10" y="1"/>
                  </a:cubicBezTo>
                  <a:cubicBezTo>
                    <a:pt x="9" y="1"/>
                    <a:pt x="11" y="0"/>
                    <a:pt x="10"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2" name="Freeform 566"/>
            <p:cNvSpPr>
              <a:spLocks/>
            </p:cNvSpPr>
            <p:nvPr/>
          </p:nvSpPr>
          <p:spPr bwMode="auto">
            <a:xfrm>
              <a:off x="4534582" y="5927165"/>
              <a:ext cx="76432" cy="66896"/>
            </a:xfrm>
            <a:custGeom>
              <a:avLst/>
              <a:gdLst>
                <a:gd name="T0" fmla="*/ 2 w 8"/>
                <a:gd name="T1" fmla="*/ 6 h 7"/>
                <a:gd name="T2" fmla="*/ 5 w 8"/>
                <a:gd name="T3" fmla="*/ 4 h 7"/>
                <a:gd name="T4" fmla="*/ 8 w 8"/>
                <a:gd name="T5" fmla="*/ 4 h 7"/>
                <a:gd name="T6" fmla="*/ 5 w 8"/>
                <a:gd name="T7" fmla="*/ 2 h 7"/>
                <a:gd name="T8" fmla="*/ 2 w 8"/>
                <a:gd name="T9" fmla="*/ 6 h 7"/>
                <a:gd name="T10" fmla="*/ 2 w 8"/>
                <a:gd name="T11" fmla="*/ 6 h 7"/>
                <a:gd name="T12" fmla="*/ 2 w 8"/>
                <a:gd name="T13" fmla="*/ 6 h 7"/>
              </a:gdLst>
              <a:ahLst/>
              <a:cxnLst>
                <a:cxn ang="0">
                  <a:pos x="T0" y="T1"/>
                </a:cxn>
                <a:cxn ang="0">
                  <a:pos x="T2" y="T3"/>
                </a:cxn>
                <a:cxn ang="0">
                  <a:pos x="T4" y="T5"/>
                </a:cxn>
                <a:cxn ang="0">
                  <a:pos x="T6" y="T7"/>
                </a:cxn>
                <a:cxn ang="0">
                  <a:pos x="T8" y="T9"/>
                </a:cxn>
                <a:cxn ang="0">
                  <a:pos x="T10" y="T11"/>
                </a:cxn>
                <a:cxn ang="0">
                  <a:pos x="T12" y="T13"/>
                </a:cxn>
              </a:cxnLst>
              <a:rect l="0" t="0" r="r" b="b"/>
              <a:pathLst>
                <a:path w="8" h="7">
                  <a:moveTo>
                    <a:pt x="2" y="6"/>
                  </a:moveTo>
                  <a:cubicBezTo>
                    <a:pt x="3" y="5"/>
                    <a:pt x="4" y="5"/>
                    <a:pt x="5" y="4"/>
                  </a:cubicBezTo>
                  <a:cubicBezTo>
                    <a:pt x="6" y="4"/>
                    <a:pt x="8" y="4"/>
                    <a:pt x="8" y="4"/>
                  </a:cubicBezTo>
                  <a:cubicBezTo>
                    <a:pt x="8" y="4"/>
                    <a:pt x="7" y="0"/>
                    <a:pt x="5" y="2"/>
                  </a:cubicBezTo>
                  <a:cubicBezTo>
                    <a:pt x="5" y="2"/>
                    <a:pt x="1" y="5"/>
                    <a:pt x="2" y="6"/>
                  </a:cubicBezTo>
                  <a:cubicBezTo>
                    <a:pt x="2" y="6"/>
                    <a:pt x="2" y="6"/>
                    <a:pt x="2" y="6"/>
                  </a:cubicBezTo>
                  <a:cubicBezTo>
                    <a:pt x="4" y="5"/>
                    <a:pt x="0" y="7"/>
                    <a:pt x="2"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3" name="Freeform 567"/>
            <p:cNvSpPr>
              <a:spLocks/>
            </p:cNvSpPr>
            <p:nvPr/>
          </p:nvSpPr>
          <p:spPr bwMode="auto">
            <a:xfrm>
              <a:off x="4002734" y="6182007"/>
              <a:ext cx="92356" cy="35042"/>
            </a:xfrm>
            <a:custGeom>
              <a:avLst/>
              <a:gdLst>
                <a:gd name="T0" fmla="*/ 9 w 10"/>
                <a:gd name="T1" fmla="*/ 2 h 4"/>
                <a:gd name="T2" fmla="*/ 9 w 10"/>
                <a:gd name="T3" fmla="*/ 1 h 4"/>
                <a:gd name="T4" fmla="*/ 6 w 10"/>
                <a:gd name="T5" fmla="*/ 0 h 4"/>
                <a:gd name="T6" fmla="*/ 2 w 10"/>
                <a:gd name="T7" fmla="*/ 2 h 4"/>
                <a:gd name="T8" fmla="*/ 3 w 10"/>
                <a:gd name="T9" fmla="*/ 4 h 4"/>
                <a:gd name="T10" fmla="*/ 9 w 10"/>
                <a:gd name="T11" fmla="*/ 2 h 4"/>
                <a:gd name="T12" fmla="*/ 9 w 10"/>
                <a:gd name="T13" fmla="*/ 2 h 4"/>
              </a:gdLst>
              <a:ahLst/>
              <a:cxnLst>
                <a:cxn ang="0">
                  <a:pos x="T0" y="T1"/>
                </a:cxn>
                <a:cxn ang="0">
                  <a:pos x="T2" y="T3"/>
                </a:cxn>
                <a:cxn ang="0">
                  <a:pos x="T4" y="T5"/>
                </a:cxn>
                <a:cxn ang="0">
                  <a:pos x="T6" y="T7"/>
                </a:cxn>
                <a:cxn ang="0">
                  <a:pos x="T8" y="T9"/>
                </a:cxn>
                <a:cxn ang="0">
                  <a:pos x="T10" y="T11"/>
                </a:cxn>
                <a:cxn ang="0">
                  <a:pos x="T12" y="T13"/>
                </a:cxn>
              </a:cxnLst>
              <a:rect l="0" t="0" r="r" b="b"/>
              <a:pathLst>
                <a:path w="10" h="4">
                  <a:moveTo>
                    <a:pt x="9" y="2"/>
                  </a:moveTo>
                  <a:cubicBezTo>
                    <a:pt x="10" y="2"/>
                    <a:pt x="8" y="1"/>
                    <a:pt x="9" y="1"/>
                  </a:cubicBezTo>
                  <a:cubicBezTo>
                    <a:pt x="8" y="0"/>
                    <a:pt x="7" y="0"/>
                    <a:pt x="6" y="0"/>
                  </a:cubicBezTo>
                  <a:cubicBezTo>
                    <a:pt x="5" y="1"/>
                    <a:pt x="3" y="1"/>
                    <a:pt x="2" y="2"/>
                  </a:cubicBezTo>
                  <a:cubicBezTo>
                    <a:pt x="0" y="3"/>
                    <a:pt x="2" y="4"/>
                    <a:pt x="3" y="4"/>
                  </a:cubicBezTo>
                  <a:cubicBezTo>
                    <a:pt x="5" y="4"/>
                    <a:pt x="7" y="1"/>
                    <a:pt x="9" y="2"/>
                  </a:cubicBezTo>
                  <a:cubicBezTo>
                    <a:pt x="10" y="2"/>
                    <a:pt x="7" y="1"/>
                    <a:pt x="9"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4" name="Freeform 568"/>
            <p:cNvSpPr>
              <a:spLocks/>
            </p:cNvSpPr>
            <p:nvPr/>
          </p:nvSpPr>
          <p:spPr bwMode="auto">
            <a:xfrm>
              <a:off x="3891269" y="6236163"/>
              <a:ext cx="54139" cy="47785"/>
            </a:xfrm>
            <a:custGeom>
              <a:avLst/>
              <a:gdLst>
                <a:gd name="T0" fmla="*/ 6 w 6"/>
                <a:gd name="T1" fmla="*/ 2 h 5"/>
                <a:gd name="T2" fmla="*/ 3 w 6"/>
                <a:gd name="T3" fmla="*/ 2 h 5"/>
                <a:gd name="T4" fmla="*/ 3 w 6"/>
                <a:gd name="T5" fmla="*/ 4 h 5"/>
                <a:gd name="T6" fmla="*/ 0 w 6"/>
                <a:gd name="T7" fmla="*/ 5 h 5"/>
                <a:gd name="T8" fmla="*/ 6 w 6"/>
                <a:gd name="T9" fmla="*/ 2 h 5"/>
              </a:gdLst>
              <a:ahLst/>
              <a:cxnLst>
                <a:cxn ang="0">
                  <a:pos x="T0" y="T1"/>
                </a:cxn>
                <a:cxn ang="0">
                  <a:pos x="T2" y="T3"/>
                </a:cxn>
                <a:cxn ang="0">
                  <a:pos x="T4" y="T5"/>
                </a:cxn>
                <a:cxn ang="0">
                  <a:pos x="T6" y="T7"/>
                </a:cxn>
                <a:cxn ang="0">
                  <a:pos x="T8" y="T9"/>
                </a:cxn>
              </a:cxnLst>
              <a:rect l="0" t="0" r="r" b="b"/>
              <a:pathLst>
                <a:path w="6" h="5">
                  <a:moveTo>
                    <a:pt x="6" y="2"/>
                  </a:moveTo>
                  <a:cubicBezTo>
                    <a:pt x="6" y="0"/>
                    <a:pt x="4" y="1"/>
                    <a:pt x="3" y="2"/>
                  </a:cubicBezTo>
                  <a:cubicBezTo>
                    <a:pt x="3" y="2"/>
                    <a:pt x="3" y="3"/>
                    <a:pt x="3" y="4"/>
                  </a:cubicBezTo>
                  <a:cubicBezTo>
                    <a:pt x="2" y="4"/>
                    <a:pt x="0" y="5"/>
                    <a:pt x="0" y="5"/>
                  </a:cubicBezTo>
                  <a:cubicBezTo>
                    <a:pt x="0" y="5"/>
                    <a:pt x="6" y="5"/>
                    <a:pt x="6"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5" name="Freeform 569"/>
            <p:cNvSpPr>
              <a:spLocks/>
            </p:cNvSpPr>
            <p:nvPr/>
          </p:nvSpPr>
          <p:spPr bwMode="auto">
            <a:xfrm>
              <a:off x="7066431" y="5076623"/>
              <a:ext cx="194268" cy="121050"/>
            </a:xfrm>
            <a:custGeom>
              <a:avLst/>
              <a:gdLst>
                <a:gd name="T0" fmla="*/ 19 w 21"/>
                <a:gd name="T1" fmla="*/ 9 h 13"/>
                <a:gd name="T2" fmla="*/ 18 w 21"/>
                <a:gd name="T3" fmla="*/ 7 h 13"/>
                <a:gd name="T4" fmla="*/ 14 w 21"/>
                <a:gd name="T5" fmla="*/ 4 h 13"/>
                <a:gd name="T6" fmla="*/ 8 w 21"/>
                <a:gd name="T7" fmla="*/ 1 h 13"/>
                <a:gd name="T8" fmla="*/ 5 w 21"/>
                <a:gd name="T9" fmla="*/ 6 h 13"/>
                <a:gd name="T10" fmla="*/ 0 w 21"/>
                <a:gd name="T11" fmla="*/ 8 h 13"/>
                <a:gd name="T12" fmla="*/ 7 w 21"/>
                <a:gd name="T13" fmla="*/ 11 h 13"/>
                <a:gd name="T14" fmla="*/ 15 w 21"/>
                <a:gd name="T15" fmla="*/ 12 h 13"/>
                <a:gd name="T16" fmla="*/ 20 w 21"/>
                <a:gd name="T17" fmla="*/ 9 h 13"/>
                <a:gd name="T18" fmla="*/ 19 w 21"/>
                <a:gd name="T19" fmla="*/ 9 h 13"/>
                <a:gd name="T20" fmla="*/ 19 w 21"/>
                <a:gd name="T21"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1" h="13">
                  <a:moveTo>
                    <a:pt x="19" y="9"/>
                  </a:moveTo>
                  <a:cubicBezTo>
                    <a:pt x="15" y="10"/>
                    <a:pt x="19" y="8"/>
                    <a:pt x="18" y="7"/>
                  </a:cubicBezTo>
                  <a:cubicBezTo>
                    <a:pt x="17" y="7"/>
                    <a:pt x="15" y="4"/>
                    <a:pt x="14" y="4"/>
                  </a:cubicBezTo>
                  <a:cubicBezTo>
                    <a:pt x="12" y="4"/>
                    <a:pt x="10" y="1"/>
                    <a:pt x="8" y="1"/>
                  </a:cubicBezTo>
                  <a:cubicBezTo>
                    <a:pt x="6" y="0"/>
                    <a:pt x="6" y="5"/>
                    <a:pt x="5" y="6"/>
                  </a:cubicBezTo>
                  <a:cubicBezTo>
                    <a:pt x="4" y="6"/>
                    <a:pt x="0" y="6"/>
                    <a:pt x="0" y="8"/>
                  </a:cubicBezTo>
                  <a:cubicBezTo>
                    <a:pt x="1" y="10"/>
                    <a:pt x="6" y="11"/>
                    <a:pt x="7" y="11"/>
                  </a:cubicBezTo>
                  <a:cubicBezTo>
                    <a:pt x="9" y="12"/>
                    <a:pt x="13" y="13"/>
                    <a:pt x="15" y="12"/>
                  </a:cubicBezTo>
                  <a:cubicBezTo>
                    <a:pt x="15" y="12"/>
                    <a:pt x="20" y="10"/>
                    <a:pt x="20" y="9"/>
                  </a:cubicBezTo>
                  <a:cubicBezTo>
                    <a:pt x="20" y="9"/>
                    <a:pt x="19" y="9"/>
                    <a:pt x="19" y="9"/>
                  </a:cubicBezTo>
                  <a:cubicBezTo>
                    <a:pt x="18" y="10"/>
                    <a:pt x="21" y="9"/>
                    <a:pt x="19" y="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6" name="Freeform 570"/>
            <p:cNvSpPr>
              <a:spLocks/>
            </p:cNvSpPr>
            <p:nvPr/>
          </p:nvSpPr>
          <p:spPr bwMode="auto">
            <a:xfrm>
              <a:off x="6999554" y="5133964"/>
              <a:ext cx="47770" cy="35042"/>
            </a:xfrm>
            <a:custGeom>
              <a:avLst/>
              <a:gdLst>
                <a:gd name="T0" fmla="*/ 2 w 5"/>
                <a:gd name="T1" fmla="*/ 4 h 4"/>
                <a:gd name="T2" fmla="*/ 4 w 5"/>
                <a:gd name="T3" fmla="*/ 1 h 4"/>
                <a:gd name="T4" fmla="*/ 2 w 5"/>
                <a:gd name="T5" fmla="*/ 4 h 4"/>
                <a:gd name="T6" fmla="*/ 2 w 5"/>
                <a:gd name="T7" fmla="*/ 4 h 4"/>
              </a:gdLst>
              <a:ahLst/>
              <a:cxnLst>
                <a:cxn ang="0">
                  <a:pos x="T0" y="T1"/>
                </a:cxn>
                <a:cxn ang="0">
                  <a:pos x="T2" y="T3"/>
                </a:cxn>
                <a:cxn ang="0">
                  <a:pos x="T4" y="T5"/>
                </a:cxn>
                <a:cxn ang="0">
                  <a:pos x="T6" y="T7"/>
                </a:cxn>
              </a:cxnLst>
              <a:rect l="0" t="0" r="r" b="b"/>
              <a:pathLst>
                <a:path w="5" h="4">
                  <a:moveTo>
                    <a:pt x="2" y="4"/>
                  </a:moveTo>
                  <a:cubicBezTo>
                    <a:pt x="0" y="4"/>
                    <a:pt x="4" y="0"/>
                    <a:pt x="4" y="1"/>
                  </a:cubicBezTo>
                  <a:cubicBezTo>
                    <a:pt x="5" y="1"/>
                    <a:pt x="3" y="4"/>
                    <a:pt x="2" y="4"/>
                  </a:cubicBezTo>
                  <a:cubicBezTo>
                    <a:pt x="1" y="4"/>
                    <a:pt x="4" y="4"/>
                    <a:pt x="2"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7" name="Freeform 571"/>
            <p:cNvSpPr>
              <a:spLocks/>
            </p:cNvSpPr>
            <p:nvPr/>
          </p:nvSpPr>
          <p:spPr bwMode="auto">
            <a:xfrm>
              <a:off x="6942228" y="5169003"/>
              <a:ext cx="19109" cy="19114"/>
            </a:xfrm>
            <a:custGeom>
              <a:avLst/>
              <a:gdLst>
                <a:gd name="T0" fmla="*/ 1 w 2"/>
                <a:gd name="T1" fmla="*/ 2 h 2"/>
                <a:gd name="T2" fmla="*/ 1 w 2"/>
                <a:gd name="T3" fmla="*/ 0 h 2"/>
                <a:gd name="T4" fmla="*/ 1 w 2"/>
                <a:gd name="T5" fmla="*/ 2 h 2"/>
              </a:gdLst>
              <a:ahLst/>
              <a:cxnLst>
                <a:cxn ang="0">
                  <a:pos x="T0" y="T1"/>
                </a:cxn>
                <a:cxn ang="0">
                  <a:pos x="T2" y="T3"/>
                </a:cxn>
                <a:cxn ang="0">
                  <a:pos x="T4" y="T5"/>
                </a:cxn>
              </a:cxnLst>
              <a:rect l="0" t="0" r="r" b="b"/>
              <a:pathLst>
                <a:path w="2" h="2">
                  <a:moveTo>
                    <a:pt x="1" y="2"/>
                  </a:moveTo>
                  <a:cubicBezTo>
                    <a:pt x="0" y="2"/>
                    <a:pt x="0" y="1"/>
                    <a:pt x="1" y="0"/>
                  </a:cubicBezTo>
                  <a:cubicBezTo>
                    <a:pt x="2" y="0"/>
                    <a:pt x="2" y="2"/>
                    <a:pt x="1"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8" name="Freeform 572"/>
            <p:cNvSpPr>
              <a:spLocks/>
            </p:cNvSpPr>
            <p:nvPr/>
          </p:nvSpPr>
          <p:spPr bwMode="auto">
            <a:xfrm>
              <a:off x="6139678" y="4777183"/>
              <a:ext cx="859874" cy="420492"/>
            </a:xfrm>
            <a:custGeom>
              <a:avLst/>
              <a:gdLst>
                <a:gd name="T0" fmla="*/ 76 w 92"/>
                <a:gd name="T1" fmla="*/ 41 h 45"/>
                <a:gd name="T2" fmla="*/ 71 w 92"/>
                <a:gd name="T3" fmla="*/ 39 h 45"/>
                <a:gd name="T4" fmla="*/ 61 w 92"/>
                <a:gd name="T5" fmla="*/ 38 h 45"/>
                <a:gd name="T6" fmla="*/ 45 w 92"/>
                <a:gd name="T7" fmla="*/ 43 h 45"/>
                <a:gd name="T8" fmla="*/ 29 w 92"/>
                <a:gd name="T9" fmla="*/ 41 h 45"/>
                <a:gd name="T10" fmla="*/ 21 w 92"/>
                <a:gd name="T11" fmla="*/ 38 h 45"/>
                <a:gd name="T12" fmla="*/ 10 w 92"/>
                <a:gd name="T13" fmla="*/ 31 h 45"/>
                <a:gd name="T14" fmla="*/ 40 w 92"/>
                <a:gd name="T15" fmla="*/ 29 h 45"/>
                <a:gd name="T16" fmla="*/ 9 w 92"/>
                <a:gd name="T17" fmla="*/ 26 h 45"/>
                <a:gd name="T18" fmla="*/ 16 w 92"/>
                <a:gd name="T19" fmla="*/ 19 h 45"/>
                <a:gd name="T20" fmla="*/ 14 w 92"/>
                <a:gd name="T21" fmla="*/ 18 h 45"/>
                <a:gd name="T22" fmla="*/ 7 w 92"/>
                <a:gd name="T23" fmla="*/ 17 h 45"/>
                <a:gd name="T24" fmla="*/ 4 w 92"/>
                <a:gd name="T25" fmla="*/ 11 h 45"/>
                <a:gd name="T26" fmla="*/ 8 w 92"/>
                <a:gd name="T27" fmla="*/ 7 h 45"/>
                <a:gd name="T28" fmla="*/ 24 w 92"/>
                <a:gd name="T29" fmla="*/ 1 h 45"/>
                <a:gd name="T30" fmla="*/ 29 w 92"/>
                <a:gd name="T31" fmla="*/ 7 h 45"/>
                <a:gd name="T32" fmla="*/ 39 w 92"/>
                <a:gd name="T33" fmla="*/ 6 h 45"/>
                <a:gd name="T34" fmla="*/ 43 w 92"/>
                <a:gd name="T35" fmla="*/ 8 h 45"/>
                <a:gd name="T36" fmla="*/ 47 w 92"/>
                <a:gd name="T37" fmla="*/ 9 h 45"/>
                <a:gd name="T38" fmla="*/ 43 w 92"/>
                <a:gd name="T39" fmla="*/ 4 h 45"/>
                <a:gd name="T40" fmla="*/ 54 w 92"/>
                <a:gd name="T41" fmla="*/ 10 h 45"/>
                <a:gd name="T42" fmla="*/ 60 w 92"/>
                <a:gd name="T43" fmla="*/ 14 h 45"/>
                <a:gd name="T44" fmla="*/ 59 w 92"/>
                <a:gd name="T45" fmla="*/ 1 h 45"/>
                <a:gd name="T46" fmla="*/ 69 w 92"/>
                <a:gd name="T47" fmla="*/ 6 h 45"/>
                <a:gd name="T48" fmla="*/ 74 w 92"/>
                <a:gd name="T49" fmla="*/ 19 h 45"/>
                <a:gd name="T50" fmla="*/ 82 w 92"/>
                <a:gd name="T51" fmla="*/ 26 h 45"/>
                <a:gd name="T52" fmla="*/ 92 w 92"/>
                <a:gd name="T53" fmla="*/ 33 h 45"/>
                <a:gd name="T54" fmla="*/ 83 w 92"/>
                <a:gd name="T55" fmla="*/ 35 h 45"/>
                <a:gd name="T56" fmla="*/ 81 w 92"/>
                <a:gd name="T57" fmla="*/ 36 h 45"/>
                <a:gd name="T58" fmla="*/ 85 w 92"/>
                <a:gd name="T59" fmla="*/ 36 h 45"/>
                <a:gd name="T60" fmla="*/ 89 w 92"/>
                <a:gd name="T61" fmla="*/ 39 h 45"/>
                <a:gd name="T62" fmla="*/ 83 w 92"/>
                <a:gd name="T63" fmla="*/ 41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92" h="45">
                  <a:moveTo>
                    <a:pt x="83" y="41"/>
                  </a:moveTo>
                  <a:cubicBezTo>
                    <a:pt x="81" y="41"/>
                    <a:pt x="79" y="41"/>
                    <a:pt x="76" y="41"/>
                  </a:cubicBezTo>
                  <a:cubicBezTo>
                    <a:pt x="75" y="41"/>
                    <a:pt x="74" y="41"/>
                    <a:pt x="73" y="41"/>
                  </a:cubicBezTo>
                  <a:cubicBezTo>
                    <a:pt x="72" y="41"/>
                    <a:pt x="72" y="40"/>
                    <a:pt x="71" y="39"/>
                  </a:cubicBezTo>
                  <a:cubicBezTo>
                    <a:pt x="70" y="39"/>
                    <a:pt x="66" y="40"/>
                    <a:pt x="65" y="38"/>
                  </a:cubicBezTo>
                  <a:cubicBezTo>
                    <a:pt x="65" y="35"/>
                    <a:pt x="63" y="37"/>
                    <a:pt x="61" y="38"/>
                  </a:cubicBezTo>
                  <a:cubicBezTo>
                    <a:pt x="58" y="40"/>
                    <a:pt x="56" y="39"/>
                    <a:pt x="54" y="40"/>
                  </a:cubicBezTo>
                  <a:cubicBezTo>
                    <a:pt x="51" y="41"/>
                    <a:pt x="48" y="42"/>
                    <a:pt x="45" y="43"/>
                  </a:cubicBezTo>
                  <a:cubicBezTo>
                    <a:pt x="41" y="43"/>
                    <a:pt x="35" y="45"/>
                    <a:pt x="31" y="43"/>
                  </a:cubicBezTo>
                  <a:cubicBezTo>
                    <a:pt x="31" y="43"/>
                    <a:pt x="29" y="42"/>
                    <a:pt x="29" y="41"/>
                  </a:cubicBezTo>
                  <a:cubicBezTo>
                    <a:pt x="29" y="40"/>
                    <a:pt x="29" y="38"/>
                    <a:pt x="27" y="38"/>
                  </a:cubicBezTo>
                  <a:cubicBezTo>
                    <a:pt x="25" y="38"/>
                    <a:pt x="23" y="38"/>
                    <a:pt x="21" y="38"/>
                  </a:cubicBezTo>
                  <a:cubicBezTo>
                    <a:pt x="19" y="38"/>
                    <a:pt x="17" y="38"/>
                    <a:pt x="15" y="36"/>
                  </a:cubicBezTo>
                  <a:cubicBezTo>
                    <a:pt x="14" y="36"/>
                    <a:pt x="9" y="32"/>
                    <a:pt x="10" y="31"/>
                  </a:cubicBezTo>
                  <a:cubicBezTo>
                    <a:pt x="16" y="28"/>
                    <a:pt x="23" y="29"/>
                    <a:pt x="28" y="29"/>
                  </a:cubicBezTo>
                  <a:cubicBezTo>
                    <a:pt x="29" y="29"/>
                    <a:pt x="40" y="29"/>
                    <a:pt x="40" y="29"/>
                  </a:cubicBezTo>
                  <a:cubicBezTo>
                    <a:pt x="40" y="27"/>
                    <a:pt x="26" y="25"/>
                    <a:pt x="25" y="25"/>
                  </a:cubicBezTo>
                  <a:cubicBezTo>
                    <a:pt x="20" y="25"/>
                    <a:pt x="14" y="28"/>
                    <a:pt x="9" y="26"/>
                  </a:cubicBezTo>
                  <a:cubicBezTo>
                    <a:pt x="7" y="25"/>
                    <a:pt x="3" y="23"/>
                    <a:pt x="7" y="21"/>
                  </a:cubicBezTo>
                  <a:cubicBezTo>
                    <a:pt x="10" y="20"/>
                    <a:pt x="13" y="19"/>
                    <a:pt x="16" y="19"/>
                  </a:cubicBezTo>
                  <a:cubicBezTo>
                    <a:pt x="18" y="18"/>
                    <a:pt x="20" y="18"/>
                    <a:pt x="21" y="18"/>
                  </a:cubicBezTo>
                  <a:cubicBezTo>
                    <a:pt x="19" y="19"/>
                    <a:pt x="16" y="18"/>
                    <a:pt x="14" y="18"/>
                  </a:cubicBezTo>
                  <a:cubicBezTo>
                    <a:pt x="13" y="18"/>
                    <a:pt x="7" y="19"/>
                    <a:pt x="6" y="18"/>
                  </a:cubicBezTo>
                  <a:cubicBezTo>
                    <a:pt x="6" y="18"/>
                    <a:pt x="7" y="17"/>
                    <a:pt x="7" y="17"/>
                  </a:cubicBezTo>
                  <a:cubicBezTo>
                    <a:pt x="7" y="16"/>
                    <a:pt x="0" y="17"/>
                    <a:pt x="1" y="15"/>
                  </a:cubicBezTo>
                  <a:cubicBezTo>
                    <a:pt x="2" y="14"/>
                    <a:pt x="3" y="12"/>
                    <a:pt x="4" y="11"/>
                  </a:cubicBezTo>
                  <a:cubicBezTo>
                    <a:pt x="8" y="10"/>
                    <a:pt x="4" y="10"/>
                    <a:pt x="4" y="9"/>
                  </a:cubicBezTo>
                  <a:cubicBezTo>
                    <a:pt x="4" y="9"/>
                    <a:pt x="7" y="7"/>
                    <a:pt x="8" y="7"/>
                  </a:cubicBezTo>
                  <a:cubicBezTo>
                    <a:pt x="10" y="6"/>
                    <a:pt x="11" y="5"/>
                    <a:pt x="13" y="4"/>
                  </a:cubicBezTo>
                  <a:cubicBezTo>
                    <a:pt x="17" y="2"/>
                    <a:pt x="20" y="1"/>
                    <a:pt x="24" y="1"/>
                  </a:cubicBezTo>
                  <a:cubicBezTo>
                    <a:pt x="29" y="1"/>
                    <a:pt x="24" y="7"/>
                    <a:pt x="24" y="7"/>
                  </a:cubicBezTo>
                  <a:cubicBezTo>
                    <a:pt x="26" y="8"/>
                    <a:pt x="28" y="8"/>
                    <a:pt x="29" y="7"/>
                  </a:cubicBezTo>
                  <a:cubicBezTo>
                    <a:pt x="30" y="7"/>
                    <a:pt x="30" y="4"/>
                    <a:pt x="31" y="4"/>
                  </a:cubicBezTo>
                  <a:cubicBezTo>
                    <a:pt x="33" y="4"/>
                    <a:pt x="37" y="4"/>
                    <a:pt x="39" y="6"/>
                  </a:cubicBezTo>
                  <a:cubicBezTo>
                    <a:pt x="42" y="8"/>
                    <a:pt x="35" y="11"/>
                    <a:pt x="40" y="10"/>
                  </a:cubicBezTo>
                  <a:cubicBezTo>
                    <a:pt x="41" y="10"/>
                    <a:pt x="42" y="9"/>
                    <a:pt x="43" y="8"/>
                  </a:cubicBezTo>
                  <a:cubicBezTo>
                    <a:pt x="44" y="8"/>
                    <a:pt x="44" y="8"/>
                    <a:pt x="45" y="8"/>
                  </a:cubicBezTo>
                  <a:cubicBezTo>
                    <a:pt x="46" y="8"/>
                    <a:pt x="46" y="8"/>
                    <a:pt x="47" y="9"/>
                  </a:cubicBezTo>
                  <a:cubicBezTo>
                    <a:pt x="48" y="9"/>
                    <a:pt x="48" y="7"/>
                    <a:pt x="48" y="6"/>
                  </a:cubicBezTo>
                  <a:cubicBezTo>
                    <a:pt x="47" y="6"/>
                    <a:pt x="44" y="4"/>
                    <a:pt x="43" y="4"/>
                  </a:cubicBezTo>
                  <a:cubicBezTo>
                    <a:pt x="45" y="3"/>
                    <a:pt x="49" y="5"/>
                    <a:pt x="50" y="6"/>
                  </a:cubicBezTo>
                  <a:cubicBezTo>
                    <a:pt x="53" y="7"/>
                    <a:pt x="53" y="8"/>
                    <a:pt x="54" y="10"/>
                  </a:cubicBezTo>
                  <a:cubicBezTo>
                    <a:pt x="54" y="11"/>
                    <a:pt x="54" y="16"/>
                    <a:pt x="56" y="16"/>
                  </a:cubicBezTo>
                  <a:cubicBezTo>
                    <a:pt x="57" y="16"/>
                    <a:pt x="61" y="16"/>
                    <a:pt x="60" y="14"/>
                  </a:cubicBezTo>
                  <a:cubicBezTo>
                    <a:pt x="59" y="10"/>
                    <a:pt x="57" y="7"/>
                    <a:pt x="56" y="3"/>
                  </a:cubicBezTo>
                  <a:cubicBezTo>
                    <a:pt x="55" y="0"/>
                    <a:pt x="58" y="1"/>
                    <a:pt x="59" y="1"/>
                  </a:cubicBezTo>
                  <a:cubicBezTo>
                    <a:pt x="62" y="2"/>
                    <a:pt x="62" y="0"/>
                    <a:pt x="64" y="1"/>
                  </a:cubicBezTo>
                  <a:cubicBezTo>
                    <a:pt x="66" y="3"/>
                    <a:pt x="69" y="4"/>
                    <a:pt x="69" y="6"/>
                  </a:cubicBezTo>
                  <a:cubicBezTo>
                    <a:pt x="70" y="9"/>
                    <a:pt x="71" y="11"/>
                    <a:pt x="73" y="13"/>
                  </a:cubicBezTo>
                  <a:cubicBezTo>
                    <a:pt x="74" y="16"/>
                    <a:pt x="75" y="17"/>
                    <a:pt x="74" y="19"/>
                  </a:cubicBezTo>
                  <a:cubicBezTo>
                    <a:pt x="73" y="22"/>
                    <a:pt x="76" y="25"/>
                    <a:pt x="78" y="26"/>
                  </a:cubicBezTo>
                  <a:cubicBezTo>
                    <a:pt x="79" y="26"/>
                    <a:pt x="81" y="26"/>
                    <a:pt x="82" y="26"/>
                  </a:cubicBezTo>
                  <a:cubicBezTo>
                    <a:pt x="83" y="27"/>
                    <a:pt x="84" y="28"/>
                    <a:pt x="85" y="28"/>
                  </a:cubicBezTo>
                  <a:cubicBezTo>
                    <a:pt x="88" y="29"/>
                    <a:pt x="92" y="29"/>
                    <a:pt x="92" y="33"/>
                  </a:cubicBezTo>
                  <a:cubicBezTo>
                    <a:pt x="92" y="35"/>
                    <a:pt x="83" y="32"/>
                    <a:pt x="83" y="32"/>
                  </a:cubicBezTo>
                  <a:cubicBezTo>
                    <a:pt x="83" y="33"/>
                    <a:pt x="83" y="34"/>
                    <a:pt x="83" y="35"/>
                  </a:cubicBezTo>
                  <a:cubicBezTo>
                    <a:pt x="83" y="35"/>
                    <a:pt x="80" y="35"/>
                    <a:pt x="80" y="35"/>
                  </a:cubicBezTo>
                  <a:cubicBezTo>
                    <a:pt x="81" y="35"/>
                    <a:pt x="81" y="36"/>
                    <a:pt x="81" y="36"/>
                  </a:cubicBezTo>
                  <a:cubicBezTo>
                    <a:pt x="81" y="37"/>
                    <a:pt x="81" y="38"/>
                    <a:pt x="81" y="38"/>
                  </a:cubicBezTo>
                  <a:cubicBezTo>
                    <a:pt x="81" y="38"/>
                    <a:pt x="85" y="36"/>
                    <a:pt x="85" y="36"/>
                  </a:cubicBezTo>
                  <a:cubicBezTo>
                    <a:pt x="87" y="36"/>
                    <a:pt x="86" y="37"/>
                    <a:pt x="86" y="38"/>
                  </a:cubicBezTo>
                  <a:cubicBezTo>
                    <a:pt x="86" y="38"/>
                    <a:pt x="88" y="38"/>
                    <a:pt x="89" y="39"/>
                  </a:cubicBezTo>
                  <a:cubicBezTo>
                    <a:pt x="89" y="39"/>
                    <a:pt x="83" y="41"/>
                    <a:pt x="83" y="41"/>
                  </a:cubicBezTo>
                  <a:cubicBezTo>
                    <a:pt x="81" y="41"/>
                    <a:pt x="86" y="41"/>
                    <a:pt x="83" y="4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79" name="Freeform 573"/>
            <p:cNvSpPr>
              <a:spLocks/>
            </p:cNvSpPr>
            <p:nvPr/>
          </p:nvSpPr>
          <p:spPr bwMode="auto">
            <a:xfrm>
              <a:off x="6709745" y="4738956"/>
              <a:ext cx="130574" cy="86010"/>
            </a:xfrm>
            <a:custGeom>
              <a:avLst/>
              <a:gdLst>
                <a:gd name="T0" fmla="*/ 9 w 14"/>
                <a:gd name="T1" fmla="*/ 8 h 9"/>
                <a:gd name="T2" fmla="*/ 5 w 14"/>
                <a:gd name="T3" fmla="*/ 5 h 9"/>
                <a:gd name="T4" fmla="*/ 0 w 14"/>
                <a:gd name="T5" fmla="*/ 3 h 9"/>
                <a:gd name="T6" fmla="*/ 4 w 14"/>
                <a:gd name="T7" fmla="*/ 0 h 9"/>
                <a:gd name="T8" fmla="*/ 10 w 14"/>
                <a:gd name="T9" fmla="*/ 1 h 9"/>
                <a:gd name="T10" fmla="*/ 12 w 14"/>
                <a:gd name="T11" fmla="*/ 4 h 9"/>
                <a:gd name="T12" fmla="*/ 9 w 14"/>
                <a:gd name="T13" fmla="*/ 8 h 9"/>
                <a:gd name="T14" fmla="*/ 9 w 14"/>
                <a:gd name="T15" fmla="*/ 8 h 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4" h="9">
                  <a:moveTo>
                    <a:pt x="9" y="8"/>
                  </a:moveTo>
                  <a:cubicBezTo>
                    <a:pt x="7" y="8"/>
                    <a:pt x="6" y="5"/>
                    <a:pt x="5" y="5"/>
                  </a:cubicBezTo>
                  <a:cubicBezTo>
                    <a:pt x="4" y="4"/>
                    <a:pt x="0" y="3"/>
                    <a:pt x="0" y="3"/>
                  </a:cubicBezTo>
                  <a:cubicBezTo>
                    <a:pt x="1" y="2"/>
                    <a:pt x="3" y="1"/>
                    <a:pt x="4" y="0"/>
                  </a:cubicBezTo>
                  <a:cubicBezTo>
                    <a:pt x="6" y="0"/>
                    <a:pt x="8" y="0"/>
                    <a:pt x="10" y="1"/>
                  </a:cubicBezTo>
                  <a:cubicBezTo>
                    <a:pt x="12" y="2"/>
                    <a:pt x="14" y="2"/>
                    <a:pt x="12" y="4"/>
                  </a:cubicBezTo>
                  <a:cubicBezTo>
                    <a:pt x="11" y="5"/>
                    <a:pt x="10" y="9"/>
                    <a:pt x="9" y="8"/>
                  </a:cubicBezTo>
                  <a:cubicBezTo>
                    <a:pt x="8" y="8"/>
                    <a:pt x="9" y="8"/>
                    <a:pt x="9" y="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0" name="Freeform 574"/>
            <p:cNvSpPr>
              <a:spLocks/>
            </p:cNvSpPr>
            <p:nvPr/>
          </p:nvSpPr>
          <p:spPr bwMode="auto">
            <a:xfrm>
              <a:off x="6916751" y="4700729"/>
              <a:ext cx="296178" cy="273958"/>
            </a:xfrm>
            <a:custGeom>
              <a:avLst/>
              <a:gdLst>
                <a:gd name="T0" fmla="*/ 18 w 32"/>
                <a:gd name="T1" fmla="*/ 27 h 29"/>
                <a:gd name="T2" fmla="*/ 10 w 32"/>
                <a:gd name="T3" fmla="*/ 19 h 29"/>
                <a:gd name="T4" fmla="*/ 1 w 32"/>
                <a:gd name="T5" fmla="*/ 15 h 29"/>
                <a:gd name="T6" fmla="*/ 0 w 32"/>
                <a:gd name="T7" fmla="*/ 13 h 29"/>
                <a:gd name="T8" fmla="*/ 4 w 32"/>
                <a:gd name="T9" fmla="*/ 12 h 29"/>
                <a:gd name="T10" fmla="*/ 11 w 32"/>
                <a:gd name="T11" fmla="*/ 14 h 29"/>
                <a:gd name="T12" fmla="*/ 11 w 32"/>
                <a:gd name="T13" fmla="*/ 12 h 29"/>
                <a:gd name="T14" fmla="*/ 13 w 32"/>
                <a:gd name="T15" fmla="*/ 11 h 29"/>
                <a:gd name="T16" fmla="*/ 7 w 32"/>
                <a:gd name="T17" fmla="*/ 8 h 29"/>
                <a:gd name="T18" fmla="*/ 7 w 32"/>
                <a:gd name="T19" fmla="*/ 6 h 29"/>
                <a:gd name="T20" fmla="*/ 10 w 32"/>
                <a:gd name="T21" fmla="*/ 7 h 29"/>
                <a:gd name="T22" fmla="*/ 11 w 32"/>
                <a:gd name="T23" fmla="*/ 5 h 29"/>
                <a:gd name="T24" fmla="*/ 8 w 32"/>
                <a:gd name="T25" fmla="*/ 4 h 29"/>
                <a:gd name="T26" fmla="*/ 10 w 32"/>
                <a:gd name="T27" fmla="*/ 3 h 29"/>
                <a:gd name="T28" fmla="*/ 14 w 32"/>
                <a:gd name="T29" fmla="*/ 4 h 29"/>
                <a:gd name="T30" fmla="*/ 13 w 32"/>
                <a:gd name="T31" fmla="*/ 3 h 29"/>
                <a:gd name="T32" fmla="*/ 19 w 32"/>
                <a:gd name="T33" fmla="*/ 5 h 29"/>
                <a:gd name="T34" fmla="*/ 18 w 32"/>
                <a:gd name="T35" fmla="*/ 3 h 29"/>
                <a:gd name="T36" fmla="*/ 19 w 32"/>
                <a:gd name="T37" fmla="*/ 3 h 29"/>
                <a:gd name="T38" fmla="*/ 17 w 32"/>
                <a:gd name="T39" fmla="*/ 2 h 29"/>
                <a:gd name="T40" fmla="*/ 25 w 32"/>
                <a:gd name="T41" fmla="*/ 1 h 29"/>
                <a:gd name="T42" fmla="*/ 23 w 32"/>
                <a:gd name="T43" fmla="*/ 3 h 29"/>
                <a:gd name="T44" fmla="*/ 28 w 32"/>
                <a:gd name="T45" fmla="*/ 4 h 29"/>
                <a:gd name="T46" fmla="*/ 27 w 32"/>
                <a:gd name="T47" fmla="*/ 7 h 29"/>
                <a:gd name="T48" fmla="*/ 26 w 32"/>
                <a:gd name="T49" fmla="*/ 8 h 29"/>
                <a:gd name="T50" fmla="*/ 23 w 32"/>
                <a:gd name="T51" fmla="*/ 10 h 29"/>
                <a:gd name="T52" fmla="*/ 21 w 32"/>
                <a:gd name="T53" fmla="*/ 13 h 29"/>
                <a:gd name="T54" fmla="*/ 24 w 32"/>
                <a:gd name="T55" fmla="*/ 11 h 29"/>
                <a:gd name="T56" fmla="*/ 26 w 32"/>
                <a:gd name="T57" fmla="*/ 13 h 29"/>
                <a:gd name="T58" fmla="*/ 29 w 32"/>
                <a:gd name="T59" fmla="*/ 13 h 29"/>
                <a:gd name="T60" fmla="*/ 28 w 32"/>
                <a:gd name="T61" fmla="*/ 10 h 29"/>
                <a:gd name="T62" fmla="*/ 30 w 32"/>
                <a:gd name="T63" fmla="*/ 11 h 29"/>
                <a:gd name="T64" fmla="*/ 30 w 32"/>
                <a:gd name="T65" fmla="*/ 14 h 29"/>
                <a:gd name="T66" fmla="*/ 31 w 32"/>
                <a:gd name="T67" fmla="*/ 17 h 29"/>
                <a:gd name="T68" fmla="*/ 28 w 32"/>
                <a:gd name="T69" fmla="*/ 23 h 29"/>
                <a:gd name="T70" fmla="*/ 22 w 32"/>
                <a:gd name="T71" fmla="*/ 23 h 29"/>
                <a:gd name="T72" fmla="*/ 21 w 32"/>
                <a:gd name="T73" fmla="*/ 23 h 29"/>
                <a:gd name="T74" fmla="*/ 23 w 32"/>
                <a:gd name="T75" fmla="*/ 26 h 29"/>
                <a:gd name="T76" fmla="*/ 18 w 32"/>
                <a:gd name="T77" fmla="*/ 27 h 29"/>
                <a:gd name="T78" fmla="*/ 18 w 32"/>
                <a:gd name="T79" fmla="*/ 27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2" h="29">
                  <a:moveTo>
                    <a:pt x="18" y="27"/>
                  </a:moveTo>
                  <a:cubicBezTo>
                    <a:pt x="15" y="25"/>
                    <a:pt x="13" y="21"/>
                    <a:pt x="10" y="19"/>
                  </a:cubicBezTo>
                  <a:cubicBezTo>
                    <a:pt x="7" y="18"/>
                    <a:pt x="4" y="16"/>
                    <a:pt x="1" y="15"/>
                  </a:cubicBezTo>
                  <a:cubicBezTo>
                    <a:pt x="0" y="14"/>
                    <a:pt x="0" y="14"/>
                    <a:pt x="0" y="13"/>
                  </a:cubicBezTo>
                  <a:cubicBezTo>
                    <a:pt x="0" y="10"/>
                    <a:pt x="2" y="11"/>
                    <a:pt x="4" y="12"/>
                  </a:cubicBezTo>
                  <a:cubicBezTo>
                    <a:pt x="6" y="13"/>
                    <a:pt x="8" y="15"/>
                    <a:pt x="11" y="14"/>
                  </a:cubicBezTo>
                  <a:cubicBezTo>
                    <a:pt x="12" y="14"/>
                    <a:pt x="11" y="12"/>
                    <a:pt x="11" y="12"/>
                  </a:cubicBezTo>
                  <a:cubicBezTo>
                    <a:pt x="11" y="11"/>
                    <a:pt x="13" y="12"/>
                    <a:pt x="13" y="11"/>
                  </a:cubicBezTo>
                  <a:cubicBezTo>
                    <a:pt x="14" y="10"/>
                    <a:pt x="7" y="8"/>
                    <a:pt x="7" y="8"/>
                  </a:cubicBezTo>
                  <a:cubicBezTo>
                    <a:pt x="5" y="7"/>
                    <a:pt x="6" y="6"/>
                    <a:pt x="7" y="6"/>
                  </a:cubicBezTo>
                  <a:cubicBezTo>
                    <a:pt x="9" y="5"/>
                    <a:pt x="9" y="6"/>
                    <a:pt x="10" y="7"/>
                  </a:cubicBezTo>
                  <a:cubicBezTo>
                    <a:pt x="10" y="7"/>
                    <a:pt x="11" y="5"/>
                    <a:pt x="11" y="5"/>
                  </a:cubicBezTo>
                  <a:cubicBezTo>
                    <a:pt x="12" y="5"/>
                    <a:pt x="8" y="4"/>
                    <a:pt x="8" y="4"/>
                  </a:cubicBezTo>
                  <a:cubicBezTo>
                    <a:pt x="8" y="4"/>
                    <a:pt x="10" y="3"/>
                    <a:pt x="10" y="3"/>
                  </a:cubicBezTo>
                  <a:cubicBezTo>
                    <a:pt x="11" y="3"/>
                    <a:pt x="13" y="4"/>
                    <a:pt x="14" y="4"/>
                  </a:cubicBezTo>
                  <a:cubicBezTo>
                    <a:pt x="14" y="4"/>
                    <a:pt x="13" y="3"/>
                    <a:pt x="13" y="3"/>
                  </a:cubicBezTo>
                  <a:cubicBezTo>
                    <a:pt x="14" y="2"/>
                    <a:pt x="18" y="5"/>
                    <a:pt x="19" y="5"/>
                  </a:cubicBezTo>
                  <a:cubicBezTo>
                    <a:pt x="20" y="4"/>
                    <a:pt x="18" y="4"/>
                    <a:pt x="18" y="3"/>
                  </a:cubicBezTo>
                  <a:cubicBezTo>
                    <a:pt x="18" y="3"/>
                    <a:pt x="19" y="3"/>
                    <a:pt x="19" y="3"/>
                  </a:cubicBezTo>
                  <a:cubicBezTo>
                    <a:pt x="19" y="3"/>
                    <a:pt x="17" y="3"/>
                    <a:pt x="17" y="2"/>
                  </a:cubicBezTo>
                  <a:cubicBezTo>
                    <a:pt x="17" y="2"/>
                    <a:pt x="24" y="0"/>
                    <a:pt x="25" y="1"/>
                  </a:cubicBezTo>
                  <a:cubicBezTo>
                    <a:pt x="26" y="1"/>
                    <a:pt x="23" y="2"/>
                    <a:pt x="23" y="3"/>
                  </a:cubicBezTo>
                  <a:cubicBezTo>
                    <a:pt x="24" y="4"/>
                    <a:pt x="27" y="3"/>
                    <a:pt x="28" y="4"/>
                  </a:cubicBezTo>
                  <a:cubicBezTo>
                    <a:pt x="28" y="5"/>
                    <a:pt x="24" y="7"/>
                    <a:pt x="27" y="7"/>
                  </a:cubicBezTo>
                  <a:cubicBezTo>
                    <a:pt x="28" y="7"/>
                    <a:pt x="27" y="8"/>
                    <a:pt x="26" y="8"/>
                  </a:cubicBezTo>
                  <a:cubicBezTo>
                    <a:pt x="25" y="8"/>
                    <a:pt x="24" y="8"/>
                    <a:pt x="23" y="10"/>
                  </a:cubicBezTo>
                  <a:cubicBezTo>
                    <a:pt x="23" y="10"/>
                    <a:pt x="21" y="13"/>
                    <a:pt x="21" y="13"/>
                  </a:cubicBezTo>
                  <a:cubicBezTo>
                    <a:pt x="22" y="13"/>
                    <a:pt x="23" y="11"/>
                    <a:pt x="24" y="11"/>
                  </a:cubicBezTo>
                  <a:cubicBezTo>
                    <a:pt x="25" y="11"/>
                    <a:pt x="25" y="12"/>
                    <a:pt x="26" y="13"/>
                  </a:cubicBezTo>
                  <a:cubicBezTo>
                    <a:pt x="27" y="13"/>
                    <a:pt x="30" y="17"/>
                    <a:pt x="29" y="13"/>
                  </a:cubicBezTo>
                  <a:cubicBezTo>
                    <a:pt x="29" y="12"/>
                    <a:pt x="27" y="11"/>
                    <a:pt x="28" y="10"/>
                  </a:cubicBezTo>
                  <a:cubicBezTo>
                    <a:pt x="29" y="10"/>
                    <a:pt x="30" y="10"/>
                    <a:pt x="30" y="11"/>
                  </a:cubicBezTo>
                  <a:cubicBezTo>
                    <a:pt x="30" y="12"/>
                    <a:pt x="29" y="13"/>
                    <a:pt x="30" y="14"/>
                  </a:cubicBezTo>
                  <a:cubicBezTo>
                    <a:pt x="31" y="15"/>
                    <a:pt x="32" y="16"/>
                    <a:pt x="31" y="17"/>
                  </a:cubicBezTo>
                  <a:cubicBezTo>
                    <a:pt x="29" y="19"/>
                    <a:pt x="32" y="22"/>
                    <a:pt x="28" y="23"/>
                  </a:cubicBezTo>
                  <a:cubicBezTo>
                    <a:pt x="28" y="23"/>
                    <a:pt x="21" y="25"/>
                    <a:pt x="22" y="23"/>
                  </a:cubicBezTo>
                  <a:cubicBezTo>
                    <a:pt x="22" y="22"/>
                    <a:pt x="21" y="22"/>
                    <a:pt x="21" y="23"/>
                  </a:cubicBezTo>
                  <a:cubicBezTo>
                    <a:pt x="22" y="24"/>
                    <a:pt x="22" y="25"/>
                    <a:pt x="23" y="26"/>
                  </a:cubicBezTo>
                  <a:cubicBezTo>
                    <a:pt x="23" y="28"/>
                    <a:pt x="19" y="27"/>
                    <a:pt x="18" y="27"/>
                  </a:cubicBezTo>
                  <a:cubicBezTo>
                    <a:pt x="17" y="26"/>
                    <a:pt x="22" y="29"/>
                    <a:pt x="18" y="2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1" name="Freeform 575"/>
            <p:cNvSpPr>
              <a:spLocks/>
            </p:cNvSpPr>
            <p:nvPr/>
          </p:nvSpPr>
          <p:spPr bwMode="auto">
            <a:xfrm>
              <a:off x="7232037" y="4700729"/>
              <a:ext cx="261145" cy="207060"/>
            </a:xfrm>
            <a:custGeom>
              <a:avLst/>
              <a:gdLst>
                <a:gd name="T0" fmla="*/ 7 w 28"/>
                <a:gd name="T1" fmla="*/ 22 h 22"/>
                <a:gd name="T2" fmla="*/ 3 w 28"/>
                <a:gd name="T3" fmla="*/ 19 h 22"/>
                <a:gd name="T4" fmla="*/ 1 w 28"/>
                <a:gd name="T5" fmla="*/ 11 h 22"/>
                <a:gd name="T6" fmla="*/ 1 w 28"/>
                <a:gd name="T7" fmla="*/ 4 h 22"/>
                <a:gd name="T8" fmla="*/ 6 w 28"/>
                <a:gd name="T9" fmla="*/ 4 h 22"/>
                <a:gd name="T10" fmla="*/ 5 w 28"/>
                <a:gd name="T11" fmla="*/ 1 h 22"/>
                <a:gd name="T12" fmla="*/ 16 w 28"/>
                <a:gd name="T13" fmla="*/ 2 h 22"/>
                <a:gd name="T14" fmla="*/ 25 w 28"/>
                <a:gd name="T15" fmla="*/ 3 h 22"/>
                <a:gd name="T16" fmla="*/ 23 w 28"/>
                <a:gd name="T17" fmla="*/ 8 h 22"/>
                <a:gd name="T18" fmla="*/ 19 w 28"/>
                <a:gd name="T19" fmla="*/ 13 h 22"/>
                <a:gd name="T20" fmla="*/ 12 w 28"/>
                <a:gd name="T21" fmla="*/ 13 h 22"/>
                <a:gd name="T22" fmla="*/ 10 w 28"/>
                <a:gd name="T23" fmla="*/ 14 h 22"/>
                <a:gd name="T24" fmla="*/ 11 w 28"/>
                <a:gd name="T25" fmla="*/ 17 h 22"/>
                <a:gd name="T26" fmla="*/ 7 w 28"/>
                <a:gd name="T27" fmla="*/ 22 h 22"/>
                <a:gd name="T28" fmla="*/ 7 w 28"/>
                <a:gd name="T2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28" h="22">
                  <a:moveTo>
                    <a:pt x="7" y="22"/>
                  </a:moveTo>
                  <a:cubicBezTo>
                    <a:pt x="5" y="21"/>
                    <a:pt x="3" y="21"/>
                    <a:pt x="3" y="19"/>
                  </a:cubicBezTo>
                  <a:cubicBezTo>
                    <a:pt x="3" y="16"/>
                    <a:pt x="0" y="14"/>
                    <a:pt x="1" y="11"/>
                  </a:cubicBezTo>
                  <a:cubicBezTo>
                    <a:pt x="1" y="9"/>
                    <a:pt x="0" y="6"/>
                    <a:pt x="1" y="4"/>
                  </a:cubicBezTo>
                  <a:cubicBezTo>
                    <a:pt x="2" y="4"/>
                    <a:pt x="6" y="5"/>
                    <a:pt x="6" y="4"/>
                  </a:cubicBezTo>
                  <a:cubicBezTo>
                    <a:pt x="6" y="3"/>
                    <a:pt x="0" y="3"/>
                    <a:pt x="5" y="1"/>
                  </a:cubicBezTo>
                  <a:cubicBezTo>
                    <a:pt x="9" y="0"/>
                    <a:pt x="12" y="1"/>
                    <a:pt x="16" y="2"/>
                  </a:cubicBezTo>
                  <a:cubicBezTo>
                    <a:pt x="19" y="2"/>
                    <a:pt x="22" y="2"/>
                    <a:pt x="25" y="3"/>
                  </a:cubicBezTo>
                  <a:cubicBezTo>
                    <a:pt x="28" y="4"/>
                    <a:pt x="25" y="6"/>
                    <a:pt x="23" y="8"/>
                  </a:cubicBezTo>
                  <a:cubicBezTo>
                    <a:pt x="22" y="10"/>
                    <a:pt x="21" y="12"/>
                    <a:pt x="19" y="13"/>
                  </a:cubicBezTo>
                  <a:cubicBezTo>
                    <a:pt x="18" y="15"/>
                    <a:pt x="14" y="13"/>
                    <a:pt x="12" y="13"/>
                  </a:cubicBezTo>
                  <a:cubicBezTo>
                    <a:pt x="12" y="13"/>
                    <a:pt x="9" y="13"/>
                    <a:pt x="10" y="14"/>
                  </a:cubicBezTo>
                  <a:cubicBezTo>
                    <a:pt x="10" y="15"/>
                    <a:pt x="12" y="15"/>
                    <a:pt x="11" y="17"/>
                  </a:cubicBezTo>
                  <a:cubicBezTo>
                    <a:pt x="10" y="17"/>
                    <a:pt x="8" y="22"/>
                    <a:pt x="7" y="22"/>
                  </a:cubicBezTo>
                  <a:cubicBezTo>
                    <a:pt x="5" y="21"/>
                    <a:pt x="8" y="22"/>
                    <a:pt x="7" y="2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2" name="Freeform 576"/>
            <p:cNvSpPr>
              <a:spLocks/>
            </p:cNvSpPr>
            <p:nvPr/>
          </p:nvSpPr>
          <p:spPr bwMode="auto">
            <a:xfrm>
              <a:off x="5833947" y="4675245"/>
              <a:ext cx="503186" cy="308998"/>
            </a:xfrm>
            <a:custGeom>
              <a:avLst/>
              <a:gdLst>
                <a:gd name="T0" fmla="*/ 52 w 54"/>
                <a:gd name="T1" fmla="*/ 10 h 33"/>
                <a:gd name="T2" fmla="*/ 45 w 54"/>
                <a:gd name="T3" fmla="*/ 4 h 33"/>
                <a:gd name="T4" fmla="*/ 41 w 54"/>
                <a:gd name="T5" fmla="*/ 3 h 33"/>
                <a:gd name="T6" fmla="*/ 35 w 54"/>
                <a:gd name="T7" fmla="*/ 4 h 33"/>
                <a:gd name="T8" fmla="*/ 32 w 54"/>
                <a:gd name="T9" fmla="*/ 3 h 33"/>
                <a:gd name="T10" fmla="*/ 27 w 54"/>
                <a:gd name="T11" fmla="*/ 1 h 33"/>
                <a:gd name="T12" fmla="*/ 20 w 54"/>
                <a:gd name="T13" fmla="*/ 0 h 33"/>
                <a:gd name="T14" fmla="*/ 11 w 54"/>
                <a:gd name="T15" fmla="*/ 1 h 33"/>
                <a:gd name="T16" fmla="*/ 8 w 54"/>
                <a:gd name="T17" fmla="*/ 3 h 33"/>
                <a:gd name="T18" fmla="*/ 7 w 54"/>
                <a:gd name="T19" fmla="*/ 11 h 33"/>
                <a:gd name="T20" fmla="*/ 7 w 54"/>
                <a:gd name="T21" fmla="*/ 15 h 33"/>
                <a:gd name="T22" fmla="*/ 4 w 54"/>
                <a:gd name="T23" fmla="*/ 18 h 33"/>
                <a:gd name="T24" fmla="*/ 0 w 54"/>
                <a:gd name="T25" fmla="*/ 24 h 33"/>
                <a:gd name="T26" fmla="*/ 7 w 54"/>
                <a:gd name="T27" fmla="*/ 26 h 33"/>
                <a:gd name="T28" fmla="*/ 15 w 54"/>
                <a:gd name="T29" fmla="*/ 32 h 33"/>
                <a:gd name="T30" fmla="*/ 19 w 54"/>
                <a:gd name="T31" fmla="*/ 30 h 33"/>
                <a:gd name="T32" fmla="*/ 25 w 54"/>
                <a:gd name="T33" fmla="*/ 29 h 33"/>
                <a:gd name="T34" fmla="*/ 28 w 54"/>
                <a:gd name="T35" fmla="*/ 26 h 33"/>
                <a:gd name="T36" fmla="*/ 31 w 54"/>
                <a:gd name="T37" fmla="*/ 21 h 33"/>
                <a:gd name="T38" fmla="*/ 37 w 54"/>
                <a:gd name="T39" fmla="*/ 17 h 33"/>
                <a:gd name="T40" fmla="*/ 46 w 54"/>
                <a:gd name="T41" fmla="*/ 13 h 33"/>
                <a:gd name="T42" fmla="*/ 52 w 54"/>
                <a:gd name="T43" fmla="*/ 10 h 33"/>
                <a:gd name="T44" fmla="*/ 52 w 54"/>
                <a:gd name="T45" fmla="*/ 10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54" h="33">
                  <a:moveTo>
                    <a:pt x="52" y="10"/>
                  </a:moveTo>
                  <a:cubicBezTo>
                    <a:pt x="50" y="8"/>
                    <a:pt x="48" y="6"/>
                    <a:pt x="45" y="4"/>
                  </a:cubicBezTo>
                  <a:cubicBezTo>
                    <a:pt x="44" y="4"/>
                    <a:pt x="42" y="3"/>
                    <a:pt x="41" y="3"/>
                  </a:cubicBezTo>
                  <a:cubicBezTo>
                    <a:pt x="38" y="2"/>
                    <a:pt x="37" y="3"/>
                    <a:pt x="35" y="4"/>
                  </a:cubicBezTo>
                  <a:cubicBezTo>
                    <a:pt x="34" y="4"/>
                    <a:pt x="33" y="3"/>
                    <a:pt x="32" y="3"/>
                  </a:cubicBezTo>
                  <a:cubicBezTo>
                    <a:pt x="31" y="2"/>
                    <a:pt x="29" y="2"/>
                    <a:pt x="27" y="1"/>
                  </a:cubicBezTo>
                  <a:cubicBezTo>
                    <a:pt x="25" y="1"/>
                    <a:pt x="22" y="0"/>
                    <a:pt x="20" y="0"/>
                  </a:cubicBezTo>
                  <a:cubicBezTo>
                    <a:pt x="17" y="0"/>
                    <a:pt x="14" y="1"/>
                    <a:pt x="11" y="1"/>
                  </a:cubicBezTo>
                  <a:cubicBezTo>
                    <a:pt x="9" y="2"/>
                    <a:pt x="6" y="1"/>
                    <a:pt x="8" y="3"/>
                  </a:cubicBezTo>
                  <a:cubicBezTo>
                    <a:pt x="10" y="7"/>
                    <a:pt x="10" y="8"/>
                    <a:pt x="7" y="11"/>
                  </a:cubicBezTo>
                  <a:cubicBezTo>
                    <a:pt x="5" y="13"/>
                    <a:pt x="7" y="14"/>
                    <a:pt x="7" y="15"/>
                  </a:cubicBezTo>
                  <a:cubicBezTo>
                    <a:pt x="6" y="16"/>
                    <a:pt x="4" y="16"/>
                    <a:pt x="4" y="18"/>
                  </a:cubicBezTo>
                  <a:cubicBezTo>
                    <a:pt x="3" y="20"/>
                    <a:pt x="1" y="22"/>
                    <a:pt x="0" y="24"/>
                  </a:cubicBezTo>
                  <a:cubicBezTo>
                    <a:pt x="0" y="25"/>
                    <a:pt x="6" y="26"/>
                    <a:pt x="7" y="26"/>
                  </a:cubicBezTo>
                  <a:cubicBezTo>
                    <a:pt x="10" y="28"/>
                    <a:pt x="12" y="32"/>
                    <a:pt x="15" y="32"/>
                  </a:cubicBezTo>
                  <a:cubicBezTo>
                    <a:pt x="16" y="33"/>
                    <a:pt x="18" y="31"/>
                    <a:pt x="19" y="30"/>
                  </a:cubicBezTo>
                  <a:cubicBezTo>
                    <a:pt x="21" y="29"/>
                    <a:pt x="23" y="30"/>
                    <a:pt x="25" y="29"/>
                  </a:cubicBezTo>
                  <a:cubicBezTo>
                    <a:pt x="27" y="29"/>
                    <a:pt x="27" y="28"/>
                    <a:pt x="28" y="26"/>
                  </a:cubicBezTo>
                  <a:cubicBezTo>
                    <a:pt x="28" y="24"/>
                    <a:pt x="28" y="23"/>
                    <a:pt x="31" y="21"/>
                  </a:cubicBezTo>
                  <a:cubicBezTo>
                    <a:pt x="33" y="20"/>
                    <a:pt x="34" y="18"/>
                    <a:pt x="37" y="17"/>
                  </a:cubicBezTo>
                  <a:cubicBezTo>
                    <a:pt x="40" y="15"/>
                    <a:pt x="43" y="14"/>
                    <a:pt x="46" y="13"/>
                  </a:cubicBezTo>
                  <a:cubicBezTo>
                    <a:pt x="46" y="13"/>
                    <a:pt x="53" y="10"/>
                    <a:pt x="52" y="10"/>
                  </a:cubicBezTo>
                  <a:cubicBezTo>
                    <a:pt x="51" y="9"/>
                    <a:pt x="54" y="11"/>
                    <a:pt x="52"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3" name="Freeform 577"/>
            <p:cNvSpPr>
              <a:spLocks/>
            </p:cNvSpPr>
            <p:nvPr/>
          </p:nvSpPr>
          <p:spPr bwMode="auto">
            <a:xfrm>
              <a:off x="6811655" y="4589235"/>
              <a:ext cx="66879" cy="38227"/>
            </a:xfrm>
            <a:custGeom>
              <a:avLst/>
              <a:gdLst>
                <a:gd name="T0" fmla="*/ 4 w 7"/>
                <a:gd name="T1" fmla="*/ 4 h 4"/>
                <a:gd name="T2" fmla="*/ 1 w 7"/>
                <a:gd name="T3" fmla="*/ 3 h 4"/>
                <a:gd name="T4" fmla="*/ 3 w 7"/>
                <a:gd name="T5" fmla="*/ 0 h 4"/>
                <a:gd name="T6" fmla="*/ 4 w 7"/>
                <a:gd name="T7" fmla="*/ 4 h 4"/>
                <a:gd name="T8" fmla="*/ 4 w 7"/>
                <a:gd name="T9" fmla="*/ 4 h 4"/>
              </a:gdLst>
              <a:ahLst/>
              <a:cxnLst>
                <a:cxn ang="0">
                  <a:pos x="T0" y="T1"/>
                </a:cxn>
                <a:cxn ang="0">
                  <a:pos x="T2" y="T3"/>
                </a:cxn>
                <a:cxn ang="0">
                  <a:pos x="T4" y="T5"/>
                </a:cxn>
                <a:cxn ang="0">
                  <a:pos x="T6" y="T7"/>
                </a:cxn>
                <a:cxn ang="0">
                  <a:pos x="T8" y="T9"/>
                </a:cxn>
              </a:cxnLst>
              <a:rect l="0" t="0" r="r" b="b"/>
              <a:pathLst>
                <a:path w="7" h="4">
                  <a:moveTo>
                    <a:pt x="4" y="4"/>
                  </a:moveTo>
                  <a:cubicBezTo>
                    <a:pt x="3" y="4"/>
                    <a:pt x="1" y="4"/>
                    <a:pt x="1" y="3"/>
                  </a:cubicBezTo>
                  <a:cubicBezTo>
                    <a:pt x="0" y="2"/>
                    <a:pt x="3" y="0"/>
                    <a:pt x="3" y="0"/>
                  </a:cubicBezTo>
                  <a:cubicBezTo>
                    <a:pt x="6" y="0"/>
                    <a:pt x="7" y="4"/>
                    <a:pt x="4" y="4"/>
                  </a:cubicBezTo>
                  <a:cubicBezTo>
                    <a:pt x="1" y="3"/>
                    <a:pt x="6" y="4"/>
                    <a:pt x="4"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4" name="Freeform 578"/>
            <p:cNvSpPr>
              <a:spLocks/>
            </p:cNvSpPr>
            <p:nvPr/>
          </p:nvSpPr>
          <p:spPr bwMode="auto">
            <a:xfrm>
              <a:off x="6235221" y="4420403"/>
              <a:ext cx="560509" cy="264400"/>
            </a:xfrm>
            <a:custGeom>
              <a:avLst/>
              <a:gdLst>
                <a:gd name="T0" fmla="*/ 50 w 60"/>
                <a:gd name="T1" fmla="*/ 22 h 28"/>
                <a:gd name="T2" fmla="*/ 48 w 60"/>
                <a:gd name="T3" fmla="*/ 21 h 28"/>
                <a:gd name="T4" fmla="*/ 46 w 60"/>
                <a:gd name="T5" fmla="*/ 23 h 28"/>
                <a:gd name="T6" fmla="*/ 43 w 60"/>
                <a:gd name="T7" fmla="*/ 22 h 28"/>
                <a:gd name="T8" fmla="*/ 40 w 60"/>
                <a:gd name="T9" fmla="*/ 23 h 28"/>
                <a:gd name="T10" fmla="*/ 24 w 60"/>
                <a:gd name="T11" fmla="*/ 27 h 28"/>
                <a:gd name="T12" fmla="*/ 19 w 60"/>
                <a:gd name="T13" fmla="*/ 28 h 28"/>
                <a:gd name="T14" fmla="*/ 17 w 60"/>
                <a:gd name="T15" fmla="*/ 24 h 28"/>
                <a:gd name="T16" fmla="*/ 24 w 60"/>
                <a:gd name="T17" fmla="*/ 22 h 28"/>
                <a:gd name="T18" fmla="*/ 29 w 60"/>
                <a:gd name="T19" fmla="*/ 22 h 28"/>
                <a:gd name="T20" fmla="*/ 31 w 60"/>
                <a:gd name="T21" fmla="*/ 20 h 28"/>
                <a:gd name="T22" fmla="*/ 24 w 60"/>
                <a:gd name="T23" fmla="*/ 20 h 28"/>
                <a:gd name="T24" fmla="*/ 19 w 60"/>
                <a:gd name="T25" fmla="*/ 21 h 28"/>
                <a:gd name="T26" fmla="*/ 19 w 60"/>
                <a:gd name="T27" fmla="*/ 19 h 28"/>
                <a:gd name="T28" fmla="*/ 12 w 60"/>
                <a:gd name="T29" fmla="*/ 21 h 28"/>
                <a:gd name="T30" fmla="*/ 11 w 60"/>
                <a:gd name="T31" fmla="*/ 22 h 28"/>
                <a:gd name="T32" fmla="*/ 9 w 60"/>
                <a:gd name="T33" fmla="*/ 23 h 28"/>
                <a:gd name="T34" fmla="*/ 5 w 60"/>
                <a:gd name="T35" fmla="*/ 21 h 28"/>
                <a:gd name="T36" fmla="*/ 0 w 60"/>
                <a:gd name="T37" fmla="*/ 20 h 28"/>
                <a:gd name="T38" fmla="*/ 4 w 60"/>
                <a:gd name="T39" fmla="*/ 18 h 28"/>
                <a:gd name="T40" fmla="*/ 9 w 60"/>
                <a:gd name="T41" fmla="*/ 17 h 28"/>
                <a:gd name="T42" fmla="*/ 11 w 60"/>
                <a:gd name="T43" fmla="*/ 16 h 28"/>
                <a:gd name="T44" fmla="*/ 5 w 60"/>
                <a:gd name="T45" fmla="*/ 16 h 28"/>
                <a:gd name="T46" fmla="*/ 4 w 60"/>
                <a:gd name="T47" fmla="*/ 14 h 28"/>
                <a:gd name="T48" fmla="*/ 12 w 60"/>
                <a:gd name="T49" fmla="*/ 13 h 28"/>
                <a:gd name="T50" fmla="*/ 4 w 60"/>
                <a:gd name="T51" fmla="*/ 12 h 28"/>
                <a:gd name="T52" fmla="*/ 13 w 60"/>
                <a:gd name="T53" fmla="*/ 10 h 28"/>
                <a:gd name="T54" fmla="*/ 9 w 60"/>
                <a:gd name="T55" fmla="*/ 8 h 28"/>
                <a:gd name="T56" fmla="*/ 14 w 60"/>
                <a:gd name="T57" fmla="*/ 6 h 28"/>
                <a:gd name="T58" fmla="*/ 17 w 60"/>
                <a:gd name="T59" fmla="*/ 10 h 28"/>
                <a:gd name="T60" fmla="*/ 25 w 60"/>
                <a:gd name="T61" fmla="*/ 11 h 28"/>
                <a:gd name="T62" fmla="*/ 29 w 60"/>
                <a:gd name="T63" fmla="*/ 14 h 28"/>
                <a:gd name="T64" fmla="*/ 32 w 60"/>
                <a:gd name="T65" fmla="*/ 17 h 28"/>
                <a:gd name="T66" fmla="*/ 39 w 60"/>
                <a:gd name="T67" fmla="*/ 16 h 28"/>
                <a:gd name="T68" fmla="*/ 37 w 60"/>
                <a:gd name="T69" fmla="*/ 13 h 28"/>
                <a:gd name="T70" fmla="*/ 38 w 60"/>
                <a:gd name="T71" fmla="*/ 9 h 28"/>
                <a:gd name="T72" fmla="*/ 36 w 60"/>
                <a:gd name="T73" fmla="*/ 8 h 28"/>
                <a:gd name="T74" fmla="*/ 38 w 60"/>
                <a:gd name="T75" fmla="*/ 5 h 28"/>
                <a:gd name="T76" fmla="*/ 43 w 60"/>
                <a:gd name="T77" fmla="*/ 3 h 28"/>
                <a:gd name="T78" fmla="*/ 44 w 60"/>
                <a:gd name="T79" fmla="*/ 7 h 28"/>
                <a:gd name="T80" fmla="*/ 45 w 60"/>
                <a:gd name="T81" fmla="*/ 9 h 28"/>
                <a:gd name="T82" fmla="*/ 44 w 60"/>
                <a:gd name="T83" fmla="*/ 10 h 28"/>
                <a:gd name="T84" fmla="*/ 47 w 60"/>
                <a:gd name="T85" fmla="*/ 11 h 28"/>
                <a:gd name="T86" fmla="*/ 51 w 60"/>
                <a:gd name="T87" fmla="*/ 14 h 28"/>
                <a:gd name="T88" fmla="*/ 53 w 60"/>
                <a:gd name="T89" fmla="*/ 13 h 28"/>
                <a:gd name="T90" fmla="*/ 57 w 60"/>
                <a:gd name="T91" fmla="*/ 12 h 28"/>
                <a:gd name="T92" fmla="*/ 59 w 60"/>
                <a:gd name="T93" fmla="*/ 15 h 28"/>
                <a:gd name="T94" fmla="*/ 58 w 60"/>
                <a:gd name="T95" fmla="*/ 20 h 28"/>
                <a:gd name="T96" fmla="*/ 50 w 60"/>
                <a:gd name="T97" fmla="*/ 22 h 28"/>
                <a:gd name="T98" fmla="*/ 50 w 60"/>
                <a:gd name="T99" fmla="*/ 2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60" h="28">
                  <a:moveTo>
                    <a:pt x="50" y="22"/>
                  </a:moveTo>
                  <a:cubicBezTo>
                    <a:pt x="49" y="22"/>
                    <a:pt x="49" y="21"/>
                    <a:pt x="48" y="21"/>
                  </a:cubicBezTo>
                  <a:cubicBezTo>
                    <a:pt x="48" y="21"/>
                    <a:pt x="46" y="22"/>
                    <a:pt x="46" y="23"/>
                  </a:cubicBezTo>
                  <a:cubicBezTo>
                    <a:pt x="45" y="23"/>
                    <a:pt x="44" y="23"/>
                    <a:pt x="43" y="22"/>
                  </a:cubicBezTo>
                  <a:cubicBezTo>
                    <a:pt x="42" y="22"/>
                    <a:pt x="41" y="22"/>
                    <a:pt x="40" y="23"/>
                  </a:cubicBezTo>
                  <a:cubicBezTo>
                    <a:pt x="35" y="25"/>
                    <a:pt x="30" y="26"/>
                    <a:pt x="24" y="27"/>
                  </a:cubicBezTo>
                  <a:cubicBezTo>
                    <a:pt x="23" y="27"/>
                    <a:pt x="20" y="28"/>
                    <a:pt x="19" y="28"/>
                  </a:cubicBezTo>
                  <a:cubicBezTo>
                    <a:pt x="17" y="27"/>
                    <a:pt x="13" y="26"/>
                    <a:pt x="17" y="24"/>
                  </a:cubicBezTo>
                  <a:cubicBezTo>
                    <a:pt x="19" y="24"/>
                    <a:pt x="22" y="22"/>
                    <a:pt x="24" y="22"/>
                  </a:cubicBezTo>
                  <a:cubicBezTo>
                    <a:pt x="26" y="22"/>
                    <a:pt x="28" y="22"/>
                    <a:pt x="29" y="22"/>
                  </a:cubicBezTo>
                  <a:cubicBezTo>
                    <a:pt x="29" y="22"/>
                    <a:pt x="32" y="20"/>
                    <a:pt x="31" y="20"/>
                  </a:cubicBezTo>
                  <a:cubicBezTo>
                    <a:pt x="30" y="19"/>
                    <a:pt x="25" y="20"/>
                    <a:pt x="24" y="20"/>
                  </a:cubicBezTo>
                  <a:cubicBezTo>
                    <a:pt x="22" y="21"/>
                    <a:pt x="21" y="21"/>
                    <a:pt x="19" y="21"/>
                  </a:cubicBezTo>
                  <a:cubicBezTo>
                    <a:pt x="17" y="21"/>
                    <a:pt x="19" y="20"/>
                    <a:pt x="19" y="19"/>
                  </a:cubicBezTo>
                  <a:cubicBezTo>
                    <a:pt x="19" y="16"/>
                    <a:pt x="13" y="21"/>
                    <a:pt x="12" y="21"/>
                  </a:cubicBezTo>
                  <a:cubicBezTo>
                    <a:pt x="12" y="21"/>
                    <a:pt x="11" y="22"/>
                    <a:pt x="11" y="22"/>
                  </a:cubicBezTo>
                  <a:cubicBezTo>
                    <a:pt x="9" y="20"/>
                    <a:pt x="9" y="22"/>
                    <a:pt x="9" y="23"/>
                  </a:cubicBezTo>
                  <a:cubicBezTo>
                    <a:pt x="9" y="23"/>
                    <a:pt x="6" y="21"/>
                    <a:pt x="5" y="21"/>
                  </a:cubicBezTo>
                  <a:cubicBezTo>
                    <a:pt x="4" y="21"/>
                    <a:pt x="0" y="22"/>
                    <a:pt x="0" y="20"/>
                  </a:cubicBezTo>
                  <a:cubicBezTo>
                    <a:pt x="0" y="18"/>
                    <a:pt x="2" y="19"/>
                    <a:pt x="4" y="18"/>
                  </a:cubicBezTo>
                  <a:cubicBezTo>
                    <a:pt x="6" y="18"/>
                    <a:pt x="8" y="18"/>
                    <a:pt x="9" y="17"/>
                  </a:cubicBezTo>
                  <a:cubicBezTo>
                    <a:pt x="9" y="17"/>
                    <a:pt x="12" y="16"/>
                    <a:pt x="11" y="16"/>
                  </a:cubicBezTo>
                  <a:cubicBezTo>
                    <a:pt x="9" y="15"/>
                    <a:pt x="6" y="16"/>
                    <a:pt x="5" y="16"/>
                  </a:cubicBezTo>
                  <a:cubicBezTo>
                    <a:pt x="2" y="16"/>
                    <a:pt x="0" y="14"/>
                    <a:pt x="4" y="14"/>
                  </a:cubicBezTo>
                  <a:cubicBezTo>
                    <a:pt x="6" y="14"/>
                    <a:pt x="10" y="13"/>
                    <a:pt x="12" y="13"/>
                  </a:cubicBezTo>
                  <a:cubicBezTo>
                    <a:pt x="11" y="13"/>
                    <a:pt x="4" y="14"/>
                    <a:pt x="4" y="12"/>
                  </a:cubicBezTo>
                  <a:cubicBezTo>
                    <a:pt x="3" y="10"/>
                    <a:pt x="12" y="11"/>
                    <a:pt x="13" y="10"/>
                  </a:cubicBezTo>
                  <a:cubicBezTo>
                    <a:pt x="13" y="10"/>
                    <a:pt x="9" y="9"/>
                    <a:pt x="9" y="8"/>
                  </a:cubicBezTo>
                  <a:cubicBezTo>
                    <a:pt x="8" y="7"/>
                    <a:pt x="14" y="6"/>
                    <a:pt x="14" y="6"/>
                  </a:cubicBezTo>
                  <a:cubicBezTo>
                    <a:pt x="17" y="6"/>
                    <a:pt x="15" y="10"/>
                    <a:pt x="17" y="10"/>
                  </a:cubicBezTo>
                  <a:cubicBezTo>
                    <a:pt x="20" y="10"/>
                    <a:pt x="22" y="10"/>
                    <a:pt x="25" y="11"/>
                  </a:cubicBezTo>
                  <a:cubicBezTo>
                    <a:pt x="26" y="12"/>
                    <a:pt x="28" y="13"/>
                    <a:pt x="29" y="14"/>
                  </a:cubicBezTo>
                  <a:cubicBezTo>
                    <a:pt x="31" y="16"/>
                    <a:pt x="30" y="17"/>
                    <a:pt x="32" y="17"/>
                  </a:cubicBezTo>
                  <a:cubicBezTo>
                    <a:pt x="35" y="17"/>
                    <a:pt x="37" y="17"/>
                    <a:pt x="39" y="16"/>
                  </a:cubicBezTo>
                  <a:cubicBezTo>
                    <a:pt x="43" y="15"/>
                    <a:pt x="37" y="14"/>
                    <a:pt x="37" y="13"/>
                  </a:cubicBezTo>
                  <a:cubicBezTo>
                    <a:pt x="37" y="13"/>
                    <a:pt x="45" y="12"/>
                    <a:pt x="38" y="9"/>
                  </a:cubicBezTo>
                  <a:cubicBezTo>
                    <a:pt x="37" y="9"/>
                    <a:pt x="35" y="9"/>
                    <a:pt x="36" y="8"/>
                  </a:cubicBezTo>
                  <a:cubicBezTo>
                    <a:pt x="37" y="7"/>
                    <a:pt x="38" y="6"/>
                    <a:pt x="38" y="5"/>
                  </a:cubicBezTo>
                  <a:cubicBezTo>
                    <a:pt x="39" y="4"/>
                    <a:pt x="43" y="0"/>
                    <a:pt x="43" y="3"/>
                  </a:cubicBezTo>
                  <a:cubicBezTo>
                    <a:pt x="43" y="4"/>
                    <a:pt x="44" y="5"/>
                    <a:pt x="44" y="7"/>
                  </a:cubicBezTo>
                  <a:cubicBezTo>
                    <a:pt x="45" y="7"/>
                    <a:pt x="45" y="8"/>
                    <a:pt x="45" y="9"/>
                  </a:cubicBezTo>
                  <a:cubicBezTo>
                    <a:pt x="46" y="10"/>
                    <a:pt x="44" y="9"/>
                    <a:pt x="44" y="10"/>
                  </a:cubicBezTo>
                  <a:cubicBezTo>
                    <a:pt x="44" y="12"/>
                    <a:pt x="47" y="10"/>
                    <a:pt x="47" y="11"/>
                  </a:cubicBezTo>
                  <a:cubicBezTo>
                    <a:pt x="47" y="13"/>
                    <a:pt x="50" y="14"/>
                    <a:pt x="51" y="14"/>
                  </a:cubicBezTo>
                  <a:cubicBezTo>
                    <a:pt x="53" y="14"/>
                    <a:pt x="53" y="15"/>
                    <a:pt x="53" y="13"/>
                  </a:cubicBezTo>
                  <a:cubicBezTo>
                    <a:pt x="53" y="11"/>
                    <a:pt x="55" y="11"/>
                    <a:pt x="57" y="12"/>
                  </a:cubicBezTo>
                  <a:cubicBezTo>
                    <a:pt x="58" y="12"/>
                    <a:pt x="60" y="14"/>
                    <a:pt x="59" y="15"/>
                  </a:cubicBezTo>
                  <a:cubicBezTo>
                    <a:pt x="59" y="16"/>
                    <a:pt x="58" y="19"/>
                    <a:pt x="58" y="20"/>
                  </a:cubicBezTo>
                  <a:cubicBezTo>
                    <a:pt x="57" y="21"/>
                    <a:pt x="51" y="22"/>
                    <a:pt x="50" y="22"/>
                  </a:cubicBezTo>
                  <a:cubicBezTo>
                    <a:pt x="48" y="21"/>
                    <a:pt x="51" y="22"/>
                    <a:pt x="50" y="2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5" name="Freeform 579"/>
            <p:cNvSpPr>
              <a:spLocks/>
            </p:cNvSpPr>
            <p:nvPr/>
          </p:nvSpPr>
          <p:spPr bwMode="auto">
            <a:xfrm>
              <a:off x="6139678" y="4525526"/>
              <a:ext cx="95541" cy="63711"/>
            </a:xfrm>
            <a:custGeom>
              <a:avLst/>
              <a:gdLst>
                <a:gd name="T0" fmla="*/ 9 w 10"/>
                <a:gd name="T1" fmla="*/ 1 h 7"/>
                <a:gd name="T2" fmla="*/ 0 w 10"/>
                <a:gd name="T3" fmla="*/ 5 h 7"/>
                <a:gd name="T4" fmla="*/ 6 w 10"/>
                <a:gd name="T5" fmla="*/ 5 h 7"/>
                <a:gd name="T6" fmla="*/ 9 w 10"/>
                <a:gd name="T7" fmla="*/ 1 h 7"/>
                <a:gd name="T8" fmla="*/ 9 w 10"/>
                <a:gd name="T9" fmla="*/ 1 h 7"/>
              </a:gdLst>
              <a:ahLst/>
              <a:cxnLst>
                <a:cxn ang="0">
                  <a:pos x="T0" y="T1"/>
                </a:cxn>
                <a:cxn ang="0">
                  <a:pos x="T2" y="T3"/>
                </a:cxn>
                <a:cxn ang="0">
                  <a:pos x="T4" y="T5"/>
                </a:cxn>
                <a:cxn ang="0">
                  <a:pos x="T6" y="T7"/>
                </a:cxn>
                <a:cxn ang="0">
                  <a:pos x="T8" y="T9"/>
                </a:cxn>
              </a:cxnLst>
              <a:rect l="0" t="0" r="r" b="b"/>
              <a:pathLst>
                <a:path w="10" h="7">
                  <a:moveTo>
                    <a:pt x="9" y="1"/>
                  </a:moveTo>
                  <a:cubicBezTo>
                    <a:pt x="8" y="1"/>
                    <a:pt x="0" y="5"/>
                    <a:pt x="0" y="5"/>
                  </a:cubicBezTo>
                  <a:cubicBezTo>
                    <a:pt x="2" y="6"/>
                    <a:pt x="5" y="7"/>
                    <a:pt x="6" y="5"/>
                  </a:cubicBezTo>
                  <a:cubicBezTo>
                    <a:pt x="7" y="4"/>
                    <a:pt x="9" y="0"/>
                    <a:pt x="9" y="1"/>
                  </a:cubicBezTo>
                  <a:cubicBezTo>
                    <a:pt x="7" y="1"/>
                    <a:pt x="10" y="0"/>
                    <a:pt x="9"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6" name="Freeform 580"/>
            <p:cNvSpPr>
              <a:spLocks/>
            </p:cNvSpPr>
            <p:nvPr/>
          </p:nvSpPr>
          <p:spPr bwMode="auto">
            <a:xfrm>
              <a:off x="5974074" y="4385363"/>
              <a:ext cx="343950" cy="159279"/>
            </a:xfrm>
            <a:custGeom>
              <a:avLst/>
              <a:gdLst>
                <a:gd name="T0" fmla="*/ 30 w 37"/>
                <a:gd name="T1" fmla="*/ 12 h 17"/>
                <a:gd name="T2" fmla="*/ 27 w 37"/>
                <a:gd name="T3" fmla="*/ 13 h 17"/>
                <a:gd name="T4" fmla="*/ 26 w 37"/>
                <a:gd name="T5" fmla="*/ 10 h 17"/>
                <a:gd name="T6" fmla="*/ 23 w 37"/>
                <a:gd name="T7" fmla="*/ 8 h 17"/>
                <a:gd name="T8" fmla="*/ 22 w 37"/>
                <a:gd name="T9" fmla="*/ 10 h 17"/>
                <a:gd name="T10" fmla="*/ 21 w 37"/>
                <a:gd name="T11" fmla="*/ 9 h 17"/>
                <a:gd name="T12" fmla="*/ 20 w 37"/>
                <a:gd name="T13" fmla="*/ 13 h 17"/>
                <a:gd name="T14" fmla="*/ 17 w 37"/>
                <a:gd name="T15" fmla="*/ 14 h 17"/>
                <a:gd name="T16" fmla="*/ 16 w 37"/>
                <a:gd name="T17" fmla="*/ 16 h 17"/>
                <a:gd name="T18" fmla="*/ 12 w 37"/>
                <a:gd name="T19" fmla="*/ 17 h 17"/>
                <a:gd name="T20" fmla="*/ 10 w 37"/>
                <a:gd name="T21" fmla="*/ 15 h 17"/>
                <a:gd name="T22" fmla="*/ 5 w 37"/>
                <a:gd name="T23" fmla="*/ 16 h 17"/>
                <a:gd name="T24" fmla="*/ 1 w 37"/>
                <a:gd name="T25" fmla="*/ 17 h 17"/>
                <a:gd name="T26" fmla="*/ 2 w 37"/>
                <a:gd name="T27" fmla="*/ 13 h 17"/>
                <a:gd name="T28" fmla="*/ 0 w 37"/>
                <a:gd name="T29" fmla="*/ 14 h 17"/>
                <a:gd name="T30" fmla="*/ 6 w 37"/>
                <a:gd name="T31" fmla="*/ 12 h 17"/>
                <a:gd name="T32" fmla="*/ 9 w 37"/>
                <a:gd name="T33" fmla="*/ 10 h 17"/>
                <a:gd name="T34" fmla="*/ 13 w 37"/>
                <a:gd name="T35" fmla="*/ 7 h 17"/>
                <a:gd name="T36" fmla="*/ 18 w 37"/>
                <a:gd name="T37" fmla="*/ 3 h 17"/>
                <a:gd name="T38" fmla="*/ 24 w 37"/>
                <a:gd name="T39" fmla="*/ 3 h 17"/>
                <a:gd name="T40" fmla="*/ 30 w 37"/>
                <a:gd name="T41" fmla="*/ 3 h 17"/>
                <a:gd name="T42" fmla="*/ 32 w 37"/>
                <a:gd name="T43" fmla="*/ 0 h 17"/>
                <a:gd name="T44" fmla="*/ 36 w 37"/>
                <a:gd name="T45" fmla="*/ 2 h 17"/>
                <a:gd name="T46" fmla="*/ 34 w 37"/>
                <a:gd name="T47" fmla="*/ 4 h 17"/>
                <a:gd name="T48" fmla="*/ 34 w 37"/>
                <a:gd name="T49" fmla="*/ 7 h 17"/>
                <a:gd name="T50" fmla="*/ 35 w 37"/>
                <a:gd name="T51" fmla="*/ 9 h 17"/>
                <a:gd name="T52" fmla="*/ 31 w 37"/>
                <a:gd name="T53" fmla="*/ 10 h 17"/>
                <a:gd name="T54" fmla="*/ 30 w 37"/>
                <a:gd name="T55" fmla="*/ 12 h 17"/>
                <a:gd name="T56" fmla="*/ 30 w 37"/>
                <a:gd name="T57" fmla="*/ 12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37" h="17">
                  <a:moveTo>
                    <a:pt x="30" y="12"/>
                  </a:moveTo>
                  <a:cubicBezTo>
                    <a:pt x="29" y="13"/>
                    <a:pt x="27" y="13"/>
                    <a:pt x="27" y="13"/>
                  </a:cubicBezTo>
                  <a:cubicBezTo>
                    <a:pt x="24" y="13"/>
                    <a:pt x="25" y="11"/>
                    <a:pt x="26" y="10"/>
                  </a:cubicBezTo>
                  <a:cubicBezTo>
                    <a:pt x="27" y="8"/>
                    <a:pt x="24" y="7"/>
                    <a:pt x="23" y="8"/>
                  </a:cubicBezTo>
                  <a:cubicBezTo>
                    <a:pt x="23" y="9"/>
                    <a:pt x="23" y="10"/>
                    <a:pt x="22" y="10"/>
                  </a:cubicBezTo>
                  <a:cubicBezTo>
                    <a:pt x="22" y="10"/>
                    <a:pt x="21" y="10"/>
                    <a:pt x="21" y="9"/>
                  </a:cubicBezTo>
                  <a:cubicBezTo>
                    <a:pt x="20" y="10"/>
                    <a:pt x="21" y="12"/>
                    <a:pt x="20" y="13"/>
                  </a:cubicBezTo>
                  <a:cubicBezTo>
                    <a:pt x="19" y="15"/>
                    <a:pt x="18" y="13"/>
                    <a:pt x="17" y="14"/>
                  </a:cubicBezTo>
                  <a:cubicBezTo>
                    <a:pt x="16" y="14"/>
                    <a:pt x="17" y="16"/>
                    <a:pt x="16" y="16"/>
                  </a:cubicBezTo>
                  <a:cubicBezTo>
                    <a:pt x="16" y="17"/>
                    <a:pt x="13" y="17"/>
                    <a:pt x="12" y="17"/>
                  </a:cubicBezTo>
                  <a:cubicBezTo>
                    <a:pt x="11" y="16"/>
                    <a:pt x="11" y="14"/>
                    <a:pt x="10" y="15"/>
                  </a:cubicBezTo>
                  <a:cubicBezTo>
                    <a:pt x="8" y="16"/>
                    <a:pt x="7" y="16"/>
                    <a:pt x="5" y="16"/>
                  </a:cubicBezTo>
                  <a:cubicBezTo>
                    <a:pt x="4" y="16"/>
                    <a:pt x="2" y="17"/>
                    <a:pt x="1" y="17"/>
                  </a:cubicBezTo>
                  <a:cubicBezTo>
                    <a:pt x="0" y="17"/>
                    <a:pt x="3" y="14"/>
                    <a:pt x="2" y="13"/>
                  </a:cubicBezTo>
                  <a:cubicBezTo>
                    <a:pt x="2" y="13"/>
                    <a:pt x="1" y="14"/>
                    <a:pt x="0" y="14"/>
                  </a:cubicBezTo>
                  <a:cubicBezTo>
                    <a:pt x="0" y="13"/>
                    <a:pt x="5" y="12"/>
                    <a:pt x="6" y="12"/>
                  </a:cubicBezTo>
                  <a:cubicBezTo>
                    <a:pt x="8" y="12"/>
                    <a:pt x="8" y="11"/>
                    <a:pt x="9" y="10"/>
                  </a:cubicBezTo>
                  <a:cubicBezTo>
                    <a:pt x="11" y="8"/>
                    <a:pt x="12" y="8"/>
                    <a:pt x="13" y="7"/>
                  </a:cubicBezTo>
                  <a:cubicBezTo>
                    <a:pt x="15" y="5"/>
                    <a:pt x="16" y="3"/>
                    <a:pt x="18" y="3"/>
                  </a:cubicBezTo>
                  <a:cubicBezTo>
                    <a:pt x="20" y="2"/>
                    <a:pt x="22" y="2"/>
                    <a:pt x="24" y="3"/>
                  </a:cubicBezTo>
                  <a:cubicBezTo>
                    <a:pt x="26" y="3"/>
                    <a:pt x="29" y="4"/>
                    <a:pt x="30" y="3"/>
                  </a:cubicBezTo>
                  <a:cubicBezTo>
                    <a:pt x="31" y="2"/>
                    <a:pt x="30" y="0"/>
                    <a:pt x="32" y="0"/>
                  </a:cubicBezTo>
                  <a:cubicBezTo>
                    <a:pt x="32" y="0"/>
                    <a:pt x="36" y="1"/>
                    <a:pt x="36" y="2"/>
                  </a:cubicBezTo>
                  <a:cubicBezTo>
                    <a:pt x="37" y="2"/>
                    <a:pt x="34" y="3"/>
                    <a:pt x="34" y="4"/>
                  </a:cubicBezTo>
                  <a:cubicBezTo>
                    <a:pt x="34" y="5"/>
                    <a:pt x="37" y="6"/>
                    <a:pt x="34" y="7"/>
                  </a:cubicBezTo>
                  <a:cubicBezTo>
                    <a:pt x="33" y="8"/>
                    <a:pt x="36" y="9"/>
                    <a:pt x="35" y="9"/>
                  </a:cubicBezTo>
                  <a:cubicBezTo>
                    <a:pt x="33" y="10"/>
                    <a:pt x="32" y="10"/>
                    <a:pt x="31" y="10"/>
                  </a:cubicBezTo>
                  <a:cubicBezTo>
                    <a:pt x="31" y="11"/>
                    <a:pt x="31" y="11"/>
                    <a:pt x="30" y="12"/>
                  </a:cubicBezTo>
                  <a:cubicBezTo>
                    <a:pt x="29" y="13"/>
                    <a:pt x="31" y="11"/>
                    <a:pt x="30" y="1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7" name="Freeform 581"/>
            <p:cNvSpPr>
              <a:spLocks/>
            </p:cNvSpPr>
            <p:nvPr/>
          </p:nvSpPr>
          <p:spPr bwMode="auto">
            <a:xfrm>
              <a:off x="6346686" y="4449069"/>
              <a:ext cx="73248" cy="19114"/>
            </a:xfrm>
            <a:custGeom>
              <a:avLst/>
              <a:gdLst>
                <a:gd name="T0" fmla="*/ 6 w 8"/>
                <a:gd name="T1" fmla="*/ 2 h 2"/>
                <a:gd name="T2" fmla="*/ 3 w 8"/>
                <a:gd name="T3" fmla="*/ 0 h 2"/>
                <a:gd name="T4" fmla="*/ 6 w 8"/>
                <a:gd name="T5" fmla="*/ 2 h 2"/>
              </a:gdLst>
              <a:ahLst/>
              <a:cxnLst>
                <a:cxn ang="0">
                  <a:pos x="T0" y="T1"/>
                </a:cxn>
                <a:cxn ang="0">
                  <a:pos x="T2" y="T3"/>
                </a:cxn>
                <a:cxn ang="0">
                  <a:pos x="T4" y="T5"/>
                </a:cxn>
              </a:cxnLst>
              <a:rect l="0" t="0" r="r" b="b"/>
              <a:pathLst>
                <a:path w="8" h="2">
                  <a:moveTo>
                    <a:pt x="6" y="2"/>
                  </a:moveTo>
                  <a:cubicBezTo>
                    <a:pt x="4" y="2"/>
                    <a:pt x="0" y="1"/>
                    <a:pt x="3" y="0"/>
                  </a:cubicBezTo>
                  <a:cubicBezTo>
                    <a:pt x="5" y="0"/>
                    <a:pt x="8" y="2"/>
                    <a:pt x="6"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8" name="Freeform 582"/>
            <p:cNvSpPr>
              <a:spLocks/>
            </p:cNvSpPr>
            <p:nvPr/>
          </p:nvSpPr>
          <p:spPr bwMode="auto">
            <a:xfrm>
              <a:off x="6410381" y="4318467"/>
              <a:ext cx="197453" cy="92380"/>
            </a:xfrm>
            <a:custGeom>
              <a:avLst/>
              <a:gdLst>
                <a:gd name="T0" fmla="*/ 7 w 21"/>
                <a:gd name="T1" fmla="*/ 9 h 10"/>
                <a:gd name="T2" fmla="*/ 2 w 21"/>
                <a:gd name="T3" fmla="*/ 4 h 10"/>
                <a:gd name="T4" fmla="*/ 9 w 21"/>
                <a:gd name="T5" fmla="*/ 2 h 10"/>
                <a:gd name="T6" fmla="*/ 17 w 21"/>
                <a:gd name="T7" fmla="*/ 0 h 10"/>
                <a:gd name="T8" fmla="*/ 19 w 21"/>
                <a:gd name="T9" fmla="*/ 2 h 10"/>
                <a:gd name="T10" fmla="*/ 14 w 21"/>
                <a:gd name="T11" fmla="*/ 4 h 10"/>
                <a:gd name="T12" fmla="*/ 15 w 21"/>
                <a:gd name="T13" fmla="*/ 7 h 10"/>
                <a:gd name="T14" fmla="*/ 7 w 21"/>
                <a:gd name="T15" fmla="*/ 9 h 10"/>
                <a:gd name="T16" fmla="*/ 7 w 21"/>
                <a:gd name="T17"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1" h="10">
                  <a:moveTo>
                    <a:pt x="7" y="9"/>
                  </a:moveTo>
                  <a:cubicBezTo>
                    <a:pt x="6" y="9"/>
                    <a:pt x="0" y="6"/>
                    <a:pt x="2" y="4"/>
                  </a:cubicBezTo>
                  <a:cubicBezTo>
                    <a:pt x="4" y="2"/>
                    <a:pt x="7" y="2"/>
                    <a:pt x="9" y="2"/>
                  </a:cubicBezTo>
                  <a:cubicBezTo>
                    <a:pt x="12" y="1"/>
                    <a:pt x="15" y="0"/>
                    <a:pt x="17" y="0"/>
                  </a:cubicBezTo>
                  <a:cubicBezTo>
                    <a:pt x="18" y="0"/>
                    <a:pt x="21" y="1"/>
                    <a:pt x="19" y="2"/>
                  </a:cubicBezTo>
                  <a:cubicBezTo>
                    <a:pt x="18" y="3"/>
                    <a:pt x="15" y="2"/>
                    <a:pt x="14" y="4"/>
                  </a:cubicBezTo>
                  <a:cubicBezTo>
                    <a:pt x="14" y="4"/>
                    <a:pt x="19" y="6"/>
                    <a:pt x="15" y="7"/>
                  </a:cubicBezTo>
                  <a:cubicBezTo>
                    <a:pt x="13" y="8"/>
                    <a:pt x="10" y="10"/>
                    <a:pt x="7" y="9"/>
                  </a:cubicBezTo>
                  <a:cubicBezTo>
                    <a:pt x="5" y="9"/>
                    <a:pt x="9" y="10"/>
                    <a:pt x="7" y="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89" name="Freeform 583"/>
            <p:cNvSpPr>
              <a:spLocks/>
            </p:cNvSpPr>
            <p:nvPr/>
          </p:nvSpPr>
          <p:spPr bwMode="auto">
            <a:xfrm>
              <a:off x="6327577" y="4337578"/>
              <a:ext cx="73248" cy="38227"/>
            </a:xfrm>
            <a:custGeom>
              <a:avLst/>
              <a:gdLst>
                <a:gd name="T0" fmla="*/ 6 w 8"/>
                <a:gd name="T1" fmla="*/ 4 h 4"/>
                <a:gd name="T2" fmla="*/ 3 w 8"/>
                <a:gd name="T3" fmla="*/ 0 h 4"/>
                <a:gd name="T4" fmla="*/ 6 w 8"/>
                <a:gd name="T5" fmla="*/ 4 h 4"/>
              </a:gdLst>
              <a:ahLst/>
              <a:cxnLst>
                <a:cxn ang="0">
                  <a:pos x="T0" y="T1"/>
                </a:cxn>
                <a:cxn ang="0">
                  <a:pos x="T2" y="T3"/>
                </a:cxn>
                <a:cxn ang="0">
                  <a:pos x="T4" y="T5"/>
                </a:cxn>
              </a:cxnLst>
              <a:rect l="0" t="0" r="r" b="b"/>
              <a:pathLst>
                <a:path w="8" h="4">
                  <a:moveTo>
                    <a:pt x="6" y="4"/>
                  </a:moveTo>
                  <a:cubicBezTo>
                    <a:pt x="4" y="4"/>
                    <a:pt x="0" y="0"/>
                    <a:pt x="3" y="0"/>
                  </a:cubicBezTo>
                  <a:cubicBezTo>
                    <a:pt x="6" y="0"/>
                    <a:pt x="8" y="3"/>
                    <a:pt x="6"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0" name="Freeform 584"/>
            <p:cNvSpPr>
              <a:spLocks/>
            </p:cNvSpPr>
            <p:nvPr/>
          </p:nvSpPr>
          <p:spPr bwMode="auto">
            <a:xfrm>
              <a:off x="6429489" y="4251568"/>
              <a:ext cx="197453" cy="66896"/>
            </a:xfrm>
            <a:custGeom>
              <a:avLst/>
              <a:gdLst>
                <a:gd name="T0" fmla="*/ 1 w 21"/>
                <a:gd name="T1" fmla="*/ 5 h 7"/>
                <a:gd name="T2" fmla="*/ 4 w 21"/>
                <a:gd name="T3" fmla="*/ 4 h 7"/>
                <a:gd name="T4" fmla="*/ 9 w 21"/>
                <a:gd name="T5" fmla="*/ 1 h 7"/>
                <a:gd name="T6" fmla="*/ 18 w 21"/>
                <a:gd name="T7" fmla="*/ 3 h 7"/>
                <a:gd name="T8" fmla="*/ 11 w 21"/>
                <a:gd name="T9" fmla="*/ 6 h 7"/>
                <a:gd name="T10" fmla="*/ 6 w 21"/>
                <a:gd name="T11" fmla="*/ 6 h 7"/>
                <a:gd name="T12" fmla="*/ 1 w 21"/>
                <a:gd name="T13" fmla="*/ 5 h 7"/>
                <a:gd name="T14" fmla="*/ 1 w 21"/>
                <a:gd name="T15" fmla="*/ 5 h 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1" h="7">
                  <a:moveTo>
                    <a:pt x="1" y="5"/>
                  </a:moveTo>
                  <a:cubicBezTo>
                    <a:pt x="0" y="5"/>
                    <a:pt x="3" y="4"/>
                    <a:pt x="4" y="4"/>
                  </a:cubicBezTo>
                  <a:cubicBezTo>
                    <a:pt x="6" y="3"/>
                    <a:pt x="7" y="2"/>
                    <a:pt x="9" y="1"/>
                  </a:cubicBezTo>
                  <a:cubicBezTo>
                    <a:pt x="12" y="0"/>
                    <a:pt x="15" y="1"/>
                    <a:pt x="18" y="3"/>
                  </a:cubicBezTo>
                  <a:cubicBezTo>
                    <a:pt x="21" y="6"/>
                    <a:pt x="12" y="6"/>
                    <a:pt x="11" y="6"/>
                  </a:cubicBezTo>
                  <a:cubicBezTo>
                    <a:pt x="9" y="6"/>
                    <a:pt x="8" y="7"/>
                    <a:pt x="6" y="6"/>
                  </a:cubicBezTo>
                  <a:cubicBezTo>
                    <a:pt x="4" y="5"/>
                    <a:pt x="2" y="6"/>
                    <a:pt x="1" y="5"/>
                  </a:cubicBezTo>
                  <a:cubicBezTo>
                    <a:pt x="0" y="4"/>
                    <a:pt x="2" y="6"/>
                    <a:pt x="1"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1" name="Freeform 585"/>
            <p:cNvSpPr>
              <a:spLocks/>
            </p:cNvSpPr>
            <p:nvPr/>
          </p:nvSpPr>
          <p:spPr bwMode="auto">
            <a:xfrm>
              <a:off x="6907195" y="4449069"/>
              <a:ext cx="261145" cy="178393"/>
            </a:xfrm>
            <a:custGeom>
              <a:avLst/>
              <a:gdLst>
                <a:gd name="T0" fmla="*/ 22 w 28"/>
                <a:gd name="T1" fmla="*/ 19 h 19"/>
                <a:gd name="T2" fmla="*/ 15 w 28"/>
                <a:gd name="T3" fmla="*/ 19 h 19"/>
                <a:gd name="T4" fmla="*/ 15 w 28"/>
                <a:gd name="T5" fmla="*/ 17 h 19"/>
                <a:gd name="T6" fmla="*/ 12 w 28"/>
                <a:gd name="T7" fmla="*/ 15 h 19"/>
                <a:gd name="T8" fmla="*/ 17 w 28"/>
                <a:gd name="T9" fmla="*/ 13 h 19"/>
                <a:gd name="T10" fmla="*/ 16 w 28"/>
                <a:gd name="T11" fmla="*/ 12 h 19"/>
                <a:gd name="T12" fmla="*/ 9 w 28"/>
                <a:gd name="T13" fmla="*/ 13 h 19"/>
                <a:gd name="T14" fmla="*/ 2 w 28"/>
                <a:gd name="T15" fmla="*/ 13 h 19"/>
                <a:gd name="T16" fmla="*/ 1 w 28"/>
                <a:gd name="T17" fmla="*/ 12 h 19"/>
                <a:gd name="T18" fmla="*/ 7 w 28"/>
                <a:gd name="T19" fmla="*/ 10 h 19"/>
                <a:gd name="T20" fmla="*/ 4 w 28"/>
                <a:gd name="T21" fmla="*/ 8 h 19"/>
                <a:gd name="T22" fmla="*/ 7 w 28"/>
                <a:gd name="T23" fmla="*/ 6 h 19"/>
                <a:gd name="T24" fmla="*/ 3 w 28"/>
                <a:gd name="T25" fmla="*/ 6 h 19"/>
                <a:gd name="T26" fmla="*/ 7 w 28"/>
                <a:gd name="T27" fmla="*/ 4 h 19"/>
                <a:gd name="T28" fmla="*/ 13 w 28"/>
                <a:gd name="T29" fmla="*/ 8 h 19"/>
                <a:gd name="T30" fmla="*/ 16 w 28"/>
                <a:gd name="T31" fmla="*/ 9 h 19"/>
                <a:gd name="T32" fmla="*/ 13 w 28"/>
                <a:gd name="T33" fmla="*/ 7 h 19"/>
                <a:gd name="T34" fmla="*/ 14 w 28"/>
                <a:gd name="T35" fmla="*/ 5 h 19"/>
                <a:gd name="T36" fmla="*/ 11 w 28"/>
                <a:gd name="T37" fmla="*/ 4 h 19"/>
                <a:gd name="T38" fmla="*/ 11 w 28"/>
                <a:gd name="T39" fmla="*/ 2 h 19"/>
                <a:gd name="T40" fmla="*/ 7 w 28"/>
                <a:gd name="T41" fmla="*/ 3 h 19"/>
                <a:gd name="T42" fmla="*/ 13 w 28"/>
                <a:gd name="T43" fmla="*/ 1 h 19"/>
                <a:gd name="T44" fmla="*/ 12 w 28"/>
                <a:gd name="T45" fmla="*/ 2 h 19"/>
                <a:gd name="T46" fmla="*/ 15 w 28"/>
                <a:gd name="T47" fmla="*/ 3 h 19"/>
                <a:gd name="T48" fmla="*/ 21 w 28"/>
                <a:gd name="T49" fmla="*/ 2 h 19"/>
                <a:gd name="T50" fmla="*/ 26 w 28"/>
                <a:gd name="T51" fmla="*/ 8 h 19"/>
                <a:gd name="T52" fmla="*/ 27 w 28"/>
                <a:gd name="T53" fmla="*/ 12 h 19"/>
                <a:gd name="T54" fmla="*/ 26 w 28"/>
                <a:gd name="T55" fmla="*/ 14 h 19"/>
                <a:gd name="T56" fmla="*/ 26 w 28"/>
                <a:gd name="T57" fmla="*/ 17 h 19"/>
                <a:gd name="T58" fmla="*/ 22 w 28"/>
                <a:gd name="T59" fmla="*/ 19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28" h="19">
                  <a:moveTo>
                    <a:pt x="22" y="19"/>
                  </a:moveTo>
                  <a:cubicBezTo>
                    <a:pt x="20" y="19"/>
                    <a:pt x="17" y="19"/>
                    <a:pt x="15" y="19"/>
                  </a:cubicBezTo>
                  <a:cubicBezTo>
                    <a:pt x="12" y="19"/>
                    <a:pt x="15" y="18"/>
                    <a:pt x="15" y="17"/>
                  </a:cubicBezTo>
                  <a:cubicBezTo>
                    <a:pt x="16" y="16"/>
                    <a:pt x="11" y="16"/>
                    <a:pt x="12" y="15"/>
                  </a:cubicBezTo>
                  <a:cubicBezTo>
                    <a:pt x="13" y="14"/>
                    <a:pt x="15" y="13"/>
                    <a:pt x="17" y="13"/>
                  </a:cubicBezTo>
                  <a:cubicBezTo>
                    <a:pt x="18" y="12"/>
                    <a:pt x="17" y="12"/>
                    <a:pt x="16" y="12"/>
                  </a:cubicBezTo>
                  <a:cubicBezTo>
                    <a:pt x="14" y="11"/>
                    <a:pt x="12" y="12"/>
                    <a:pt x="9" y="13"/>
                  </a:cubicBezTo>
                  <a:cubicBezTo>
                    <a:pt x="7" y="13"/>
                    <a:pt x="5" y="13"/>
                    <a:pt x="2" y="13"/>
                  </a:cubicBezTo>
                  <a:cubicBezTo>
                    <a:pt x="2" y="14"/>
                    <a:pt x="0" y="14"/>
                    <a:pt x="1" y="12"/>
                  </a:cubicBezTo>
                  <a:cubicBezTo>
                    <a:pt x="3" y="10"/>
                    <a:pt x="5" y="11"/>
                    <a:pt x="7" y="10"/>
                  </a:cubicBezTo>
                  <a:cubicBezTo>
                    <a:pt x="11" y="9"/>
                    <a:pt x="4" y="9"/>
                    <a:pt x="4" y="8"/>
                  </a:cubicBezTo>
                  <a:cubicBezTo>
                    <a:pt x="3" y="8"/>
                    <a:pt x="7" y="6"/>
                    <a:pt x="7" y="6"/>
                  </a:cubicBezTo>
                  <a:cubicBezTo>
                    <a:pt x="7" y="6"/>
                    <a:pt x="4" y="6"/>
                    <a:pt x="3" y="6"/>
                  </a:cubicBezTo>
                  <a:cubicBezTo>
                    <a:pt x="3" y="5"/>
                    <a:pt x="6" y="4"/>
                    <a:pt x="7" y="4"/>
                  </a:cubicBezTo>
                  <a:cubicBezTo>
                    <a:pt x="9" y="4"/>
                    <a:pt x="11" y="7"/>
                    <a:pt x="13" y="8"/>
                  </a:cubicBezTo>
                  <a:cubicBezTo>
                    <a:pt x="14" y="8"/>
                    <a:pt x="15" y="10"/>
                    <a:pt x="16" y="9"/>
                  </a:cubicBezTo>
                  <a:cubicBezTo>
                    <a:pt x="19" y="7"/>
                    <a:pt x="13" y="7"/>
                    <a:pt x="13" y="7"/>
                  </a:cubicBezTo>
                  <a:cubicBezTo>
                    <a:pt x="14" y="7"/>
                    <a:pt x="18" y="6"/>
                    <a:pt x="14" y="5"/>
                  </a:cubicBezTo>
                  <a:cubicBezTo>
                    <a:pt x="13" y="5"/>
                    <a:pt x="12" y="5"/>
                    <a:pt x="11" y="4"/>
                  </a:cubicBezTo>
                  <a:cubicBezTo>
                    <a:pt x="9" y="3"/>
                    <a:pt x="11" y="3"/>
                    <a:pt x="11" y="2"/>
                  </a:cubicBezTo>
                  <a:cubicBezTo>
                    <a:pt x="10" y="2"/>
                    <a:pt x="7" y="3"/>
                    <a:pt x="7" y="3"/>
                  </a:cubicBezTo>
                  <a:cubicBezTo>
                    <a:pt x="6" y="2"/>
                    <a:pt x="13" y="1"/>
                    <a:pt x="13" y="1"/>
                  </a:cubicBezTo>
                  <a:cubicBezTo>
                    <a:pt x="13" y="1"/>
                    <a:pt x="12" y="2"/>
                    <a:pt x="12" y="2"/>
                  </a:cubicBezTo>
                  <a:cubicBezTo>
                    <a:pt x="11" y="3"/>
                    <a:pt x="14" y="3"/>
                    <a:pt x="15" y="3"/>
                  </a:cubicBezTo>
                  <a:cubicBezTo>
                    <a:pt x="18" y="4"/>
                    <a:pt x="19" y="4"/>
                    <a:pt x="21" y="2"/>
                  </a:cubicBezTo>
                  <a:cubicBezTo>
                    <a:pt x="24" y="0"/>
                    <a:pt x="27" y="6"/>
                    <a:pt x="26" y="8"/>
                  </a:cubicBezTo>
                  <a:cubicBezTo>
                    <a:pt x="26" y="10"/>
                    <a:pt x="26" y="11"/>
                    <a:pt x="27" y="12"/>
                  </a:cubicBezTo>
                  <a:cubicBezTo>
                    <a:pt x="28" y="14"/>
                    <a:pt x="28" y="15"/>
                    <a:pt x="26" y="14"/>
                  </a:cubicBezTo>
                  <a:cubicBezTo>
                    <a:pt x="24" y="12"/>
                    <a:pt x="25" y="16"/>
                    <a:pt x="26" y="17"/>
                  </a:cubicBezTo>
                  <a:cubicBezTo>
                    <a:pt x="27" y="18"/>
                    <a:pt x="23" y="19"/>
                    <a:pt x="22" y="1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2" name="Freeform 586"/>
            <p:cNvSpPr>
              <a:spLocks/>
            </p:cNvSpPr>
            <p:nvPr/>
          </p:nvSpPr>
          <p:spPr bwMode="auto">
            <a:xfrm>
              <a:off x="6878534" y="4535082"/>
              <a:ext cx="82803" cy="25484"/>
            </a:xfrm>
            <a:custGeom>
              <a:avLst/>
              <a:gdLst>
                <a:gd name="T0" fmla="*/ 1 w 9"/>
                <a:gd name="T1" fmla="*/ 3 h 3"/>
                <a:gd name="T2" fmla="*/ 7 w 9"/>
                <a:gd name="T3" fmla="*/ 0 h 3"/>
                <a:gd name="T4" fmla="*/ 1 w 9"/>
                <a:gd name="T5" fmla="*/ 3 h 3"/>
              </a:gdLst>
              <a:ahLst/>
              <a:cxnLst>
                <a:cxn ang="0">
                  <a:pos x="T0" y="T1"/>
                </a:cxn>
                <a:cxn ang="0">
                  <a:pos x="T2" y="T3"/>
                </a:cxn>
                <a:cxn ang="0">
                  <a:pos x="T4" y="T5"/>
                </a:cxn>
              </a:cxnLst>
              <a:rect l="0" t="0" r="r" b="b"/>
              <a:pathLst>
                <a:path w="9" h="3">
                  <a:moveTo>
                    <a:pt x="1" y="3"/>
                  </a:moveTo>
                  <a:cubicBezTo>
                    <a:pt x="4" y="2"/>
                    <a:pt x="9" y="0"/>
                    <a:pt x="7" y="0"/>
                  </a:cubicBezTo>
                  <a:cubicBezTo>
                    <a:pt x="4" y="0"/>
                    <a:pt x="0" y="3"/>
                    <a:pt x="1"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3" name="Freeform 587"/>
            <p:cNvSpPr>
              <a:spLocks/>
            </p:cNvSpPr>
            <p:nvPr/>
          </p:nvSpPr>
          <p:spPr bwMode="auto">
            <a:xfrm>
              <a:off x="6859425" y="4525526"/>
              <a:ext cx="76432" cy="19114"/>
            </a:xfrm>
            <a:custGeom>
              <a:avLst/>
              <a:gdLst>
                <a:gd name="T0" fmla="*/ 1 w 8"/>
                <a:gd name="T1" fmla="*/ 2 h 2"/>
                <a:gd name="T2" fmla="*/ 6 w 8"/>
                <a:gd name="T3" fmla="*/ 0 h 2"/>
                <a:gd name="T4" fmla="*/ 1 w 8"/>
                <a:gd name="T5" fmla="*/ 2 h 2"/>
              </a:gdLst>
              <a:ahLst/>
              <a:cxnLst>
                <a:cxn ang="0">
                  <a:pos x="T0" y="T1"/>
                </a:cxn>
                <a:cxn ang="0">
                  <a:pos x="T2" y="T3"/>
                </a:cxn>
                <a:cxn ang="0">
                  <a:pos x="T4" y="T5"/>
                </a:cxn>
              </a:cxnLst>
              <a:rect l="0" t="0" r="r" b="b"/>
              <a:pathLst>
                <a:path w="8" h="2">
                  <a:moveTo>
                    <a:pt x="1" y="2"/>
                  </a:moveTo>
                  <a:cubicBezTo>
                    <a:pt x="0" y="2"/>
                    <a:pt x="4" y="0"/>
                    <a:pt x="6" y="0"/>
                  </a:cubicBezTo>
                  <a:cubicBezTo>
                    <a:pt x="8" y="0"/>
                    <a:pt x="4" y="2"/>
                    <a:pt x="1"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4" name="Freeform 588"/>
            <p:cNvSpPr>
              <a:spLocks/>
            </p:cNvSpPr>
            <p:nvPr/>
          </p:nvSpPr>
          <p:spPr bwMode="auto">
            <a:xfrm>
              <a:off x="6821208" y="4496854"/>
              <a:ext cx="95541" cy="47785"/>
            </a:xfrm>
            <a:custGeom>
              <a:avLst/>
              <a:gdLst>
                <a:gd name="T0" fmla="*/ 2 w 10"/>
                <a:gd name="T1" fmla="*/ 3 h 5"/>
                <a:gd name="T2" fmla="*/ 10 w 10"/>
                <a:gd name="T3" fmla="*/ 1 h 5"/>
                <a:gd name="T4" fmla="*/ 2 w 10"/>
                <a:gd name="T5" fmla="*/ 3 h 5"/>
              </a:gdLst>
              <a:ahLst/>
              <a:cxnLst>
                <a:cxn ang="0">
                  <a:pos x="T0" y="T1"/>
                </a:cxn>
                <a:cxn ang="0">
                  <a:pos x="T2" y="T3"/>
                </a:cxn>
                <a:cxn ang="0">
                  <a:pos x="T4" y="T5"/>
                </a:cxn>
              </a:cxnLst>
              <a:rect l="0" t="0" r="r" b="b"/>
              <a:pathLst>
                <a:path w="10" h="5">
                  <a:moveTo>
                    <a:pt x="2" y="3"/>
                  </a:moveTo>
                  <a:cubicBezTo>
                    <a:pt x="0" y="2"/>
                    <a:pt x="10" y="0"/>
                    <a:pt x="10" y="1"/>
                  </a:cubicBezTo>
                  <a:cubicBezTo>
                    <a:pt x="10" y="2"/>
                    <a:pt x="6" y="5"/>
                    <a:pt x="2"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5" name="Freeform 589"/>
            <p:cNvSpPr>
              <a:spLocks/>
            </p:cNvSpPr>
            <p:nvPr/>
          </p:nvSpPr>
          <p:spPr bwMode="auto">
            <a:xfrm>
              <a:off x="6830763" y="4458630"/>
              <a:ext cx="66879" cy="47785"/>
            </a:xfrm>
            <a:custGeom>
              <a:avLst/>
              <a:gdLst>
                <a:gd name="T0" fmla="*/ 1 w 7"/>
                <a:gd name="T1" fmla="*/ 5 h 5"/>
                <a:gd name="T2" fmla="*/ 0 w 7"/>
                <a:gd name="T3" fmla="*/ 1 h 5"/>
                <a:gd name="T4" fmla="*/ 4 w 7"/>
                <a:gd name="T5" fmla="*/ 2 h 5"/>
                <a:gd name="T6" fmla="*/ 7 w 7"/>
                <a:gd name="T7" fmla="*/ 4 h 5"/>
                <a:gd name="T8" fmla="*/ 1 w 7"/>
                <a:gd name="T9" fmla="*/ 5 h 5"/>
                <a:gd name="T10" fmla="*/ 1 w 7"/>
                <a:gd name="T11" fmla="*/ 5 h 5"/>
              </a:gdLst>
              <a:ahLst/>
              <a:cxnLst>
                <a:cxn ang="0">
                  <a:pos x="T0" y="T1"/>
                </a:cxn>
                <a:cxn ang="0">
                  <a:pos x="T2" y="T3"/>
                </a:cxn>
                <a:cxn ang="0">
                  <a:pos x="T4" y="T5"/>
                </a:cxn>
                <a:cxn ang="0">
                  <a:pos x="T6" y="T7"/>
                </a:cxn>
                <a:cxn ang="0">
                  <a:pos x="T8" y="T9"/>
                </a:cxn>
                <a:cxn ang="0">
                  <a:pos x="T10" y="T11"/>
                </a:cxn>
              </a:cxnLst>
              <a:rect l="0" t="0" r="r" b="b"/>
              <a:pathLst>
                <a:path w="7" h="5">
                  <a:moveTo>
                    <a:pt x="1" y="5"/>
                  </a:moveTo>
                  <a:cubicBezTo>
                    <a:pt x="0" y="4"/>
                    <a:pt x="0" y="2"/>
                    <a:pt x="0" y="1"/>
                  </a:cubicBezTo>
                  <a:cubicBezTo>
                    <a:pt x="1" y="0"/>
                    <a:pt x="3" y="1"/>
                    <a:pt x="4" y="2"/>
                  </a:cubicBezTo>
                  <a:cubicBezTo>
                    <a:pt x="4" y="2"/>
                    <a:pt x="7" y="3"/>
                    <a:pt x="7" y="4"/>
                  </a:cubicBezTo>
                  <a:cubicBezTo>
                    <a:pt x="7" y="4"/>
                    <a:pt x="2" y="5"/>
                    <a:pt x="1" y="5"/>
                  </a:cubicBezTo>
                  <a:cubicBezTo>
                    <a:pt x="0" y="4"/>
                    <a:pt x="4" y="5"/>
                    <a:pt x="1"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6" name="Freeform 590"/>
            <p:cNvSpPr>
              <a:spLocks/>
            </p:cNvSpPr>
            <p:nvPr/>
          </p:nvSpPr>
          <p:spPr bwMode="auto">
            <a:xfrm>
              <a:off x="6738407" y="4347133"/>
              <a:ext cx="111465" cy="82827"/>
            </a:xfrm>
            <a:custGeom>
              <a:avLst/>
              <a:gdLst>
                <a:gd name="T0" fmla="*/ 8 w 12"/>
                <a:gd name="T1" fmla="*/ 8 h 9"/>
                <a:gd name="T2" fmla="*/ 3 w 12"/>
                <a:gd name="T3" fmla="*/ 1 h 9"/>
                <a:gd name="T4" fmla="*/ 8 w 12"/>
                <a:gd name="T5" fmla="*/ 8 h 9"/>
              </a:gdLst>
              <a:ahLst/>
              <a:cxnLst>
                <a:cxn ang="0">
                  <a:pos x="T0" y="T1"/>
                </a:cxn>
                <a:cxn ang="0">
                  <a:pos x="T2" y="T3"/>
                </a:cxn>
                <a:cxn ang="0">
                  <a:pos x="T4" y="T5"/>
                </a:cxn>
              </a:cxnLst>
              <a:rect l="0" t="0" r="r" b="b"/>
              <a:pathLst>
                <a:path w="12" h="9">
                  <a:moveTo>
                    <a:pt x="8" y="8"/>
                  </a:moveTo>
                  <a:cubicBezTo>
                    <a:pt x="6" y="9"/>
                    <a:pt x="0" y="0"/>
                    <a:pt x="3" y="1"/>
                  </a:cubicBezTo>
                  <a:cubicBezTo>
                    <a:pt x="6" y="3"/>
                    <a:pt x="12" y="8"/>
                    <a:pt x="8" y="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7" name="Freeform 591"/>
            <p:cNvSpPr>
              <a:spLocks/>
            </p:cNvSpPr>
            <p:nvPr/>
          </p:nvSpPr>
          <p:spPr bwMode="auto">
            <a:xfrm>
              <a:off x="6916751" y="4337578"/>
              <a:ext cx="82803" cy="28669"/>
            </a:xfrm>
            <a:custGeom>
              <a:avLst/>
              <a:gdLst>
                <a:gd name="T0" fmla="*/ 2 w 9"/>
                <a:gd name="T1" fmla="*/ 1 h 3"/>
                <a:gd name="T2" fmla="*/ 8 w 9"/>
                <a:gd name="T3" fmla="*/ 2 h 3"/>
                <a:gd name="T4" fmla="*/ 2 w 9"/>
                <a:gd name="T5" fmla="*/ 1 h 3"/>
              </a:gdLst>
              <a:ahLst/>
              <a:cxnLst>
                <a:cxn ang="0">
                  <a:pos x="T0" y="T1"/>
                </a:cxn>
                <a:cxn ang="0">
                  <a:pos x="T2" y="T3"/>
                </a:cxn>
                <a:cxn ang="0">
                  <a:pos x="T4" y="T5"/>
                </a:cxn>
              </a:cxnLst>
              <a:rect l="0" t="0" r="r" b="b"/>
              <a:pathLst>
                <a:path w="9" h="3">
                  <a:moveTo>
                    <a:pt x="2" y="1"/>
                  </a:moveTo>
                  <a:cubicBezTo>
                    <a:pt x="5" y="0"/>
                    <a:pt x="9" y="2"/>
                    <a:pt x="8" y="2"/>
                  </a:cubicBezTo>
                  <a:cubicBezTo>
                    <a:pt x="3" y="3"/>
                    <a:pt x="0" y="2"/>
                    <a:pt x="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8" name="Freeform 592"/>
            <p:cNvSpPr>
              <a:spLocks/>
            </p:cNvSpPr>
            <p:nvPr/>
          </p:nvSpPr>
          <p:spPr bwMode="auto">
            <a:xfrm>
              <a:off x="6757513" y="4187857"/>
              <a:ext cx="334395" cy="178393"/>
            </a:xfrm>
            <a:custGeom>
              <a:avLst/>
              <a:gdLst>
                <a:gd name="T0" fmla="*/ 28 w 36"/>
                <a:gd name="T1" fmla="*/ 17 h 19"/>
                <a:gd name="T2" fmla="*/ 27 w 36"/>
                <a:gd name="T3" fmla="*/ 15 h 19"/>
                <a:gd name="T4" fmla="*/ 22 w 36"/>
                <a:gd name="T5" fmla="*/ 13 h 19"/>
                <a:gd name="T6" fmla="*/ 14 w 36"/>
                <a:gd name="T7" fmla="*/ 14 h 19"/>
                <a:gd name="T8" fmla="*/ 18 w 36"/>
                <a:gd name="T9" fmla="*/ 12 h 19"/>
                <a:gd name="T10" fmla="*/ 8 w 36"/>
                <a:gd name="T11" fmla="*/ 12 h 19"/>
                <a:gd name="T12" fmla="*/ 13 w 36"/>
                <a:gd name="T13" fmla="*/ 10 h 19"/>
                <a:gd name="T14" fmla="*/ 12 w 36"/>
                <a:gd name="T15" fmla="*/ 9 h 19"/>
                <a:gd name="T16" fmla="*/ 13 w 36"/>
                <a:gd name="T17" fmla="*/ 8 h 19"/>
                <a:gd name="T18" fmla="*/ 11 w 36"/>
                <a:gd name="T19" fmla="*/ 8 h 19"/>
                <a:gd name="T20" fmla="*/ 10 w 36"/>
                <a:gd name="T21" fmla="*/ 6 h 19"/>
                <a:gd name="T22" fmla="*/ 6 w 36"/>
                <a:gd name="T23" fmla="*/ 6 h 19"/>
                <a:gd name="T24" fmla="*/ 3 w 36"/>
                <a:gd name="T25" fmla="*/ 5 h 19"/>
                <a:gd name="T26" fmla="*/ 9 w 36"/>
                <a:gd name="T27" fmla="*/ 2 h 19"/>
                <a:gd name="T28" fmla="*/ 16 w 36"/>
                <a:gd name="T29" fmla="*/ 1 h 19"/>
                <a:gd name="T30" fmla="*/ 18 w 36"/>
                <a:gd name="T31" fmla="*/ 5 h 19"/>
                <a:gd name="T32" fmla="*/ 22 w 36"/>
                <a:gd name="T33" fmla="*/ 4 h 19"/>
                <a:gd name="T34" fmla="*/ 25 w 36"/>
                <a:gd name="T35" fmla="*/ 7 h 19"/>
                <a:gd name="T36" fmla="*/ 30 w 36"/>
                <a:gd name="T37" fmla="*/ 7 h 19"/>
                <a:gd name="T38" fmla="*/ 33 w 36"/>
                <a:gd name="T39" fmla="*/ 12 h 19"/>
                <a:gd name="T40" fmla="*/ 34 w 36"/>
                <a:gd name="T41" fmla="*/ 16 h 19"/>
                <a:gd name="T42" fmla="*/ 28 w 36"/>
                <a:gd name="T43" fmla="*/ 17 h 19"/>
                <a:gd name="T44" fmla="*/ 28 w 36"/>
                <a:gd name="T45" fmla="*/ 17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6" h="19">
                  <a:moveTo>
                    <a:pt x="28" y="17"/>
                  </a:moveTo>
                  <a:cubicBezTo>
                    <a:pt x="27" y="17"/>
                    <a:pt x="27" y="16"/>
                    <a:pt x="27" y="15"/>
                  </a:cubicBezTo>
                  <a:cubicBezTo>
                    <a:pt x="26" y="14"/>
                    <a:pt x="23" y="13"/>
                    <a:pt x="22" y="13"/>
                  </a:cubicBezTo>
                  <a:cubicBezTo>
                    <a:pt x="21" y="13"/>
                    <a:pt x="14" y="15"/>
                    <a:pt x="14" y="14"/>
                  </a:cubicBezTo>
                  <a:cubicBezTo>
                    <a:pt x="14" y="14"/>
                    <a:pt x="18" y="12"/>
                    <a:pt x="18" y="12"/>
                  </a:cubicBezTo>
                  <a:cubicBezTo>
                    <a:pt x="15" y="11"/>
                    <a:pt x="11" y="14"/>
                    <a:pt x="8" y="12"/>
                  </a:cubicBezTo>
                  <a:cubicBezTo>
                    <a:pt x="2" y="9"/>
                    <a:pt x="13" y="10"/>
                    <a:pt x="13" y="10"/>
                  </a:cubicBezTo>
                  <a:cubicBezTo>
                    <a:pt x="13" y="10"/>
                    <a:pt x="12" y="9"/>
                    <a:pt x="12" y="9"/>
                  </a:cubicBezTo>
                  <a:cubicBezTo>
                    <a:pt x="12" y="9"/>
                    <a:pt x="13" y="8"/>
                    <a:pt x="13" y="8"/>
                  </a:cubicBezTo>
                  <a:cubicBezTo>
                    <a:pt x="14" y="7"/>
                    <a:pt x="11" y="8"/>
                    <a:pt x="11" y="8"/>
                  </a:cubicBezTo>
                  <a:cubicBezTo>
                    <a:pt x="10" y="7"/>
                    <a:pt x="12" y="6"/>
                    <a:pt x="10" y="6"/>
                  </a:cubicBezTo>
                  <a:cubicBezTo>
                    <a:pt x="9" y="6"/>
                    <a:pt x="7" y="7"/>
                    <a:pt x="6" y="6"/>
                  </a:cubicBezTo>
                  <a:cubicBezTo>
                    <a:pt x="6" y="5"/>
                    <a:pt x="4" y="6"/>
                    <a:pt x="3" y="5"/>
                  </a:cubicBezTo>
                  <a:cubicBezTo>
                    <a:pt x="0" y="0"/>
                    <a:pt x="7" y="2"/>
                    <a:pt x="9" y="2"/>
                  </a:cubicBezTo>
                  <a:cubicBezTo>
                    <a:pt x="11" y="1"/>
                    <a:pt x="14" y="0"/>
                    <a:pt x="16" y="1"/>
                  </a:cubicBezTo>
                  <a:cubicBezTo>
                    <a:pt x="19" y="2"/>
                    <a:pt x="14" y="7"/>
                    <a:pt x="18" y="5"/>
                  </a:cubicBezTo>
                  <a:cubicBezTo>
                    <a:pt x="19" y="5"/>
                    <a:pt x="21" y="3"/>
                    <a:pt x="22" y="4"/>
                  </a:cubicBezTo>
                  <a:cubicBezTo>
                    <a:pt x="23" y="5"/>
                    <a:pt x="24" y="7"/>
                    <a:pt x="25" y="7"/>
                  </a:cubicBezTo>
                  <a:cubicBezTo>
                    <a:pt x="26" y="7"/>
                    <a:pt x="29" y="6"/>
                    <a:pt x="30" y="7"/>
                  </a:cubicBezTo>
                  <a:cubicBezTo>
                    <a:pt x="32" y="8"/>
                    <a:pt x="32" y="11"/>
                    <a:pt x="33" y="12"/>
                  </a:cubicBezTo>
                  <a:cubicBezTo>
                    <a:pt x="34" y="14"/>
                    <a:pt x="36" y="15"/>
                    <a:pt x="34" y="16"/>
                  </a:cubicBezTo>
                  <a:cubicBezTo>
                    <a:pt x="33" y="18"/>
                    <a:pt x="30" y="18"/>
                    <a:pt x="28" y="17"/>
                  </a:cubicBezTo>
                  <a:cubicBezTo>
                    <a:pt x="27" y="16"/>
                    <a:pt x="31" y="19"/>
                    <a:pt x="28" y="1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199" name="Freeform 593"/>
            <p:cNvSpPr>
              <a:spLocks/>
            </p:cNvSpPr>
            <p:nvPr/>
          </p:nvSpPr>
          <p:spPr bwMode="auto">
            <a:xfrm>
              <a:off x="7018660" y="4101847"/>
              <a:ext cx="101909" cy="47785"/>
            </a:xfrm>
            <a:custGeom>
              <a:avLst/>
              <a:gdLst>
                <a:gd name="T0" fmla="*/ 8 w 11"/>
                <a:gd name="T1" fmla="*/ 5 h 5"/>
                <a:gd name="T2" fmla="*/ 4 w 11"/>
                <a:gd name="T3" fmla="*/ 4 h 5"/>
                <a:gd name="T4" fmla="*/ 2 w 11"/>
                <a:gd name="T5" fmla="*/ 3 h 5"/>
                <a:gd name="T6" fmla="*/ 7 w 11"/>
                <a:gd name="T7" fmla="*/ 2 h 5"/>
                <a:gd name="T8" fmla="*/ 8 w 11"/>
                <a:gd name="T9" fmla="*/ 5 h 5"/>
              </a:gdLst>
              <a:ahLst/>
              <a:cxnLst>
                <a:cxn ang="0">
                  <a:pos x="T0" y="T1"/>
                </a:cxn>
                <a:cxn ang="0">
                  <a:pos x="T2" y="T3"/>
                </a:cxn>
                <a:cxn ang="0">
                  <a:pos x="T4" y="T5"/>
                </a:cxn>
                <a:cxn ang="0">
                  <a:pos x="T6" y="T7"/>
                </a:cxn>
                <a:cxn ang="0">
                  <a:pos x="T8" y="T9"/>
                </a:cxn>
              </a:cxnLst>
              <a:rect l="0" t="0" r="r" b="b"/>
              <a:pathLst>
                <a:path w="11" h="5">
                  <a:moveTo>
                    <a:pt x="8" y="5"/>
                  </a:moveTo>
                  <a:cubicBezTo>
                    <a:pt x="6" y="5"/>
                    <a:pt x="6" y="4"/>
                    <a:pt x="4" y="4"/>
                  </a:cubicBezTo>
                  <a:cubicBezTo>
                    <a:pt x="4" y="4"/>
                    <a:pt x="0" y="4"/>
                    <a:pt x="2" y="3"/>
                  </a:cubicBezTo>
                  <a:cubicBezTo>
                    <a:pt x="3" y="1"/>
                    <a:pt x="6" y="0"/>
                    <a:pt x="7" y="2"/>
                  </a:cubicBezTo>
                  <a:cubicBezTo>
                    <a:pt x="9" y="3"/>
                    <a:pt x="11" y="5"/>
                    <a:pt x="8"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0" name="Freeform 594"/>
            <p:cNvSpPr>
              <a:spLocks/>
            </p:cNvSpPr>
            <p:nvPr/>
          </p:nvSpPr>
          <p:spPr bwMode="auto">
            <a:xfrm>
              <a:off x="7101463" y="4251568"/>
              <a:ext cx="187897" cy="105124"/>
            </a:xfrm>
            <a:custGeom>
              <a:avLst/>
              <a:gdLst>
                <a:gd name="T0" fmla="*/ 8 w 20"/>
                <a:gd name="T1" fmla="*/ 7 h 11"/>
                <a:gd name="T2" fmla="*/ 3 w 20"/>
                <a:gd name="T3" fmla="*/ 5 h 11"/>
                <a:gd name="T4" fmla="*/ 4 w 20"/>
                <a:gd name="T5" fmla="*/ 3 h 11"/>
                <a:gd name="T6" fmla="*/ 1 w 20"/>
                <a:gd name="T7" fmla="*/ 1 h 11"/>
                <a:gd name="T8" fmla="*/ 6 w 20"/>
                <a:gd name="T9" fmla="*/ 1 h 11"/>
                <a:gd name="T10" fmla="*/ 12 w 20"/>
                <a:gd name="T11" fmla="*/ 3 h 11"/>
                <a:gd name="T12" fmla="*/ 16 w 20"/>
                <a:gd name="T13" fmla="*/ 3 h 11"/>
                <a:gd name="T14" fmla="*/ 19 w 20"/>
                <a:gd name="T15" fmla="*/ 4 h 11"/>
                <a:gd name="T16" fmla="*/ 18 w 20"/>
                <a:gd name="T17" fmla="*/ 8 h 11"/>
                <a:gd name="T18" fmla="*/ 15 w 20"/>
                <a:gd name="T19" fmla="*/ 10 h 11"/>
                <a:gd name="T20" fmla="*/ 9 w 20"/>
                <a:gd name="T21" fmla="*/ 11 h 11"/>
                <a:gd name="T22" fmla="*/ 4 w 20"/>
                <a:gd name="T23" fmla="*/ 8 h 11"/>
                <a:gd name="T24" fmla="*/ 8 w 20"/>
                <a:gd name="T25" fmla="*/ 7 h 11"/>
                <a:gd name="T26" fmla="*/ 8 w 20"/>
                <a:gd name="T27" fmla="*/ 7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0" h="11">
                  <a:moveTo>
                    <a:pt x="8" y="7"/>
                  </a:moveTo>
                  <a:cubicBezTo>
                    <a:pt x="6" y="7"/>
                    <a:pt x="4" y="6"/>
                    <a:pt x="3" y="5"/>
                  </a:cubicBezTo>
                  <a:cubicBezTo>
                    <a:pt x="0" y="4"/>
                    <a:pt x="4" y="3"/>
                    <a:pt x="4" y="3"/>
                  </a:cubicBezTo>
                  <a:cubicBezTo>
                    <a:pt x="4" y="2"/>
                    <a:pt x="2" y="1"/>
                    <a:pt x="1" y="1"/>
                  </a:cubicBezTo>
                  <a:cubicBezTo>
                    <a:pt x="1" y="0"/>
                    <a:pt x="6" y="1"/>
                    <a:pt x="6" y="1"/>
                  </a:cubicBezTo>
                  <a:cubicBezTo>
                    <a:pt x="8" y="1"/>
                    <a:pt x="10" y="2"/>
                    <a:pt x="12" y="3"/>
                  </a:cubicBezTo>
                  <a:cubicBezTo>
                    <a:pt x="14" y="3"/>
                    <a:pt x="15" y="3"/>
                    <a:pt x="16" y="3"/>
                  </a:cubicBezTo>
                  <a:cubicBezTo>
                    <a:pt x="17" y="3"/>
                    <a:pt x="20" y="4"/>
                    <a:pt x="19" y="4"/>
                  </a:cubicBezTo>
                  <a:cubicBezTo>
                    <a:pt x="17" y="6"/>
                    <a:pt x="16" y="5"/>
                    <a:pt x="18" y="8"/>
                  </a:cubicBezTo>
                  <a:cubicBezTo>
                    <a:pt x="19" y="9"/>
                    <a:pt x="16" y="9"/>
                    <a:pt x="15" y="10"/>
                  </a:cubicBezTo>
                  <a:cubicBezTo>
                    <a:pt x="13" y="10"/>
                    <a:pt x="11" y="11"/>
                    <a:pt x="9" y="11"/>
                  </a:cubicBezTo>
                  <a:cubicBezTo>
                    <a:pt x="8" y="10"/>
                    <a:pt x="4" y="9"/>
                    <a:pt x="4" y="8"/>
                  </a:cubicBezTo>
                  <a:cubicBezTo>
                    <a:pt x="4" y="8"/>
                    <a:pt x="10" y="7"/>
                    <a:pt x="8" y="7"/>
                  </a:cubicBezTo>
                  <a:cubicBezTo>
                    <a:pt x="5" y="6"/>
                    <a:pt x="10" y="7"/>
                    <a:pt x="8"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1" name="Freeform 595"/>
            <p:cNvSpPr>
              <a:spLocks/>
            </p:cNvSpPr>
            <p:nvPr/>
          </p:nvSpPr>
          <p:spPr bwMode="auto">
            <a:xfrm>
              <a:off x="7206560" y="4347133"/>
              <a:ext cx="165604" cy="47785"/>
            </a:xfrm>
            <a:custGeom>
              <a:avLst/>
              <a:gdLst>
                <a:gd name="T0" fmla="*/ 14 w 18"/>
                <a:gd name="T1" fmla="*/ 5 h 5"/>
                <a:gd name="T2" fmla="*/ 16 w 18"/>
                <a:gd name="T3" fmla="*/ 2 h 5"/>
                <a:gd name="T4" fmla="*/ 13 w 18"/>
                <a:gd name="T5" fmla="*/ 1 h 5"/>
                <a:gd name="T6" fmla="*/ 3 w 18"/>
                <a:gd name="T7" fmla="*/ 1 h 5"/>
                <a:gd name="T8" fmla="*/ 4 w 18"/>
                <a:gd name="T9" fmla="*/ 4 h 5"/>
                <a:gd name="T10" fmla="*/ 14 w 18"/>
                <a:gd name="T11" fmla="*/ 5 h 5"/>
                <a:gd name="T12" fmla="*/ 14 w 18"/>
                <a:gd name="T13" fmla="*/ 5 h 5"/>
              </a:gdLst>
              <a:ahLst/>
              <a:cxnLst>
                <a:cxn ang="0">
                  <a:pos x="T0" y="T1"/>
                </a:cxn>
                <a:cxn ang="0">
                  <a:pos x="T2" y="T3"/>
                </a:cxn>
                <a:cxn ang="0">
                  <a:pos x="T4" y="T5"/>
                </a:cxn>
                <a:cxn ang="0">
                  <a:pos x="T6" y="T7"/>
                </a:cxn>
                <a:cxn ang="0">
                  <a:pos x="T8" y="T9"/>
                </a:cxn>
                <a:cxn ang="0">
                  <a:pos x="T10" y="T11"/>
                </a:cxn>
                <a:cxn ang="0">
                  <a:pos x="T12" y="T13"/>
                </a:cxn>
              </a:cxnLst>
              <a:rect l="0" t="0" r="r" b="b"/>
              <a:pathLst>
                <a:path w="18" h="5">
                  <a:moveTo>
                    <a:pt x="14" y="5"/>
                  </a:moveTo>
                  <a:cubicBezTo>
                    <a:pt x="14" y="4"/>
                    <a:pt x="18" y="2"/>
                    <a:pt x="16" y="2"/>
                  </a:cubicBezTo>
                  <a:cubicBezTo>
                    <a:pt x="15" y="1"/>
                    <a:pt x="14" y="1"/>
                    <a:pt x="13" y="1"/>
                  </a:cubicBezTo>
                  <a:cubicBezTo>
                    <a:pt x="10" y="1"/>
                    <a:pt x="6" y="0"/>
                    <a:pt x="3" y="1"/>
                  </a:cubicBezTo>
                  <a:cubicBezTo>
                    <a:pt x="0" y="1"/>
                    <a:pt x="1" y="4"/>
                    <a:pt x="4" y="4"/>
                  </a:cubicBezTo>
                  <a:cubicBezTo>
                    <a:pt x="7" y="4"/>
                    <a:pt x="11" y="5"/>
                    <a:pt x="14" y="5"/>
                  </a:cubicBezTo>
                  <a:cubicBezTo>
                    <a:pt x="16" y="4"/>
                    <a:pt x="12" y="5"/>
                    <a:pt x="14"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2" name="Freeform 596"/>
            <p:cNvSpPr>
              <a:spLocks/>
            </p:cNvSpPr>
            <p:nvPr/>
          </p:nvSpPr>
          <p:spPr bwMode="auto">
            <a:xfrm>
              <a:off x="7197007" y="4560566"/>
              <a:ext cx="156051" cy="105124"/>
            </a:xfrm>
            <a:custGeom>
              <a:avLst/>
              <a:gdLst>
                <a:gd name="T0" fmla="*/ 7 w 17"/>
                <a:gd name="T1" fmla="*/ 1 h 11"/>
                <a:gd name="T2" fmla="*/ 1 w 17"/>
                <a:gd name="T3" fmla="*/ 6 h 11"/>
                <a:gd name="T4" fmla="*/ 10 w 17"/>
                <a:gd name="T5" fmla="*/ 10 h 11"/>
                <a:gd name="T6" fmla="*/ 15 w 17"/>
                <a:gd name="T7" fmla="*/ 10 h 11"/>
                <a:gd name="T8" fmla="*/ 15 w 17"/>
                <a:gd name="T9" fmla="*/ 8 h 11"/>
                <a:gd name="T10" fmla="*/ 16 w 17"/>
                <a:gd name="T11" fmla="*/ 6 h 11"/>
                <a:gd name="T12" fmla="*/ 7 w 17"/>
                <a:gd name="T13" fmla="*/ 1 h 11"/>
                <a:gd name="T14" fmla="*/ 7 w 17"/>
                <a:gd name="T15" fmla="*/ 1 h 1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7" h="11">
                  <a:moveTo>
                    <a:pt x="7" y="1"/>
                  </a:moveTo>
                  <a:cubicBezTo>
                    <a:pt x="5" y="0"/>
                    <a:pt x="2" y="4"/>
                    <a:pt x="1" y="6"/>
                  </a:cubicBezTo>
                  <a:cubicBezTo>
                    <a:pt x="0" y="8"/>
                    <a:pt x="8" y="10"/>
                    <a:pt x="10" y="10"/>
                  </a:cubicBezTo>
                  <a:cubicBezTo>
                    <a:pt x="11" y="11"/>
                    <a:pt x="14" y="11"/>
                    <a:pt x="15" y="10"/>
                  </a:cubicBezTo>
                  <a:cubicBezTo>
                    <a:pt x="16" y="10"/>
                    <a:pt x="15" y="9"/>
                    <a:pt x="15" y="8"/>
                  </a:cubicBezTo>
                  <a:cubicBezTo>
                    <a:pt x="15" y="7"/>
                    <a:pt x="15" y="6"/>
                    <a:pt x="16" y="6"/>
                  </a:cubicBezTo>
                  <a:cubicBezTo>
                    <a:pt x="17" y="4"/>
                    <a:pt x="9" y="1"/>
                    <a:pt x="7" y="1"/>
                  </a:cubicBezTo>
                  <a:cubicBezTo>
                    <a:pt x="5" y="0"/>
                    <a:pt x="8" y="1"/>
                    <a:pt x="7"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3" name="Freeform 597"/>
            <p:cNvSpPr>
              <a:spLocks/>
            </p:cNvSpPr>
            <p:nvPr/>
          </p:nvSpPr>
          <p:spPr bwMode="auto">
            <a:xfrm>
              <a:off x="7270254" y="4535082"/>
              <a:ext cx="38217" cy="25484"/>
            </a:xfrm>
            <a:custGeom>
              <a:avLst/>
              <a:gdLst>
                <a:gd name="T0" fmla="*/ 3 w 4"/>
                <a:gd name="T1" fmla="*/ 2 h 3"/>
                <a:gd name="T2" fmla="*/ 1 w 4"/>
                <a:gd name="T3" fmla="*/ 1 h 3"/>
                <a:gd name="T4" fmla="*/ 3 w 4"/>
                <a:gd name="T5" fmla="*/ 2 h 3"/>
              </a:gdLst>
              <a:ahLst/>
              <a:cxnLst>
                <a:cxn ang="0">
                  <a:pos x="T0" y="T1"/>
                </a:cxn>
                <a:cxn ang="0">
                  <a:pos x="T2" y="T3"/>
                </a:cxn>
                <a:cxn ang="0">
                  <a:pos x="T4" y="T5"/>
                </a:cxn>
              </a:cxnLst>
              <a:rect l="0" t="0" r="r" b="b"/>
              <a:pathLst>
                <a:path w="4" h="3">
                  <a:moveTo>
                    <a:pt x="3" y="2"/>
                  </a:moveTo>
                  <a:cubicBezTo>
                    <a:pt x="1" y="3"/>
                    <a:pt x="0" y="1"/>
                    <a:pt x="1" y="1"/>
                  </a:cubicBezTo>
                  <a:cubicBezTo>
                    <a:pt x="2" y="0"/>
                    <a:pt x="4" y="2"/>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4" name="Freeform 598"/>
            <p:cNvSpPr>
              <a:spLocks/>
            </p:cNvSpPr>
            <p:nvPr/>
          </p:nvSpPr>
          <p:spPr bwMode="auto">
            <a:xfrm>
              <a:off x="7439043" y="4366247"/>
              <a:ext cx="82803" cy="54153"/>
            </a:xfrm>
            <a:custGeom>
              <a:avLst/>
              <a:gdLst>
                <a:gd name="T0" fmla="*/ 1 w 9"/>
                <a:gd name="T1" fmla="*/ 5 h 6"/>
                <a:gd name="T2" fmla="*/ 1 w 9"/>
                <a:gd name="T3" fmla="*/ 1 h 6"/>
                <a:gd name="T4" fmla="*/ 5 w 9"/>
                <a:gd name="T5" fmla="*/ 1 h 6"/>
                <a:gd name="T6" fmla="*/ 9 w 9"/>
                <a:gd name="T7" fmla="*/ 3 h 6"/>
                <a:gd name="T8" fmla="*/ 5 w 9"/>
                <a:gd name="T9" fmla="*/ 5 h 6"/>
                <a:gd name="T10" fmla="*/ 1 w 9"/>
                <a:gd name="T11" fmla="*/ 5 h 6"/>
                <a:gd name="T12" fmla="*/ 1 w 9"/>
                <a:gd name="T13" fmla="*/ 5 h 6"/>
              </a:gdLst>
              <a:ahLst/>
              <a:cxnLst>
                <a:cxn ang="0">
                  <a:pos x="T0" y="T1"/>
                </a:cxn>
                <a:cxn ang="0">
                  <a:pos x="T2" y="T3"/>
                </a:cxn>
                <a:cxn ang="0">
                  <a:pos x="T4" y="T5"/>
                </a:cxn>
                <a:cxn ang="0">
                  <a:pos x="T6" y="T7"/>
                </a:cxn>
                <a:cxn ang="0">
                  <a:pos x="T8" y="T9"/>
                </a:cxn>
                <a:cxn ang="0">
                  <a:pos x="T10" y="T11"/>
                </a:cxn>
                <a:cxn ang="0">
                  <a:pos x="T12" y="T13"/>
                </a:cxn>
              </a:cxnLst>
              <a:rect l="0" t="0" r="r" b="b"/>
              <a:pathLst>
                <a:path w="9" h="6">
                  <a:moveTo>
                    <a:pt x="1" y="5"/>
                  </a:moveTo>
                  <a:cubicBezTo>
                    <a:pt x="1" y="5"/>
                    <a:pt x="2" y="2"/>
                    <a:pt x="1" y="1"/>
                  </a:cubicBezTo>
                  <a:cubicBezTo>
                    <a:pt x="1" y="0"/>
                    <a:pt x="4" y="1"/>
                    <a:pt x="5" y="1"/>
                  </a:cubicBezTo>
                  <a:cubicBezTo>
                    <a:pt x="6" y="1"/>
                    <a:pt x="9" y="2"/>
                    <a:pt x="9" y="3"/>
                  </a:cubicBezTo>
                  <a:cubicBezTo>
                    <a:pt x="8" y="4"/>
                    <a:pt x="6" y="5"/>
                    <a:pt x="5" y="5"/>
                  </a:cubicBezTo>
                  <a:cubicBezTo>
                    <a:pt x="3" y="6"/>
                    <a:pt x="3" y="6"/>
                    <a:pt x="1" y="5"/>
                  </a:cubicBezTo>
                  <a:cubicBezTo>
                    <a:pt x="0" y="4"/>
                    <a:pt x="2" y="6"/>
                    <a:pt x="1"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5" name="Freeform 599"/>
            <p:cNvSpPr>
              <a:spLocks/>
            </p:cNvSpPr>
            <p:nvPr/>
          </p:nvSpPr>
          <p:spPr bwMode="auto">
            <a:xfrm>
              <a:off x="7483629" y="4449069"/>
              <a:ext cx="28662" cy="38227"/>
            </a:xfrm>
            <a:custGeom>
              <a:avLst/>
              <a:gdLst>
                <a:gd name="T0" fmla="*/ 2 w 3"/>
                <a:gd name="T1" fmla="*/ 1 h 4"/>
                <a:gd name="T2" fmla="*/ 1 w 3"/>
                <a:gd name="T3" fmla="*/ 3 h 4"/>
                <a:gd name="T4" fmla="*/ 2 w 3"/>
                <a:gd name="T5" fmla="*/ 1 h 4"/>
              </a:gdLst>
              <a:ahLst/>
              <a:cxnLst>
                <a:cxn ang="0">
                  <a:pos x="T0" y="T1"/>
                </a:cxn>
                <a:cxn ang="0">
                  <a:pos x="T2" y="T3"/>
                </a:cxn>
                <a:cxn ang="0">
                  <a:pos x="T4" y="T5"/>
                </a:cxn>
              </a:cxnLst>
              <a:rect l="0" t="0" r="r" b="b"/>
              <a:pathLst>
                <a:path w="3" h="4">
                  <a:moveTo>
                    <a:pt x="2" y="1"/>
                  </a:moveTo>
                  <a:cubicBezTo>
                    <a:pt x="0" y="0"/>
                    <a:pt x="0" y="3"/>
                    <a:pt x="1" y="3"/>
                  </a:cubicBezTo>
                  <a:cubicBezTo>
                    <a:pt x="2" y="4"/>
                    <a:pt x="3" y="2"/>
                    <a:pt x="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6" name="Freeform 600"/>
            <p:cNvSpPr>
              <a:spLocks/>
            </p:cNvSpPr>
            <p:nvPr/>
          </p:nvSpPr>
          <p:spPr bwMode="auto">
            <a:xfrm>
              <a:off x="7177896" y="4420403"/>
              <a:ext cx="831212" cy="254845"/>
            </a:xfrm>
            <a:custGeom>
              <a:avLst/>
              <a:gdLst>
                <a:gd name="T0" fmla="*/ 17 w 89"/>
                <a:gd name="T1" fmla="*/ 7 h 27"/>
                <a:gd name="T2" fmla="*/ 19 w 89"/>
                <a:gd name="T3" fmla="*/ 4 h 27"/>
                <a:gd name="T4" fmla="*/ 15 w 89"/>
                <a:gd name="T5" fmla="*/ 2 h 27"/>
                <a:gd name="T6" fmla="*/ 12 w 89"/>
                <a:gd name="T7" fmla="*/ 2 h 27"/>
                <a:gd name="T8" fmla="*/ 4 w 89"/>
                <a:gd name="T9" fmla="*/ 1 h 27"/>
                <a:gd name="T10" fmla="*/ 4 w 89"/>
                <a:gd name="T11" fmla="*/ 3 h 27"/>
                <a:gd name="T12" fmla="*/ 0 w 89"/>
                <a:gd name="T13" fmla="*/ 4 h 27"/>
                <a:gd name="T14" fmla="*/ 5 w 89"/>
                <a:gd name="T15" fmla="*/ 5 h 27"/>
                <a:gd name="T16" fmla="*/ 7 w 89"/>
                <a:gd name="T17" fmla="*/ 6 h 27"/>
                <a:gd name="T18" fmla="*/ 6 w 89"/>
                <a:gd name="T19" fmla="*/ 7 h 27"/>
                <a:gd name="T20" fmla="*/ 24 w 89"/>
                <a:gd name="T21" fmla="*/ 13 h 27"/>
                <a:gd name="T22" fmla="*/ 25 w 89"/>
                <a:gd name="T23" fmla="*/ 16 h 27"/>
                <a:gd name="T24" fmla="*/ 24 w 89"/>
                <a:gd name="T25" fmla="*/ 21 h 27"/>
                <a:gd name="T26" fmla="*/ 27 w 89"/>
                <a:gd name="T27" fmla="*/ 25 h 27"/>
                <a:gd name="T28" fmla="*/ 30 w 89"/>
                <a:gd name="T29" fmla="*/ 24 h 27"/>
                <a:gd name="T30" fmla="*/ 33 w 89"/>
                <a:gd name="T31" fmla="*/ 26 h 27"/>
                <a:gd name="T32" fmla="*/ 38 w 89"/>
                <a:gd name="T33" fmla="*/ 26 h 27"/>
                <a:gd name="T34" fmla="*/ 42 w 89"/>
                <a:gd name="T35" fmla="*/ 23 h 27"/>
                <a:gd name="T36" fmla="*/ 45 w 89"/>
                <a:gd name="T37" fmla="*/ 26 h 27"/>
                <a:gd name="T38" fmla="*/ 52 w 89"/>
                <a:gd name="T39" fmla="*/ 27 h 27"/>
                <a:gd name="T40" fmla="*/ 62 w 89"/>
                <a:gd name="T41" fmla="*/ 27 h 27"/>
                <a:gd name="T42" fmla="*/ 65 w 89"/>
                <a:gd name="T43" fmla="*/ 27 h 27"/>
                <a:gd name="T44" fmla="*/ 67 w 89"/>
                <a:gd name="T45" fmla="*/ 24 h 27"/>
                <a:gd name="T46" fmla="*/ 70 w 89"/>
                <a:gd name="T47" fmla="*/ 25 h 27"/>
                <a:gd name="T48" fmla="*/ 76 w 89"/>
                <a:gd name="T49" fmla="*/ 27 h 27"/>
                <a:gd name="T50" fmla="*/ 82 w 89"/>
                <a:gd name="T51" fmla="*/ 26 h 27"/>
                <a:gd name="T52" fmla="*/ 85 w 89"/>
                <a:gd name="T53" fmla="*/ 24 h 27"/>
                <a:gd name="T54" fmla="*/ 85 w 89"/>
                <a:gd name="T55" fmla="*/ 22 h 27"/>
                <a:gd name="T56" fmla="*/ 82 w 89"/>
                <a:gd name="T57" fmla="*/ 22 h 27"/>
                <a:gd name="T58" fmla="*/ 85 w 89"/>
                <a:gd name="T59" fmla="*/ 17 h 27"/>
                <a:gd name="T60" fmla="*/ 80 w 89"/>
                <a:gd name="T61" fmla="*/ 16 h 27"/>
                <a:gd name="T62" fmla="*/ 78 w 89"/>
                <a:gd name="T63" fmla="*/ 14 h 27"/>
                <a:gd name="T64" fmla="*/ 70 w 89"/>
                <a:gd name="T65" fmla="*/ 14 h 27"/>
                <a:gd name="T66" fmla="*/ 65 w 89"/>
                <a:gd name="T67" fmla="*/ 14 h 27"/>
                <a:gd name="T68" fmla="*/ 55 w 89"/>
                <a:gd name="T69" fmla="*/ 17 h 27"/>
                <a:gd name="T70" fmla="*/ 56 w 89"/>
                <a:gd name="T71" fmla="*/ 18 h 27"/>
                <a:gd name="T72" fmla="*/ 52 w 89"/>
                <a:gd name="T73" fmla="*/ 18 h 27"/>
                <a:gd name="T74" fmla="*/ 49 w 89"/>
                <a:gd name="T75" fmla="*/ 16 h 27"/>
                <a:gd name="T76" fmla="*/ 46 w 89"/>
                <a:gd name="T77" fmla="*/ 17 h 27"/>
                <a:gd name="T78" fmla="*/ 42 w 89"/>
                <a:gd name="T79" fmla="*/ 16 h 27"/>
                <a:gd name="T80" fmla="*/ 41 w 89"/>
                <a:gd name="T81" fmla="*/ 18 h 27"/>
                <a:gd name="T82" fmla="*/ 38 w 89"/>
                <a:gd name="T83" fmla="*/ 16 h 27"/>
                <a:gd name="T84" fmla="*/ 39 w 89"/>
                <a:gd name="T85" fmla="*/ 14 h 27"/>
                <a:gd name="T86" fmla="*/ 34 w 89"/>
                <a:gd name="T87" fmla="*/ 12 h 27"/>
                <a:gd name="T88" fmla="*/ 30 w 89"/>
                <a:gd name="T89" fmla="*/ 13 h 27"/>
                <a:gd name="T90" fmla="*/ 32 w 89"/>
                <a:gd name="T91" fmla="*/ 12 h 27"/>
                <a:gd name="T92" fmla="*/ 28 w 89"/>
                <a:gd name="T93" fmla="*/ 9 h 27"/>
                <a:gd name="T94" fmla="*/ 38 w 89"/>
                <a:gd name="T95" fmla="*/ 10 h 27"/>
                <a:gd name="T96" fmla="*/ 33 w 89"/>
                <a:gd name="T97" fmla="*/ 7 h 27"/>
                <a:gd name="T98" fmla="*/ 28 w 89"/>
                <a:gd name="T99" fmla="*/ 7 h 27"/>
                <a:gd name="T100" fmla="*/ 32 w 89"/>
                <a:gd name="T101" fmla="*/ 6 h 27"/>
                <a:gd name="T102" fmla="*/ 27 w 89"/>
                <a:gd name="T103" fmla="*/ 5 h 27"/>
                <a:gd name="T104" fmla="*/ 17 w 89"/>
                <a:gd name="T105" fmla="*/ 7 h 27"/>
                <a:gd name="T106" fmla="*/ 17 w 89"/>
                <a:gd name="T107" fmla="*/ 7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89" h="27">
                  <a:moveTo>
                    <a:pt x="17" y="7"/>
                  </a:moveTo>
                  <a:cubicBezTo>
                    <a:pt x="18" y="7"/>
                    <a:pt x="20" y="5"/>
                    <a:pt x="19" y="4"/>
                  </a:cubicBezTo>
                  <a:cubicBezTo>
                    <a:pt x="18" y="3"/>
                    <a:pt x="16" y="2"/>
                    <a:pt x="15" y="2"/>
                  </a:cubicBezTo>
                  <a:cubicBezTo>
                    <a:pt x="14" y="2"/>
                    <a:pt x="13" y="2"/>
                    <a:pt x="12" y="2"/>
                  </a:cubicBezTo>
                  <a:cubicBezTo>
                    <a:pt x="9" y="1"/>
                    <a:pt x="7" y="0"/>
                    <a:pt x="4" y="1"/>
                  </a:cubicBezTo>
                  <a:cubicBezTo>
                    <a:pt x="0" y="2"/>
                    <a:pt x="3" y="2"/>
                    <a:pt x="4" y="3"/>
                  </a:cubicBezTo>
                  <a:cubicBezTo>
                    <a:pt x="4" y="3"/>
                    <a:pt x="0" y="3"/>
                    <a:pt x="0" y="4"/>
                  </a:cubicBezTo>
                  <a:cubicBezTo>
                    <a:pt x="0" y="5"/>
                    <a:pt x="4" y="5"/>
                    <a:pt x="5" y="5"/>
                  </a:cubicBezTo>
                  <a:cubicBezTo>
                    <a:pt x="5" y="6"/>
                    <a:pt x="7" y="6"/>
                    <a:pt x="7" y="6"/>
                  </a:cubicBezTo>
                  <a:cubicBezTo>
                    <a:pt x="7" y="7"/>
                    <a:pt x="6" y="7"/>
                    <a:pt x="6" y="7"/>
                  </a:cubicBezTo>
                  <a:cubicBezTo>
                    <a:pt x="12" y="11"/>
                    <a:pt x="21" y="5"/>
                    <a:pt x="24" y="13"/>
                  </a:cubicBezTo>
                  <a:cubicBezTo>
                    <a:pt x="24" y="14"/>
                    <a:pt x="26" y="15"/>
                    <a:pt x="25" y="16"/>
                  </a:cubicBezTo>
                  <a:cubicBezTo>
                    <a:pt x="24" y="18"/>
                    <a:pt x="23" y="19"/>
                    <a:pt x="24" y="21"/>
                  </a:cubicBezTo>
                  <a:cubicBezTo>
                    <a:pt x="24" y="21"/>
                    <a:pt x="26" y="25"/>
                    <a:pt x="27" y="25"/>
                  </a:cubicBezTo>
                  <a:cubicBezTo>
                    <a:pt x="28" y="26"/>
                    <a:pt x="30" y="23"/>
                    <a:pt x="30" y="24"/>
                  </a:cubicBezTo>
                  <a:cubicBezTo>
                    <a:pt x="31" y="24"/>
                    <a:pt x="32" y="26"/>
                    <a:pt x="33" y="26"/>
                  </a:cubicBezTo>
                  <a:cubicBezTo>
                    <a:pt x="35" y="27"/>
                    <a:pt x="37" y="26"/>
                    <a:pt x="38" y="26"/>
                  </a:cubicBezTo>
                  <a:cubicBezTo>
                    <a:pt x="39" y="25"/>
                    <a:pt x="41" y="23"/>
                    <a:pt x="42" y="23"/>
                  </a:cubicBezTo>
                  <a:cubicBezTo>
                    <a:pt x="42" y="23"/>
                    <a:pt x="44" y="26"/>
                    <a:pt x="45" y="26"/>
                  </a:cubicBezTo>
                  <a:cubicBezTo>
                    <a:pt x="47" y="27"/>
                    <a:pt x="50" y="27"/>
                    <a:pt x="52" y="27"/>
                  </a:cubicBezTo>
                  <a:cubicBezTo>
                    <a:pt x="56" y="27"/>
                    <a:pt x="59" y="27"/>
                    <a:pt x="62" y="27"/>
                  </a:cubicBezTo>
                  <a:cubicBezTo>
                    <a:pt x="63" y="27"/>
                    <a:pt x="64" y="27"/>
                    <a:pt x="65" y="27"/>
                  </a:cubicBezTo>
                  <a:cubicBezTo>
                    <a:pt x="67" y="26"/>
                    <a:pt x="66" y="24"/>
                    <a:pt x="67" y="24"/>
                  </a:cubicBezTo>
                  <a:cubicBezTo>
                    <a:pt x="68" y="23"/>
                    <a:pt x="69" y="24"/>
                    <a:pt x="70" y="25"/>
                  </a:cubicBezTo>
                  <a:cubicBezTo>
                    <a:pt x="71" y="26"/>
                    <a:pt x="74" y="27"/>
                    <a:pt x="76" y="27"/>
                  </a:cubicBezTo>
                  <a:cubicBezTo>
                    <a:pt x="78" y="27"/>
                    <a:pt x="80" y="27"/>
                    <a:pt x="82" y="26"/>
                  </a:cubicBezTo>
                  <a:cubicBezTo>
                    <a:pt x="84" y="26"/>
                    <a:pt x="83" y="24"/>
                    <a:pt x="85" y="24"/>
                  </a:cubicBezTo>
                  <a:cubicBezTo>
                    <a:pt x="86" y="24"/>
                    <a:pt x="87" y="21"/>
                    <a:pt x="85" y="22"/>
                  </a:cubicBezTo>
                  <a:cubicBezTo>
                    <a:pt x="85" y="22"/>
                    <a:pt x="83" y="22"/>
                    <a:pt x="82" y="22"/>
                  </a:cubicBezTo>
                  <a:cubicBezTo>
                    <a:pt x="82" y="22"/>
                    <a:pt x="89" y="18"/>
                    <a:pt x="85" y="17"/>
                  </a:cubicBezTo>
                  <a:cubicBezTo>
                    <a:pt x="84" y="17"/>
                    <a:pt x="82" y="16"/>
                    <a:pt x="80" y="16"/>
                  </a:cubicBezTo>
                  <a:cubicBezTo>
                    <a:pt x="78" y="16"/>
                    <a:pt x="80" y="14"/>
                    <a:pt x="78" y="14"/>
                  </a:cubicBezTo>
                  <a:cubicBezTo>
                    <a:pt x="75" y="14"/>
                    <a:pt x="73" y="14"/>
                    <a:pt x="70" y="14"/>
                  </a:cubicBezTo>
                  <a:cubicBezTo>
                    <a:pt x="68" y="14"/>
                    <a:pt x="67" y="13"/>
                    <a:pt x="65" y="14"/>
                  </a:cubicBezTo>
                  <a:cubicBezTo>
                    <a:pt x="64" y="14"/>
                    <a:pt x="55" y="16"/>
                    <a:pt x="55" y="17"/>
                  </a:cubicBezTo>
                  <a:cubicBezTo>
                    <a:pt x="55" y="17"/>
                    <a:pt x="56" y="17"/>
                    <a:pt x="56" y="18"/>
                  </a:cubicBezTo>
                  <a:cubicBezTo>
                    <a:pt x="56" y="18"/>
                    <a:pt x="53" y="18"/>
                    <a:pt x="52" y="18"/>
                  </a:cubicBezTo>
                  <a:cubicBezTo>
                    <a:pt x="51" y="18"/>
                    <a:pt x="50" y="17"/>
                    <a:pt x="49" y="16"/>
                  </a:cubicBezTo>
                  <a:cubicBezTo>
                    <a:pt x="48" y="16"/>
                    <a:pt x="47" y="17"/>
                    <a:pt x="46" y="17"/>
                  </a:cubicBezTo>
                  <a:cubicBezTo>
                    <a:pt x="45" y="17"/>
                    <a:pt x="43" y="16"/>
                    <a:pt x="42" y="16"/>
                  </a:cubicBezTo>
                  <a:cubicBezTo>
                    <a:pt x="41" y="16"/>
                    <a:pt x="42" y="18"/>
                    <a:pt x="41" y="18"/>
                  </a:cubicBezTo>
                  <a:cubicBezTo>
                    <a:pt x="40" y="18"/>
                    <a:pt x="39" y="16"/>
                    <a:pt x="38" y="16"/>
                  </a:cubicBezTo>
                  <a:cubicBezTo>
                    <a:pt x="35" y="16"/>
                    <a:pt x="39" y="15"/>
                    <a:pt x="39" y="14"/>
                  </a:cubicBezTo>
                  <a:cubicBezTo>
                    <a:pt x="39" y="13"/>
                    <a:pt x="35" y="12"/>
                    <a:pt x="34" y="12"/>
                  </a:cubicBezTo>
                  <a:cubicBezTo>
                    <a:pt x="34" y="12"/>
                    <a:pt x="30" y="13"/>
                    <a:pt x="30" y="13"/>
                  </a:cubicBezTo>
                  <a:cubicBezTo>
                    <a:pt x="30" y="12"/>
                    <a:pt x="32" y="12"/>
                    <a:pt x="32" y="12"/>
                  </a:cubicBezTo>
                  <a:cubicBezTo>
                    <a:pt x="32" y="11"/>
                    <a:pt x="27" y="10"/>
                    <a:pt x="28" y="9"/>
                  </a:cubicBezTo>
                  <a:cubicBezTo>
                    <a:pt x="28" y="9"/>
                    <a:pt x="38" y="10"/>
                    <a:pt x="38" y="10"/>
                  </a:cubicBezTo>
                  <a:cubicBezTo>
                    <a:pt x="38" y="9"/>
                    <a:pt x="34" y="8"/>
                    <a:pt x="33" y="7"/>
                  </a:cubicBezTo>
                  <a:cubicBezTo>
                    <a:pt x="32" y="7"/>
                    <a:pt x="30" y="7"/>
                    <a:pt x="28" y="7"/>
                  </a:cubicBezTo>
                  <a:cubicBezTo>
                    <a:pt x="29" y="7"/>
                    <a:pt x="31" y="7"/>
                    <a:pt x="32" y="6"/>
                  </a:cubicBezTo>
                  <a:cubicBezTo>
                    <a:pt x="32" y="5"/>
                    <a:pt x="27" y="5"/>
                    <a:pt x="27" y="5"/>
                  </a:cubicBezTo>
                  <a:cubicBezTo>
                    <a:pt x="23" y="5"/>
                    <a:pt x="21" y="6"/>
                    <a:pt x="17" y="7"/>
                  </a:cubicBezTo>
                  <a:cubicBezTo>
                    <a:pt x="17" y="7"/>
                    <a:pt x="18" y="7"/>
                    <a:pt x="17"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7" name="Freeform 601"/>
            <p:cNvSpPr>
              <a:spLocks/>
            </p:cNvSpPr>
            <p:nvPr/>
          </p:nvSpPr>
          <p:spPr bwMode="auto">
            <a:xfrm>
              <a:off x="7197007" y="3980797"/>
              <a:ext cx="550956" cy="347225"/>
            </a:xfrm>
            <a:custGeom>
              <a:avLst/>
              <a:gdLst>
                <a:gd name="T0" fmla="*/ 55 w 59"/>
                <a:gd name="T1" fmla="*/ 21 h 37"/>
                <a:gd name="T2" fmla="*/ 46 w 59"/>
                <a:gd name="T3" fmla="*/ 20 h 37"/>
                <a:gd name="T4" fmla="*/ 46 w 59"/>
                <a:gd name="T5" fmla="*/ 18 h 37"/>
                <a:gd name="T6" fmla="*/ 44 w 59"/>
                <a:gd name="T7" fmla="*/ 15 h 37"/>
                <a:gd name="T8" fmla="*/ 44 w 59"/>
                <a:gd name="T9" fmla="*/ 11 h 37"/>
                <a:gd name="T10" fmla="*/ 43 w 59"/>
                <a:gd name="T11" fmla="*/ 15 h 37"/>
                <a:gd name="T12" fmla="*/ 35 w 59"/>
                <a:gd name="T13" fmla="*/ 10 h 37"/>
                <a:gd name="T14" fmla="*/ 24 w 59"/>
                <a:gd name="T15" fmla="*/ 2 h 37"/>
                <a:gd name="T16" fmla="*/ 12 w 59"/>
                <a:gd name="T17" fmla="*/ 1 h 37"/>
                <a:gd name="T18" fmla="*/ 12 w 59"/>
                <a:gd name="T19" fmla="*/ 3 h 37"/>
                <a:gd name="T20" fmla="*/ 6 w 59"/>
                <a:gd name="T21" fmla="*/ 5 h 37"/>
                <a:gd name="T22" fmla="*/ 11 w 59"/>
                <a:gd name="T23" fmla="*/ 9 h 37"/>
                <a:gd name="T24" fmla="*/ 6 w 59"/>
                <a:gd name="T25" fmla="*/ 9 h 37"/>
                <a:gd name="T26" fmla="*/ 5 w 59"/>
                <a:gd name="T27" fmla="*/ 11 h 37"/>
                <a:gd name="T28" fmla="*/ 6 w 59"/>
                <a:gd name="T29" fmla="*/ 14 h 37"/>
                <a:gd name="T30" fmla="*/ 10 w 59"/>
                <a:gd name="T31" fmla="*/ 14 h 37"/>
                <a:gd name="T32" fmla="*/ 0 w 59"/>
                <a:gd name="T33" fmla="*/ 15 h 37"/>
                <a:gd name="T34" fmla="*/ 7 w 59"/>
                <a:gd name="T35" fmla="*/ 20 h 37"/>
                <a:gd name="T36" fmla="*/ 8 w 59"/>
                <a:gd name="T37" fmla="*/ 23 h 37"/>
                <a:gd name="T38" fmla="*/ 14 w 59"/>
                <a:gd name="T39" fmla="*/ 23 h 37"/>
                <a:gd name="T40" fmla="*/ 26 w 59"/>
                <a:gd name="T41" fmla="*/ 23 h 37"/>
                <a:gd name="T42" fmla="*/ 28 w 59"/>
                <a:gd name="T43" fmla="*/ 24 h 37"/>
                <a:gd name="T44" fmla="*/ 16 w 59"/>
                <a:gd name="T45" fmla="*/ 25 h 37"/>
                <a:gd name="T46" fmla="*/ 16 w 59"/>
                <a:gd name="T47" fmla="*/ 30 h 37"/>
                <a:gd name="T48" fmla="*/ 19 w 59"/>
                <a:gd name="T49" fmla="*/ 33 h 37"/>
                <a:gd name="T50" fmla="*/ 32 w 59"/>
                <a:gd name="T51" fmla="*/ 35 h 37"/>
                <a:gd name="T52" fmla="*/ 34 w 59"/>
                <a:gd name="T53" fmla="*/ 36 h 37"/>
                <a:gd name="T54" fmla="*/ 40 w 59"/>
                <a:gd name="T55" fmla="*/ 35 h 37"/>
                <a:gd name="T56" fmla="*/ 41 w 59"/>
                <a:gd name="T57" fmla="*/ 35 h 37"/>
                <a:gd name="T58" fmla="*/ 41 w 59"/>
                <a:gd name="T59" fmla="*/ 29 h 37"/>
                <a:gd name="T60" fmla="*/ 46 w 59"/>
                <a:gd name="T61" fmla="*/ 30 h 37"/>
                <a:gd name="T62" fmla="*/ 51 w 59"/>
                <a:gd name="T63" fmla="*/ 28 h 37"/>
                <a:gd name="T64" fmla="*/ 54 w 59"/>
                <a:gd name="T65" fmla="*/ 26 h 37"/>
                <a:gd name="T66" fmla="*/ 58 w 59"/>
                <a:gd name="T67" fmla="*/ 24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59" h="37">
                  <a:moveTo>
                    <a:pt x="58" y="24"/>
                  </a:moveTo>
                  <a:cubicBezTo>
                    <a:pt x="58" y="22"/>
                    <a:pt x="56" y="22"/>
                    <a:pt x="55" y="21"/>
                  </a:cubicBezTo>
                  <a:cubicBezTo>
                    <a:pt x="54" y="20"/>
                    <a:pt x="53" y="22"/>
                    <a:pt x="52" y="21"/>
                  </a:cubicBezTo>
                  <a:cubicBezTo>
                    <a:pt x="50" y="19"/>
                    <a:pt x="48" y="21"/>
                    <a:pt x="46" y="20"/>
                  </a:cubicBezTo>
                  <a:cubicBezTo>
                    <a:pt x="46" y="20"/>
                    <a:pt x="48" y="19"/>
                    <a:pt x="48" y="18"/>
                  </a:cubicBezTo>
                  <a:cubicBezTo>
                    <a:pt x="48" y="18"/>
                    <a:pt x="46" y="18"/>
                    <a:pt x="46" y="18"/>
                  </a:cubicBezTo>
                  <a:cubicBezTo>
                    <a:pt x="46" y="17"/>
                    <a:pt x="47" y="17"/>
                    <a:pt x="47" y="16"/>
                  </a:cubicBezTo>
                  <a:cubicBezTo>
                    <a:pt x="47" y="15"/>
                    <a:pt x="44" y="16"/>
                    <a:pt x="44" y="15"/>
                  </a:cubicBezTo>
                  <a:cubicBezTo>
                    <a:pt x="43" y="15"/>
                    <a:pt x="45" y="14"/>
                    <a:pt x="45" y="14"/>
                  </a:cubicBezTo>
                  <a:cubicBezTo>
                    <a:pt x="46" y="13"/>
                    <a:pt x="44" y="12"/>
                    <a:pt x="44" y="11"/>
                  </a:cubicBezTo>
                  <a:cubicBezTo>
                    <a:pt x="43" y="10"/>
                    <a:pt x="38" y="11"/>
                    <a:pt x="38" y="11"/>
                  </a:cubicBezTo>
                  <a:cubicBezTo>
                    <a:pt x="38" y="12"/>
                    <a:pt x="43" y="14"/>
                    <a:pt x="43" y="15"/>
                  </a:cubicBezTo>
                  <a:cubicBezTo>
                    <a:pt x="42" y="16"/>
                    <a:pt x="39" y="14"/>
                    <a:pt x="38" y="13"/>
                  </a:cubicBezTo>
                  <a:cubicBezTo>
                    <a:pt x="36" y="12"/>
                    <a:pt x="39" y="10"/>
                    <a:pt x="35" y="10"/>
                  </a:cubicBezTo>
                  <a:cubicBezTo>
                    <a:pt x="33" y="10"/>
                    <a:pt x="30" y="10"/>
                    <a:pt x="29" y="8"/>
                  </a:cubicBezTo>
                  <a:cubicBezTo>
                    <a:pt x="28" y="6"/>
                    <a:pt x="26" y="3"/>
                    <a:pt x="24" y="2"/>
                  </a:cubicBezTo>
                  <a:cubicBezTo>
                    <a:pt x="21" y="1"/>
                    <a:pt x="18" y="0"/>
                    <a:pt x="16" y="0"/>
                  </a:cubicBezTo>
                  <a:cubicBezTo>
                    <a:pt x="15" y="0"/>
                    <a:pt x="10" y="0"/>
                    <a:pt x="12" y="1"/>
                  </a:cubicBezTo>
                  <a:cubicBezTo>
                    <a:pt x="13" y="1"/>
                    <a:pt x="17" y="2"/>
                    <a:pt x="17" y="2"/>
                  </a:cubicBezTo>
                  <a:cubicBezTo>
                    <a:pt x="17" y="4"/>
                    <a:pt x="13" y="3"/>
                    <a:pt x="12" y="3"/>
                  </a:cubicBezTo>
                  <a:cubicBezTo>
                    <a:pt x="12" y="3"/>
                    <a:pt x="13" y="4"/>
                    <a:pt x="13" y="4"/>
                  </a:cubicBezTo>
                  <a:cubicBezTo>
                    <a:pt x="13" y="5"/>
                    <a:pt x="7" y="2"/>
                    <a:pt x="6" y="5"/>
                  </a:cubicBezTo>
                  <a:cubicBezTo>
                    <a:pt x="6" y="5"/>
                    <a:pt x="11" y="7"/>
                    <a:pt x="12" y="7"/>
                  </a:cubicBezTo>
                  <a:cubicBezTo>
                    <a:pt x="10" y="6"/>
                    <a:pt x="11" y="9"/>
                    <a:pt x="11" y="9"/>
                  </a:cubicBezTo>
                  <a:cubicBezTo>
                    <a:pt x="11" y="10"/>
                    <a:pt x="4" y="7"/>
                    <a:pt x="3" y="8"/>
                  </a:cubicBezTo>
                  <a:cubicBezTo>
                    <a:pt x="3" y="7"/>
                    <a:pt x="6" y="8"/>
                    <a:pt x="6" y="9"/>
                  </a:cubicBezTo>
                  <a:cubicBezTo>
                    <a:pt x="6" y="8"/>
                    <a:pt x="4" y="9"/>
                    <a:pt x="4" y="9"/>
                  </a:cubicBezTo>
                  <a:cubicBezTo>
                    <a:pt x="3" y="10"/>
                    <a:pt x="5" y="11"/>
                    <a:pt x="5" y="11"/>
                  </a:cubicBezTo>
                  <a:cubicBezTo>
                    <a:pt x="6" y="12"/>
                    <a:pt x="2" y="12"/>
                    <a:pt x="1" y="12"/>
                  </a:cubicBezTo>
                  <a:cubicBezTo>
                    <a:pt x="2" y="12"/>
                    <a:pt x="4" y="13"/>
                    <a:pt x="6" y="14"/>
                  </a:cubicBezTo>
                  <a:cubicBezTo>
                    <a:pt x="8" y="14"/>
                    <a:pt x="10" y="13"/>
                    <a:pt x="12" y="13"/>
                  </a:cubicBezTo>
                  <a:cubicBezTo>
                    <a:pt x="12" y="13"/>
                    <a:pt x="10" y="14"/>
                    <a:pt x="10" y="14"/>
                  </a:cubicBezTo>
                  <a:cubicBezTo>
                    <a:pt x="10" y="15"/>
                    <a:pt x="11" y="15"/>
                    <a:pt x="11" y="15"/>
                  </a:cubicBezTo>
                  <a:cubicBezTo>
                    <a:pt x="11" y="16"/>
                    <a:pt x="0" y="15"/>
                    <a:pt x="0" y="15"/>
                  </a:cubicBezTo>
                  <a:cubicBezTo>
                    <a:pt x="0" y="15"/>
                    <a:pt x="2" y="18"/>
                    <a:pt x="2" y="18"/>
                  </a:cubicBezTo>
                  <a:cubicBezTo>
                    <a:pt x="3" y="19"/>
                    <a:pt x="7" y="21"/>
                    <a:pt x="7" y="20"/>
                  </a:cubicBezTo>
                  <a:cubicBezTo>
                    <a:pt x="7" y="21"/>
                    <a:pt x="5" y="20"/>
                    <a:pt x="6" y="22"/>
                  </a:cubicBezTo>
                  <a:cubicBezTo>
                    <a:pt x="6" y="22"/>
                    <a:pt x="7" y="23"/>
                    <a:pt x="8" y="23"/>
                  </a:cubicBezTo>
                  <a:cubicBezTo>
                    <a:pt x="9" y="24"/>
                    <a:pt x="10" y="23"/>
                    <a:pt x="11" y="23"/>
                  </a:cubicBezTo>
                  <a:cubicBezTo>
                    <a:pt x="12" y="22"/>
                    <a:pt x="13" y="24"/>
                    <a:pt x="14" y="23"/>
                  </a:cubicBezTo>
                  <a:cubicBezTo>
                    <a:pt x="17" y="22"/>
                    <a:pt x="19" y="21"/>
                    <a:pt x="21" y="22"/>
                  </a:cubicBezTo>
                  <a:cubicBezTo>
                    <a:pt x="23" y="23"/>
                    <a:pt x="24" y="23"/>
                    <a:pt x="26" y="23"/>
                  </a:cubicBezTo>
                  <a:cubicBezTo>
                    <a:pt x="25" y="23"/>
                    <a:pt x="23" y="23"/>
                    <a:pt x="21" y="23"/>
                  </a:cubicBezTo>
                  <a:cubicBezTo>
                    <a:pt x="23" y="23"/>
                    <a:pt x="27" y="23"/>
                    <a:pt x="28" y="24"/>
                  </a:cubicBezTo>
                  <a:cubicBezTo>
                    <a:pt x="28" y="24"/>
                    <a:pt x="23" y="25"/>
                    <a:pt x="23" y="25"/>
                  </a:cubicBezTo>
                  <a:cubicBezTo>
                    <a:pt x="21" y="25"/>
                    <a:pt x="18" y="25"/>
                    <a:pt x="16" y="25"/>
                  </a:cubicBezTo>
                  <a:cubicBezTo>
                    <a:pt x="16" y="26"/>
                    <a:pt x="12" y="27"/>
                    <a:pt x="13" y="27"/>
                  </a:cubicBezTo>
                  <a:cubicBezTo>
                    <a:pt x="14" y="28"/>
                    <a:pt x="15" y="28"/>
                    <a:pt x="16" y="30"/>
                  </a:cubicBezTo>
                  <a:cubicBezTo>
                    <a:pt x="16" y="32"/>
                    <a:pt x="22" y="30"/>
                    <a:pt x="23" y="32"/>
                  </a:cubicBezTo>
                  <a:cubicBezTo>
                    <a:pt x="23" y="32"/>
                    <a:pt x="19" y="32"/>
                    <a:pt x="19" y="33"/>
                  </a:cubicBezTo>
                  <a:cubicBezTo>
                    <a:pt x="20" y="34"/>
                    <a:pt x="25" y="36"/>
                    <a:pt x="26" y="36"/>
                  </a:cubicBezTo>
                  <a:cubicBezTo>
                    <a:pt x="26" y="36"/>
                    <a:pt x="32" y="36"/>
                    <a:pt x="32" y="35"/>
                  </a:cubicBezTo>
                  <a:cubicBezTo>
                    <a:pt x="32" y="35"/>
                    <a:pt x="31" y="35"/>
                    <a:pt x="31" y="35"/>
                  </a:cubicBezTo>
                  <a:cubicBezTo>
                    <a:pt x="31" y="33"/>
                    <a:pt x="35" y="36"/>
                    <a:pt x="34" y="36"/>
                  </a:cubicBezTo>
                  <a:cubicBezTo>
                    <a:pt x="35" y="36"/>
                    <a:pt x="33" y="33"/>
                    <a:pt x="33" y="32"/>
                  </a:cubicBezTo>
                  <a:cubicBezTo>
                    <a:pt x="35" y="31"/>
                    <a:pt x="37" y="37"/>
                    <a:pt x="40" y="35"/>
                  </a:cubicBezTo>
                  <a:cubicBezTo>
                    <a:pt x="41" y="34"/>
                    <a:pt x="39" y="32"/>
                    <a:pt x="40" y="32"/>
                  </a:cubicBezTo>
                  <a:cubicBezTo>
                    <a:pt x="41" y="32"/>
                    <a:pt x="41" y="34"/>
                    <a:pt x="41" y="35"/>
                  </a:cubicBezTo>
                  <a:cubicBezTo>
                    <a:pt x="42" y="35"/>
                    <a:pt x="43" y="31"/>
                    <a:pt x="42" y="31"/>
                  </a:cubicBezTo>
                  <a:cubicBezTo>
                    <a:pt x="42" y="30"/>
                    <a:pt x="42" y="29"/>
                    <a:pt x="41" y="29"/>
                  </a:cubicBezTo>
                  <a:cubicBezTo>
                    <a:pt x="41" y="28"/>
                    <a:pt x="42" y="26"/>
                    <a:pt x="43" y="27"/>
                  </a:cubicBezTo>
                  <a:cubicBezTo>
                    <a:pt x="44" y="28"/>
                    <a:pt x="43" y="32"/>
                    <a:pt x="46" y="30"/>
                  </a:cubicBezTo>
                  <a:cubicBezTo>
                    <a:pt x="47" y="29"/>
                    <a:pt x="50" y="25"/>
                    <a:pt x="52" y="27"/>
                  </a:cubicBezTo>
                  <a:cubicBezTo>
                    <a:pt x="53" y="27"/>
                    <a:pt x="51" y="28"/>
                    <a:pt x="51" y="28"/>
                  </a:cubicBezTo>
                  <a:cubicBezTo>
                    <a:pt x="51" y="28"/>
                    <a:pt x="56" y="27"/>
                    <a:pt x="56" y="27"/>
                  </a:cubicBezTo>
                  <a:cubicBezTo>
                    <a:pt x="56" y="27"/>
                    <a:pt x="54" y="27"/>
                    <a:pt x="54" y="26"/>
                  </a:cubicBezTo>
                  <a:cubicBezTo>
                    <a:pt x="54" y="25"/>
                    <a:pt x="59" y="25"/>
                    <a:pt x="58" y="24"/>
                  </a:cubicBezTo>
                  <a:cubicBezTo>
                    <a:pt x="58" y="22"/>
                    <a:pt x="58" y="25"/>
                    <a:pt x="58" y="2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8" name="Freeform 602"/>
            <p:cNvSpPr>
              <a:spLocks/>
            </p:cNvSpPr>
            <p:nvPr/>
          </p:nvSpPr>
          <p:spPr bwMode="auto">
            <a:xfrm>
              <a:off x="7419934" y="3767367"/>
              <a:ext cx="1455416" cy="758159"/>
            </a:xfrm>
            <a:custGeom>
              <a:avLst/>
              <a:gdLst>
                <a:gd name="T0" fmla="*/ 15 w 156"/>
                <a:gd name="T1" fmla="*/ 77 h 81"/>
                <a:gd name="T2" fmla="*/ 27 w 156"/>
                <a:gd name="T3" fmla="*/ 76 h 81"/>
                <a:gd name="T4" fmla="*/ 37 w 156"/>
                <a:gd name="T5" fmla="*/ 78 h 81"/>
                <a:gd name="T6" fmla="*/ 48 w 156"/>
                <a:gd name="T7" fmla="*/ 77 h 81"/>
                <a:gd name="T8" fmla="*/ 65 w 156"/>
                <a:gd name="T9" fmla="*/ 76 h 81"/>
                <a:gd name="T10" fmla="*/ 59 w 156"/>
                <a:gd name="T11" fmla="*/ 70 h 81"/>
                <a:gd name="T12" fmla="*/ 50 w 156"/>
                <a:gd name="T13" fmla="*/ 65 h 81"/>
                <a:gd name="T14" fmla="*/ 73 w 156"/>
                <a:gd name="T15" fmla="*/ 61 h 81"/>
                <a:gd name="T16" fmla="*/ 76 w 156"/>
                <a:gd name="T17" fmla="*/ 55 h 81"/>
                <a:gd name="T18" fmla="*/ 71 w 156"/>
                <a:gd name="T19" fmla="*/ 50 h 81"/>
                <a:gd name="T20" fmla="*/ 72 w 156"/>
                <a:gd name="T21" fmla="*/ 48 h 81"/>
                <a:gd name="T22" fmla="*/ 78 w 156"/>
                <a:gd name="T23" fmla="*/ 45 h 81"/>
                <a:gd name="T24" fmla="*/ 90 w 156"/>
                <a:gd name="T25" fmla="*/ 44 h 81"/>
                <a:gd name="T26" fmla="*/ 105 w 156"/>
                <a:gd name="T27" fmla="*/ 37 h 81"/>
                <a:gd name="T28" fmla="*/ 105 w 156"/>
                <a:gd name="T29" fmla="*/ 32 h 81"/>
                <a:gd name="T30" fmla="*/ 136 w 156"/>
                <a:gd name="T31" fmla="*/ 21 h 81"/>
                <a:gd name="T32" fmla="*/ 115 w 156"/>
                <a:gd name="T33" fmla="*/ 23 h 81"/>
                <a:gd name="T34" fmla="*/ 134 w 156"/>
                <a:gd name="T35" fmla="*/ 18 h 81"/>
                <a:gd name="T36" fmla="*/ 146 w 156"/>
                <a:gd name="T37" fmla="*/ 10 h 81"/>
                <a:gd name="T38" fmla="*/ 133 w 156"/>
                <a:gd name="T39" fmla="*/ 5 h 81"/>
                <a:gd name="T40" fmla="*/ 121 w 156"/>
                <a:gd name="T41" fmla="*/ 5 h 81"/>
                <a:gd name="T42" fmla="*/ 100 w 156"/>
                <a:gd name="T43" fmla="*/ 2 h 81"/>
                <a:gd name="T44" fmla="*/ 91 w 156"/>
                <a:gd name="T45" fmla="*/ 5 h 81"/>
                <a:gd name="T46" fmla="*/ 80 w 156"/>
                <a:gd name="T47" fmla="*/ 8 h 81"/>
                <a:gd name="T48" fmla="*/ 58 w 156"/>
                <a:gd name="T49" fmla="*/ 4 h 81"/>
                <a:gd name="T50" fmla="*/ 52 w 156"/>
                <a:gd name="T51" fmla="*/ 5 h 81"/>
                <a:gd name="T52" fmla="*/ 46 w 156"/>
                <a:gd name="T53" fmla="*/ 10 h 81"/>
                <a:gd name="T54" fmla="*/ 45 w 156"/>
                <a:gd name="T55" fmla="*/ 12 h 81"/>
                <a:gd name="T56" fmla="*/ 31 w 156"/>
                <a:gd name="T57" fmla="*/ 10 h 81"/>
                <a:gd name="T58" fmla="*/ 34 w 156"/>
                <a:gd name="T59" fmla="*/ 16 h 81"/>
                <a:gd name="T60" fmla="*/ 23 w 156"/>
                <a:gd name="T61" fmla="*/ 16 h 81"/>
                <a:gd name="T62" fmla="*/ 5 w 156"/>
                <a:gd name="T63" fmla="*/ 17 h 81"/>
                <a:gd name="T64" fmla="*/ 11 w 156"/>
                <a:gd name="T65" fmla="*/ 21 h 81"/>
                <a:gd name="T66" fmla="*/ 13 w 156"/>
                <a:gd name="T67" fmla="*/ 26 h 81"/>
                <a:gd name="T68" fmla="*/ 23 w 156"/>
                <a:gd name="T69" fmla="*/ 27 h 81"/>
                <a:gd name="T70" fmla="*/ 20 w 156"/>
                <a:gd name="T71" fmla="*/ 31 h 81"/>
                <a:gd name="T72" fmla="*/ 26 w 156"/>
                <a:gd name="T73" fmla="*/ 30 h 81"/>
                <a:gd name="T74" fmla="*/ 42 w 156"/>
                <a:gd name="T75" fmla="*/ 30 h 81"/>
                <a:gd name="T76" fmla="*/ 52 w 156"/>
                <a:gd name="T77" fmla="*/ 31 h 81"/>
                <a:gd name="T78" fmla="*/ 73 w 156"/>
                <a:gd name="T79" fmla="*/ 21 h 81"/>
                <a:gd name="T80" fmla="*/ 60 w 156"/>
                <a:gd name="T81" fmla="*/ 31 h 81"/>
                <a:gd name="T82" fmla="*/ 44 w 156"/>
                <a:gd name="T83" fmla="*/ 35 h 81"/>
                <a:gd name="T84" fmla="*/ 58 w 156"/>
                <a:gd name="T85" fmla="*/ 42 h 81"/>
                <a:gd name="T86" fmla="*/ 32 w 156"/>
                <a:gd name="T87" fmla="*/ 39 h 81"/>
                <a:gd name="T88" fmla="*/ 42 w 156"/>
                <a:gd name="T89" fmla="*/ 50 h 81"/>
                <a:gd name="T90" fmla="*/ 44 w 156"/>
                <a:gd name="T91" fmla="*/ 52 h 81"/>
                <a:gd name="T92" fmla="*/ 30 w 156"/>
                <a:gd name="T93" fmla="*/ 52 h 81"/>
                <a:gd name="T94" fmla="*/ 27 w 156"/>
                <a:gd name="T95" fmla="*/ 59 h 81"/>
                <a:gd name="T96" fmla="*/ 36 w 156"/>
                <a:gd name="T97" fmla="*/ 57 h 81"/>
                <a:gd name="T98" fmla="*/ 34 w 156"/>
                <a:gd name="T99" fmla="*/ 60 h 81"/>
                <a:gd name="T100" fmla="*/ 37 w 156"/>
                <a:gd name="T101" fmla="*/ 65 h 81"/>
                <a:gd name="T102" fmla="*/ 38 w 156"/>
                <a:gd name="T103" fmla="*/ 68 h 81"/>
                <a:gd name="T104" fmla="*/ 19 w 156"/>
                <a:gd name="T105" fmla="*/ 65 h 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156" h="81">
                  <a:moveTo>
                    <a:pt x="26" y="70"/>
                  </a:moveTo>
                  <a:cubicBezTo>
                    <a:pt x="22" y="70"/>
                    <a:pt x="17" y="70"/>
                    <a:pt x="13" y="71"/>
                  </a:cubicBezTo>
                  <a:cubicBezTo>
                    <a:pt x="11" y="72"/>
                    <a:pt x="11" y="75"/>
                    <a:pt x="12" y="76"/>
                  </a:cubicBezTo>
                  <a:cubicBezTo>
                    <a:pt x="13" y="77"/>
                    <a:pt x="15" y="78"/>
                    <a:pt x="15" y="77"/>
                  </a:cubicBezTo>
                  <a:cubicBezTo>
                    <a:pt x="17" y="77"/>
                    <a:pt x="16" y="76"/>
                    <a:pt x="17" y="75"/>
                  </a:cubicBezTo>
                  <a:cubicBezTo>
                    <a:pt x="17" y="75"/>
                    <a:pt x="17" y="78"/>
                    <a:pt x="17" y="78"/>
                  </a:cubicBezTo>
                  <a:cubicBezTo>
                    <a:pt x="19" y="78"/>
                    <a:pt x="22" y="78"/>
                    <a:pt x="24" y="78"/>
                  </a:cubicBezTo>
                  <a:cubicBezTo>
                    <a:pt x="26" y="78"/>
                    <a:pt x="26" y="76"/>
                    <a:pt x="27" y="76"/>
                  </a:cubicBezTo>
                  <a:cubicBezTo>
                    <a:pt x="29" y="76"/>
                    <a:pt x="27" y="78"/>
                    <a:pt x="27" y="78"/>
                  </a:cubicBezTo>
                  <a:cubicBezTo>
                    <a:pt x="27" y="78"/>
                    <a:pt x="37" y="79"/>
                    <a:pt x="37" y="78"/>
                  </a:cubicBezTo>
                  <a:cubicBezTo>
                    <a:pt x="37" y="78"/>
                    <a:pt x="35" y="77"/>
                    <a:pt x="34" y="76"/>
                  </a:cubicBezTo>
                  <a:cubicBezTo>
                    <a:pt x="34" y="76"/>
                    <a:pt x="38" y="77"/>
                    <a:pt x="37" y="78"/>
                  </a:cubicBezTo>
                  <a:cubicBezTo>
                    <a:pt x="38" y="77"/>
                    <a:pt x="37" y="76"/>
                    <a:pt x="38" y="76"/>
                  </a:cubicBezTo>
                  <a:cubicBezTo>
                    <a:pt x="38" y="76"/>
                    <a:pt x="40" y="77"/>
                    <a:pt x="41" y="77"/>
                  </a:cubicBezTo>
                  <a:cubicBezTo>
                    <a:pt x="43" y="79"/>
                    <a:pt x="41" y="76"/>
                    <a:pt x="42" y="75"/>
                  </a:cubicBezTo>
                  <a:cubicBezTo>
                    <a:pt x="42" y="75"/>
                    <a:pt x="48" y="78"/>
                    <a:pt x="48" y="77"/>
                  </a:cubicBezTo>
                  <a:cubicBezTo>
                    <a:pt x="48" y="76"/>
                    <a:pt x="46" y="76"/>
                    <a:pt x="46" y="75"/>
                  </a:cubicBezTo>
                  <a:cubicBezTo>
                    <a:pt x="46" y="75"/>
                    <a:pt x="53" y="76"/>
                    <a:pt x="53" y="76"/>
                  </a:cubicBezTo>
                  <a:cubicBezTo>
                    <a:pt x="57" y="76"/>
                    <a:pt x="52" y="79"/>
                    <a:pt x="52" y="80"/>
                  </a:cubicBezTo>
                  <a:cubicBezTo>
                    <a:pt x="52" y="81"/>
                    <a:pt x="64" y="76"/>
                    <a:pt x="65" y="76"/>
                  </a:cubicBezTo>
                  <a:cubicBezTo>
                    <a:pt x="67" y="76"/>
                    <a:pt x="72" y="73"/>
                    <a:pt x="68" y="72"/>
                  </a:cubicBezTo>
                  <a:cubicBezTo>
                    <a:pt x="66" y="71"/>
                    <a:pt x="63" y="73"/>
                    <a:pt x="61" y="72"/>
                  </a:cubicBezTo>
                  <a:cubicBezTo>
                    <a:pt x="61" y="72"/>
                    <a:pt x="63" y="70"/>
                    <a:pt x="63" y="70"/>
                  </a:cubicBezTo>
                  <a:cubicBezTo>
                    <a:pt x="63" y="69"/>
                    <a:pt x="60" y="70"/>
                    <a:pt x="59" y="70"/>
                  </a:cubicBezTo>
                  <a:cubicBezTo>
                    <a:pt x="57" y="70"/>
                    <a:pt x="56" y="68"/>
                    <a:pt x="54" y="68"/>
                  </a:cubicBezTo>
                  <a:cubicBezTo>
                    <a:pt x="53" y="69"/>
                    <a:pt x="50" y="70"/>
                    <a:pt x="48" y="69"/>
                  </a:cubicBezTo>
                  <a:cubicBezTo>
                    <a:pt x="49" y="69"/>
                    <a:pt x="50" y="69"/>
                    <a:pt x="51" y="69"/>
                  </a:cubicBezTo>
                  <a:cubicBezTo>
                    <a:pt x="52" y="68"/>
                    <a:pt x="50" y="66"/>
                    <a:pt x="50" y="65"/>
                  </a:cubicBezTo>
                  <a:cubicBezTo>
                    <a:pt x="50" y="67"/>
                    <a:pt x="59" y="68"/>
                    <a:pt x="60" y="68"/>
                  </a:cubicBezTo>
                  <a:cubicBezTo>
                    <a:pt x="61" y="68"/>
                    <a:pt x="63" y="68"/>
                    <a:pt x="65" y="68"/>
                  </a:cubicBezTo>
                  <a:cubicBezTo>
                    <a:pt x="67" y="68"/>
                    <a:pt x="69" y="65"/>
                    <a:pt x="68" y="64"/>
                  </a:cubicBezTo>
                  <a:cubicBezTo>
                    <a:pt x="65" y="61"/>
                    <a:pt x="71" y="61"/>
                    <a:pt x="73" y="61"/>
                  </a:cubicBezTo>
                  <a:cubicBezTo>
                    <a:pt x="74" y="61"/>
                    <a:pt x="79" y="61"/>
                    <a:pt x="80" y="60"/>
                  </a:cubicBezTo>
                  <a:cubicBezTo>
                    <a:pt x="80" y="60"/>
                    <a:pt x="75" y="58"/>
                    <a:pt x="75" y="58"/>
                  </a:cubicBezTo>
                  <a:cubicBezTo>
                    <a:pt x="77" y="57"/>
                    <a:pt x="81" y="59"/>
                    <a:pt x="82" y="57"/>
                  </a:cubicBezTo>
                  <a:cubicBezTo>
                    <a:pt x="83" y="56"/>
                    <a:pt x="77" y="55"/>
                    <a:pt x="76" y="55"/>
                  </a:cubicBezTo>
                  <a:cubicBezTo>
                    <a:pt x="77" y="55"/>
                    <a:pt x="84" y="54"/>
                    <a:pt x="85" y="53"/>
                  </a:cubicBezTo>
                  <a:cubicBezTo>
                    <a:pt x="87" y="52"/>
                    <a:pt x="77" y="50"/>
                    <a:pt x="77" y="51"/>
                  </a:cubicBezTo>
                  <a:cubicBezTo>
                    <a:pt x="77" y="50"/>
                    <a:pt x="79" y="50"/>
                    <a:pt x="79" y="50"/>
                  </a:cubicBezTo>
                  <a:cubicBezTo>
                    <a:pt x="79" y="49"/>
                    <a:pt x="72" y="50"/>
                    <a:pt x="71" y="50"/>
                  </a:cubicBezTo>
                  <a:cubicBezTo>
                    <a:pt x="69" y="50"/>
                    <a:pt x="68" y="51"/>
                    <a:pt x="66" y="52"/>
                  </a:cubicBezTo>
                  <a:cubicBezTo>
                    <a:pt x="67" y="52"/>
                    <a:pt x="70" y="49"/>
                    <a:pt x="68" y="49"/>
                  </a:cubicBezTo>
                  <a:cubicBezTo>
                    <a:pt x="68" y="49"/>
                    <a:pt x="64" y="49"/>
                    <a:pt x="64" y="48"/>
                  </a:cubicBezTo>
                  <a:cubicBezTo>
                    <a:pt x="64" y="48"/>
                    <a:pt x="71" y="48"/>
                    <a:pt x="72" y="48"/>
                  </a:cubicBezTo>
                  <a:cubicBezTo>
                    <a:pt x="71" y="48"/>
                    <a:pt x="68" y="47"/>
                    <a:pt x="68" y="47"/>
                  </a:cubicBezTo>
                  <a:cubicBezTo>
                    <a:pt x="69" y="46"/>
                    <a:pt x="72" y="48"/>
                    <a:pt x="74" y="47"/>
                  </a:cubicBezTo>
                  <a:cubicBezTo>
                    <a:pt x="73" y="47"/>
                    <a:pt x="69" y="46"/>
                    <a:pt x="69" y="46"/>
                  </a:cubicBezTo>
                  <a:cubicBezTo>
                    <a:pt x="69" y="45"/>
                    <a:pt x="77" y="46"/>
                    <a:pt x="78" y="45"/>
                  </a:cubicBezTo>
                  <a:cubicBezTo>
                    <a:pt x="78" y="45"/>
                    <a:pt x="75" y="44"/>
                    <a:pt x="75" y="44"/>
                  </a:cubicBezTo>
                  <a:cubicBezTo>
                    <a:pt x="74" y="44"/>
                    <a:pt x="77" y="44"/>
                    <a:pt x="77" y="44"/>
                  </a:cubicBezTo>
                  <a:cubicBezTo>
                    <a:pt x="79" y="45"/>
                    <a:pt x="80" y="46"/>
                    <a:pt x="82" y="46"/>
                  </a:cubicBezTo>
                  <a:cubicBezTo>
                    <a:pt x="84" y="46"/>
                    <a:pt x="87" y="45"/>
                    <a:pt x="90" y="44"/>
                  </a:cubicBezTo>
                  <a:cubicBezTo>
                    <a:pt x="98" y="43"/>
                    <a:pt x="85" y="42"/>
                    <a:pt x="84" y="40"/>
                  </a:cubicBezTo>
                  <a:cubicBezTo>
                    <a:pt x="84" y="39"/>
                    <a:pt x="93" y="40"/>
                    <a:pt x="94" y="41"/>
                  </a:cubicBezTo>
                  <a:cubicBezTo>
                    <a:pt x="96" y="42"/>
                    <a:pt x="97" y="42"/>
                    <a:pt x="100" y="41"/>
                  </a:cubicBezTo>
                  <a:cubicBezTo>
                    <a:pt x="101" y="41"/>
                    <a:pt x="106" y="39"/>
                    <a:pt x="105" y="37"/>
                  </a:cubicBezTo>
                  <a:cubicBezTo>
                    <a:pt x="105" y="36"/>
                    <a:pt x="94" y="41"/>
                    <a:pt x="97" y="36"/>
                  </a:cubicBezTo>
                  <a:cubicBezTo>
                    <a:pt x="96" y="37"/>
                    <a:pt x="101" y="37"/>
                    <a:pt x="101" y="37"/>
                  </a:cubicBezTo>
                  <a:cubicBezTo>
                    <a:pt x="104" y="37"/>
                    <a:pt x="106" y="36"/>
                    <a:pt x="108" y="36"/>
                  </a:cubicBezTo>
                  <a:cubicBezTo>
                    <a:pt x="108" y="35"/>
                    <a:pt x="105" y="32"/>
                    <a:pt x="105" y="32"/>
                  </a:cubicBezTo>
                  <a:cubicBezTo>
                    <a:pt x="106" y="32"/>
                    <a:pt x="107" y="33"/>
                    <a:pt x="107" y="34"/>
                  </a:cubicBezTo>
                  <a:cubicBezTo>
                    <a:pt x="108" y="35"/>
                    <a:pt x="110" y="34"/>
                    <a:pt x="111" y="34"/>
                  </a:cubicBezTo>
                  <a:cubicBezTo>
                    <a:pt x="114" y="32"/>
                    <a:pt x="116" y="30"/>
                    <a:pt x="119" y="29"/>
                  </a:cubicBezTo>
                  <a:cubicBezTo>
                    <a:pt x="121" y="28"/>
                    <a:pt x="136" y="22"/>
                    <a:pt x="136" y="21"/>
                  </a:cubicBezTo>
                  <a:cubicBezTo>
                    <a:pt x="136" y="20"/>
                    <a:pt x="123" y="23"/>
                    <a:pt x="122" y="23"/>
                  </a:cubicBezTo>
                  <a:cubicBezTo>
                    <a:pt x="119" y="24"/>
                    <a:pt x="116" y="24"/>
                    <a:pt x="112" y="25"/>
                  </a:cubicBezTo>
                  <a:cubicBezTo>
                    <a:pt x="112" y="25"/>
                    <a:pt x="108" y="25"/>
                    <a:pt x="108" y="25"/>
                  </a:cubicBezTo>
                  <a:cubicBezTo>
                    <a:pt x="108" y="24"/>
                    <a:pt x="114" y="24"/>
                    <a:pt x="115" y="23"/>
                  </a:cubicBezTo>
                  <a:cubicBezTo>
                    <a:pt x="116" y="23"/>
                    <a:pt x="123" y="22"/>
                    <a:pt x="123" y="21"/>
                  </a:cubicBezTo>
                  <a:cubicBezTo>
                    <a:pt x="123" y="22"/>
                    <a:pt x="113" y="20"/>
                    <a:pt x="114" y="19"/>
                  </a:cubicBezTo>
                  <a:cubicBezTo>
                    <a:pt x="114" y="19"/>
                    <a:pt x="126" y="20"/>
                    <a:pt x="127" y="19"/>
                  </a:cubicBezTo>
                  <a:cubicBezTo>
                    <a:pt x="129" y="19"/>
                    <a:pt x="132" y="18"/>
                    <a:pt x="134" y="18"/>
                  </a:cubicBezTo>
                  <a:cubicBezTo>
                    <a:pt x="135" y="18"/>
                    <a:pt x="137" y="18"/>
                    <a:pt x="138" y="18"/>
                  </a:cubicBezTo>
                  <a:cubicBezTo>
                    <a:pt x="142" y="17"/>
                    <a:pt x="146" y="16"/>
                    <a:pt x="149" y="15"/>
                  </a:cubicBezTo>
                  <a:cubicBezTo>
                    <a:pt x="149" y="15"/>
                    <a:pt x="156" y="11"/>
                    <a:pt x="153" y="10"/>
                  </a:cubicBezTo>
                  <a:cubicBezTo>
                    <a:pt x="151" y="10"/>
                    <a:pt x="148" y="10"/>
                    <a:pt x="146" y="10"/>
                  </a:cubicBezTo>
                  <a:cubicBezTo>
                    <a:pt x="145" y="9"/>
                    <a:pt x="143" y="10"/>
                    <a:pt x="143" y="9"/>
                  </a:cubicBezTo>
                  <a:cubicBezTo>
                    <a:pt x="143" y="7"/>
                    <a:pt x="141" y="7"/>
                    <a:pt x="141" y="5"/>
                  </a:cubicBezTo>
                  <a:cubicBezTo>
                    <a:pt x="141" y="5"/>
                    <a:pt x="137" y="6"/>
                    <a:pt x="136" y="6"/>
                  </a:cubicBezTo>
                  <a:cubicBezTo>
                    <a:pt x="135" y="5"/>
                    <a:pt x="134" y="3"/>
                    <a:pt x="133" y="5"/>
                  </a:cubicBezTo>
                  <a:cubicBezTo>
                    <a:pt x="133" y="5"/>
                    <a:pt x="127" y="6"/>
                    <a:pt x="126" y="6"/>
                  </a:cubicBezTo>
                  <a:cubicBezTo>
                    <a:pt x="124" y="7"/>
                    <a:pt x="122" y="7"/>
                    <a:pt x="120" y="7"/>
                  </a:cubicBezTo>
                  <a:cubicBezTo>
                    <a:pt x="120" y="7"/>
                    <a:pt x="116" y="7"/>
                    <a:pt x="116" y="7"/>
                  </a:cubicBezTo>
                  <a:cubicBezTo>
                    <a:pt x="116" y="6"/>
                    <a:pt x="120" y="6"/>
                    <a:pt x="121" y="5"/>
                  </a:cubicBezTo>
                  <a:cubicBezTo>
                    <a:pt x="123" y="5"/>
                    <a:pt x="125" y="4"/>
                    <a:pt x="126" y="3"/>
                  </a:cubicBezTo>
                  <a:cubicBezTo>
                    <a:pt x="124" y="6"/>
                    <a:pt x="103" y="0"/>
                    <a:pt x="102" y="2"/>
                  </a:cubicBezTo>
                  <a:cubicBezTo>
                    <a:pt x="102" y="3"/>
                    <a:pt x="104" y="3"/>
                    <a:pt x="105" y="4"/>
                  </a:cubicBezTo>
                  <a:cubicBezTo>
                    <a:pt x="105" y="5"/>
                    <a:pt x="100" y="2"/>
                    <a:pt x="100" y="2"/>
                  </a:cubicBezTo>
                  <a:cubicBezTo>
                    <a:pt x="98" y="1"/>
                    <a:pt x="95" y="2"/>
                    <a:pt x="94" y="2"/>
                  </a:cubicBezTo>
                  <a:cubicBezTo>
                    <a:pt x="93" y="2"/>
                    <a:pt x="90" y="2"/>
                    <a:pt x="91" y="3"/>
                  </a:cubicBezTo>
                  <a:cubicBezTo>
                    <a:pt x="92" y="4"/>
                    <a:pt x="94" y="7"/>
                    <a:pt x="95" y="6"/>
                  </a:cubicBezTo>
                  <a:cubicBezTo>
                    <a:pt x="95" y="7"/>
                    <a:pt x="91" y="6"/>
                    <a:pt x="91" y="5"/>
                  </a:cubicBezTo>
                  <a:cubicBezTo>
                    <a:pt x="88" y="5"/>
                    <a:pt x="87" y="2"/>
                    <a:pt x="85" y="2"/>
                  </a:cubicBezTo>
                  <a:cubicBezTo>
                    <a:pt x="81" y="2"/>
                    <a:pt x="78" y="2"/>
                    <a:pt x="75" y="2"/>
                  </a:cubicBezTo>
                  <a:cubicBezTo>
                    <a:pt x="70" y="3"/>
                    <a:pt x="73" y="4"/>
                    <a:pt x="76" y="5"/>
                  </a:cubicBezTo>
                  <a:cubicBezTo>
                    <a:pt x="77" y="6"/>
                    <a:pt x="79" y="7"/>
                    <a:pt x="80" y="8"/>
                  </a:cubicBezTo>
                  <a:cubicBezTo>
                    <a:pt x="80" y="8"/>
                    <a:pt x="77" y="10"/>
                    <a:pt x="77" y="10"/>
                  </a:cubicBezTo>
                  <a:cubicBezTo>
                    <a:pt x="76" y="10"/>
                    <a:pt x="78" y="9"/>
                    <a:pt x="78" y="9"/>
                  </a:cubicBezTo>
                  <a:cubicBezTo>
                    <a:pt x="78" y="8"/>
                    <a:pt x="71" y="4"/>
                    <a:pt x="70" y="4"/>
                  </a:cubicBezTo>
                  <a:cubicBezTo>
                    <a:pt x="66" y="4"/>
                    <a:pt x="62" y="3"/>
                    <a:pt x="58" y="4"/>
                  </a:cubicBezTo>
                  <a:cubicBezTo>
                    <a:pt x="58" y="4"/>
                    <a:pt x="60" y="6"/>
                    <a:pt x="61" y="6"/>
                  </a:cubicBezTo>
                  <a:cubicBezTo>
                    <a:pt x="62" y="6"/>
                    <a:pt x="64" y="7"/>
                    <a:pt x="66" y="6"/>
                  </a:cubicBezTo>
                  <a:cubicBezTo>
                    <a:pt x="64" y="7"/>
                    <a:pt x="61" y="8"/>
                    <a:pt x="59" y="7"/>
                  </a:cubicBezTo>
                  <a:cubicBezTo>
                    <a:pt x="58" y="7"/>
                    <a:pt x="51" y="4"/>
                    <a:pt x="52" y="5"/>
                  </a:cubicBezTo>
                  <a:cubicBezTo>
                    <a:pt x="52" y="4"/>
                    <a:pt x="57" y="10"/>
                    <a:pt x="53" y="9"/>
                  </a:cubicBezTo>
                  <a:cubicBezTo>
                    <a:pt x="52" y="8"/>
                    <a:pt x="49" y="7"/>
                    <a:pt x="47" y="8"/>
                  </a:cubicBezTo>
                  <a:cubicBezTo>
                    <a:pt x="48" y="8"/>
                    <a:pt x="51" y="9"/>
                    <a:pt x="51" y="9"/>
                  </a:cubicBezTo>
                  <a:cubicBezTo>
                    <a:pt x="50" y="10"/>
                    <a:pt x="46" y="8"/>
                    <a:pt x="46" y="10"/>
                  </a:cubicBezTo>
                  <a:cubicBezTo>
                    <a:pt x="46" y="11"/>
                    <a:pt x="50" y="12"/>
                    <a:pt x="51" y="13"/>
                  </a:cubicBezTo>
                  <a:cubicBezTo>
                    <a:pt x="54" y="13"/>
                    <a:pt x="61" y="14"/>
                    <a:pt x="61" y="17"/>
                  </a:cubicBezTo>
                  <a:cubicBezTo>
                    <a:pt x="61" y="16"/>
                    <a:pt x="54" y="15"/>
                    <a:pt x="52" y="14"/>
                  </a:cubicBezTo>
                  <a:cubicBezTo>
                    <a:pt x="50" y="14"/>
                    <a:pt x="47" y="11"/>
                    <a:pt x="45" y="12"/>
                  </a:cubicBezTo>
                  <a:cubicBezTo>
                    <a:pt x="45" y="12"/>
                    <a:pt x="48" y="14"/>
                    <a:pt x="48" y="14"/>
                  </a:cubicBezTo>
                  <a:cubicBezTo>
                    <a:pt x="48" y="14"/>
                    <a:pt x="45" y="15"/>
                    <a:pt x="45" y="14"/>
                  </a:cubicBezTo>
                  <a:cubicBezTo>
                    <a:pt x="43" y="13"/>
                    <a:pt x="42" y="12"/>
                    <a:pt x="40" y="11"/>
                  </a:cubicBezTo>
                  <a:cubicBezTo>
                    <a:pt x="39" y="10"/>
                    <a:pt x="31" y="10"/>
                    <a:pt x="31" y="10"/>
                  </a:cubicBezTo>
                  <a:cubicBezTo>
                    <a:pt x="31" y="11"/>
                    <a:pt x="34" y="11"/>
                    <a:pt x="31" y="12"/>
                  </a:cubicBezTo>
                  <a:cubicBezTo>
                    <a:pt x="30" y="12"/>
                    <a:pt x="25" y="14"/>
                    <a:pt x="25" y="14"/>
                  </a:cubicBezTo>
                  <a:cubicBezTo>
                    <a:pt x="26" y="14"/>
                    <a:pt x="29" y="13"/>
                    <a:pt x="29" y="13"/>
                  </a:cubicBezTo>
                  <a:cubicBezTo>
                    <a:pt x="30" y="14"/>
                    <a:pt x="34" y="16"/>
                    <a:pt x="34" y="16"/>
                  </a:cubicBezTo>
                  <a:cubicBezTo>
                    <a:pt x="34" y="16"/>
                    <a:pt x="31" y="15"/>
                    <a:pt x="31" y="16"/>
                  </a:cubicBezTo>
                  <a:cubicBezTo>
                    <a:pt x="31" y="16"/>
                    <a:pt x="32" y="19"/>
                    <a:pt x="30" y="17"/>
                  </a:cubicBezTo>
                  <a:cubicBezTo>
                    <a:pt x="29" y="16"/>
                    <a:pt x="28" y="14"/>
                    <a:pt x="26" y="15"/>
                  </a:cubicBezTo>
                  <a:cubicBezTo>
                    <a:pt x="25" y="15"/>
                    <a:pt x="24" y="17"/>
                    <a:pt x="23" y="16"/>
                  </a:cubicBezTo>
                  <a:cubicBezTo>
                    <a:pt x="22" y="15"/>
                    <a:pt x="21" y="14"/>
                    <a:pt x="19" y="14"/>
                  </a:cubicBezTo>
                  <a:cubicBezTo>
                    <a:pt x="18" y="14"/>
                    <a:pt x="15" y="15"/>
                    <a:pt x="14" y="16"/>
                  </a:cubicBezTo>
                  <a:cubicBezTo>
                    <a:pt x="12" y="17"/>
                    <a:pt x="13" y="18"/>
                    <a:pt x="10" y="17"/>
                  </a:cubicBezTo>
                  <a:cubicBezTo>
                    <a:pt x="8" y="16"/>
                    <a:pt x="7" y="17"/>
                    <a:pt x="5" y="17"/>
                  </a:cubicBezTo>
                  <a:cubicBezTo>
                    <a:pt x="4" y="18"/>
                    <a:pt x="0" y="18"/>
                    <a:pt x="0" y="19"/>
                  </a:cubicBezTo>
                  <a:cubicBezTo>
                    <a:pt x="0" y="21"/>
                    <a:pt x="9" y="19"/>
                    <a:pt x="9" y="20"/>
                  </a:cubicBezTo>
                  <a:cubicBezTo>
                    <a:pt x="9" y="21"/>
                    <a:pt x="6" y="21"/>
                    <a:pt x="5" y="22"/>
                  </a:cubicBezTo>
                  <a:cubicBezTo>
                    <a:pt x="5" y="21"/>
                    <a:pt x="10" y="21"/>
                    <a:pt x="11" y="21"/>
                  </a:cubicBezTo>
                  <a:cubicBezTo>
                    <a:pt x="12" y="21"/>
                    <a:pt x="17" y="21"/>
                    <a:pt x="17" y="21"/>
                  </a:cubicBezTo>
                  <a:cubicBezTo>
                    <a:pt x="17" y="21"/>
                    <a:pt x="15" y="22"/>
                    <a:pt x="14" y="22"/>
                  </a:cubicBezTo>
                  <a:cubicBezTo>
                    <a:pt x="12" y="22"/>
                    <a:pt x="11" y="22"/>
                    <a:pt x="9" y="24"/>
                  </a:cubicBezTo>
                  <a:cubicBezTo>
                    <a:pt x="5" y="26"/>
                    <a:pt x="12" y="26"/>
                    <a:pt x="13" y="26"/>
                  </a:cubicBezTo>
                  <a:cubicBezTo>
                    <a:pt x="17" y="27"/>
                    <a:pt x="20" y="27"/>
                    <a:pt x="24" y="26"/>
                  </a:cubicBezTo>
                  <a:cubicBezTo>
                    <a:pt x="26" y="25"/>
                    <a:pt x="31" y="22"/>
                    <a:pt x="34" y="24"/>
                  </a:cubicBezTo>
                  <a:cubicBezTo>
                    <a:pt x="34" y="24"/>
                    <a:pt x="29" y="26"/>
                    <a:pt x="29" y="26"/>
                  </a:cubicBezTo>
                  <a:cubicBezTo>
                    <a:pt x="27" y="26"/>
                    <a:pt x="25" y="26"/>
                    <a:pt x="23" y="27"/>
                  </a:cubicBezTo>
                  <a:cubicBezTo>
                    <a:pt x="22" y="27"/>
                    <a:pt x="20" y="27"/>
                    <a:pt x="18" y="27"/>
                  </a:cubicBezTo>
                  <a:cubicBezTo>
                    <a:pt x="16" y="28"/>
                    <a:pt x="14" y="27"/>
                    <a:pt x="12" y="28"/>
                  </a:cubicBezTo>
                  <a:cubicBezTo>
                    <a:pt x="13" y="28"/>
                    <a:pt x="16" y="29"/>
                    <a:pt x="16" y="29"/>
                  </a:cubicBezTo>
                  <a:cubicBezTo>
                    <a:pt x="17" y="30"/>
                    <a:pt x="18" y="31"/>
                    <a:pt x="20" y="31"/>
                  </a:cubicBezTo>
                  <a:cubicBezTo>
                    <a:pt x="24" y="31"/>
                    <a:pt x="26" y="28"/>
                    <a:pt x="30" y="27"/>
                  </a:cubicBezTo>
                  <a:cubicBezTo>
                    <a:pt x="31" y="27"/>
                    <a:pt x="44" y="26"/>
                    <a:pt x="44" y="25"/>
                  </a:cubicBezTo>
                  <a:cubicBezTo>
                    <a:pt x="44" y="26"/>
                    <a:pt x="38" y="26"/>
                    <a:pt x="37" y="26"/>
                  </a:cubicBezTo>
                  <a:cubicBezTo>
                    <a:pt x="34" y="27"/>
                    <a:pt x="29" y="28"/>
                    <a:pt x="26" y="30"/>
                  </a:cubicBezTo>
                  <a:cubicBezTo>
                    <a:pt x="23" y="33"/>
                    <a:pt x="32" y="32"/>
                    <a:pt x="33" y="32"/>
                  </a:cubicBezTo>
                  <a:cubicBezTo>
                    <a:pt x="35" y="32"/>
                    <a:pt x="37" y="33"/>
                    <a:pt x="39" y="31"/>
                  </a:cubicBezTo>
                  <a:cubicBezTo>
                    <a:pt x="40" y="31"/>
                    <a:pt x="40" y="30"/>
                    <a:pt x="40" y="29"/>
                  </a:cubicBezTo>
                  <a:cubicBezTo>
                    <a:pt x="41" y="29"/>
                    <a:pt x="42" y="29"/>
                    <a:pt x="42" y="30"/>
                  </a:cubicBezTo>
                  <a:cubicBezTo>
                    <a:pt x="42" y="30"/>
                    <a:pt x="42" y="30"/>
                    <a:pt x="41" y="30"/>
                  </a:cubicBezTo>
                  <a:cubicBezTo>
                    <a:pt x="43" y="30"/>
                    <a:pt x="48" y="28"/>
                    <a:pt x="50" y="29"/>
                  </a:cubicBezTo>
                  <a:cubicBezTo>
                    <a:pt x="49" y="28"/>
                    <a:pt x="44" y="32"/>
                    <a:pt x="43" y="32"/>
                  </a:cubicBezTo>
                  <a:cubicBezTo>
                    <a:pt x="44" y="33"/>
                    <a:pt x="50" y="31"/>
                    <a:pt x="52" y="31"/>
                  </a:cubicBezTo>
                  <a:cubicBezTo>
                    <a:pt x="55" y="31"/>
                    <a:pt x="58" y="30"/>
                    <a:pt x="61" y="28"/>
                  </a:cubicBezTo>
                  <a:cubicBezTo>
                    <a:pt x="62" y="27"/>
                    <a:pt x="62" y="25"/>
                    <a:pt x="62" y="25"/>
                  </a:cubicBezTo>
                  <a:cubicBezTo>
                    <a:pt x="64" y="25"/>
                    <a:pt x="64" y="25"/>
                    <a:pt x="65" y="24"/>
                  </a:cubicBezTo>
                  <a:cubicBezTo>
                    <a:pt x="66" y="24"/>
                    <a:pt x="73" y="20"/>
                    <a:pt x="73" y="21"/>
                  </a:cubicBezTo>
                  <a:cubicBezTo>
                    <a:pt x="73" y="21"/>
                    <a:pt x="69" y="24"/>
                    <a:pt x="69" y="24"/>
                  </a:cubicBezTo>
                  <a:cubicBezTo>
                    <a:pt x="68" y="25"/>
                    <a:pt x="64" y="27"/>
                    <a:pt x="64" y="28"/>
                  </a:cubicBezTo>
                  <a:cubicBezTo>
                    <a:pt x="64" y="29"/>
                    <a:pt x="75" y="28"/>
                    <a:pt x="75" y="29"/>
                  </a:cubicBezTo>
                  <a:cubicBezTo>
                    <a:pt x="75" y="28"/>
                    <a:pt x="60" y="32"/>
                    <a:pt x="60" y="31"/>
                  </a:cubicBezTo>
                  <a:cubicBezTo>
                    <a:pt x="60" y="31"/>
                    <a:pt x="69" y="32"/>
                    <a:pt x="68" y="32"/>
                  </a:cubicBezTo>
                  <a:cubicBezTo>
                    <a:pt x="68" y="33"/>
                    <a:pt x="64" y="33"/>
                    <a:pt x="63" y="33"/>
                  </a:cubicBezTo>
                  <a:cubicBezTo>
                    <a:pt x="61" y="33"/>
                    <a:pt x="58" y="33"/>
                    <a:pt x="56" y="34"/>
                  </a:cubicBezTo>
                  <a:cubicBezTo>
                    <a:pt x="52" y="34"/>
                    <a:pt x="48" y="34"/>
                    <a:pt x="44" y="35"/>
                  </a:cubicBezTo>
                  <a:cubicBezTo>
                    <a:pt x="43" y="35"/>
                    <a:pt x="43" y="36"/>
                    <a:pt x="45" y="36"/>
                  </a:cubicBezTo>
                  <a:cubicBezTo>
                    <a:pt x="46" y="37"/>
                    <a:pt x="49" y="38"/>
                    <a:pt x="50" y="39"/>
                  </a:cubicBezTo>
                  <a:cubicBezTo>
                    <a:pt x="52" y="41"/>
                    <a:pt x="50" y="43"/>
                    <a:pt x="53" y="43"/>
                  </a:cubicBezTo>
                  <a:cubicBezTo>
                    <a:pt x="54" y="42"/>
                    <a:pt x="57" y="43"/>
                    <a:pt x="58" y="42"/>
                  </a:cubicBezTo>
                  <a:cubicBezTo>
                    <a:pt x="49" y="47"/>
                    <a:pt x="44" y="36"/>
                    <a:pt x="37" y="36"/>
                  </a:cubicBezTo>
                  <a:cubicBezTo>
                    <a:pt x="35" y="36"/>
                    <a:pt x="26" y="34"/>
                    <a:pt x="26" y="36"/>
                  </a:cubicBezTo>
                  <a:cubicBezTo>
                    <a:pt x="26" y="36"/>
                    <a:pt x="25" y="38"/>
                    <a:pt x="25" y="38"/>
                  </a:cubicBezTo>
                  <a:cubicBezTo>
                    <a:pt x="26" y="38"/>
                    <a:pt x="32" y="38"/>
                    <a:pt x="32" y="39"/>
                  </a:cubicBezTo>
                  <a:cubicBezTo>
                    <a:pt x="32" y="39"/>
                    <a:pt x="26" y="39"/>
                    <a:pt x="26" y="41"/>
                  </a:cubicBezTo>
                  <a:cubicBezTo>
                    <a:pt x="26" y="42"/>
                    <a:pt x="32" y="42"/>
                    <a:pt x="34" y="43"/>
                  </a:cubicBezTo>
                  <a:cubicBezTo>
                    <a:pt x="35" y="44"/>
                    <a:pt x="36" y="45"/>
                    <a:pt x="37" y="46"/>
                  </a:cubicBezTo>
                  <a:cubicBezTo>
                    <a:pt x="38" y="48"/>
                    <a:pt x="40" y="49"/>
                    <a:pt x="42" y="50"/>
                  </a:cubicBezTo>
                  <a:cubicBezTo>
                    <a:pt x="44" y="51"/>
                    <a:pt x="45" y="51"/>
                    <a:pt x="47" y="50"/>
                  </a:cubicBezTo>
                  <a:cubicBezTo>
                    <a:pt x="48" y="50"/>
                    <a:pt x="50" y="49"/>
                    <a:pt x="51" y="50"/>
                  </a:cubicBezTo>
                  <a:cubicBezTo>
                    <a:pt x="51" y="50"/>
                    <a:pt x="50" y="52"/>
                    <a:pt x="50" y="52"/>
                  </a:cubicBezTo>
                  <a:cubicBezTo>
                    <a:pt x="48" y="52"/>
                    <a:pt x="45" y="51"/>
                    <a:pt x="44" y="52"/>
                  </a:cubicBezTo>
                  <a:cubicBezTo>
                    <a:pt x="44" y="51"/>
                    <a:pt x="48" y="54"/>
                    <a:pt x="48" y="54"/>
                  </a:cubicBezTo>
                  <a:cubicBezTo>
                    <a:pt x="48" y="55"/>
                    <a:pt x="43" y="53"/>
                    <a:pt x="43" y="53"/>
                  </a:cubicBezTo>
                  <a:cubicBezTo>
                    <a:pt x="40" y="51"/>
                    <a:pt x="38" y="51"/>
                    <a:pt x="35" y="51"/>
                  </a:cubicBezTo>
                  <a:cubicBezTo>
                    <a:pt x="33" y="51"/>
                    <a:pt x="32" y="51"/>
                    <a:pt x="30" y="52"/>
                  </a:cubicBezTo>
                  <a:cubicBezTo>
                    <a:pt x="28" y="53"/>
                    <a:pt x="27" y="52"/>
                    <a:pt x="26" y="53"/>
                  </a:cubicBezTo>
                  <a:cubicBezTo>
                    <a:pt x="25" y="54"/>
                    <a:pt x="25" y="55"/>
                    <a:pt x="23" y="55"/>
                  </a:cubicBezTo>
                  <a:cubicBezTo>
                    <a:pt x="22" y="56"/>
                    <a:pt x="21" y="59"/>
                    <a:pt x="23" y="59"/>
                  </a:cubicBezTo>
                  <a:cubicBezTo>
                    <a:pt x="25" y="59"/>
                    <a:pt x="27" y="58"/>
                    <a:pt x="27" y="59"/>
                  </a:cubicBezTo>
                  <a:cubicBezTo>
                    <a:pt x="28" y="61"/>
                    <a:pt x="32" y="60"/>
                    <a:pt x="32" y="59"/>
                  </a:cubicBezTo>
                  <a:cubicBezTo>
                    <a:pt x="33" y="59"/>
                    <a:pt x="35" y="56"/>
                    <a:pt x="35" y="55"/>
                  </a:cubicBezTo>
                  <a:cubicBezTo>
                    <a:pt x="35" y="56"/>
                    <a:pt x="35" y="56"/>
                    <a:pt x="35" y="57"/>
                  </a:cubicBezTo>
                  <a:cubicBezTo>
                    <a:pt x="35" y="57"/>
                    <a:pt x="36" y="57"/>
                    <a:pt x="36" y="57"/>
                  </a:cubicBezTo>
                  <a:cubicBezTo>
                    <a:pt x="36" y="57"/>
                    <a:pt x="35" y="58"/>
                    <a:pt x="35" y="59"/>
                  </a:cubicBezTo>
                  <a:cubicBezTo>
                    <a:pt x="35" y="59"/>
                    <a:pt x="35" y="59"/>
                    <a:pt x="36" y="59"/>
                  </a:cubicBezTo>
                  <a:cubicBezTo>
                    <a:pt x="36" y="59"/>
                    <a:pt x="33" y="60"/>
                    <a:pt x="34" y="60"/>
                  </a:cubicBezTo>
                  <a:cubicBezTo>
                    <a:pt x="34" y="60"/>
                    <a:pt x="34" y="60"/>
                    <a:pt x="34" y="60"/>
                  </a:cubicBezTo>
                  <a:cubicBezTo>
                    <a:pt x="34" y="61"/>
                    <a:pt x="31" y="60"/>
                    <a:pt x="30" y="61"/>
                  </a:cubicBezTo>
                  <a:cubicBezTo>
                    <a:pt x="31" y="61"/>
                    <a:pt x="35" y="61"/>
                    <a:pt x="36" y="62"/>
                  </a:cubicBezTo>
                  <a:cubicBezTo>
                    <a:pt x="36" y="62"/>
                    <a:pt x="31" y="65"/>
                    <a:pt x="32" y="65"/>
                  </a:cubicBezTo>
                  <a:cubicBezTo>
                    <a:pt x="32" y="66"/>
                    <a:pt x="37" y="65"/>
                    <a:pt x="37" y="65"/>
                  </a:cubicBezTo>
                  <a:cubicBezTo>
                    <a:pt x="37" y="65"/>
                    <a:pt x="36" y="65"/>
                    <a:pt x="36" y="65"/>
                  </a:cubicBezTo>
                  <a:cubicBezTo>
                    <a:pt x="36" y="66"/>
                    <a:pt x="41" y="65"/>
                    <a:pt x="42" y="64"/>
                  </a:cubicBezTo>
                  <a:cubicBezTo>
                    <a:pt x="42" y="64"/>
                    <a:pt x="46" y="59"/>
                    <a:pt x="47" y="60"/>
                  </a:cubicBezTo>
                  <a:cubicBezTo>
                    <a:pt x="48" y="61"/>
                    <a:pt x="40" y="67"/>
                    <a:pt x="38" y="68"/>
                  </a:cubicBezTo>
                  <a:cubicBezTo>
                    <a:pt x="35" y="68"/>
                    <a:pt x="33" y="68"/>
                    <a:pt x="30" y="66"/>
                  </a:cubicBezTo>
                  <a:cubicBezTo>
                    <a:pt x="28" y="65"/>
                    <a:pt x="28" y="63"/>
                    <a:pt x="26" y="63"/>
                  </a:cubicBezTo>
                  <a:cubicBezTo>
                    <a:pt x="24" y="62"/>
                    <a:pt x="22" y="62"/>
                    <a:pt x="20" y="62"/>
                  </a:cubicBezTo>
                  <a:cubicBezTo>
                    <a:pt x="17" y="62"/>
                    <a:pt x="17" y="63"/>
                    <a:pt x="19" y="65"/>
                  </a:cubicBezTo>
                  <a:cubicBezTo>
                    <a:pt x="20" y="66"/>
                    <a:pt x="20" y="67"/>
                    <a:pt x="22" y="67"/>
                  </a:cubicBezTo>
                  <a:cubicBezTo>
                    <a:pt x="25" y="67"/>
                    <a:pt x="22" y="67"/>
                    <a:pt x="22" y="68"/>
                  </a:cubicBezTo>
                  <a:cubicBezTo>
                    <a:pt x="22" y="68"/>
                    <a:pt x="26" y="70"/>
                    <a:pt x="26" y="7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09" name="Freeform 604"/>
            <p:cNvSpPr>
              <a:spLocks/>
            </p:cNvSpPr>
            <p:nvPr/>
          </p:nvSpPr>
          <p:spPr bwMode="auto">
            <a:xfrm>
              <a:off x="8101466" y="4187857"/>
              <a:ext cx="130574" cy="47785"/>
            </a:xfrm>
            <a:custGeom>
              <a:avLst/>
              <a:gdLst>
                <a:gd name="T0" fmla="*/ 13 w 14"/>
                <a:gd name="T1" fmla="*/ 4 h 5"/>
                <a:gd name="T2" fmla="*/ 11 w 14"/>
                <a:gd name="T3" fmla="*/ 2 h 5"/>
                <a:gd name="T4" fmla="*/ 8 w 14"/>
                <a:gd name="T5" fmla="*/ 2 h 5"/>
                <a:gd name="T6" fmla="*/ 1 w 14"/>
                <a:gd name="T7" fmla="*/ 1 h 5"/>
                <a:gd name="T8" fmla="*/ 2 w 14"/>
                <a:gd name="T9" fmla="*/ 2 h 5"/>
                <a:gd name="T10" fmla="*/ 0 w 14"/>
                <a:gd name="T11" fmla="*/ 3 h 5"/>
                <a:gd name="T12" fmla="*/ 3 w 14"/>
                <a:gd name="T13" fmla="*/ 3 h 5"/>
                <a:gd name="T14" fmla="*/ 8 w 14"/>
                <a:gd name="T15" fmla="*/ 4 h 5"/>
                <a:gd name="T16" fmla="*/ 13 w 14"/>
                <a:gd name="T17" fmla="*/ 4 h 5"/>
                <a:gd name="T18" fmla="*/ 13 w 14"/>
                <a:gd name="T19" fmla="*/ 4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4" h="5">
                  <a:moveTo>
                    <a:pt x="13" y="4"/>
                  </a:moveTo>
                  <a:cubicBezTo>
                    <a:pt x="12" y="3"/>
                    <a:pt x="13" y="3"/>
                    <a:pt x="11" y="2"/>
                  </a:cubicBezTo>
                  <a:cubicBezTo>
                    <a:pt x="10" y="2"/>
                    <a:pt x="9" y="2"/>
                    <a:pt x="8" y="2"/>
                  </a:cubicBezTo>
                  <a:cubicBezTo>
                    <a:pt x="7" y="2"/>
                    <a:pt x="2" y="0"/>
                    <a:pt x="1" y="1"/>
                  </a:cubicBezTo>
                  <a:cubicBezTo>
                    <a:pt x="1" y="1"/>
                    <a:pt x="3" y="2"/>
                    <a:pt x="2" y="2"/>
                  </a:cubicBezTo>
                  <a:cubicBezTo>
                    <a:pt x="2" y="3"/>
                    <a:pt x="0" y="4"/>
                    <a:pt x="0" y="3"/>
                  </a:cubicBezTo>
                  <a:cubicBezTo>
                    <a:pt x="0" y="4"/>
                    <a:pt x="2" y="3"/>
                    <a:pt x="3" y="3"/>
                  </a:cubicBezTo>
                  <a:cubicBezTo>
                    <a:pt x="4" y="3"/>
                    <a:pt x="6" y="4"/>
                    <a:pt x="8" y="4"/>
                  </a:cubicBezTo>
                  <a:cubicBezTo>
                    <a:pt x="9" y="4"/>
                    <a:pt x="13" y="4"/>
                    <a:pt x="13" y="4"/>
                  </a:cubicBezTo>
                  <a:cubicBezTo>
                    <a:pt x="12" y="3"/>
                    <a:pt x="14" y="5"/>
                    <a:pt x="13"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0" name="Freeform 605"/>
            <p:cNvSpPr>
              <a:spLocks/>
            </p:cNvSpPr>
            <p:nvPr/>
          </p:nvSpPr>
          <p:spPr bwMode="auto">
            <a:xfrm>
              <a:off x="7738407" y="4226081"/>
              <a:ext cx="54142" cy="19114"/>
            </a:xfrm>
            <a:custGeom>
              <a:avLst/>
              <a:gdLst>
                <a:gd name="T0" fmla="*/ 5 w 6"/>
                <a:gd name="T1" fmla="*/ 1 h 2"/>
                <a:gd name="T2" fmla="*/ 2 w 6"/>
                <a:gd name="T3" fmla="*/ 0 h 2"/>
                <a:gd name="T4" fmla="*/ 5 w 6"/>
                <a:gd name="T5" fmla="*/ 1 h 2"/>
              </a:gdLst>
              <a:ahLst/>
              <a:cxnLst>
                <a:cxn ang="0">
                  <a:pos x="T0" y="T1"/>
                </a:cxn>
                <a:cxn ang="0">
                  <a:pos x="T2" y="T3"/>
                </a:cxn>
                <a:cxn ang="0">
                  <a:pos x="T4" y="T5"/>
                </a:cxn>
              </a:cxnLst>
              <a:rect l="0" t="0" r="r" b="b"/>
              <a:pathLst>
                <a:path w="6" h="2">
                  <a:moveTo>
                    <a:pt x="5" y="1"/>
                  </a:moveTo>
                  <a:cubicBezTo>
                    <a:pt x="4" y="2"/>
                    <a:pt x="0" y="0"/>
                    <a:pt x="2" y="0"/>
                  </a:cubicBezTo>
                  <a:cubicBezTo>
                    <a:pt x="3" y="0"/>
                    <a:pt x="6" y="1"/>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1" name="Freeform 606"/>
            <p:cNvSpPr>
              <a:spLocks/>
            </p:cNvSpPr>
            <p:nvPr/>
          </p:nvSpPr>
          <p:spPr bwMode="auto">
            <a:xfrm>
              <a:off x="7980446" y="4515968"/>
              <a:ext cx="54142" cy="28672"/>
            </a:xfrm>
            <a:custGeom>
              <a:avLst/>
              <a:gdLst>
                <a:gd name="T0" fmla="*/ 4 w 6"/>
                <a:gd name="T1" fmla="*/ 1 h 3"/>
                <a:gd name="T2" fmla="*/ 1 w 6"/>
                <a:gd name="T3" fmla="*/ 2 h 3"/>
                <a:gd name="T4" fmla="*/ 4 w 6"/>
                <a:gd name="T5" fmla="*/ 1 h 3"/>
              </a:gdLst>
              <a:ahLst/>
              <a:cxnLst>
                <a:cxn ang="0">
                  <a:pos x="T0" y="T1"/>
                </a:cxn>
                <a:cxn ang="0">
                  <a:pos x="T2" y="T3"/>
                </a:cxn>
                <a:cxn ang="0">
                  <a:pos x="T4" y="T5"/>
                </a:cxn>
              </a:cxnLst>
              <a:rect l="0" t="0" r="r" b="b"/>
              <a:pathLst>
                <a:path w="6" h="3">
                  <a:moveTo>
                    <a:pt x="4" y="1"/>
                  </a:moveTo>
                  <a:cubicBezTo>
                    <a:pt x="3" y="0"/>
                    <a:pt x="0" y="2"/>
                    <a:pt x="1" y="2"/>
                  </a:cubicBezTo>
                  <a:cubicBezTo>
                    <a:pt x="2" y="3"/>
                    <a:pt x="6" y="1"/>
                    <a:pt x="4"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2" name="Freeform 607"/>
            <p:cNvSpPr>
              <a:spLocks/>
            </p:cNvSpPr>
            <p:nvPr/>
          </p:nvSpPr>
          <p:spPr bwMode="auto">
            <a:xfrm>
              <a:off x="4805282" y="5815671"/>
              <a:ext cx="47770" cy="38227"/>
            </a:xfrm>
            <a:custGeom>
              <a:avLst/>
              <a:gdLst>
                <a:gd name="T0" fmla="*/ 4 w 5"/>
                <a:gd name="T1" fmla="*/ 1 h 4"/>
                <a:gd name="T2" fmla="*/ 1 w 5"/>
                <a:gd name="T3" fmla="*/ 4 h 4"/>
                <a:gd name="T4" fmla="*/ 4 w 5"/>
                <a:gd name="T5" fmla="*/ 1 h 4"/>
              </a:gdLst>
              <a:ahLst/>
              <a:cxnLst>
                <a:cxn ang="0">
                  <a:pos x="T0" y="T1"/>
                </a:cxn>
                <a:cxn ang="0">
                  <a:pos x="T2" y="T3"/>
                </a:cxn>
                <a:cxn ang="0">
                  <a:pos x="T4" y="T5"/>
                </a:cxn>
              </a:cxnLst>
              <a:rect l="0" t="0" r="r" b="b"/>
              <a:pathLst>
                <a:path w="5" h="4">
                  <a:moveTo>
                    <a:pt x="4" y="1"/>
                  </a:moveTo>
                  <a:cubicBezTo>
                    <a:pt x="3" y="0"/>
                    <a:pt x="0" y="4"/>
                    <a:pt x="1" y="4"/>
                  </a:cubicBezTo>
                  <a:cubicBezTo>
                    <a:pt x="1" y="4"/>
                    <a:pt x="5" y="1"/>
                    <a:pt x="4"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3" name="Freeform 608"/>
            <p:cNvSpPr>
              <a:spLocks/>
            </p:cNvSpPr>
            <p:nvPr/>
          </p:nvSpPr>
          <p:spPr bwMode="auto">
            <a:xfrm>
              <a:off x="4872164" y="5806113"/>
              <a:ext cx="9556" cy="9558"/>
            </a:xfrm>
            <a:custGeom>
              <a:avLst/>
              <a:gdLst>
                <a:gd name="T0" fmla="*/ 0 w 1"/>
                <a:gd name="T1" fmla="*/ 0 h 1"/>
                <a:gd name="T2" fmla="*/ 1 w 1"/>
                <a:gd name="T3" fmla="*/ 1 h 1"/>
                <a:gd name="T4" fmla="*/ 0 w 1"/>
                <a:gd name="T5" fmla="*/ 0 h 1"/>
              </a:gdLst>
              <a:ahLst/>
              <a:cxnLst>
                <a:cxn ang="0">
                  <a:pos x="T0" y="T1"/>
                </a:cxn>
                <a:cxn ang="0">
                  <a:pos x="T2" y="T3"/>
                </a:cxn>
                <a:cxn ang="0">
                  <a:pos x="T4" y="T5"/>
                </a:cxn>
              </a:cxnLst>
              <a:rect l="0" t="0" r="r" b="b"/>
              <a:pathLst>
                <a:path w="1" h="1">
                  <a:moveTo>
                    <a:pt x="0" y="0"/>
                  </a:moveTo>
                  <a:cubicBezTo>
                    <a:pt x="0" y="1"/>
                    <a:pt x="1" y="1"/>
                    <a:pt x="1" y="1"/>
                  </a:cubicBezTo>
                  <a:cubicBezTo>
                    <a:pt x="1" y="0"/>
                    <a:pt x="0" y="0"/>
                    <a:pt x="0"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4" name="Freeform 609"/>
            <p:cNvSpPr>
              <a:spLocks/>
            </p:cNvSpPr>
            <p:nvPr/>
          </p:nvSpPr>
          <p:spPr bwMode="auto">
            <a:xfrm>
              <a:off x="3919931" y="5815671"/>
              <a:ext cx="63695" cy="57338"/>
            </a:xfrm>
            <a:custGeom>
              <a:avLst/>
              <a:gdLst>
                <a:gd name="T0" fmla="*/ 5 w 7"/>
                <a:gd name="T1" fmla="*/ 2 h 6"/>
                <a:gd name="T2" fmla="*/ 1 w 7"/>
                <a:gd name="T3" fmla="*/ 2 h 6"/>
                <a:gd name="T4" fmla="*/ 5 w 7"/>
                <a:gd name="T5" fmla="*/ 2 h 6"/>
                <a:gd name="T6" fmla="*/ 5 w 7"/>
                <a:gd name="T7" fmla="*/ 2 h 6"/>
              </a:gdLst>
              <a:ahLst/>
              <a:cxnLst>
                <a:cxn ang="0">
                  <a:pos x="T0" y="T1"/>
                </a:cxn>
                <a:cxn ang="0">
                  <a:pos x="T2" y="T3"/>
                </a:cxn>
                <a:cxn ang="0">
                  <a:pos x="T4" y="T5"/>
                </a:cxn>
                <a:cxn ang="0">
                  <a:pos x="T6" y="T7"/>
                </a:cxn>
              </a:cxnLst>
              <a:rect l="0" t="0" r="r" b="b"/>
              <a:pathLst>
                <a:path w="7" h="6">
                  <a:moveTo>
                    <a:pt x="5" y="2"/>
                  </a:moveTo>
                  <a:cubicBezTo>
                    <a:pt x="7" y="0"/>
                    <a:pt x="2" y="0"/>
                    <a:pt x="1" y="2"/>
                  </a:cubicBezTo>
                  <a:cubicBezTo>
                    <a:pt x="0" y="3"/>
                    <a:pt x="4" y="5"/>
                    <a:pt x="5" y="2"/>
                  </a:cubicBezTo>
                  <a:cubicBezTo>
                    <a:pt x="6" y="1"/>
                    <a:pt x="3" y="6"/>
                    <a:pt x="5"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5" name="Freeform 610"/>
            <p:cNvSpPr>
              <a:spLocks/>
            </p:cNvSpPr>
            <p:nvPr/>
          </p:nvSpPr>
          <p:spPr bwMode="auto">
            <a:xfrm>
              <a:off x="17661981" y="9138193"/>
              <a:ext cx="19109" cy="9558"/>
            </a:xfrm>
            <a:custGeom>
              <a:avLst/>
              <a:gdLst>
                <a:gd name="T0" fmla="*/ 2 w 2"/>
                <a:gd name="T1" fmla="*/ 0 h 1"/>
                <a:gd name="T2" fmla="*/ 0 w 2"/>
                <a:gd name="T3" fmla="*/ 0 h 1"/>
                <a:gd name="T4" fmla="*/ 2 w 2"/>
                <a:gd name="T5" fmla="*/ 0 h 1"/>
              </a:gdLst>
              <a:ahLst/>
              <a:cxnLst>
                <a:cxn ang="0">
                  <a:pos x="T0" y="T1"/>
                </a:cxn>
                <a:cxn ang="0">
                  <a:pos x="T2" y="T3"/>
                </a:cxn>
                <a:cxn ang="0">
                  <a:pos x="T4" y="T5"/>
                </a:cxn>
              </a:cxnLst>
              <a:rect l="0" t="0" r="r" b="b"/>
              <a:pathLst>
                <a:path w="2" h="1">
                  <a:moveTo>
                    <a:pt x="2" y="0"/>
                  </a:moveTo>
                  <a:cubicBezTo>
                    <a:pt x="2" y="1"/>
                    <a:pt x="0" y="0"/>
                    <a:pt x="0" y="0"/>
                  </a:cubicBezTo>
                  <a:cubicBezTo>
                    <a:pt x="1" y="0"/>
                    <a:pt x="2"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6" name="Freeform 611"/>
            <p:cNvSpPr>
              <a:spLocks/>
            </p:cNvSpPr>
            <p:nvPr/>
          </p:nvSpPr>
          <p:spPr bwMode="auto">
            <a:xfrm>
              <a:off x="17540962" y="9119079"/>
              <a:ext cx="19109" cy="19114"/>
            </a:xfrm>
            <a:custGeom>
              <a:avLst/>
              <a:gdLst>
                <a:gd name="T0" fmla="*/ 2 w 2"/>
                <a:gd name="T1" fmla="*/ 0 h 2"/>
                <a:gd name="T2" fmla="*/ 0 w 2"/>
                <a:gd name="T3" fmla="*/ 1 h 2"/>
                <a:gd name="T4" fmla="*/ 2 w 2"/>
                <a:gd name="T5" fmla="*/ 0 h 2"/>
              </a:gdLst>
              <a:ahLst/>
              <a:cxnLst>
                <a:cxn ang="0">
                  <a:pos x="T0" y="T1"/>
                </a:cxn>
                <a:cxn ang="0">
                  <a:pos x="T2" y="T3"/>
                </a:cxn>
                <a:cxn ang="0">
                  <a:pos x="T4" y="T5"/>
                </a:cxn>
              </a:cxnLst>
              <a:rect l="0" t="0" r="r" b="b"/>
              <a:pathLst>
                <a:path w="2" h="2">
                  <a:moveTo>
                    <a:pt x="2" y="0"/>
                  </a:moveTo>
                  <a:cubicBezTo>
                    <a:pt x="2" y="1"/>
                    <a:pt x="0" y="2"/>
                    <a:pt x="0" y="1"/>
                  </a:cubicBezTo>
                  <a:cubicBezTo>
                    <a:pt x="0" y="0"/>
                    <a:pt x="2"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7" name="Freeform 612"/>
            <p:cNvSpPr>
              <a:spLocks/>
            </p:cNvSpPr>
            <p:nvPr/>
          </p:nvSpPr>
          <p:spPr bwMode="auto">
            <a:xfrm>
              <a:off x="17961345" y="10785121"/>
              <a:ext cx="63695" cy="47785"/>
            </a:xfrm>
            <a:custGeom>
              <a:avLst/>
              <a:gdLst>
                <a:gd name="T0" fmla="*/ 6 w 7"/>
                <a:gd name="T1" fmla="*/ 2 h 5"/>
                <a:gd name="T2" fmla="*/ 1 w 7"/>
                <a:gd name="T3" fmla="*/ 2 h 5"/>
                <a:gd name="T4" fmla="*/ 6 w 7"/>
                <a:gd name="T5" fmla="*/ 2 h 5"/>
              </a:gdLst>
              <a:ahLst/>
              <a:cxnLst>
                <a:cxn ang="0">
                  <a:pos x="T0" y="T1"/>
                </a:cxn>
                <a:cxn ang="0">
                  <a:pos x="T2" y="T3"/>
                </a:cxn>
                <a:cxn ang="0">
                  <a:pos x="T4" y="T5"/>
                </a:cxn>
              </a:cxnLst>
              <a:rect l="0" t="0" r="r" b="b"/>
              <a:pathLst>
                <a:path w="7" h="5">
                  <a:moveTo>
                    <a:pt x="6" y="2"/>
                  </a:moveTo>
                  <a:cubicBezTo>
                    <a:pt x="7" y="0"/>
                    <a:pt x="0" y="1"/>
                    <a:pt x="1" y="2"/>
                  </a:cubicBezTo>
                  <a:cubicBezTo>
                    <a:pt x="1" y="3"/>
                    <a:pt x="5" y="5"/>
                    <a:pt x="6"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8" name="Rectangle 613"/>
            <p:cNvSpPr>
              <a:spLocks noChangeArrowheads="1"/>
            </p:cNvSpPr>
            <p:nvPr/>
          </p:nvSpPr>
          <p:spPr bwMode="auto">
            <a:xfrm>
              <a:off x="12451788" y="5197675"/>
              <a:ext cx="3187" cy="3188"/>
            </a:xfrm>
            <a:prstGeom prst="rect">
              <a:avLst/>
            </a:pr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19" name="Freeform 614"/>
            <p:cNvSpPr>
              <a:spLocks/>
            </p:cNvSpPr>
            <p:nvPr/>
          </p:nvSpPr>
          <p:spPr bwMode="auto">
            <a:xfrm>
              <a:off x="9257516" y="10504795"/>
              <a:ext cx="95541" cy="82827"/>
            </a:xfrm>
            <a:custGeom>
              <a:avLst/>
              <a:gdLst>
                <a:gd name="T0" fmla="*/ 4 w 10"/>
                <a:gd name="T1" fmla="*/ 4 h 9"/>
                <a:gd name="T2" fmla="*/ 0 w 10"/>
                <a:gd name="T3" fmla="*/ 8 h 9"/>
                <a:gd name="T4" fmla="*/ 2 w 10"/>
                <a:gd name="T5" fmla="*/ 8 h 9"/>
                <a:gd name="T6" fmla="*/ 5 w 10"/>
                <a:gd name="T7" fmla="*/ 5 h 9"/>
                <a:gd name="T8" fmla="*/ 8 w 10"/>
                <a:gd name="T9" fmla="*/ 0 h 9"/>
                <a:gd name="T10" fmla="*/ 4 w 10"/>
                <a:gd name="T11" fmla="*/ 4 h 9"/>
                <a:gd name="T12" fmla="*/ 4 w 10"/>
                <a:gd name="T13" fmla="*/ 4 h 9"/>
              </a:gdLst>
              <a:ahLst/>
              <a:cxnLst>
                <a:cxn ang="0">
                  <a:pos x="T0" y="T1"/>
                </a:cxn>
                <a:cxn ang="0">
                  <a:pos x="T2" y="T3"/>
                </a:cxn>
                <a:cxn ang="0">
                  <a:pos x="T4" y="T5"/>
                </a:cxn>
                <a:cxn ang="0">
                  <a:pos x="T6" y="T7"/>
                </a:cxn>
                <a:cxn ang="0">
                  <a:pos x="T8" y="T9"/>
                </a:cxn>
                <a:cxn ang="0">
                  <a:pos x="T10" y="T11"/>
                </a:cxn>
                <a:cxn ang="0">
                  <a:pos x="T12" y="T13"/>
                </a:cxn>
              </a:cxnLst>
              <a:rect l="0" t="0" r="r" b="b"/>
              <a:pathLst>
                <a:path w="10" h="9">
                  <a:moveTo>
                    <a:pt x="4" y="4"/>
                  </a:moveTo>
                  <a:cubicBezTo>
                    <a:pt x="4" y="5"/>
                    <a:pt x="1" y="7"/>
                    <a:pt x="0" y="8"/>
                  </a:cubicBezTo>
                  <a:cubicBezTo>
                    <a:pt x="0" y="9"/>
                    <a:pt x="2" y="8"/>
                    <a:pt x="2" y="8"/>
                  </a:cubicBezTo>
                  <a:cubicBezTo>
                    <a:pt x="3" y="7"/>
                    <a:pt x="4" y="6"/>
                    <a:pt x="5" y="5"/>
                  </a:cubicBezTo>
                  <a:cubicBezTo>
                    <a:pt x="6" y="4"/>
                    <a:pt x="10" y="0"/>
                    <a:pt x="8" y="0"/>
                  </a:cubicBezTo>
                  <a:cubicBezTo>
                    <a:pt x="7" y="0"/>
                    <a:pt x="4" y="3"/>
                    <a:pt x="4" y="4"/>
                  </a:cubicBezTo>
                  <a:cubicBezTo>
                    <a:pt x="4" y="5"/>
                    <a:pt x="4" y="3"/>
                    <a:pt x="4"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0" name="Freeform 615"/>
            <p:cNvSpPr>
              <a:spLocks/>
            </p:cNvSpPr>
            <p:nvPr/>
          </p:nvSpPr>
          <p:spPr bwMode="auto">
            <a:xfrm>
              <a:off x="7821211" y="6733109"/>
              <a:ext cx="66879" cy="28672"/>
            </a:xfrm>
            <a:custGeom>
              <a:avLst/>
              <a:gdLst>
                <a:gd name="T0" fmla="*/ 7 w 7"/>
                <a:gd name="T1" fmla="*/ 1 h 3"/>
                <a:gd name="T2" fmla="*/ 1 w 7"/>
                <a:gd name="T3" fmla="*/ 0 h 3"/>
                <a:gd name="T4" fmla="*/ 7 w 7"/>
                <a:gd name="T5" fmla="*/ 1 h 3"/>
              </a:gdLst>
              <a:ahLst/>
              <a:cxnLst>
                <a:cxn ang="0">
                  <a:pos x="T0" y="T1"/>
                </a:cxn>
                <a:cxn ang="0">
                  <a:pos x="T2" y="T3"/>
                </a:cxn>
                <a:cxn ang="0">
                  <a:pos x="T4" y="T5"/>
                </a:cxn>
              </a:cxnLst>
              <a:rect l="0" t="0" r="r" b="b"/>
              <a:pathLst>
                <a:path w="7" h="3">
                  <a:moveTo>
                    <a:pt x="7" y="1"/>
                  </a:moveTo>
                  <a:cubicBezTo>
                    <a:pt x="7" y="0"/>
                    <a:pt x="0" y="0"/>
                    <a:pt x="1" y="0"/>
                  </a:cubicBezTo>
                  <a:cubicBezTo>
                    <a:pt x="2" y="0"/>
                    <a:pt x="6" y="3"/>
                    <a:pt x="7"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1" name="Freeform 616"/>
            <p:cNvSpPr>
              <a:spLocks/>
            </p:cNvSpPr>
            <p:nvPr/>
          </p:nvSpPr>
          <p:spPr bwMode="auto">
            <a:xfrm>
              <a:off x="8483629" y="11766268"/>
              <a:ext cx="168791" cy="149721"/>
            </a:xfrm>
            <a:custGeom>
              <a:avLst/>
              <a:gdLst>
                <a:gd name="T0" fmla="*/ 17 w 18"/>
                <a:gd name="T1" fmla="*/ 14 h 16"/>
                <a:gd name="T2" fmla="*/ 8 w 18"/>
                <a:gd name="T3" fmla="*/ 9 h 16"/>
                <a:gd name="T4" fmla="*/ 4 w 18"/>
                <a:gd name="T5" fmla="*/ 5 h 16"/>
                <a:gd name="T6" fmla="*/ 1 w 18"/>
                <a:gd name="T7" fmla="*/ 3 h 16"/>
                <a:gd name="T8" fmla="*/ 2 w 18"/>
                <a:gd name="T9" fmla="*/ 2 h 16"/>
                <a:gd name="T10" fmla="*/ 0 w 18"/>
                <a:gd name="T11" fmla="*/ 0 h 16"/>
                <a:gd name="T12" fmla="*/ 0 w 18"/>
                <a:gd name="T13" fmla="*/ 14 h 16"/>
                <a:gd name="T14" fmla="*/ 7 w 18"/>
                <a:gd name="T15" fmla="*/ 15 h 16"/>
                <a:gd name="T16" fmla="*/ 10 w 18"/>
                <a:gd name="T17" fmla="*/ 16 h 16"/>
                <a:gd name="T18" fmla="*/ 13 w 18"/>
                <a:gd name="T19" fmla="*/ 15 h 16"/>
                <a:gd name="T20" fmla="*/ 18 w 18"/>
                <a:gd name="T21" fmla="*/ 14 h 16"/>
                <a:gd name="T22" fmla="*/ 17 w 18"/>
                <a:gd name="T23" fmla="*/ 1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8" h="16">
                  <a:moveTo>
                    <a:pt x="17" y="14"/>
                  </a:moveTo>
                  <a:cubicBezTo>
                    <a:pt x="13" y="14"/>
                    <a:pt x="11" y="11"/>
                    <a:pt x="8" y="9"/>
                  </a:cubicBezTo>
                  <a:cubicBezTo>
                    <a:pt x="7" y="7"/>
                    <a:pt x="5" y="6"/>
                    <a:pt x="4" y="5"/>
                  </a:cubicBezTo>
                  <a:cubicBezTo>
                    <a:pt x="3" y="5"/>
                    <a:pt x="1" y="4"/>
                    <a:pt x="1" y="3"/>
                  </a:cubicBezTo>
                  <a:cubicBezTo>
                    <a:pt x="1" y="3"/>
                    <a:pt x="2" y="3"/>
                    <a:pt x="2" y="2"/>
                  </a:cubicBezTo>
                  <a:cubicBezTo>
                    <a:pt x="3" y="2"/>
                    <a:pt x="1" y="0"/>
                    <a:pt x="0" y="0"/>
                  </a:cubicBezTo>
                  <a:cubicBezTo>
                    <a:pt x="0" y="5"/>
                    <a:pt x="0" y="10"/>
                    <a:pt x="0" y="14"/>
                  </a:cubicBezTo>
                  <a:cubicBezTo>
                    <a:pt x="0" y="15"/>
                    <a:pt x="6" y="15"/>
                    <a:pt x="7" y="15"/>
                  </a:cubicBezTo>
                  <a:cubicBezTo>
                    <a:pt x="8" y="15"/>
                    <a:pt x="9" y="15"/>
                    <a:pt x="10" y="16"/>
                  </a:cubicBezTo>
                  <a:cubicBezTo>
                    <a:pt x="12" y="16"/>
                    <a:pt x="12" y="16"/>
                    <a:pt x="13" y="15"/>
                  </a:cubicBezTo>
                  <a:cubicBezTo>
                    <a:pt x="14" y="15"/>
                    <a:pt x="18" y="15"/>
                    <a:pt x="18" y="14"/>
                  </a:cubicBezTo>
                  <a:cubicBezTo>
                    <a:pt x="18" y="14"/>
                    <a:pt x="18" y="13"/>
                    <a:pt x="17" y="1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2" name="Freeform 617"/>
            <p:cNvSpPr>
              <a:spLocks/>
            </p:cNvSpPr>
            <p:nvPr/>
          </p:nvSpPr>
          <p:spPr bwMode="auto">
            <a:xfrm>
              <a:off x="8305288" y="11747159"/>
              <a:ext cx="280256" cy="216615"/>
            </a:xfrm>
            <a:custGeom>
              <a:avLst/>
              <a:gdLst>
                <a:gd name="T0" fmla="*/ 19 w 30"/>
                <a:gd name="T1" fmla="*/ 17 h 23"/>
                <a:gd name="T2" fmla="*/ 19 w 30"/>
                <a:gd name="T3" fmla="*/ 7 h 23"/>
                <a:gd name="T4" fmla="*/ 19 w 30"/>
                <a:gd name="T5" fmla="*/ 3 h 23"/>
                <a:gd name="T6" fmla="*/ 15 w 30"/>
                <a:gd name="T7" fmla="*/ 1 h 23"/>
                <a:gd name="T8" fmla="*/ 12 w 30"/>
                <a:gd name="T9" fmla="*/ 3 h 23"/>
                <a:gd name="T10" fmla="*/ 13 w 30"/>
                <a:gd name="T11" fmla="*/ 6 h 23"/>
                <a:gd name="T12" fmla="*/ 15 w 30"/>
                <a:gd name="T13" fmla="*/ 6 h 23"/>
                <a:gd name="T14" fmla="*/ 14 w 30"/>
                <a:gd name="T15" fmla="*/ 8 h 23"/>
                <a:gd name="T16" fmla="*/ 13 w 30"/>
                <a:gd name="T17" fmla="*/ 11 h 23"/>
                <a:gd name="T18" fmla="*/ 16 w 30"/>
                <a:gd name="T19" fmla="*/ 13 h 23"/>
                <a:gd name="T20" fmla="*/ 12 w 30"/>
                <a:gd name="T21" fmla="*/ 13 h 23"/>
                <a:gd name="T22" fmla="*/ 9 w 30"/>
                <a:gd name="T23" fmla="*/ 12 h 23"/>
                <a:gd name="T24" fmla="*/ 10 w 30"/>
                <a:gd name="T25" fmla="*/ 12 h 23"/>
                <a:gd name="T26" fmla="*/ 10 w 30"/>
                <a:gd name="T27" fmla="*/ 9 h 23"/>
                <a:gd name="T28" fmla="*/ 8 w 30"/>
                <a:gd name="T29" fmla="*/ 11 h 23"/>
                <a:gd name="T30" fmla="*/ 5 w 30"/>
                <a:gd name="T31" fmla="*/ 11 h 23"/>
                <a:gd name="T32" fmla="*/ 0 w 30"/>
                <a:gd name="T33" fmla="*/ 12 h 23"/>
                <a:gd name="T34" fmla="*/ 2 w 30"/>
                <a:gd name="T35" fmla="*/ 12 h 23"/>
                <a:gd name="T36" fmla="*/ 3 w 30"/>
                <a:gd name="T37" fmla="*/ 12 h 23"/>
                <a:gd name="T38" fmla="*/ 5 w 30"/>
                <a:gd name="T39" fmla="*/ 12 h 23"/>
                <a:gd name="T40" fmla="*/ 6 w 30"/>
                <a:gd name="T41" fmla="*/ 13 h 23"/>
                <a:gd name="T42" fmla="*/ 4 w 30"/>
                <a:gd name="T43" fmla="*/ 15 h 23"/>
                <a:gd name="T44" fmla="*/ 6 w 30"/>
                <a:gd name="T45" fmla="*/ 15 h 23"/>
                <a:gd name="T46" fmla="*/ 8 w 30"/>
                <a:gd name="T47" fmla="*/ 16 h 23"/>
                <a:gd name="T48" fmla="*/ 7 w 30"/>
                <a:gd name="T49" fmla="*/ 16 h 23"/>
                <a:gd name="T50" fmla="*/ 10 w 30"/>
                <a:gd name="T51" fmla="*/ 17 h 23"/>
                <a:gd name="T52" fmla="*/ 12 w 30"/>
                <a:gd name="T53" fmla="*/ 17 h 23"/>
                <a:gd name="T54" fmla="*/ 17 w 30"/>
                <a:gd name="T55" fmla="*/ 21 h 23"/>
                <a:gd name="T56" fmla="*/ 16 w 30"/>
                <a:gd name="T57" fmla="*/ 20 h 23"/>
                <a:gd name="T58" fmla="*/ 23 w 30"/>
                <a:gd name="T59" fmla="*/ 23 h 23"/>
                <a:gd name="T60" fmla="*/ 19 w 30"/>
                <a:gd name="T61" fmla="*/ 18 h 23"/>
                <a:gd name="T62" fmla="*/ 24 w 30"/>
                <a:gd name="T63" fmla="*/ 19 h 23"/>
                <a:gd name="T64" fmla="*/ 30 w 30"/>
                <a:gd name="T65" fmla="*/ 18 h 23"/>
                <a:gd name="T66" fmla="*/ 19 w 30"/>
                <a:gd name="T67" fmla="*/ 17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30" h="23">
                  <a:moveTo>
                    <a:pt x="19" y="17"/>
                  </a:moveTo>
                  <a:cubicBezTo>
                    <a:pt x="19" y="13"/>
                    <a:pt x="19" y="10"/>
                    <a:pt x="19" y="7"/>
                  </a:cubicBezTo>
                  <a:cubicBezTo>
                    <a:pt x="19" y="6"/>
                    <a:pt x="19" y="4"/>
                    <a:pt x="19" y="3"/>
                  </a:cubicBezTo>
                  <a:cubicBezTo>
                    <a:pt x="19" y="2"/>
                    <a:pt x="16" y="0"/>
                    <a:pt x="15" y="1"/>
                  </a:cubicBezTo>
                  <a:cubicBezTo>
                    <a:pt x="14" y="2"/>
                    <a:pt x="12" y="1"/>
                    <a:pt x="12" y="3"/>
                  </a:cubicBezTo>
                  <a:cubicBezTo>
                    <a:pt x="11" y="5"/>
                    <a:pt x="9" y="7"/>
                    <a:pt x="13" y="6"/>
                  </a:cubicBezTo>
                  <a:cubicBezTo>
                    <a:pt x="13" y="6"/>
                    <a:pt x="15" y="6"/>
                    <a:pt x="15" y="6"/>
                  </a:cubicBezTo>
                  <a:cubicBezTo>
                    <a:pt x="16" y="6"/>
                    <a:pt x="14" y="8"/>
                    <a:pt x="14" y="8"/>
                  </a:cubicBezTo>
                  <a:cubicBezTo>
                    <a:pt x="13" y="8"/>
                    <a:pt x="11" y="10"/>
                    <a:pt x="13" y="11"/>
                  </a:cubicBezTo>
                  <a:cubicBezTo>
                    <a:pt x="13" y="12"/>
                    <a:pt x="16" y="12"/>
                    <a:pt x="16" y="13"/>
                  </a:cubicBezTo>
                  <a:cubicBezTo>
                    <a:pt x="16" y="13"/>
                    <a:pt x="12" y="13"/>
                    <a:pt x="12" y="13"/>
                  </a:cubicBezTo>
                  <a:cubicBezTo>
                    <a:pt x="11" y="13"/>
                    <a:pt x="9" y="12"/>
                    <a:pt x="9" y="12"/>
                  </a:cubicBezTo>
                  <a:cubicBezTo>
                    <a:pt x="9" y="12"/>
                    <a:pt x="10" y="13"/>
                    <a:pt x="10" y="12"/>
                  </a:cubicBezTo>
                  <a:cubicBezTo>
                    <a:pt x="10" y="11"/>
                    <a:pt x="11" y="10"/>
                    <a:pt x="10" y="9"/>
                  </a:cubicBezTo>
                  <a:cubicBezTo>
                    <a:pt x="10" y="9"/>
                    <a:pt x="8" y="11"/>
                    <a:pt x="8" y="11"/>
                  </a:cubicBezTo>
                  <a:cubicBezTo>
                    <a:pt x="7" y="12"/>
                    <a:pt x="6" y="11"/>
                    <a:pt x="5" y="11"/>
                  </a:cubicBezTo>
                  <a:cubicBezTo>
                    <a:pt x="4" y="11"/>
                    <a:pt x="0" y="10"/>
                    <a:pt x="0" y="12"/>
                  </a:cubicBezTo>
                  <a:cubicBezTo>
                    <a:pt x="0" y="13"/>
                    <a:pt x="2" y="12"/>
                    <a:pt x="2" y="12"/>
                  </a:cubicBezTo>
                  <a:cubicBezTo>
                    <a:pt x="3" y="11"/>
                    <a:pt x="2" y="12"/>
                    <a:pt x="3" y="12"/>
                  </a:cubicBezTo>
                  <a:cubicBezTo>
                    <a:pt x="4" y="13"/>
                    <a:pt x="4" y="11"/>
                    <a:pt x="5" y="12"/>
                  </a:cubicBezTo>
                  <a:cubicBezTo>
                    <a:pt x="5" y="12"/>
                    <a:pt x="6" y="13"/>
                    <a:pt x="6" y="13"/>
                  </a:cubicBezTo>
                  <a:cubicBezTo>
                    <a:pt x="6" y="13"/>
                    <a:pt x="2" y="14"/>
                    <a:pt x="4" y="15"/>
                  </a:cubicBezTo>
                  <a:cubicBezTo>
                    <a:pt x="5" y="16"/>
                    <a:pt x="6" y="14"/>
                    <a:pt x="6" y="15"/>
                  </a:cubicBezTo>
                  <a:cubicBezTo>
                    <a:pt x="7" y="15"/>
                    <a:pt x="8" y="16"/>
                    <a:pt x="8" y="16"/>
                  </a:cubicBezTo>
                  <a:cubicBezTo>
                    <a:pt x="8" y="16"/>
                    <a:pt x="8" y="16"/>
                    <a:pt x="7" y="16"/>
                  </a:cubicBezTo>
                  <a:cubicBezTo>
                    <a:pt x="7" y="17"/>
                    <a:pt x="9" y="17"/>
                    <a:pt x="10" y="17"/>
                  </a:cubicBezTo>
                  <a:cubicBezTo>
                    <a:pt x="11" y="17"/>
                    <a:pt x="11" y="15"/>
                    <a:pt x="12" y="17"/>
                  </a:cubicBezTo>
                  <a:cubicBezTo>
                    <a:pt x="12" y="17"/>
                    <a:pt x="16" y="22"/>
                    <a:pt x="17" y="21"/>
                  </a:cubicBezTo>
                  <a:cubicBezTo>
                    <a:pt x="17" y="21"/>
                    <a:pt x="16" y="20"/>
                    <a:pt x="16" y="20"/>
                  </a:cubicBezTo>
                  <a:cubicBezTo>
                    <a:pt x="16" y="19"/>
                    <a:pt x="22" y="23"/>
                    <a:pt x="23" y="23"/>
                  </a:cubicBezTo>
                  <a:cubicBezTo>
                    <a:pt x="23" y="22"/>
                    <a:pt x="19" y="19"/>
                    <a:pt x="19" y="18"/>
                  </a:cubicBezTo>
                  <a:cubicBezTo>
                    <a:pt x="20" y="18"/>
                    <a:pt x="24" y="19"/>
                    <a:pt x="24" y="19"/>
                  </a:cubicBezTo>
                  <a:cubicBezTo>
                    <a:pt x="26" y="19"/>
                    <a:pt x="28" y="19"/>
                    <a:pt x="30" y="18"/>
                  </a:cubicBezTo>
                  <a:cubicBezTo>
                    <a:pt x="27" y="16"/>
                    <a:pt x="23" y="17"/>
                    <a:pt x="19" y="1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3" name="Freeform 618"/>
            <p:cNvSpPr>
              <a:spLocks/>
            </p:cNvSpPr>
            <p:nvPr/>
          </p:nvSpPr>
          <p:spPr bwMode="auto">
            <a:xfrm>
              <a:off x="8260699" y="8501084"/>
              <a:ext cx="710194" cy="516057"/>
            </a:xfrm>
            <a:custGeom>
              <a:avLst/>
              <a:gdLst>
                <a:gd name="T0" fmla="*/ 63 w 76"/>
                <a:gd name="T1" fmla="*/ 28 h 55"/>
                <a:gd name="T2" fmla="*/ 66 w 76"/>
                <a:gd name="T3" fmla="*/ 24 h 55"/>
                <a:gd name="T4" fmla="*/ 67 w 76"/>
                <a:gd name="T5" fmla="*/ 22 h 55"/>
                <a:gd name="T6" fmla="*/ 67 w 76"/>
                <a:gd name="T7" fmla="*/ 18 h 55"/>
                <a:gd name="T8" fmla="*/ 61 w 76"/>
                <a:gd name="T9" fmla="*/ 15 h 55"/>
                <a:gd name="T10" fmla="*/ 63 w 76"/>
                <a:gd name="T11" fmla="*/ 14 h 55"/>
                <a:gd name="T12" fmla="*/ 64 w 76"/>
                <a:gd name="T13" fmla="*/ 11 h 55"/>
                <a:gd name="T14" fmla="*/ 60 w 76"/>
                <a:gd name="T15" fmla="*/ 9 h 55"/>
                <a:gd name="T16" fmla="*/ 59 w 76"/>
                <a:gd name="T17" fmla="*/ 8 h 55"/>
                <a:gd name="T18" fmla="*/ 57 w 76"/>
                <a:gd name="T19" fmla="*/ 9 h 55"/>
                <a:gd name="T20" fmla="*/ 57 w 76"/>
                <a:gd name="T21" fmla="*/ 7 h 55"/>
                <a:gd name="T22" fmla="*/ 54 w 76"/>
                <a:gd name="T23" fmla="*/ 8 h 55"/>
                <a:gd name="T24" fmla="*/ 54 w 76"/>
                <a:gd name="T25" fmla="*/ 6 h 55"/>
                <a:gd name="T26" fmla="*/ 58 w 76"/>
                <a:gd name="T27" fmla="*/ 5 h 55"/>
                <a:gd name="T28" fmla="*/ 55 w 76"/>
                <a:gd name="T29" fmla="*/ 4 h 55"/>
                <a:gd name="T30" fmla="*/ 49 w 76"/>
                <a:gd name="T31" fmla="*/ 4 h 55"/>
                <a:gd name="T32" fmla="*/ 44 w 76"/>
                <a:gd name="T33" fmla="*/ 7 h 55"/>
                <a:gd name="T34" fmla="*/ 38 w 76"/>
                <a:gd name="T35" fmla="*/ 5 h 55"/>
                <a:gd name="T36" fmla="*/ 29 w 76"/>
                <a:gd name="T37" fmla="*/ 5 h 55"/>
                <a:gd name="T38" fmla="*/ 26 w 76"/>
                <a:gd name="T39" fmla="*/ 2 h 55"/>
                <a:gd name="T40" fmla="*/ 20 w 76"/>
                <a:gd name="T41" fmla="*/ 0 h 55"/>
                <a:gd name="T42" fmla="*/ 11 w 76"/>
                <a:gd name="T43" fmla="*/ 4 h 55"/>
                <a:gd name="T44" fmla="*/ 13 w 76"/>
                <a:gd name="T45" fmla="*/ 12 h 55"/>
                <a:gd name="T46" fmla="*/ 8 w 76"/>
                <a:gd name="T47" fmla="*/ 8 h 55"/>
                <a:gd name="T48" fmla="*/ 10 w 76"/>
                <a:gd name="T49" fmla="*/ 5 h 55"/>
                <a:gd name="T50" fmla="*/ 8 w 76"/>
                <a:gd name="T51" fmla="*/ 1 h 55"/>
                <a:gd name="T52" fmla="*/ 4 w 76"/>
                <a:gd name="T53" fmla="*/ 7 h 55"/>
                <a:gd name="T54" fmla="*/ 3 w 76"/>
                <a:gd name="T55" fmla="*/ 12 h 55"/>
                <a:gd name="T56" fmla="*/ 5 w 76"/>
                <a:gd name="T57" fmla="*/ 13 h 55"/>
                <a:gd name="T58" fmla="*/ 7 w 76"/>
                <a:gd name="T59" fmla="*/ 16 h 55"/>
                <a:gd name="T60" fmla="*/ 10 w 76"/>
                <a:gd name="T61" fmla="*/ 23 h 55"/>
                <a:gd name="T62" fmla="*/ 13 w 76"/>
                <a:gd name="T63" fmla="*/ 23 h 55"/>
                <a:gd name="T64" fmla="*/ 15 w 76"/>
                <a:gd name="T65" fmla="*/ 22 h 55"/>
                <a:gd name="T66" fmla="*/ 21 w 76"/>
                <a:gd name="T67" fmla="*/ 27 h 55"/>
                <a:gd name="T68" fmla="*/ 23 w 76"/>
                <a:gd name="T69" fmla="*/ 27 h 55"/>
                <a:gd name="T70" fmla="*/ 26 w 76"/>
                <a:gd name="T71" fmla="*/ 27 h 55"/>
                <a:gd name="T72" fmla="*/ 31 w 76"/>
                <a:gd name="T73" fmla="*/ 29 h 55"/>
                <a:gd name="T74" fmla="*/ 31 w 76"/>
                <a:gd name="T75" fmla="*/ 38 h 55"/>
                <a:gd name="T76" fmla="*/ 32 w 76"/>
                <a:gd name="T77" fmla="*/ 41 h 55"/>
                <a:gd name="T78" fmla="*/ 30 w 76"/>
                <a:gd name="T79" fmla="*/ 44 h 55"/>
                <a:gd name="T80" fmla="*/ 40 w 76"/>
                <a:gd name="T81" fmla="*/ 53 h 55"/>
                <a:gd name="T82" fmla="*/ 42 w 76"/>
                <a:gd name="T83" fmla="*/ 54 h 55"/>
                <a:gd name="T84" fmla="*/ 45 w 76"/>
                <a:gd name="T85" fmla="*/ 52 h 55"/>
                <a:gd name="T86" fmla="*/ 51 w 76"/>
                <a:gd name="T87" fmla="*/ 47 h 55"/>
                <a:gd name="T88" fmla="*/ 49 w 76"/>
                <a:gd name="T89" fmla="*/ 44 h 55"/>
                <a:gd name="T90" fmla="*/ 48 w 76"/>
                <a:gd name="T91" fmla="*/ 41 h 55"/>
                <a:gd name="T92" fmla="*/ 45 w 76"/>
                <a:gd name="T93" fmla="*/ 38 h 55"/>
                <a:gd name="T94" fmla="*/ 52 w 76"/>
                <a:gd name="T95" fmla="*/ 38 h 55"/>
                <a:gd name="T96" fmla="*/ 54 w 76"/>
                <a:gd name="T97" fmla="*/ 40 h 55"/>
                <a:gd name="T98" fmla="*/ 56 w 76"/>
                <a:gd name="T99" fmla="*/ 38 h 55"/>
                <a:gd name="T100" fmla="*/ 62 w 76"/>
                <a:gd name="T101" fmla="*/ 36 h 55"/>
                <a:gd name="T102" fmla="*/ 67 w 76"/>
                <a:gd name="T103" fmla="*/ 33 h 55"/>
                <a:gd name="T104" fmla="*/ 63 w 76"/>
                <a:gd name="T105" fmla="*/ 28 h 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76" h="55">
                  <a:moveTo>
                    <a:pt x="63" y="28"/>
                  </a:moveTo>
                  <a:cubicBezTo>
                    <a:pt x="63" y="26"/>
                    <a:pt x="63" y="25"/>
                    <a:pt x="66" y="24"/>
                  </a:cubicBezTo>
                  <a:cubicBezTo>
                    <a:pt x="66" y="23"/>
                    <a:pt x="68" y="23"/>
                    <a:pt x="67" y="22"/>
                  </a:cubicBezTo>
                  <a:cubicBezTo>
                    <a:pt x="66" y="21"/>
                    <a:pt x="65" y="19"/>
                    <a:pt x="67" y="18"/>
                  </a:cubicBezTo>
                  <a:cubicBezTo>
                    <a:pt x="76" y="14"/>
                    <a:pt x="61" y="15"/>
                    <a:pt x="61" y="15"/>
                  </a:cubicBezTo>
                  <a:cubicBezTo>
                    <a:pt x="61" y="14"/>
                    <a:pt x="62" y="14"/>
                    <a:pt x="63" y="14"/>
                  </a:cubicBezTo>
                  <a:cubicBezTo>
                    <a:pt x="64" y="14"/>
                    <a:pt x="64" y="12"/>
                    <a:pt x="64" y="11"/>
                  </a:cubicBezTo>
                  <a:cubicBezTo>
                    <a:pt x="64" y="10"/>
                    <a:pt x="60" y="8"/>
                    <a:pt x="60" y="9"/>
                  </a:cubicBezTo>
                  <a:cubicBezTo>
                    <a:pt x="60" y="10"/>
                    <a:pt x="59" y="8"/>
                    <a:pt x="59" y="8"/>
                  </a:cubicBezTo>
                  <a:cubicBezTo>
                    <a:pt x="58" y="8"/>
                    <a:pt x="58" y="10"/>
                    <a:pt x="57" y="9"/>
                  </a:cubicBezTo>
                  <a:cubicBezTo>
                    <a:pt x="57" y="9"/>
                    <a:pt x="57" y="8"/>
                    <a:pt x="57" y="7"/>
                  </a:cubicBezTo>
                  <a:cubicBezTo>
                    <a:pt x="56" y="6"/>
                    <a:pt x="55" y="8"/>
                    <a:pt x="54" y="8"/>
                  </a:cubicBezTo>
                  <a:cubicBezTo>
                    <a:pt x="54" y="8"/>
                    <a:pt x="54" y="6"/>
                    <a:pt x="54" y="6"/>
                  </a:cubicBezTo>
                  <a:cubicBezTo>
                    <a:pt x="54" y="4"/>
                    <a:pt x="57" y="5"/>
                    <a:pt x="58" y="5"/>
                  </a:cubicBezTo>
                  <a:cubicBezTo>
                    <a:pt x="59" y="4"/>
                    <a:pt x="55" y="4"/>
                    <a:pt x="55" y="4"/>
                  </a:cubicBezTo>
                  <a:cubicBezTo>
                    <a:pt x="53" y="4"/>
                    <a:pt x="51" y="3"/>
                    <a:pt x="49" y="4"/>
                  </a:cubicBezTo>
                  <a:cubicBezTo>
                    <a:pt x="47" y="5"/>
                    <a:pt x="46" y="8"/>
                    <a:pt x="44" y="7"/>
                  </a:cubicBezTo>
                  <a:cubicBezTo>
                    <a:pt x="41" y="7"/>
                    <a:pt x="40" y="7"/>
                    <a:pt x="38" y="5"/>
                  </a:cubicBezTo>
                  <a:cubicBezTo>
                    <a:pt x="36" y="3"/>
                    <a:pt x="32" y="5"/>
                    <a:pt x="29" y="5"/>
                  </a:cubicBezTo>
                  <a:cubicBezTo>
                    <a:pt x="27" y="5"/>
                    <a:pt x="27" y="4"/>
                    <a:pt x="26" y="2"/>
                  </a:cubicBezTo>
                  <a:cubicBezTo>
                    <a:pt x="25" y="0"/>
                    <a:pt x="23" y="0"/>
                    <a:pt x="20" y="0"/>
                  </a:cubicBezTo>
                  <a:cubicBezTo>
                    <a:pt x="19" y="0"/>
                    <a:pt x="11" y="1"/>
                    <a:pt x="11" y="4"/>
                  </a:cubicBezTo>
                  <a:cubicBezTo>
                    <a:pt x="11" y="7"/>
                    <a:pt x="15" y="8"/>
                    <a:pt x="13" y="12"/>
                  </a:cubicBezTo>
                  <a:cubicBezTo>
                    <a:pt x="11" y="14"/>
                    <a:pt x="7" y="10"/>
                    <a:pt x="8" y="8"/>
                  </a:cubicBezTo>
                  <a:cubicBezTo>
                    <a:pt x="8" y="7"/>
                    <a:pt x="10" y="6"/>
                    <a:pt x="10" y="5"/>
                  </a:cubicBezTo>
                  <a:cubicBezTo>
                    <a:pt x="11" y="3"/>
                    <a:pt x="8" y="2"/>
                    <a:pt x="8" y="1"/>
                  </a:cubicBezTo>
                  <a:cubicBezTo>
                    <a:pt x="5" y="3"/>
                    <a:pt x="4" y="4"/>
                    <a:pt x="4" y="7"/>
                  </a:cubicBezTo>
                  <a:cubicBezTo>
                    <a:pt x="3" y="8"/>
                    <a:pt x="0" y="12"/>
                    <a:pt x="3" y="12"/>
                  </a:cubicBezTo>
                  <a:cubicBezTo>
                    <a:pt x="3" y="12"/>
                    <a:pt x="4" y="12"/>
                    <a:pt x="5" y="13"/>
                  </a:cubicBezTo>
                  <a:cubicBezTo>
                    <a:pt x="5" y="14"/>
                    <a:pt x="6" y="15"/>
                    <a:pt x="7" y="16"/>
                  </a:cubicBezTo>
                  <a:cubicBezTo>
                    <a:pt x="9" y="18"/>
                    <a:pt x="5" y="22"/>
                    <a:pt x="10" y="23"/>
                  </a:cubicBezTo>
                  <a:cubicBezTo>
                    <a:pt x="10" y="23"/>
                    <a:pt x="12" y="23"/>
                    <a:pt x="13" y="23"/>
                  </a:cubicBezTo>
                  <a:cubicBezTo>
                    <a:pt x="14" y="23"/>
                    <a:pt x="14" y="22"/>
                    <a:pt x="15" y="22"/>
                  </a:cubicBezTo>
                  <a:cubicBezTo>
                    <a:pt x="18" y="22"/>
                    <a:pt x="19" y="25"/>
                    <a:pt x="21" y="27"/>
                  </a:cubicBezTo>
                  <a:cubicBezTo>
                    <a:pt x="21" y="27"/>
                    <a:pt x="22" y="28"/>
                    <a:pt x="23" y="27"/>
                  </a:cubicBezTo>
                  <a:cubicBezTo>
                    <a:pt x="23" y="26"/>
                    <a:pt x="24" y="27"/>
                    <a:pt x="26" y="27"/>
                  </a:cubicBezTo>
                  <a:cubicBezTo>
                    <a:pt x="28" y="28"/>
                    <a:pt x="33" y="25"/>
                    <a:pt x="31" y="29"/>
                  </a:cubicBezTo>
                  <a:cubicBezTo>
                    <a:pt x="29" y="32"/>
                    <a:pt x="29" y="35"/>
                    <a:pt x="31" y="38"/>
                  </a:cubicBezTo>
                  <a:cubicBezTo>
                    <a:pt x="31" y="39"/>
                    <a:pt x="32" y="40"/>
                    <a:pt x="32" y="41"/>
                  </a:cubicBezTo>
                  <a:cubicBezTo>
                    <a:pt x="32" y="42"/>
                    <a:pt x="29" y="43"/>
                    <a:pt x="30" y="44"/>
                  </a:cubicBezTo>
                  <a:cubicBezTo>
                    <a:pt x="33" y="47"/>
                    <a:pt x="34" y="55"/>
                    <a:pt x="40" y="53"/>
                  </a:cubicBezTo>
                  <a:cubicBezTo>
                    <a:pt x="41" y="53"/>
                    <a:pt x="41" y="54"/>
                    <a:pt x="42" y="54"/>
                  </a:cubicBezTo>
                  <a:cubicBezTo>
                    <a:pt x="43" y="54"/>
                    <a:pt x="44" y="53"/>
                    <a:pt x="45" y="52"/>
                  </a:cubicBezTo>
                  <a:cubicBezTo>
                    <a:pt x="47" y="51"/>
                    <a:pt x="48" y="49"/>
                    <a:pt x="51" y="47"/>
                  </a:cubicBezTo>
                  <a:cubicBezTo>
                    <a:pt x="53" y="46"/>
                    <a:pt x="49" y="46"/>
                    <a:pt x="49" y="44"/>
                  </a:cubicBezTo>
                  <a:cubicBezTo>
                    <a:pt x="49" y="43"/>
                    <a:pt x="48" y="42"/>
                    <a:pt x="48" y="41"/>
                  </a:cubicBezTo>
                  <a:cubicBezTo>
                    <a:pt x="48" y="40"/>
                    <a:pt x="45" y="39"/>
                    <a:pt x="45" y="38"/>
                  </a:cubicBezTo>
                  <a:cubicBezTo>
                    <a:pt x="45" y="37"/>
                    <a:pt x="51" y="38"/>
                    <a:pt x="52" y="38"/>
                  </a:cubicBezTo>
                  <a:cubicBezTo>
                    <a:pt x="54" y="38"/>
                    <a:pt x="53" y="39"/>
                    <a:pt x="54" y="40"/>
                  </a:cubicBezTo>
                  <a:cubicBezTo>
                    <a:pt x="55" y="40"/>
                    <a:pt x="55" y="38"/>
                    <a:pt x="56" y="38"/>
                  </a:cubicBezTo>
                  <a:cubicBezTo>
                    <a:pt x="57" y="37"/>
                    <a:pt x="60" y="37"/>
                    <a:pt x="62" y="36"/>
                  </a:cubicBezTo>
                  <a:cubicBezTo>
                    <a:pt x="63" y="35"/>
                    <a:pt x="65" y="34"/>
                    <a:pt x="67" y="33"/>
                  </a:cubicBezTo>
                  <a:cubicBezTo>
                    <a:pt x="66" y="31"/>
                    <a:pt x="63" y="30"/>
                    <a:pt x="63" y="2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4" name="Freeform 619"/>
            <p:cNvSpPr>
              <a:spLocks/>
            </p:cNvSpPr>
            <p:nvPr/>
          </p:nvSpPr>
          <p:spPr bwMode="auto">
            <a:xfrm>
              <a:off x="8830764" y="8641249"/>
              <a:ext cx="242036" cy="356781"/>
            </a:xfrm>
            <a:custGeom>
              <a:avLst/>
              <a:gdLst>
                <a:gd name="T0" fmla="*/ 22 w 26"/>
                <a:gd name="T1" fmla="*/ 29 h 38"/>
                <a:gd name="T2" fmla="*/ 18 w 26"/>
                <a:gd name="T3" fmla="*/ 21 h 38"/>
                <a:gd name="T4" fmla="*/ 20 w 26"/>
                <a:gd name="T5" fmla="*/ 18 h 38"/>
                <a:gd name="T6" fmla="*/ 22 w 26"/>
                <a:gd name="T7" fmla="*/ 15 h 38"/>
                <a:gd name="T8" fmla="*/ 22 w 26"/>
                <a:gd name="T9" fmla="*/ 13 h 38"/>
                <a:gd name="T10" fmla="*/ 20 w 26"/>
                <a:gd name="T11" fmla="*/ 11 h 38"/>
                <a:gd name="T12" fmla="*/ 16 w 26"/>
                <a:gd name="T13" fmla="*/ 7 h 38"/>
                <a:gd name="T14" fmla="*/ 9 w 26"/>
                <a:gd name="T15" fmla="*/ 0 h 38"/>
                <a:gd name="T16" fmla="*/ 5 w 26"/>
                <a:gd name="T17" fmla="*/ 5 h 38"/>
                <a:gd name="T18" fmla="*/ 6 w 26"/>
                <a:gd name="T19" fmla="*/ 8 h 38"/>
                <a:gd name="T20" fmla="*/ 3 w 26"/>
                <a:gd name="T21" fmla="*/ 10 h 38"/>
                <a:gd name="T22" fmla="*/ 4 w 26"/>
                <a:gd name="T23" fmla="*/ 16 h 38"/>
                <a:gd name="T24" fmla="*/ 7 w 26"/>
                <a:gd name="T25" fmla="*/ 18 h 38"/>
                <a:gd name="T26" fmla="*/ 8 w 26"/>
                <a:gd name="T27" fmla="*/ 20 h 38"/>
                <a:gd name="T28" fmla="*/ 8 w 26"/>
                <a:gd name="T29" fmla="*/ 27 h 38"/>
                <a:gd name="T30" fmla="*/ 11 w 26"/>
                <a:gd name="T31" fmla="*/ 35 h 38"/>
                <a:gd name="T32" fmla="*/ 17 w 26"/>
                <a:gd name="T33" fmla="*/ 35 h 38"/>
                <a:gd name="T34" fmla="*/ 21 w 26"/>
                <a:gd name="T35" fmla="*/ 34 h 38"/>
                <a:gd name="T36" fmla="*/ 26 w 26"/>
                <a:gd name="T37" fmla="*/ 34 h 38"/>
                <a:gd name="T38" fmla="*/ 22 w 26"/>
                <a:gd name="T39" fmla="*/ 29 h 38"/>
                <a:gd name="T40" fmla="*/ 22 w 26"/>
                <a:gd name="T41" fmla="*/ 29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26" h="38">
                  <a:moveTo>
                    <a:pt x="22" y="29"/>
                  </a:moveTo>
                  <a:cubicBezTo>
                    <a:pt x="22" y="28"/>
                    <a:pt x="17" y="22"/>
                    <a:pt x="18" y="21"/>
                  </a:cubicBezTo>
                  <a:cubicBezTo>
                    <a:pt x="19" y="20"/>
                    <a:pt x="18" y="19"/>
                    <a:pt x="20" y="18"/>
                  </a:cubicBezTo>
                  <a:cubicBezTo>
                    <a:pt x="23" y="18"/>
                    <a:pt x="22" y="16"/>
                    <a:pt x="22" y="15"/>
                  </a:cubicBezTo>
                  <a:cubicBezTo>
                    <a:pt x="22" y="14"/>
                    <a:pt x="22" y="13"/>
                    <a:pt x="22" y="13"/>
                  </a:cubicBezTo>
                  <a:cubicBezTo>
                    <a:pt x="22" y="12"/>
                    <a:pt x="21" y="12"/>
                    <a:pt x="20" y="11"/>
                  </a:cubicBezTo>
                  <a:cubicBezTo>
                    <a:pt x="19" y="9"/>
                    <a:pt x="16" y="9"/>
                    <a:pt x="16" y="7"/>
                  </a:cubicBezTo>
                  <a:cubicBezTo>
                    <a:pt x="15" y="4"/>
                    <a:pt x="11" y="1"/>
                    <a:pt x="9" y="0"/>
                  </a:cubicBezTo>
                  <a:cubicBezTo>
                    <a:pt x="9" y="3"/>
                    <a:pt x="4" y="3"/>
                    <a:pt x="5" y="5"/>
                  </a:cubicBezTo>
                  <a:cubicBezTo>
                    <a:pt x="5" y="6"/>
                    <a:pt x="7" y="7"/>
                    <a:pt x="6" y="8"/>
                  </a:cubicBezTo>
                  <a:cubicBezTo>
                    <a:pt x="5" y="8"/>
                    <a:pt x="3" y="9"/>
                    <a:pt x="3" y="10"/>
                  </a:cubicBezTo>
                  <a:cubicBezTo>
                    <a:pt x="0" y="11"/>
                    <a:pt x="2" y="14"/>
                    <a:pt x="4" y="16"/>
                  </a:cubicBezTo>
                  <a:cubicBezTo>
                    <a:pt x="5" y="17"/>
                    <a:pt x="5" y="18"/>
                    <a:pt x="7" y="18"/>
                  </a:cubicBezTo>
                  <a:cubicBezTo>
                    <a:pt x="8" y="18"/>
                    <a:pt x="7" y="19"/>
                    <a:pt x="8" y="20"/>
                  </a:cubicBezTo>
                  <a:cubicBezTo>
                    <a:pt x="10" y="23"/>
                    <a:pt x="9" y="24"/>
                    <a:pt x="8" y="27"/>
                  </a:cubicBezTo>
                  <a:cubicBezTo>
                    <a:pt x="8" y="30"/>
                    <a:pt x="10" y="33"/>
                    <a:pt x="11" y="35"/>
                  </a:cubicBezTo>
                  <a:cubicBezTo>
                    <a:pt x="14" y="38"/>
                    <a:pt x="15" y="35"/>
                    <a:pt x="17" y="35"/>
                  </a:cubicBezTo>
                  <a:cubicBezTo>
                    <a:pt x="19" y="35"/>
                    <a:pt x="20" y="34"/>
                    <a:pt x="21" y="34"/>
                  </a:cubicBezTo>
                  <a:cubicBezTo>
                    <a:pt x="23" y="33"/>
                    <a:pt x="24" y="33"/>
                    <a:pt x="26" y="34"/>
                  </a:cubicBezTo>
                  <a:cubicBezTo>
                    <a:pt x="25" y="32"/>
                    <a:pt x="24" y="30"/>
                    <a:pt x="22" y="29"/>
                  </a:cubicBezTo>
                  <a:cubicBezTo>
                    <a:pt x="21" y="27"/>
                    <a:pt x="23" y="29"/>
                    <a:pt x="22" y="2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5" name="Freeform 620"/>
            <p:cNvSpPr>
              <a:spLocks/>
            </p:cNvSpPr>
            <p:nvPr/>
          </p:nvSpPr>
          <p:spPr bwMode="auto">
            <a:xfrm>
              <a:off x="8986815" y="8752743"/>
              <a:ext cx="207006" cy="216615"/>
            </a:xfrm>
            <a:custGeom>
              <a:avLst/>
              <a:gdLst>
                <a:gd name="T0" fmla="*/ 19 w 22"/>
                <a:gd name="T1" fmla="*/ 7 h 23"/>
                <a:gd name="T2" fmla="*/ 22 w 22"/>
                <a:gd name="T3" fmla="*/ 2 h 23"/>
                <a:gd name="T4" fmla="*/ 12 w 22"/>
                <a:gd name="T5" fmla="*/ 2 h 23"/>
                <a:gd name="T6" fmla="*/ 9 w 22"/>
                <a:gd name="T7" fmla="*/ 0 h 23"/>
                <a:gd name="T8" fmla="*/ 5 w 22"/>
                <a:gd name="T9" fmla="*/ 1 h 23"/>
                <a:gd name="T10" fmla="*/ 4 w 22"/>
                <a:gd name="T11" fmla="*/ 6 h 23"/>
                <a:gd name="T12" fmla="*/ 1 w 22"/>
                <a:gd name="T13" fmla="*/ 10 h 23"/>
                <a:gd name="T14" fmla="*/ 4 w 22"/>
                <a:gd name="T15" fmla="*/ 15 h 23"/>
                <a:gd name="T16" fmla="*/ 9 w 22"/>
                <a:gd name="T17" fmla="*/ 22 h 23"/>
                <a:gd name="T18" fmla="*/ 12 w 22"/>
                <a:gd name="T19" fmla="*/ 19 h 23"/>
                <a:gd name="T20" fmla="*/ 16 w 22"/>
                <a:gd name="T21" fmla="*/ 18 h 23"/>
                <a:gd name="T22" fmla="*/ 19 w 22"/>
                <a:gd name="T23" fmla="*/ 19 h 23"/>
                <a:gd name="T24" fmla="*/ 20 w 22"/>
                <a:gd name="T25" fmla="*/ 14 h 23"/>
                <a:gd name="T26" fmla="*/ 19 w 22"/>
                <a:gd name="T27" fmla="*/ 7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2" h="23">
                  <a:moveTo>
                    <a:pt x="19" y="7"/>
                  </a:moveTo>
                  <a:cubicBezTo>
                    <a:pt x="19" y="5"/>
                    <a:pt x="21" y="3"/>
                    <a:pt x="22" y="2"/>
                  </a:cubicBezTo>
                  <a:cubicBezTo>
                    <a:pt x="19" y="1"/>
                    <a:pt x="14" y="0"/>
                    <a:pt x="12" y="2"/>
                  </a:cubicBezTo>
                  <a:cubicBezTo>
                    <a:pt x="10" y="3"/>
                    <a:pt x="9" y="1"/>
                    <a:pt x="9" y="0"/>
                  </a:cubicBezTo>
                  <a:cubicBezTo>
                    <a:pt x="8" y="0"/>
                    <a:pt x="7" y="2"/>
                    <a:pt x="5" y="1"/>
                  </a:cubicBezTo>
                  <a:cubicBezTo>
                    <a:pt x="5" y="2"/>
                    <a:pt x="7" y="6"/>
                    <a:pt x="4" y="6"/>
                  </a:cubicBezTo>
                  <a:cubicBezTo>
                    <a:pt x="2" y="7"/>
                    <a:pt x="0" y="8"/>
                    <a:pt x="1" y="10"/>
                  </a:cubicBezTo>
                  <a:cubicBezTo>
                    <a:pt x="2" y="12"/>
                    <a:pt x="3" y="13"/>
                    <a:pt x="4" y="15"/>
                  </a:cubicBezTo>
                  <a:cubicBezTo>
                    <a:pt x="5" y="17"/>
                    <a:pt x="7" y="19"/>
                    <a:pt x="9" y="22"/>
                  </a:cubicBezTo>
                  <a:cubicBezTo>
                    <a:pt x="12" y="23"/>
                    <a:pt x="10" y="19"/>
                    <a:pt x="12" y="19"/>
                  </a:cubicBezTo>
                  <a:cubicBezTo>
                    <a:pt x="14" y="19"/>
                    <a:pt x="15" y="19"/>
                    <a:pt x="16" y="18"/>
                  </a:cubicBezTo>
                  <a:cubicBezTo>
                    <a:pt x="17" y="18"/>
                    <a:pt x="17" y="20"/>
                    <a:pt x="19" y="19"/>
                  </a:cubicBezTo>
                  <a:cubicBezTo>
                    <a:pt x="20" y="17"/>
                    <a:pt x="21" y="16"/>
                    <a:pt x="20" y="14"/>
                  </a:cubicBezTo>
                  <a:cubicBezTo>
                    <a:pt x="20" y="12"/>
                    <a:pt x="19" y="9"/>
                    <a:pt x="19"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6" name="Freeform 621"/>
            <p:cNvSpPr>
              <a:spLocks/>
            </p:cNvSpPr>
            <p:nvPr/>
          </p:nvSpPr>
          <p:spPr bwMode="auto">
            <a:xfrm>
              <a:off x="9155606" y="8771859"/>
              <a:ext cx="149682" cy="168837"/>
            </a:xfrm>
            <a:custGeom>
              <a:avLst/>
              <a:gdLst>
                <a:gd name="T0" fmla="*/ 12 w 16"/>
                <a:gd name="T1" fmla="*/ 5 h 18"/>
                <a:gd name="T2" fmla="*/ 5 w 16"/>
                <a:gd name="T3" fmla="*/ 1 h 18"/>
                <a:gd name="T4" fmla="*/ 1 w 16"/>
                <a:gd name="T5" fmla="*/ 6 h 18"/>
                <a:gd name="T6" fmla="*/ 2 w 16"/>
                <a:gd name="T7" fmla="*/ 12 h 18"/>
                <a:gd name="T8" fmla="*/ 0 w 16"/>
                <a:gd name="T9" fmla="*/ 17 h 18"/>
                <a:gd name="T10" fmla="*/ 4 w 16"/>
                <a:gd name="T11" fmla="*/ 17 h 18"/>
                <a:gd name="T12" fmla="*/ 9 w 16"/>
                <a:gd name="T13" fmla="*/ 17 h 18"/>
                <a:gd name="T14" fmla="*/ 16 w 16"/>
                <a:gd name="T15" fmla="*/ 8 h 18"/>
                <a:gd name="T16" fmla="*/ 12 w 16"/>
                <a:gd name="T17" fmla="*/ 5 h 18"/>
                <a:gd name="T18" fmla="*/ 12 w 16"/>
                <a:gd name="T19" fmla="*/ 5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6" h="18">
                  <a:moveTo>
                    <a:pt x="12" y="5"/>
                  </a:moveTo>
                  <a:cubicBezTo>
                    <a:pt x="10" y="3"/>
                    <a:pt x="8" y="1"/>
                    <a:pt x="5" y="1"/>
                  </a:cubicBezTo>
                  <a:cubicBezTo>
                    <a:pt x="3" y="0"/>
                    <a:pt x="0" y="4"/>
                    <a:pt x="1" y="6"/>
                  </a:cubicBezTo>
                  <a:cubicBezTo>
                    <a:pt x="1" y="8"/>
                    <a:pt x="2" y="10"/>
                    <a:pt x="2" y="12"/>
                  </a:cubicBezTo>
                  <a:cubicBezTo>
                    <a:pt x="3" y="14"/>
                    <a:pt x="1" y="16"/>
                    <a:pt x="0" y="17"/>
                  </a:cubicBezTo>
                  <a:cubicBezTo>
                    <a:pt x="1" y="18"/>
                    <a:pt x="3" y="17"/>
                    <a:pt x="4" y="17"/>
                  </a:cubicBezTo>
                  <a:cubicBezTo>
                    <a:pt x="6" y="17"/>
                    <a:pt x="7" y="18"/>
                    <a:pt x="9" y="17"/>
                  </a:cubicBezTo>
                  <a:cubicBezTo>
                    <a:pt x="12" y="16"/>
                    <a:pt x="13" y="10"/>
                    <a:pt x="16" y="8"/>
                  </a:cubicBezTo>
                  <a:cubicBezTo>
                    <a:pt x="14" y="7"/>
                    <a:pt x="13" y="6"/>
                    <a:pt x="12" y="5"/>
                  </a:cubicBezTo>
                  <a:cubicBezTo>
                    <a:pt x="10" y="4"/>
                    <a:pt x="13" y="6"/>
                    <a:pt x="12"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7" name="Freeform 622"/>
            <p:cNvSpPr>
              <a:spLocks/>
            </p:cNvSpPr>
            <p:nvPr/>
          </p:nvSpPr>
          <p:spPr bwMode="auto">
            <a:xfrm>
              <a:off x="7821211" y="8453303"/>
              <a:ext cx="754780" cy="786831"/>
            </a:xfrm>
            <a:custGeom>
              <a:avLst/>
              <a:gdLst>
                <a:gd name="T0" fmla="*/ 76 w 81"/>
                <a:gd name="T1" fmla="*/ 39 h 84"/>
                <a:gd name="T2" fmla="*/ 74 w 81"/>
                <a:gd name="T3" fmla="*/ 32 h 84"/>
                <a:gd name="T4" fmla="*/ 69 w 81"/>
                <a:gd name="T5" fmla="*/ 33 h 84"/>
                <a:gd name="T6" fmla="*/ 58 w 81"/>
                <a:gd name="T7" fmla="*/ 28 h 84"/>
                <a:gd name="T8" fmla="*/ 53 w 81"/>
                <a:gd name="T9" fmla="*/ 20 h 84"/>
                <a:gd name="T10" fmla="*/ 50 w 81"/>
                <a:gd name="T11" fmla="*/ 15 h 84"/>
                <a:gd name="T12" fmla="*/ 56 w 81"/>
                <a:gd name="T13" fmla="*/ 5 h 84"/>
                <a:gd name="T14" fmla="*/ 56 w 81"/>
                <a:gd name="T15" fmla="*/ 1 h 84"/>
                <a:gd name="T16" fmla="*/ 44 w 81"/>
                <a:gd name="T17" fmla="*/ 8 h 84"/>
                <a:gd name="T18" fmla="*/ 36 w 81"/>
                <a:gd name="T19" fmla="*/ 16 h 84"/>
                <a:gd name="T20" fmla="*/ 31 w 81"/>
                <a:gd name="T21" fmla="*/ 23 h 84"/>
                <a:gd name="T22" fmla="*/ 25 w 81"/>
                <a:gd name="T23" fmla="*/ 17 h 84"/>
                <a:gd name="T24" fmla="*/ 7 w 81"/>
                <a:gd name="T25" fmla="*/ 18 h 84"/>
                <a:gd name="T26" fmla="*/ 1 w 81"/>
                <a:gd name="T27" fmla="*/ 16 h 84"/>
                <a:gd name="T28" fmla="*/ 1 w 81"/>
                <a:gd name="T29" fmla="*/ 21 h 84"/>
                <a:gd name="T30" fmla="*/ 8 w 81"/>
                <a:gd name="T31" fmla="*/ 24 h 84"/>
                <a:gd name="T32" fmla="*/ 11 w 81"/>
                <a:gd name="T33" fmla="*/ 26 h 84"/>
                <a:gd name="T34" fmla="*/ 13 w 81"/>
                <a:gd name="T35" fmla="*/ 23 h 84"/>
                <a:gd name="T36" fmla="*/ 20 w 81"/>
                <a:gd name="T37" fmla="*/ 18 h 84"/>
                <a:gd name="T38" fmla="*/ 24 w 81"/>
                <a:gd name="T39" fmla="*/ 20 h 84"/>
                <a:gd name="T40" fmla="*/ 25 w 81"/>
                <a:gd name="T41" fmla="*/ 26 h 84"/>
                <a:gd name="T42" fmla="*/ 28 w 81"/>
                <a:gd name="T43" fmla="*/ 42 h 84"/>
                <a:gd name="T44" fmla="*/ 28 w 81"/>
                <a:gd name="T45" fmla="*/ 47 h 84"/>
                <a:gd name="T46" fmla="*/ 22 w 81"/>
                <a:gd name="T47" fmla="*/ 53 h 84"/>
                <a:gd name="T48" fmla="*/ 26 w 81"/>
                <a:gd name="T49" fmla="*/ 58 h 84"/>
                <a:gd name="T50" fmla="*/ 34 w 81"/>
                <a:gd name="T51" fmla="*/ 61 h 84"/>
                <a:gd name="T52" fmla="*/ 41 w 81"/>
                <a:gd name="T53" fmla="*/ 64 h 84"/>
                <a:gd name="T54" fmla="*/ 54 w 81"/>
                <a:gd name="T55" fmla="*/ 76 h 84"/>
                <a:gd name="T56" fmla="*/ 60 w 81"/>
                <a:gd name="T57" fmla="*/ 75 h 84"/>
                <a:gd name="T58" fmla="*/ 64 w 81"/>
                <a:gd name="T59" fmla="*/ 80 h 84"/>
                <a:gd name="T60" fmla="*/ 65 w 81"/>
                <a:gd name="T61" fmla="*/ 84 h 84"/>
                <a:gd name="T62" fmla="*/ 65 w 81"/>
                <a:gd name="T63" fmla="*/ 63 h 84"/>
                <a:gd name="T64" fmla="*/ 70 w 81"/>
                <a:gd name="T65" fmla="*/ 58 h 84"/>
                <a:gd name="T66" fmla="*/ 66 w 81"/>
                <a:gd name="T67" fmla="*/ 55 h 84"/>
                <a:gd name="T68" fmla="*/ 79 w 81"/>
                <a:gd name="T69" fmla="*/ 53 h 84"/>
                <a:gd name="T70" fmla="*/ 77 w 81"/>
                <a:gd name="T71" fmla="*/ 48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81" h="84">
                  <a:moveTo>
                    <a:pt x="77" y="48"/>
                  </a:moveTo>
                  <a:cubicBezTo>
                    <a:pt x="81" y="45"/>
                    <a:pt x="76" y="42"/>
                    <a:pt x="76" y="39"/>
                  </a:cubicBezTo>
                  <a:cubicBezTo>
                    <a:pt x="76" y="37"/>
                    <a:pt x="78" y="35"/>
                    <a:pt x="78" y="33"/>
                  </a:cubicBezTo>
                  <a:cubicBezTo>
                    <a:pt x="79" y="30"/>
                    <a:pt x="75" y="32"/>
                    <a:pt x="74" y="32"/>
                  </a:cubicBezTo>
                  <a:cubicBezTo>
                    <a:pt x="73" y="32"/>
                    <a:pt x="72" y="32"/>
                    <a:pt x="71" y="32"/>
                  </a:cubicBezTo>
                  <a:cubicBezTo>
                    <a:pt x="70" y="32"/>
                    <a:pt x="70" y="33"/>
                    <a:pt x="69" y="33"/>
                  </a:cubicBezTo>
                  <a:cubicBezTo>
                    <a:pt x="68" y="33"/>
                    <a:pt x="67" y="30"/>
                    <a:pt x="66" y="30"/>
                  </a:cubicBezTo>
                  <a:cubicBezTo>
                    <a:pt x="64" y="26"/>
                    <a:pt x="62" y="28"/>
                    <a:pt x="58" y="28"/>
                  </a:cubicBezTo>
                  <a:cubicBezTo>
                    <a:pt x="56" y="28"/>
                    <a:pt x="55" y="28"/>
                    <a:pt x="54" y="26"/>
                  </a:cubicBezTo>
                  <a:cubicBezTo>
                    <a:pt x="53" y="24"/>
                    <a:pt x="56" y="22"/>
                    <a:pt x="53" y="20"/>
                  </a:cubicBezTo>
                  <a:cubicBezTo>
                    <a:pt x="52" y="19"/>
                    <a:pt x="52" y="17"/>
                    <a:pt x="50" y="17"/>
                  </a:cubicBezTo>
                  <a:cubicBezTo>
                    <a:pt x="48" y="17"/>
                    <a:pt x="49" y="17"/>
                    <a:pt x="50" y="15"/>
                  </a:cubicBezTo>
                  <a:cubicBezTo>
                    <a:pt x="51" y="13"/>
                    <a:pt x="50" y="11"/>
                    <a:pt x="51" y="9"/>
                  </a:cubicBezTo>
                  <a:cubicBezTo>
                    <a:pt x="52" y="7"/>
                    <a:pt x="54" y="6"/>
                    <a:pt x="56" y="5"/>
                  </a:cubicBezTo>
                  <a:cubicBezTo>
                    <a:pt x="57" y="4"/>
                    <a:pt x="59" y="4"/>
                    <a:pt x="60" y="2"/>
                  </a:cubicBezTo>
                  <a:cubicBezTo>
                    <a:pt x="60" y="0"/>
                    <a:pt x="56" y="0"/>
                    <a:pt x="56" y="1"/>
                  </a:cubicBezTo>
                  <a:cubicBezTo>
                    <a:pt x="54" y="3"/>
                    <a:pt x="51" y="6"/>
                    <a:pt x="48" y="6"/>
                  </a:cubicBezTo>
                  <a:cubicBezTo>
                    <a:pt x="45" y="6"/>
                    <a:pt x="45" y="6"/>
                    <a:pt x="44" y="8"/>
                  </a:cubicBezTo>
                  <a:cubicBezTo>
                    <a:pt x="43" y="10"/>
                    <a:pt x="43" y="7"/>
                    <a:pt x="41" y="7"/>
                  </a:cubicBezTo>
                  <a:cubicBezTo>
                    <a:pt x="37" y="8"/>
                    <a:pt x="39" y="14"/>
                    <a:pt x="36" y="16"/>
                  </a:cubicBezTo>
                  <a:cubicBezTo>
                    <a:pt x="35" y="17"/>
                    <a:pt x="33" y="18"/>
                    <a:pt x="32" y="20"/>
                  </a:cubicBezTo>
                  <a:cubicBezTo>
                    <a:pt x="32" y="20"/>
                    <a:pt x="32" y="23"/>
                    <a:pt x="31" y="23"/>
                  </a:cubicBezTo>
                  <a:cubicBezTo>
                    <a:pt x="30" y="21"/>
                    <a:pt x="29" y="20"/>
                    <a:pt x="28" y="19"/>
                  </a:cubicBezTo>
                  <a:cubicBezTo>
                    <a:pt x="27" y="17"/>
                    <a:pt x="26" y="17"/>
                    <a:pt x="25" y="17"/>
                  </a:cubicBezTo>
                  <a:cubicBezTo>
                    <a:pt x="21" y="16"/>
                    <a:pt x="19" y="13"/>
                    <a:pt x="15" y="16"/>
                  </a:cubicBezTo>
                  <a:cubicBezTo>
                    <a:pt x="13" y="17"/>
                    <a:pt x="9" y="20"/>
                    <a:pt x="7" y="18"/>
                  </a:cubicBezTo>
                  <a:cubicBezTo>
                    <a:pt x="6" y="17"/>
                    <a:pt x="5" y="17"/>
                    <a:pt x="4" y="16"/>
                  </a:cubicBezTo>
                  <a:cubicBezTo>
                    <a:pt x="2" y="16"/>
                    <a:pt x="3" y="14"/>
                    <a:pt x="1" y="16"/>
                  </a:cubicBezTo>
                  <a:cubicBezTo>
                    <a:pt x="0" y="17"/>
                    <a:pt x="1" y="17"/>
                    <a:pt x="2" y="18"/>
                  </a:cubicBezTo>
                  <a:cubicBezTo>
                    <a:pt x="2" y="19"/>
                    <a:pt x="1" y="20"/>
                    <a:pt x="1" y="21"/>
                  </a:cubicBezTo>
                  <a:cubicBezTo>
                    <a:pt x="3" y="21"/>
                    <a:pt x="5" y="22"/>
                    <a:pt x="6" y="22"/>
                  </a:cubicBezTo>
                  <a:cubicBezTo>
                    <a:pt x="7" y="23"/>
                    <a:pt x="8" y="23"/>
                    <a:pt x="8" y="24"/>
                  </a:cubicBezTo>
                  <a:cubicBezTo>
                    <a:pt x="9" y="25"/>
                    <a:pt x="9" y="24"/>
                    <a:pt x="10" y="24"/>
                  </a:cubicBezTo>
                  <a:cubicBezTo>
                    <a:pt x="10" y="23"/>
                    <a:pt x="10" y="26"/>
                    <a:pt x="11" y="26"/>
                  </a:cubicBezTo>
                  <a:cubicBezTo>
                    <a:pt x="12" y="27"/>
                    <a:pt x="13" y="26"/>
                    <a:pt x="15" y="25"/>
                  </a:cubicBezTo>
                  <a:cubicBezTo>
                    <a:pt x="16" y="25"/>
                    <a:pt x="13" y="23"/>
                    <a:pt x="13" y="23"/>
                  </a:cubicBezTo>
                  <a:cubicBezTo>
                    <a:pt x="13" y="22"/>
                    <a:pt x="16" y="20"/>
                    <a:pt x="16" y="19"/>
                  </a:cubicBezTo>
                  <a:cubicBezTo>
                    <a:pt x="17" y="18"/>
                    <a:pt x="19" y="17"/>
                    <a:pt x="20" y="18"/>
                  </a:cubicBezTo>
                  <a:cubicBezTo>
                    <a:pt x="21" y="18"/>
                    <a:pt x="23" y="19"/>
                    <a:pt x="23" y="19"/>
                  </a:cubicBezTo>
                  <a:cubicBezTo>
                    <a:pt x="23" y="20"/>
                    <a:pt x="23" y="20"/>
                    <a:pt x="24" y="20"/>
                  </a:cubicBezTo>
                  <a:cubicBezTo>
                    <a:pt x="24" y="21"/>
                    <a:pt x="23" y="22"/>
                    <a:pt x="23" y="22"/>
                  </a:cubicBezTo>
                  <a:cubicBezTo>
                    <a:pt x="23" y="23"/>
                    <a:pt x="25" y="25"/>
                    <a:pt x="25" y="26"/>
                  </a:cubicBezTo>
                  <a:cubicBezTo>
                    <a:pt x="27" y="29"/>
                    <a:pt x="29" y="29"/>
                    <a:pt x="29" y="33"/>
                  </a:cubicBezTo>
                  <a:cubicBezTo>
                    <a:pt x="29" y="36"/>
                    <a:pt x="29" y="39"/>
                    <a:pt x="28" y="42"/>
                  </a:cubicBezTo>
                  <a:cubicBezTo>
                    <a:pt x="28" y="43"/>
                    <a:pt x="30" y="43"/>
                    <a:pt x="30" y="44"/>
                  </a:cubicBezTo>
                  <a:cubicBezTo>
                    <a:pt x="29" y="45"/>
                    <a:pt x="28" y="46"/>
                    <a:pt x="28" y="47"/>
                  </a:cubicBezTo>
                  <a:cubicBezTo>
                    <a:pt x="27" y="48"/>
                    <a:pt x="27" y="50"/>
                    <a:pt x="26" y="50"/>
                  </a:cubicBezTo>
                  <a:cubicBezTo>
                    <a:pt x="24" y="51"/>
                    <a:pt x="22" y="50"/>
                    <a:pt x="22" y="53"/>
                  </a:cubicBezTo>
                  <a:cubicBezTo>
                    <a:pt x="22" y="55"/>
                    <a:pt x="19" y="55"/>
                    <a:pt x="22" y="56"/>
                  </a:cubicBezTo>
                  <a:cubicBezTo>
                    <a:pt x="23" y="57"/>
                    <a:pt x="24" y="57"/>
                    <a:pt x="26" y="58"/>
                  </a:cubicBezTo>
                  <a:cubicBezTo>
                    <a:pt x="27" y="59"/>
                    <a:pt x="28" y="60"/>
                    <a:pt x="29" y="61"/>
                  </a:cubicBezTo>
                  <a:cubicBezTo>
                    <a:pt x="31" y="62"/>
                    <a:pt x="32" y="61"/>
                    <a:pt x="34" y="61"/>
                  </a:cubicBezTo>
                  <a:cubicBezTo>
                    <a:pt x="35" y="61"/>
                    <a:pt x="36" y="62"/>
                    <a:pt x="38" y="63"/>
                  </a:cubicBezTo>
                  <a:cubicBezTo>
                    <a:pt x="39" y="63"/>
                    <a:pt x="40" y="63"/>
                    <a:pt x="41" y="64"/>
                  </a:cubicBezTo>
                  <a:cubicBezTo>
                    <a:pt x="44" y="66"/>
                    <a:pt x="46" y="68"/>
                    <a:pt x="48" y="71"/>
                  </a:cubicBezTo>
                  <a:cubicBezTo>
                    <a:pt x="49" y="74"/>
                    <a:pt x="50" y="75"/>
                    <a:pt x="54" y="76"/>
                  </a:cubicBezTo>
                  <a:cubicBezTo>
                    <a:pt x="55" y="76"/>
                    <a:pt x="56" y="75"/>
                    <a:pt x="57" y="74"/>
                  </a:cubicBezTo>
                  <a:cubicBezTo>
                    <a:pt x="58" y="74"/>
                    <a:pt x="59" y="76"/>
                    <a:pt x="60" y="75"/>
                  </a:cubicBezTo>
                  <a:cubicBezTo>
                    <a:pt x="62" y="74"/>
                    <a:pt x="64" y="75"/>
                    <a:pt x="65" y="76"/>
                  </a:cubicBezTo>
                  <a:cubicBezTo>
                    <a:pt x="65" y="77"/>
                    <a:pt x="64" y="79"/>
                    <a:pt x="64" y="80"/>
                  </a:cubicBezTo>
                  <a:cubicBezTo>
                    <a:pt x="63" y="81"/>
                    <a:pt x="62" y="81"/>
                    <a:pt x="64" y="82"/>
                  </a:cubicBezTo>
                  <a:cubicBezTo>
                    <a:pt x="64" y="82"/>
                    <a:pt x="66" y="84"/>
                    <a:pt x="65" y="84"/>
                  </a:cubicBezTo>
                  <a:cubicBezTo>
                    <a:pt x="67" y="84"/>
                    <a:pt x="68" y="73"/>
                    <a:pt x="69" y="71"/>
                  </a:cubicBezTo>
                  <a:cubicBezTo>
                    <a:pt x="69" y="67"/>
                    <a:pt x="66" y="66"/>
                    <a:pt x="65" y="63"/>
                  </a:cubicBezTo>
                  <a:cubicBezTo>
                    <a:pt x="65" y="61"/>
                    <a:pt x="65" y="60"/>
                    <a:pt x="66" y="60"/>
                  </a:cubicBezTo>
                  <a:cubicBezTo>
                    <a:pt x="67" y="60"/>
                    <a:pt x="70" y="59"/>
                    <a:pt x="70" y="58"/>
                  </a:cubicBezTo>
                  <a:cubicBezTo>
                    <a:pt x="69" y="58"/>
                    <a:pt x="67" y="58"/>
                    <a:pt x="67" y="57"/>
                  </a:cubicBezTo>
                  <a:cubicBezTo>
                    <a:pt x="66" y="57"/>
                    <a:pt x="66" y="55"/>
                    <a:pt x="66" y="55"/>
                  </a:cubicBezTo>
                  <a:cubicBezTo>
                    <a:pt x="68" y="55"/>
                    <a:pt x="70" y="55"/>
                    <a:pt x="72" y="55"/>
                  </a:cubicBezTo>
                  <a:cubicBezTo>
                    <a:pt x="73" y="55"/>
                    <a:pt x="79" y="52"/>
                    <a:pt x="79" y="53"/>
                  </a:cubicBezTo>
                  <a:cubicBezTo>
                    <a:pt x="79" y="51"/>
                    <a:pt x="76" y="48"/>
                    <a:pt x="77" y="48"/>
                  </a:cubicBezTo>
                  <a:cubicBezTo>
                    <a:pt x="78" y="47"/>
                    <a:pt x="76" y="48"/>
                    <a:pt x="77" y="4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8" name="Freeform 623"/>
            <p:cNvSpPr>
              <a:spLocks/>
            </p:cNvSpPr>
            <p:nvPr/>
          </p:nvSpPr>
          <p:spPr bwMode="auto">
            <a:xfrm>
              <a:off x="7923120" y="8978916"/>
              <a:ext cx="261145" cy="309000"/>
            </a:xfrm>
            <a:custGeom>
              <a:avLst/>
              <a:gdLst>
                <a:gd name="T0" fmla="*/ 20 w 28"/>
                <a:gd name="T1" fmla="*/ 6 h 33"/>
                <a:gd name="T2" fmla="*/ 15 w 28"/>
                <a:gd name="T3" fmla="*/ 3 h 33"/>
                <a:gd name="T4" fmla="*/ 10 w 28"/>
                <a:gd name="T5" fmla="*/ 0 h 33"/>
                <a:gd name="T6" fmla="*/ 4 w 28"/>
                <a:gd name="T7" fmla="*/ 4 h 33"/>
                <a:gd name="T8" fmla="*/ 3 w 28"/>
                <a:gd name="T9" fmla="*/ 7 h 33"/>
                <a:gd name="T10" fmla="*/ 2 w 28"/>
                <a:gd name="T11" fmla="*/ 10 h 33"/>
                <a:gd name="T12" fmla="*/ 0 w 28"/>
                <a:gd name="T13" fmla="*/ 13 h 33"/>
                <a:gd name="T14" fmla="*/ 0 w 28"/>
                <a:gd name="T15" fmla="*/ 15 h 33"/>
                <a:gd name="T16" fmla="*/ 0 w 28"/>
                <a:gd name="T17" fmla="*/ 18 h 33"/>
                <a:gd name="T18" fmla="*/ 2 w 28"/>
                <a:gd name="T19" fmla="*/ 20 h 33"/>
                <a:gd name="T20" fmla="*/ 5 w 28"/>
                <a:gd name="T21" fmla="*/ 18 h 33"/>
                <a:gd name="T22" fmla="*/ 5 w 28"/>
                <a:gd name="T23" fmla="*/ 20 h 33"/>
                <a:gd name="T24" fmla="*/ 3 w 28"/>
                <a:gd name="T25" fmla="*/ 24 h 33"/>
                <a:gd name="T26" fmla="*/ 3 w 28"/>
                <a:gd name="T27" fmla="*/ 26 h 33"/>
                <a:gd name="T28" fmla="*/ 3 w 28"/>
                <a:gd name="T29" fmla="*/ 28 h 33"/>
                <a:gd name="T30" fmla="*/ 8 w 28"/>
                <a:gd name="T31" fmla="*/ 32 h 33"/>
                <a:gd name="T32" fmla="*/ 11 w 28"/>
                <a:gd name="T33" fmla="*/ 29 h 33"/>
                <a:gd name="T34" fmla="*/ 16 w 28"/>
                <a:gd name="T35" fmla="*/ 22 h 33"/>
                <a:gd name="T36" fmla="*/ 22 w 28"/>
                <a:gd name="T37" fmla="*/ 19 h 33"/>
                <a:gd name="T38" fmla="*/ 27 w 28"/>
                <a:gd name="T39" fmla="*/ 13 h 33"/>
                <a:gd name="T40" fmla="*/ 27 w 28"/>
                <a:gd name="T41" fmla="*/ 8 h 33"/>
                <a:gd name="T42" fmla="*/ 24 w 28"/>
                <a:gd name="T43" fmla="*/ 5 h 33"/>
                <a:gd name="T44" fmla="*/ 20 w 28"/>
                <a:gd name="T45" fmla="*/ 6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8" h="33">
                  <a:moveTo>
                    <a:pt x="20" y="6"/>
                  </a:moveTo>
                  <a:cubicBezTo>
                    <a:pt x="18" y="6"/>
                    <a:pt x="17" y="4"/>
                    <a:pt x="15" y="3"/>
                  </a:cubicBezTo>
                  <a:cubicBezTo>
                    <a:pt x="14" y="2"/>
                    <a:pt x="12" y="0"/>
                    <a:pt x="10" y="0"/>
                  </a:cubicBezTo>
                  <a:cubicBezTo>
                    <a:pt x="10" y="3"/>
                    <a:pt x="4" y="1"/>
                    <a:pt x="4" y="4"/>
                  </a:cubicBezTo>
                  <a:cubicBezTo>
                    <a:pt x="4" y="6"/>
                    <a:pt x="4" y="6"/>
                    <a:pt x="3" y="7"/>
                  </a:cubicBezTo>
                  <a:cubicBezTo>
                    <a:pt x="1" y="8"/>
                    <a:pt x="2" y="9"/>
                    <a:pt x="2" y="10"/>
                  </a:cubicBezTo>
                  <a:cubicBezTo>
                    <a:pt x="2" y="11"/>
                    <a:pt x="1" y="12"/>
                    <a:pt x="0" y="13"/>
                  </a:cubicBezTo>
                  <a:cubicBezTo>
                    <a:pt x="0" y="13"/>
                    <a:pt x="0" y="14"/>
                    <a:pt x="0" y="15"/>
                  </a:cubicBezTo>
                  <a:cubicBezTo>
                    <a:pt x="1" y="16"/>
                    <a:pt x="0" y="17"/>
                    <a:pt x="0" y="18"/>
                  </a:cubicBezTo>
                  <a:cubicBezTo>
                    <a:pt x="0" y="18"/>
                    <a:pt x="1" y="21"/>
                    <a:pt x="2" y="20"/>
                  </a:cubicBezTo>
                  <a:cubicBezTo>
                    <a:pt x="4" y="20"/>
                    <a:pt x="4" y="18"/>
                    <a:pt x="5" y="18"/>
                  </a:cubicBezTo>
                  <a:cubicBezTo>
                    <a:pt x="4" y="18"/>
                    <a:pt x="6" y="20"/>
                    <a:pt x="5" y="20"/>
                  </a:cubicBezTo>
                  <a:cubicBezTo>
                    <a:pt x="5" y="22"/>
                    <a:pt x="5" y="23"/>
                    <a:pt x="3" y="24"/>
                  </a:cubicBezTo>
                  <a:cubicBezTo>
                    <a:pt x="3" y="24"/>
                    <a:pt x="4" y="26"/>
                    <a:pt x="3" y="26"/>
                  </a:cubicBezTo>
                  <a:cubicBezTo>
                    <a:pt x="3" y="27"/>
                    <a:pt x="2" y="27"/>
                    <a:pt x="3" y="28"/>
                  </a:cubicBezTo>
                  <a:cubicBezTo>
                    <a:pt x="5" y="29"/>
                    <a:pt x="6" y="29"/>
                    <a:pt x="8" y="32"/>
                  </a:cubicBezTo>
                  <a:cubicBezTo>
                    <a:pt x="9" y="33"/>
                    <a:pt x="10" y="29"/>
                    <a:pt x="11" y="29"/>
                  </a:cubicBezTo>
                  <a:cubicBezTo>
                    <a:pt x="12" y="26"/>
                    <a:pt x="13" y="23"/>
                    <a:pt x="16" y="22"/>
                  </a:cubicBezTo>
                  <a:cubicBezTo>
                    <a:pt x="18" y="21"/>
                    <a:pt x="20" y="21"/>
                    <a:pt x="22" y="19"/>
                  </a:cubicBezTo>
                  <a:cubicBezTo>
                    <a:pt x="24" y="18"/>
                    <a:pt x="26" y="16"/>
                    <a:pt x="27" y="13"/>
                  </a:cubicBezTo>
                  <a:cubicBezTo>
                    <a:pt x="27" y="11"/>
                    <a:pt x="28" y="10"/>
                    <a:pt x="27" y="8"/>
                  </a:cubicBezTo>
                  <a:cubicBezTo>
                    <a:pt x="26" y="7"/>
                    <a:pt x="25" y="6"/>
                    <a:pt x="24" y="5"/>
                  </a:cubicBezTo>
                  <a:cubicBezTo>
                    <a:pt x="23" y="5"/>
                    <a:pt x="21" y="6"/>
                    <a:pt x="20"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29" name="Freeform 624"/>
            <p:cNvSpPr>
              <a:spLocks/>
            </p:cNvSpPr>
            <p:nvPr/>
          </p:nvSpPr>
          <p:spPr bwMode="auto">
            <a:xfrm>
              <a:off x="7894458" y="9036257"/>
              <a:ext cx="598727" cy="888769"/>
            </a:xfrm>
            <a:custGeom>
              <a:avLst/>
              <a:gdLst>
                <a:gd name="T0" fmla="*/ 57 w 64"/>
                <a:gd name="T1" fmla="*/ 21 h 95"/>
                <a:gd name="T2" fmla="*/ 56 w 64"/>
                <a:gd name="T3" fmla="*/ 14 h 95"/>
                <a:gd name="T4" fmla="*/ 50 w 64"/>
                <a:gd name="T5" fmla="*/ 13 h 95"/>
                <a:gd name="T6" fmla="*/ 46 w 64"/>
                <a:gd name="T7" fmla="*/ 14 h 95"/>
                <a:gd name="T8" fmla="*/ 41 w 64"/>
                <a:gd name="T9" fmla="*/ 11 h 95"/>
                <a:gd name="T10" fmla="*/ 38 w 64"/>
                <a:gd name="T11" fmla="*/ 6 h 95"/>
                <a:gd name="T12" fmla="*/ 33 w 64"/>
                <a:gd name="T13" fmla="*/ 2 h 95"/>
                <a:gd name="T14" fmla="*/ 28 w 64"/>
                <a:gd name="T15" fmla="*/ 0 h 95"/>
                <a:gd name="T16" fmla="*/ 31 w 64"/>
                <a:gd name="T17" fmla="*/ 5 h 95"/>
                <a:gd name="T18" fmla="*/ 28 w 64"/>
                <a:gd name="T19" fmla="*/ 10 h 95"/>
                <a:gd name="T20" fmla="*/ 23 w 64"/>
                <a:gd name="T21" fmla="*/ 14 h 95"/>
                <a:gd name="T22" fmla="*/ 17 w 64"/>
                <a:gd name="T23" fmla="*/ 17 h 95"/>
                <a:gd name="T24" fmla="*/ 11 w 64"/>
                <a:gd name="T25" fmla="*/ 26 h 95"/>
                <a:gd name="T26" fmla="*/ 6 w 64"/>
                <a:gd name="T27" fmla="*/ 22 h 95"/>
                <a:gd name="T28" fmla="*/ 6 w 64"/>
                <a:gd name="T29" fmla="*/ 21 h 95"/>
                <a:gd name="T30" fmla="*/ 6 w 64"/>
                <a:gd name="T31" fmla="*/ 18 h 95"/>
                <a:gd name="T32" fmla="*/ 2 w 64"/>
                <a:gd name="T33" fmla="*/ 26 h 95"/>
                <a:gd name="T34" fmla="*/ 3 w 64"/>
                <a:gd name="T35" fmla="*/ 30 h 95"/>
                <a:gd name="T36" fmla="*/ 3 w 64"/>
                <a:gd name="T37" fmla="*/ 32 h 95"/>
                <a:gd name="T38" fmla="*/ 14 w 64"/>
                <a:gd name="T39" fmla="*/ 47 h 95"/>
                <a:gd name="T40" fmla="*/ 23 w 64"/>
                <a:gd name="T41" fmla="*/ 63 h 95"/>
                <a:gd name="T42" fmla="*/ 26 w 64"/>
                <a:gd name="T43" fmla="*/ 70 h 95"/>
                <a:gd name="T44" fmla="*/ 25 w 64"/>
                <a:gd name="T45" fmla="*/ 71 h 95"/>
                <a:gd name="T46" fmla="*/ 28 w 64"/>
                <a:gd name="T47" fmla="*/ 74 h 95"/>
                <a:gd name="T48" fmla="*/ 32 w 64"/>
                <a:gd name="T49" fmla="*/ 79 h 95"/>
                <a:gd name="T50" fmla="*/ 41 w 64"/>
                <a:gd name="T51" fmla="*/ 83 h 95"/>
                <a:gd name="T52" fmla="*/ 48 w 64"/>
                <a:gd name="T53" fmla="*/ 87 h 95"/>
                <a:gd name="T54" fmla="*/ 54 w 64"/>
                <a:gd name="T55" fmla="*/ 93 h 95"/>
                <a:gd name="T56" fmla="*/ 59 w 64"/>
                <a:gd name="T57" fmla="*/ 90 h 95"/>
                <a:gd name="T58" fmla="*/ 61 w 64"/>
                <a:gd name="T59" fmla="*/ 86 h 95"/>
                <a:gd name="T60" fmla="*/ 63 w 64"/>
                <a:gd name="T61" fmla="*/ 82 h 95"/>
                <a:gd name="T62" fmla="*/ 61 w 64"/>
                <a:gd name="T63" fmla="*/ 78 h 95"/>
                <a:gd name="T64" fmla="*/ 61 w 64"/>
                <a:gd name="T65" fmla="*/ 76 h 95"/>
                <a:gd name="T66" fmla="*/ 63 w 64"/>
                <a:gd name="T67" fmla="*/ 74 h 95"/>
                <a:gd name="T68" fmla="*/ 64 w 64"/>
                <a:gd name="T69" fmla="*/ 64 h 95"/>
                <a:gd name="T70" fmla="*/ 62 w 64"/>
                <a:gd name="T71" fmla="*/ 59 h 95"/>
                <a:gd name="T72" fmla="*/ 57 w 64"/>
                <a:gd name="T73" fmla="*/ 57 h 95"/>
                <a:gd name="T74" fmla="*/ 55 w 64"/>
                <a:gd name="T75" fmla="*/ 48 h 95"/>
                <a:gd name="T76" fmla="*/ 50 w 64"/>
                <a:gd name="T77" fmla="*/ 51 h 95"/>
                <a:gd name="T78" fmla="*/ 46 w 64"/>
                <a:gd name="T79" fmla="*/ 51 h 95"/>
                <a:gd name="T80" fmla="*/ 44 w 64"/>
                <a:gd name="T81" fmla="*/ 48 h 95"/>
                <a:gd name="T82" fmla="*/ 40 w 64"/>
                <a:gd name="T83" fmla="*/ 42 h 95"/>
                <a:gd name="T84" fmla="*/ 39 w 64"/>
                <a:gd name="T85" fmla="*/ 35 h 95"/>
                <a:gd name="T86" fmla="*/ 42 w 64"/>
                <a:gd name="T87" fmla="*/ 33 h 95"/>
                <a:gd name="T88" fmla="*/ 42 w 64"/>
                <a:gd name="T89" fmla="*/ 30 h 95"/>
                <a:gd name="T90" fmla="*/ 45 w 64"/>
                <a:gd name="T91" fmla="*/ 25 h 95"/>
                <a:gd name="T92" fmla="*/ 50 w 64"/>
                <a:gd name="T93" fmla="*/ 24 h 95"/>
                <a:gd name="T94" fmla="*/ 53 w 64"/>
                <a:gd name="T95" fmla="*/ 22 h 95"/>
                <a:gd name="T96" fmla="*/ 57 w 64"/>
                <a:gd name="T97" fmla="*/ 21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64" h="95">
                  <a:moveTo>
                    <a:pt x="57" y="21"/>
                  </a:moveTo>
                  <a:cubicBezTo>
                    <a:pt x="53" y="19"/>
                    <a:pt x="59" y="15"/>
                    <a:pt x="56" y="14"/>
                  </a:cubicBezTo>
                  <a:cubicBezTo>
                    <a:pt x="54" y="12"/>
                    <a:pt x="52" y="13"/>
                    <a:pt x="50" y="13"/>
                  </a:cubicBezTo>
                  <a:cubicBezTo>
                    <a:pt x="48" y="12"/>
                    <a:pt x="48" y="14"/>
                    <a:pt x="46" y="14"/>
                  </a:cubicBezTo>
                  <a:cubicBezTo>
                    <a:pt x="44" y="13"/>
                    <a:pt x="42" y="13"/>
                    <a:pt x="41" y="11"/>
                  </a:cubicBezTo>
                  <a:cubicBezTo>
                    <a:pt x="40" y="10"/>
                    <a:pt x="39" y="7"/>
                    <a:pt x="38" y="6"/>
                  </a:cubicBezTo>
                  <a:cubicBezTo>
                    <a:pt x="36" y="5"/>
                    <a:pt x="35" y="3"/>
                    <a:pt x="33" y="2"/>
                  </a:cubicBezTo>
                  <a:cubicBezTo>
                    <a:pt x="32" y="0"/>
                    <a:pt x="30" y="1"/>
                    <a:pt x="28" y="0"/>
                  </a:cubicBezTo>
                  <a:cubicBezTo>
                    <a:pt x="30" y="2"/>
                    <a:pt x="31" y="3"/>
                    <a:pt x="31" y="5"/>
                  </a:cubicBezTo>
                  <a:cubicBezTo>
                    <a:pt x="30" y="7"/>
                    <a:pt x="30" y="9"/>
                    <a:pt x="28" y="10"/>
                  </a:cubicBezTo>
                  <a:cubicBezTo>
                    <a:pt x="26" y="12"/>
                    <a:pt x="25" y="14"/>
                    <a:pt x="23" y="14"/>
                  </a:cubicBezTo>
                  <a:cubicBezTo>
                    <a:pt x="21" y="15"/>
                    <a:pt x="19" y="15"/>
                    <a:pt x="17" y="17"/>
                  </a:cubicBezTo>
                  <a:cubicBezTo>
                    <a:pt x="16" y="18"/>
                    <a:pt x="12" y="27"/>
                    <a:pt x="11" y="26"/>
                  </a:cubicBezTo>
                  <a:cubicBezTo>
                    <a:pt x="9" y="23"/>
                    <a:pt x="8" y="23"/>
                    <a:pt x="6" y="22"/>
                  </a:cubicBezTo>
                  <a:cubicBezTo>
                    <a:pt x="5" y="22"/>
                    <a:pt x="5" y="22"/>
                    <a:pt x="6" y="21"/>
                  </a:cubicBezTo>
                  <a:cubicBezTo>
                    <a:pt x="7" y="20"/>
                    <a:pt x="7" y="19"/>
                    <a:pt x="6" y="18"/>
                  </a:cubicBezTo>
                  <a:cubicBezTo>
                    <a:pt x="4" y="19"/>
                    <a:pt x="0" y="23"/>
                    <a:pt x="2" y="26"/>
                  </a:cubicBezTo>
                  <a:cubicBezTo>
                    <a:pt x="2" y="26"/>
                    <a:pt x="4" y="29"/>
                    <a:pt x="3" y="30"/>
                  </a:cubicBezTo>
                  <a:cubicBezTo>
                    <a:pt x="2" y="30"/>
                    <a:pt x="1" y="31"/>
                    <a:pt x="3" y="32"/>
                  </a:cubicBezTo>
                  <a:cubicBezTo>
                    <a:pt x="8" y="35"/>
                    <a:pt x="12" y="41"/>
                    <a:pt x="14" y="47"/>
                  </a:cubicBezTo>
                  <a:cubicBezTo>
                    <a:pt x="17" y="52"/>
                    <a:pt x="19" y="58"/>
                    <a:pt x="23" y="63"/>
                  </a:cubicBezTo>
                  <a:cubicBezTo>
                    <a:pt x="24" y="65"/>
                    <a:pt x="26" y="67"/>
                    <a:pt x="26" y="70"/>
                  </a:cubicBezTo>
                  <a:cubicBezTo>
                    <a:pt x="26" y="71"/>
                    <a:pt x="25" y="70"/>
                    <a:pt x="25" y="71"/>
                  </a:cubicBezTo>
                  <a:cubicBezTo>
                    <a:pt x="26" y="72"/>
                    <a:pt x="27" y="73"/>
                    <a:pt x="28" y="74"/>
                  </a:cubicBezTo>
                  <a:cubicBezTo>
                    <a:pt x="29" y="76"/>
                    <a:pt x="30" y="78"/>
                    <a:pt x="32" y="79"/>
                  </a:cubicBezTo>
                  <a:cubicBezTo>
                    <a:pt x="35" y="80"/>
                    <a:pt x="38" y="82"/>
                    <a:pt x="41" y="83"/>
                  </a:cubicBezTo>
                  <a:cubicBezTo>
                    <a:pt x="43" y="84"/>
                    <a:pt x="45" y="86"/>
                    <a:pt x="48" y="87"/>
                  </a:cubicBezTo>
                  <a:cubicBezTo>
                    <a:pt x="50" y="89"/>
                    <a:pt x="52" y="91"/>
                    <a:pt x="54" y="93"/>
                  </a:cubicBezTo>
                  <a:cubicBezTo>
                    <a:pt x="58" y="95"/>
                    <a:pt x="57" y="91"/>
                    <a:pt x="59" y="90"/>
                  </a:cubicBezTo>
                  <a:cubicBezTo>
                    <a:pt x="60" y="89"/>
                    <a:pt x="60" y="87"/>
                    <a:pt x="61" y="86"/>
                  </a:cubicBezTo>
                  <a:cubicBezTo>
                    <a:pt x="61" y="85"/>
                    <a:pt x="64" y="83"/>
                    <a:pt x="63" y="82"/>
                  </a:cubicBezTo>
                  <a:cubicBezTo>
                    <a:pt x="61" y="81"/>
                    <a:pt x="60" y="81"/>
                    <a:pt x="61" y="78"/>
                  </a:cubicBezTo>
                  <a:cubicBezTo>
                    <a:pt x="61" y="77"/>
                    <a:pt x="61" y="76"/>
                    <a:pt x="61" y="76"/>
                  </a:cubicBezTo>
                  <a:cubicBezTo>
                    <a:pt x="62" y="75"/>
                    <a:pt x="63" y="74"/>
                    <a:pt x="63" y="74"/>
                  </a:cubicBezTo>
                  <a:cubicBezTo>
                    <a:pt x="64" y="71"/>
                    <a:pt x="62" y="66"/>
                    <a:pt x="64" y="64"/>
                  </a:cubicBezTo>
                  <a:cubicBezTo>
                    <a:pt x="64" y="63"/>
                    <a:pt x="63" y="61"/>
                    <a:pt x="62" y="59"/>
                  </a:cubicBezTo>
                  <a:cubicBezTo>
                    <a:pt x="61" y="56"/>
                    <a:pt x="60" y="56"/>
                    <a:pt x="57" y="57"/>
                  </a:cubicBezTo>
                  <a:cubicBezTo>
                    <a:pt x="53" y="57"/>
                    <a:pt x="55" y="50"/>
                    <a:pt x="55" y="48"/>
                  </a:cubicBezTo>
                  <a:cubicBezTo>
                    <a:pt x="53" y="49"/>
                    <a:pt x="52" y="51"/>
                    <a:pt x="50" y="51"/>
                  </a:cubicBezTo>
                  <a:cubicBezTo>
                    <a:pt x="49" y="51"/>
                    <a:pt x="47" y="51"/>
                    <a:pt x="46" y="51"/>
                  </a:cubicBezTo>
                  <a:cubicBezTo>
                    <a:pt x="45" y="50"/>
                    <a:pt x="45" y="48"/>
                    <a:pt x="44" y="48"/>
                  </a:cubicBezTo>
                  <a:cubicBezTo>
                    <a:pt x="41" y="48"/>
                    <a:pt x="41" y="44"/>
                    <a:pt x="40" y="42"/>
                  </a:cubicBezTo>
                  <a:cubicBezTo>
                    <a:pt x="38" y="40"/>
                    <a:pt x="37" y="37"/>
                    <a:pt x="39" y="35"/>
                  </a:cubicBezTo>
                  <a:cubicBezTo>
                    <a:pt x="40" y="34"/>
                    <a:pt x="42" y="34"/>
                    <a:pt x="42" y="33"/>
                  </a:cubicBezTo>
                  <a:cubicBezTo>
                    <a:pt x="42" y="32"/>
                    <a:pt x="42" y="31"/>
                    <a:pt x="42" y="30"/>
                  </a:cubicBezTo>
                  <a:cubicBezTo>
                    <a:pt x="42" y="27"/>
                    <a:pt x="42" y="26"/>
                    <a:pt x="45" y="25"/>
                  </a:cubicBezTo>
                  <a:cubicBezTo>
                    <a:pt x="47" y="24"/>
                    <a:pt x="48" y="24"/>
                    <a:pt x="50" y="24"/>
                  </a:cubicBezTo>
                  <a:cubicBezTo>
                    <a:pt x="51" y="24"/>
                    <a:pt x="52" y="23"/>
                    <a:pt x="53" y="22"/>
                  </a:cubicBezTo>
                  <a:cubicBezTo>
                    <a:pt x="54" y="22"/>
                    <a:pt x="59" y="23"/>
                    <a:pt x="57" y="2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0" name="Freeform 625"/>
            <p:cNvSpPr>
              <a:spLocks/>
            </p:cNvSpPr>
            <p:nvPr/>
          </p:nvSpPr>
          <p:spPr bwMode="auto">
            <a:xfrm>
              <a:off x="8158790" y="9867685"/>
              <a:ext cx="407643" cy="1984597"/>
            </a:xfrm>
            <a:custGeom>
              <a:avLst/>
              <a:gdLst>
                <a:gd name="T0" fmla="*/ 38 w 44"/>
                <a:gd name="T1" fmla="*/ 20 h 212"/>
                <a:gd name="T2" fmla="*/ 36 w 44"/>
                <a:gd name="T3" fmla="*/ 12 h 212"/>
                <a:gd name="T4" fmla="*/ 34 w 44"/>
                <a:gd name="T5" fmla="*/ 5 h 212"/>
                <a:gd name="T6" fmla="*/ 30 w 44"/>
                <a:gd name="T7" fmla="*/ 3 h 212"/>
                <a:gd name="T8" fmla="*/ 28 w 44"/>
                <a:gd name="T9" fmla="*/ 15 h 212"/>
                <a:gd name="T10" fmla="*/ 26 w 44"/>
                <a:gd name="T11" fmla="*/ 31 h 212"/>
                <a:gd name="T12" fmla="*/ 23 w 44"/>
                <a:gd name="T13" fmla="*/ 56 h 212"/>
                <a:gd name="T14" fmla="*/ 21 w 44"/>
                <a:gd name="T15" fmla="*/ 68 h 212"/>
                <a:gd name="T16" fmla="*/ 21 w 44"/>
                <a:gd name="T17" fmla="*/ 80 h 212"/>
                <a:gd name="T18" fmla="*/ 20 w 44"/>
                <a:gd name="T19" fmla="*/ 88 h 212"/>
                <a:gd name="T20" fmla="*/ 11 w 44"/>
                <a:gd name="T21" fmla="*/ 110 h 212"/>
                <a:gd name="T22" fmla="*/ 10 w 44"/>
                <a:gd name="T23" fmla="*/ 132 h 212"/>
                <a:gd name="T24" fmla="*/ 17 w 44"/>
                <a:gd name="T25" fmla="*/ 133 h 212"/>
                <a:gd name="T26" fmla="*/ 16 w 44"/>
                <a:gd name="T27" fmla="*/ 136 h 212"/>
                <a:gd name="T28" fmla="*/ 14 w 44"/>
                <a:gd name="T29" fmla="*/ 145 h 212"/>
                <a:gd name="T30" fmla="*/ 15 w 44"/>
                <a:gd name="T31" fmla="*/ 150 h 212"/>
                <a:gd name="T32" fmla="*/ 13 w 44"/>
                <a:gd name="T33" fmla="*/ 152 h 212"/>
                <a:gd name="T34" fmla="*/ 11 w 44"/>
                <a:gd name="T35" fmla="*/ 158 h 212"/>
                <a:gd name="T36" fmla="*/ 8 w 44"/>
                <a:gd name="T37" fmla="*/ 159 h 212"/>
                <a:gd name="T38" fmla="*/ 4 w 44"/>
                <a:gd name="T39" fmla="*/ 159 h 212"/>
                <a:gd name="T40" fmla="*/ 0 w 44"/>
                <a:gd name="T41" fmla="*/ 164 h 212"/>
                <a:gd name="T42" fmla="*/ 2 w 44"/>
                <a:gd name="T43" fmla="*/ 163 h 212"/>
                <a:gd name="T44" fmla="*/ 7 w 44"/>
                <a:gd name="T45" fmla="*/ 171 h 212"/>
                <a:gd name="T46" fmla="*/ 11 w 44"/>
                <a:gd name="T47" fmla="*/ 173 h 212"/>
                <a:gd name="T48" fmla="*/ 7 w 44"/>
                <a:gd name="T49" fmla="*/ 174 h 212"/>
                <a:gd name="T50" fmla="*/ 7 w 44"/>
                <a:gd name="T51" fmla="*/ 179 h 212"/>
                <a:gd name="T52" fmla="*/ 9 w 44"/>
                <a:gd name="T53" fmla="*/ 182 h 212"/>
                <a:gd name="T54" fmla="*/ 9 w 44"/>
                <a:gd name="T55" fmla="*/ 185 h 212"/>
                <a:gd name="T56" fmla="*/ 7 w 44"/>
                <a:gd name="T57" fmla="*/ 187 h 212"/>
                <a:gd name="T58" fmla="*/ 10 w 44"/>
                <a:gd name="T59" fmla="*/ 190 h 212"/>
                <a:gd name="T60" fmla="*/ 8 w 44"/>
                <a:gd name="T61" fmla="*/ 193 h 212"/>
                <a:gd name="T62" fmla="*/ 11 w 44"/>
                <a:gd name="T63" fmla="*/ 194 h 212"/>
                <a:gd name="T64" fmla="*/ 11 w 44"/>
                <a:gd name="T65" fmla="*/ 198 h 212"/>
                <a:gd name="T66" fmla="*/ 15 w 44"/>
                <a:gd name="T67" fmla="*/ 197 h 212"/>
                <a:gd name="T68" fmla="*/ 15 w 44"/>
                <a:gd name="T69" fmla="*/ 197 h 212"/>
                <a:gd name="T70" fmla="*/ 16 w 44"/>
                <a:gd name="T71" fmla="*/ 198 h 212"/>
                <a:gd name="T72" fmla="*/ 18 w 44"/>
                <a:gd name="T73" fmla="*/ 202 h 212"/>
                <a:gd name="T74" fmla="*/ 16 w 44"/>
                <a:gd name="T75" fmla="*/ 207 h 212"/>
                <a:gd name="T76" fmla="*/ 18 w 44"/>
                <a:gd name="T77" fmla="*/ 209 h 212"/>
                <a:gd name="T78" fmla="*/ 25 w 44"/>
                <a:gd name="T79" fmla="*/ 204 h 212"/>
                <a:gd name="T80" fmla="*/ 26 w 44"/>
                <a:gd name="T81" fmla="*/ 199 h 212"/>
                <a:gd name="T82" fmla="*/ 17 w 44"/>
                <a:gd name="T83" fmla="*/ 192 h 212"/>
                <a:gd name="T84" fmla="*/ 12 w 44"/>
                <a:gd name="T85" fmla="*/ 185 h 212"/>
                <a:gd name="T86" fmla="*/ 15 w 44"/>
                <a:gd name="T87" fmla="*/ 177 h 212"/>
                <a:gd name="T88" fmla="*/ 17 w 44"/>
                <a:gd name="T89" fmla="*/ 169 h 212"/>
                <a:gd name="T90" fmla="*/ 21 w 44"/>
                <a:gd name="T91" fmla="*/ 158 h 212"/>
                <a:gd name="T92" fmla="*/ 21 w 44"/>
                <a:gd name="T93" fmla="*/ 152 h 212"/>
                <a:gd name="T94" fmla="*/ 19 w 44"/>
                <a:gd name="T95" fmla="*/ 140 h 212"/>
                <a:gd name="T96" fmla="*/ 23 w 44"/>
                <a:gd name="T97" fmla="*/ 117 h 212"/>
                <a:gd name="T98" fmla="*/ 26 w 44"/>
                <a:gd name="T99" fmla="*/ 102 h 212"/>
                <a:gd name="T100" fmla="*/ 29 w 44"/>
                <a:gd name="T101" fmla="*/ 85 h 212"/>
                <a:gd name="T102" fmla="*/ 27 w 44"/>
                <a:gd name="T103" fmla="*/ 73 h 212"/>
                <a:gd name="T104" fmla="*/ 30 w 44"/>
                <a:gd name="T105" fmla="*/ 62 h 212"/>
                <a:gd name="T106" fmla="*/ 34 w 44"/>
                <a:gd name="T107" fmla="*/ 54 h 212"/>
                <a:gd name="T108" fmla="*/ 36 w 44"/>
                <a:gd name="T109" fmla="*/ 44 h 212"/>
                <a:gd name="T110" fmla="*/ 40 w 44"/>
                <a:gd name="T111" fmla="*/ 35 h 212"/>
                <a:gd name="T112" fmla="*/ 40 w 44"/>
                <a:gd name="T113" fmla="*/ 28 h 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44" h="212">
                  <a:moveTo>
                    <a:pt x="40" y="28"/>
                  </a:moveTo>
                  <a:cubicBezTo>
                    <a:pt x="38" y="27"/>
                    <a:pt x="40" y="22"/>
                    <a:pt x="38" y="20"/>
                  </a:cubicBezTo>
                  <a:cubicBezTo>
                    <a:pt x="37" y="19"/>
                    <a:pt x="35" y="16"/>
                    <a:pt x="36" y="14"/>
                  </a:cubicBezTo>
                  <a:cubicBezTo>
                    <a:pt x="38" y="13"/>
                    <a:pt x="35" y="13"/>
                    <a:pt x="36" y="12"/>
                  </a:cubicBezTo>
                  <a:cubicBezTo>
                    <a:pt x="37" y="11"/>
                    <a:pt x="36" y="10"/>
                    <a:pt x="35" y="9"/>
                  </a:cubicBezTo>
                  <a:cubicBezTo>
                    <a:pt x="34" y="8"/>
                    <a:pt x="34" y="7"/>
                    <a:pt x="34" y="5"/>
                  </a:cubicBezTo>
                  <a:cubicBezTo>
                    <a:pt x="34" y="3"/>
                    <a:pt x="33" y="2"/>
                    <a:pt x="32" y="0"/>
                  </a:cubicBezTo>
                  <a:cubicBezTo>
                    <a:pt x="31" y="1"/>
                    <a:pt x="30" y="2"/>
                    <a:pt x="30" y="3"/>
                  </a:cubicBezTo>
                  <a:cubicBezTo>
                    <a:pt x="29" y="5"/>
                    <a:pt x="27" y="4"/>
                    <a:pt x="28" y="6"/>
                  </a:cubicBezTo>
                  <a:cubicBezTo>
                    <a:pt x="28" y="9"/>
                    <a:pt x="28" y="12"/>
                    <a:pt x="28" y="15"/>
                  </a:cubicBezTo>
                  <a:cubicBezTo>
                    <a:pt x="28" y="19"/>
                    <a:pt x="29" y="24"/>
                    <a:pt x="28" y="28"/>
                  </a:cubicBezTo>
                  <a:cubicBezTo>
                    <a:pt x="27" y="29"/>
                    <a:pt x="26" y="30"/>
                    <a:pt x="26" y="31"/>
                  </a:cubicBezTo>
                  <a:cubicBezTo>
                    <a:pt x="26" y="33"/>
                    <a:pt x="27" y="35"/>
                    <a:pt x="27" y="37"/>
                  </a:cubicBezTo>
                  <a:cubicBezTo>
                    <a:pt x="27" y="43"/>
                    <a:pt x="25" y="50"/>
                    <a:pt x="23" y="56"/>
                  </a:cubicBezTo>
                  <a:cubicBezTo>
                    <a:pt x="22" y="59"/>
                    <a:pt x="22" y="61"/>
                    <a:pt x="23" y="64"/>
                  </a:cubicBezTo>
                  <a:cubicBezTo>
                    <a:pt x="23" y="66"/>
                    <a:pt x="23" y="67"/>
                    <a:pt x="21" y="68"/>
                  </a:cubicBezTo>
                  <a:cubicBezTo>
                    <a:pt x="20" y="69"/>
                    <a:pt x="21" y="70"/>
                    <a:pt x="21" y="71"/>
                  </a:cubicBezTo>
                  <a:cubicBezTo>
                    <a:pt x="21" y="74"/>
                    <a:pt x="21" y="77"/>
                    <a:pt x="21" y="80"/>
                  </a:cubicBezTo>
                  <a:cubicBezTo>
                    <a:pt x="21" y="81"/>
                    <a:pt x="21" y="83"/>
                    <a:pt x="21" y="84"/>
                  </a:cubicBezTo>
                  <a:cubicBezTo>
                    <a:pt x="20" y="85"/>
                    <a:pt x="21" y="87"/>
                    <a:pt x="20" y="88"/>
                  </a:cubicBezTo>
                  <a:cubicBezTo>
                    <a:pt x="18" y="93"/>
                    <a:pt x="16" y="98"/>
                    <a:pt x="14" y="103"/>
                  </a:cubicBezTo>
                  <a:cubicBezTo>
                    <a:pt x="13" y="106"/>
                    <a:pt x="10" y="107"/>
                    <a:pt x="11" y="110"/>
                  </a:cubicBezTo>
                  <a:cubicBezTo>
                    <a:pt x="12" y="113"/>
                    <a:pt x="14" y="118"/>
                    <a:pt x="12" y="122"/>
                  </a:cubicBezTo>
                  <a:cubicBezTo>
                    <a:pt x="10" y="124"/>
                    <a:pt x="8" y="129"/>
                    <a:pt x="10" y="132"/>
                  </a:cubicBezTo>
                  <a:cubicBezTo>
                    <a:pt x="11" y="134"/>
                    <a:pt x="12" y="134"/>
                    <a:pt x="13" y="133"/>
                  </a:cubicBezTo>
                  <a:cubicBezTo>
                    <a:pt x="14" y="132"/>
                    <a:pt x="18" y="132"/>
                    <a:pt x="17" y="133"/>
                  </a:cubicBezTo>
                  <a:cubicBezTo>
                    <a:pt x="17" y="133"/>
                    <a:pt x="16" y="133"/>
                    <a:pt x="15" y="134"/>
                  </a:cubicBezTo>
                  <a:cubicBezTo>
                    <a:pt x="15" y="135"/>
                    <a:pt x="15" y="135"/>
                    <a:pt x="16" y="136"/>
                  </a:cubicBezTo>
                  <a:cubicBezTo>
                    <a:pt x="16" y="136"/>
                    <a:pt x="15" y="137"/>
                    <a:pt x="15" y="137"/>
                  </a:cubicBezTo>
                  <a:cubicBezTo>
                    <a:pt x="14" y="139"/>
                    <a:pt x="13" y="143"/>
                    <a:pt x="14" y="145"/>
                  </a:cubicBezTo>
                  <a:cubicBezTo>
                    <a:pt x="14" y="146"/>
                    <a:pt x="14" y="146"/>
                    <a:pt x="13" y="148"/>
                  </a:cubicBezTo>
                  <a:cubicBezTo>
                    <a:pt x="12" y="149"/>
                    <a:pt x="14" y="149"/>
                    <a:pt x="15" y="150"/>
                  </a:cubicBezTo>
                  <a:cubicBezTo>
                    <a:pt x="15" y="150"/>
                    <a:pt x="15" y="150"/>
                    <a:pt x="14" y="151"/>
                  </a:cubicBezTo>
                  <a:cubicBezTo>
                    <a:pt x="13" y="151"/>
                    <a:pt x="11" y="152"/>
                    <a:pt x="13" y="152"/>
                  </a:cubicBezTo>
                  <a:cubicBezTo>
                    <a:pt x="12" y="153"/>
                    <a:pt x="13" y="156"/>
                    <a:pt x="14" y="156"/>
                  </a:cubicBezTo>
                  <a:cubicBezTo>
                    <a:pt x="13" y="156"/>
                    <a:pt x="10" y="155"/>
                    <a:pt x="11" y="158"/>
                  </a:cubicBezTo>
                  <a:cubicBezTo>
                    <a:pt x="11" y="158"/>
                    <a:pt x="12" y="163"/>
                    <a:pt x="10" y="162"/>
                  </a:cubicBezTo>
                  <a:cubicBezTo>
                    <a:pt x="10" y="162"/>
                    <a:pt x="8" y="160"/>
                    <a:pt x="8" y="159"/>
                  </a:cubicBezTo>
                  <a:cubicBezTo>
                    <a:pt x="6" y="158"/>
                    <a:pt x="7" y="157"/>
                    <a:pt x="5" y="158"/>
                  </a:cubicBezTo>
                  <a:cubicBezTo>
                    <a:pt x="5" y="158"/>
                    <a:pt x="4" y="159"/>
                    <a:pt x="4" y="159"/>
                  </a:cubicBezTo>
                  <a:cubicBezTo>
                    <a:pt x="4" y="160"/>
                    <a:pt x="5" y="160"/>
                    <a:pt x="4" y="161"/>
                  </a:cubicBezTo>
                  <a:cubicBezTo>
                    <a:pt x="4" y="162"/>
                    <a:pt x="0" y="162"/>
                    <a:pt x="0" y="164"/>
                  </a:cubicBezTo>
                  <a:cubicBezTo>
                    <a:pt x="0" y="164"/>
                    <a:pt x="1" y="165"/>
                    <a:pt x="2" y="165"/>
                  </a:cubicBezTo>
                  <a:cubicBezTo>
                    <a:pt x="2" y="165"/>
                    <a:pt x="1" y="164"/>
                    <a:pt x="2" y="163"/>
                  </a:cubicBezTo>
                  <a:cubicBezTo>
                    <a:pt x="2" y="163"/>
                    <a:pt x="5" y="165"/>
                    <a:pt x="7" y="164"/>
                  </a:cubicBezTo>
                  <a:cubicBezTo>
                    <a:pt x="11" y="163"/>
                    <a:pt x="5" y="170"/>
                    <a:pt x="7" y="171"/>
                  </a:cubicBezTo>
                  <a:cubicBezTo>
                    <a:pt x="8" y="171"/>
                    <a:pt x="10" y="170"/>
                    <a:pt x="11" y="171"/>
                  </a:cubicBezTo>
                  <a:cubicBezTo>
                    <a:pt x="12" y="171"/>
                    <a:pt x="12" y="174"/>
                    <a:pt x="11" y="173"/>
                  </a:cubicBezTo>
                  <a:cubicBezTo>
                    <a:pt x="11" y="173"/>
                    <a:pt x="8" y="171"/>
                    <a:pt x="8" y="172"/>
                  </a:cubicBezTo>
                  <a:cubicBezTo>
                    <a:pt x="7" y="173"/>
                    <a:pt x="6" y="173"/>
                    <a:pt x="7" y="174"/>
                  </a:cubicBezTo>
                  <a:cubicBezTo>
                    <a:pt x="7" y="174"/>
                    <a:pt x="9" y="176"/>
                    <a:pt x="8" y="176"/>
                  </a:cubicBezTo>
                  <a:cubicBezTo>
                    <a:pt x="7" y="176"/>
                    <a:pt x="7" y="179"/>
                    <a:pt x="7" y="179"/>
                  </a:cubicBezTo>
                  <a:cubicBezTo>
                    <a:pt x="6" y="182"/>
                    <a:pt x="9" y="178"/>
                    <a:pt x="9" y="178"/>
                  </a:cubicBezTo>
                  <a:cubicBezTo>
                    <a:pt x="9" y="178"/>
                    <a:pt x="8" y="183"/>
                    <a:pt x="9" y="182"/>
                  </a:cubicBezTo>
                  <a:cubicBezTo>
                    <a:pt x="9" y="182"/>
                    <a:pt x="8" y="182"/>
                    <a:pt x="8" y="183"/>
                  </a:cubicBezTo>
                  <a:cubicBezTo>
                    <a:pt x="7" y="184"/>
                    <a:pt x="8" y="184"/>
                    <a:pt x="9" y="185"/>
                  </a:cubicBezTo>
                  <a:cubicBezTo>
                    <a:pt x="9" y="185"/>
                    <a:pt x="7" y="186"/>
                    <a:pt x="7" y="186"/>
                  </a:cubicBezTo>
                  <a:cubicBezTo>
                    <a:pt x="6" y="186"/>
                    <a:pt x="7" y="186"/>
                    <a:pt x="7" y="187"/>
                  </a:cubicBezTo>
                  <a:cubicBezTo>
                    <a:pt x="6" y="189"/>
                    <a:pt x="10" y="189"/>
                    <a:pt x="10" y="188"/>
                  </a:cubicBezTo>
                  <a:cubicBezTo>
                    <a:pt x="10" y="189"/>
                    <a:pt x="9" y="189"/>
                    <a:pt x="10" y="190"/>
                  </a:cubicBezTo>
                  <a:cubicBezTo>
                    <a:pt x="10" y="190"/>
                    <a:pt x="10" y="190"/>
                    <a:pt x="10" y="190"/>
                  </a:cubicBezTo>
                  <a:cubicBezTo>
                    <a:pt x="10" y="191"/>
                    <a:pt x="8" y="192"/>
                    <a:pt x="8" y="193"/>
                  </a:cubicBezTo>
                  <a:cubicBezTo>
                    <a:pt x="7" y="195"/>
                    <a:pt x="10" y="192"/>
                    <a:pt x="11" y="192"/>
                  </a:cubicBezTo>
                  <a:cubicBezTo>
                    <a:pt x="10" y="193"/>
                    <a:pt x="11" y="194"/>
                    <a:pt x="11" y="194"/>
                  </a:cubicBezTo>
                  <a:cubicBezTo>
                    <a:pt x="11" y="195"/>
                    <a:pt x="8" y="196"/>
                    <a:pt x="8" y="196"/>
                  </a:cubicBezTo>
                  <a:cubicBezTo>
                    <a:pt x="10" y="197"/>
                    <a:pt x="10" y="196"/>
                    <a:pt x="11" y="198"/>
                  </a:cubicBezTo>
                  <a:cubicBezTo>
                    <a:pt x="12" y="200"/>
                    <a:pt x="14" y="195"/>
                    <a:pt x="13" y="195"/>
                  </a:cubicBezTo>
                  <a:cubicBezTo>
                    <a:pt x="14" y="195"/>
                    <a:pt x="14" y="196"/>
                    <a:pt x="15" y="197"/>
                  </a:cubicBezTo>
                  <a:cubicBezTo>
                    <a:pt x="15" y="197"/>
                    <a:pt x="15" y="195"/>
                    <a:pt x="15" y="195"/>
                  </a:cubicBezTo>
                  <a:cubicBezTo>
                    <a:pt x="15" y="195"/>
                    <a:pt x="15" y="197"/>
                    <a:pt x="15" y="197"/>
                  </a:cubicBezTo>
                  <a:cubicBezTo>
                    <a:pt x="16" y="196"/>
                    <a:pt x="16" y="195"/>
                    <a:pt x="16" y="196"/>
                  </a:cubicBezTo>
                  <a:cubicBezTo>
                    <a:pt x="17" y="196"/>
                    <a:pt x="16" y="198"/>
                    <a:pt x="16" y="198"/>
                  </a:cubicBezTo>
                  <a:cubicBezTo>
                    <a:pt x="15" y="199"/>
                    <a:pt x="17" y="199"/>
                    <a:pt x="16" y="200"/>
                  </a:cubicBezTo>
                  <a:cubicBezTo>
                    <a:pt x="15" y="202"/>
                    <a:pt x="17" y="201"/>
                    <a:pt x="18" y="202"/>
                  </a:cubicBezTo>
                  <a:cubicBezTo>
                    <a:pt x="21" y="202"/>
                    <a:pt x="24" y="204"/>
                    <a:pt x="21" y="206"/>
                  </a:cubicBezTo>
                  <a:cubicBezTo>
                    <a:pt x="20" y="207"/>
                    <a:pt x="17" y="206"/>
                    <a:pt x="16" y="207"/>
                  </a:cubicBezTo>
                  <a:cubicBezTo>
                    <a:pt x="15" y="209"/>
                    <a:pt x="18" y="208"/>
                    <a:pt x="19" y="209"/>
                  </a:cubicBezTo>
                  <a:cubicBezTo>
                    <a:pt x="18" y="209"/>
                    <a:pt x="18" y="209"/>
                    <a:pt x="18" y="209"/>
                  </a:cubicBezTo>
                  <a:cubicBezTo>
                    <a:pt x="18" y="209"/>
                    <a:pt x="22" y="212"/>
                    <a:pt x="24" y="210"/>
                  </a:cubicBezTo>
                  <a:cubicBezTo>
                    <a:pt x="25" y="208"/>
                    <a:pt x="23" y="206"/>
                    <a:pt x="25" y="204"/>
                  </a:cubicBezTo>
                  <a:cubicBezTo>
                    <a:pt x="26" y="202"/>
                    <a:pt x="29" y="202"/>
                    <a:pt x="30" y="202"/>
                  </a:cubicBezTo>
                  <a:cubicBezTo>
                    <a:pt x="35" y="199"/>
                    <a:pt x="28" y="199"/>
                    <a:pt x="26" y="199"/>
                  </a:cubicBezTo>
                  <a:cubicBezTo>
                    <a:pt x="24" y="199"/>
                    <a:pt x="21" y="199"/>
                    <a:pt x="19" y="198"/>
                  </a:cubicBezTo>
                  <a:cubicBezTo>
                    <a:pt x="17" y="196"/>
                    <a:pt x="17" y="196"/>
                    <a:pt x="17" y="192"/>
                  </a:cubicBezTo>
                  <a:cubicBezTo>
                    <a:pt x="17" y="188"/>
                    <a:pt x="16" y="191"/>
                    <a:pt x="13" y="189"/>
                  </a:cubicBezTo>
                  <a:cubicBezTo>
                    <a:pt x="12" y="189"/>
                    <a:pt x="12" y="186"/>
                    <a:pt x="12" y="185"/>
                  </a:cubicBezTo>
                  <a:cubicBezTo>
                    <a:pt x="11" y="183"/>
                    <a:pt x="11" y="180"/>
                    <a:pt x="13" y="179"/>
                  </a:cubicBezTo>
                  <a:cubicBezTo>
                    <a:pt x="14" y="178"/>
                    <a:pt x="14" y="178"/>
                    <a:pt x="15" y="177"/>
                  </a:cubicBezTo>
                  <a:cubicBezTo>
                    <a:pt x="15" y="176"/>
                    <a:pt x="16" y="175"/>
                    <a:pt x="17" y="175"/>
                  </a:cubicBezTo>
                  <a:cubicBezTo>
                    <a:pt x="18" y="174"/>
                    <a:pt x="16" y="171"/>
                    <a:pt x="17" y="169"/>
                  </a:cubicBezTo>
                  <a:cubicBezTo>
                    <a:pt x="17" y="168"/>
                    <a:pt x="19" y="167"/>
                    <a:pt x="20" y="165"/>
                  </a:cubicBezTo>
                  <a:cubicBezTo>
                    <a:pt x="20" y="163"/>
                    <a:pt x="20" y="160"/>
                    <a:pt x="21" y="158"/>
                  </a:cubicBezTo>
                  <a:cubicBezTo>
                    <a:pt x="21" y="156"/>
                    <a:pt x="23" y="156"/>
                    <a:pt x="21" y="154"/>
                  </a:cubicBezTo>
                  <a:cubicBezTo>
                    <a:pt x="20" y="153"/>
                    <a:pt x="17" y="153"/>
                    <a:pt x="21" y="152"/>
                  </a:cubicBezTo>
                  <a:cubicBezTo>
                    <a:pt x="26" y="151"/>
                    <a:pt x="20" y="151"/>
                    <a:pt x="19" y="149"/>
                  </a:cubicBezTo>
                  <a:cubicBezTo>
                    <a:pt x="19" y="146"/>
                    <a:pt x="19" y="142"/>
                    <a:pt x="19" y="140"/>
                  </a:cubicBezTo>
                  <a:cubicBezTo>
                    <a:pt x="19" y="136"/>
                    <a:pt x="19" y="131"/>
                    <a:pt x="19" y="127"/>
                  </a:cubicBezTo>
                  <a:cubicBezTo>
                    <a:pt x="20" y="124"/>
                    <a:pt x="21" y="119"/>
                    <a:pt x="23" y="117"/>
                  </a:cubicBezTo>
                  <a:cubicBezTo>
                    <a:pt x="26" y="114"/>
                    <a:pt x="23" y="109"/>
                    <a:pt x="23" y="106"/>
                  </a:cubicBezTo>
                  <a:cubicBezTo>
                    <a:pt x="23" y="104"/>
                    <a:pt x="24" y="103"/>
                    <a:pt x="26" y="102"/>
                  </a:cubicBezTo>
                  <a:cubicBezTo>
                    <a:pt x="28" y="100"/>
                    <a:pt x="27" y="99"/>
                    <a:pt x="27" y="96"/>
                  </a:cubicBezTo>
                  <a:cubicBezTo>
                    <a:pt x="27" y="92"/>
                    <a:pt x="30" y="89"/>
                    <a:pt x="29" y="85"/>
                  </a:cubicBezTo>
                  <a:cubicBezTo>
                    <a:pt x="29" y="82"/>
                    <a:pt x="28" y="79"/>
                    <a:pt x="27" y="76"/>
                  </a:cubicBezTo>
                  <a:cubicBezTo>
                    <a:pt x="27" y="75"/>
                    <a:pt x="26" y="74"/>
                    <a:pt x="27" y="73"/>
                  </a:cubicBezTo>
                  <a:cubicBezTo>
                    <a:pt x="28" y="72"/>
                    <a:pt x="29" y="68"/>
                    <a:pt x="29" y="67"/>
                  </a:cubicBezTo>
                  <a:cubicBezTo>
                    <a:pt x="29" y="66"/>
                    <a:pt x="28" y="64"/>
                    <a:pt x="30" y="62"/>
                  </a:cubicBezTo>
                  <a:cubicBezTo>
                    <a:pt x="31" y="61"/>
                    <a:pt x="30" y="59"/>
                    <a:pt x="31" y="58"/>
                  </a:cubicBezTo>
                  <a:cubicBezTo>
                    <a:pt x="31" y="56"/>
                    <a:pt x="33" y="55"/>
                    <a:pt x="34" y="54"/>
                  </a:cubicBezTo>
                  <a:cubicBezTo>
                    <a:pt x="34" y="53"/>
                    <a:pt x="37" y="50"/>
                    <a:pt x="37" y="49"/>
                  </a:cubicBezTo>
                  <a:cubicBezTo>
                    <a:pt x="37" y="48"/>
                    <a:pt x="36" y="46"/>
                    <a:pt x="36" y="44"/>
                  </a:cubicBezTo>
                  <a:cubicBezTo>
                    <a:pt x="36" y="42"/>
                    <a:pt x="36" y="41"/>
                    <a:pt x="36" y="39"/>
                  </a:cubicBezTo>
                  <a:cubicBezTo>
                    <a:pt x="36" y="36"/>
                    <a:pt x="37" y="36"/>
                    <a:pt x="40" y="35"/>
                  </a:cubicBezTo>
                  <a:cubicBezTo>
                    <a:pt x="44" y="34"/>
                    <a:pt x="44" y="32"/>
                    <a:pt x="44" y="28"/>
                  </a:cubicBezTo>
                  <a:cubicBezTo>
                    <a:pt x="43" y="29"/>
                    <a:pt x="41" y="29"/>
                    <a:pt x="40" y="28"/>
                  </a:cubicBezTo>
                  <a:cubicBezTo>
                    <a:pt x="40" y="28"/>
                    <a:pt x="40" y="29"/>
                    <a:pt x="40" y="2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1" name="Freeform 626"/>
            <p:cNvSpPr>
              <a:spLocks/>
            </p:cNvSpPr>
            <p:nvPr/>
          </p:nvSpPr>
          <p:spPr bwMode="auto">
            <a:xfrm>
              <a:off x="8435859" y="9485418"/>
              <a:ext cx="598727" cy="653038"/>
            </a:xfrm>
            <a:custGeom>
              <a:avLst/>
              <a:gdLst>
                <a:gd name="T0" fmla="*/ 61 w 64"/>
                <a:gd name="T1" fmla="*/ 42 h 70"/>
                <a:gd name="T2" fmla="*/ 58 w 64"/>
                <a:gd name="T3" fmla="*/ 35 h 70"/>
                <a:gd name="T4" fmla="*/ 50 w 64"/>
                <a:gd name="T5" fmla="*/ 35 h 70"/>
                <a:gd name="T6" fmla="*/ 49 w 64"/>
                <a:gd name="T7" fmla="*/ 33 h 70"/>
                <a:gd name="T8" fmla="*/ 47 w 64"/>
                <a:gd name="T9" fmla="*/ 30 h 70"/>
                <a:gd name="T10" fmla="*/ 48 w 64"/>
                <a:gd name="T11" fmla="*/ 28 h 70"/>
                <a:gd name="T12" fmla="*/ 47 w 64"/>
                <a:gd name="T13" fmla="*/ 26 h 70"/>
                <a:gd name="T14" fmla="*/ 47 w 64"/>
                <a:gd name="T15" fmla="*/ 23 h 70"/>
                <a:gd name="T16" fmla="*/ 41 w 64"/>
                <a:gd name="T17" fmla="*/ 21 h 70"/>
                <a:gd name="T18" fmla="*/ 37 w 64"/>
                <a:gd name="T19" fmla="*/ 18 h 70"/>
                <a:gd name="T20" fmla="*/ 33 w 64"/>
                <a:gd name="T21" fmla="*/ 16 h 70"/>
                <a:gd name="T22" fmla="*/ 29 w 64"/>
                <a:gd name="T23" fmla="*/ 16 h 70"/>
                <a:gd name="T24" fmla="*/ 23 w 64"/>
                <a:gd name="T25" fmla="*/ 9 h 70"/>
                <a:gd name="T26" fmla="*/ 23 w 64"/>
                <a:gd name="T27" fmla="*/ 6 h 70"/>
                <a:gd name="T28" fmla="*/ 23 w 64"/>
                <a:gd name="T29" fmla="*/ 4 h 70"/>
                <a:gd name="T30" fmla="*/ 18 w 64"/>
                <a:gd name="T31" fmla="*/ 3 h 70"/>
                <a:gd name="T32" fmla="*/ 10 w 64"/>
                <a:gd name="T33" fmla="*/ 6 h 70"/>
                <a:gd name="T34" fmla="*/ 7 w 64"/>
                <a:gd name="T35" fmla="*/ 9 h 70"/>
                <a:gd name="T36" fmla="*/ 2 w 64"/>
                <a:gd name="T37" fmla="*/ 8 h 70"/>
                <a:gd name="T38" fmla="*/ 6 w 64"/>
                <a:gd name="T39" fmla="*/ 16 h 70"/>
                <a:gd name="T40" fmla="*/ 5 w 64"/>
                <a:gd name="T41" fmla="*/ 23 h 70"/>
                <a:gd name="T42" fmla="*/ 4 w 64"/>
                <a:gd name="T43" fmla="*/ 27 h 70"/>
                <a:gd name="T44" fmla="*/ 3 w 64"/>
                <a:gd name="T45" fmla="*/ 31 h 70"/>
                <a:gd name="T46" fmla="*/ 5 w 64"/>
                <a:gd name="T47" fmla="*/ 35 h 70"/>
                <a:gd name="T48" fmla="*/ 3 w 64"/>
                <a:gd name="T49" fmla="*/ 38 h 70"/>
                <a:gd name="T50" fmla="*/ 4 w 64"/>
                <a:gd name="T51" fmla="*/ 46 h 70"/>
                <a:gd name="T52" fmla="*/ 4 w 64"/>
                <a:gd name="T53" fmla="*/ 49 h 70"/>
                <a:gd name="T54" fmla="*/ 7 w 64"/>
                <a:gd name="T55" fmla="*/ 52 h 70"/>
                <a:gd name="T56" fmla="*/ 7 w 64"/>
                <a:gd name="T57" fmla="*/ 54 h 70"/>
                <a:gd name="T58" fmla="*/ 6 w 64"/>
                <a:gd name="T59" fmla="*/ 56 h 70"/>
                <a:gd name="T60" fmla="*/ 9 w 64"/>
                <a:gd name="T61" fmla="*/ 63 h 70"/>
                <a:gd name="T62" fmla="*/ 13 w 64"/>
                <a:gd name="T63" fmla="*/ 69 h 70"/>
                <a:gd name="T64" fmla="*/ 14 w 64"/>
                <a:gd name="T65" fmla="*/ 67 h 70"/>
                <a:gd name="T66" fmla="*/ 17 w 64"/>
                <a:gd name="T67" fmla="*/ 65 h 70"/>
                <a:gd name="T68" fmla="*/ 20 w 64"/>
                <a:gd name="T69" fmla="*/ 65 h 70"/>
                <a:gd name="T70" fmla="*/ 25 w 64"/>
                <a:gd name="T71" fmla="*/ 65 h 70"/>
                <a:gd name="T72" fmla="*/ 28 w 64"/>
                <a:gd name="T73" fmla="*/ 68 h 70"/>
                <a:gd name="T74" fmla="*/ 31 w 64"/>
                <a:gd name="T75" fmla="*/ 65 h 70"/>
                <a:gd name="T76" fmla="*/ 37 w 64"/>
                <a:gd name="T77" fmla="*/ 64 h 70"/>
                <a:gd name="T78" fmla="*/ 44 w 64"/>
                <a:gd name="T79" fmla="*/ 52 h 70"/>
                <a:gd name="T80" fmla="*/ 52 w 64"/>
                <a:gd name="T81" fmla="*/ 51 h 70"/>
                <a:gd name="T82" fmla="*/ 59 w 64"/>
                <a:gd name="T83" fmla="*/ 54 h 70"/>
                <a:gd name="T84" fmla="*/ 61 w 64"/>
                <a:gd name="T85" fmla="*/ 42 h 70"/>
                <a:gd name="T86" fmla="*/ 61 w 64"/>
                <a:gd name="T87" fmla="*/ 42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64" h="70">
                  <a:moveTo>
                    <a:pt x="61" y="42"/>
                  </a:moveTo>
                  <a:cubicBezTo>
                    <a:pt x="57" y="40"/>
                    <a:pt x="58" y="39"/>
                    <a:pt x="58" y="35"/>
                  </a:cubicBezTo>
                  <a:cubicBezTo>
                    <a:pt x="55" y="35"/>
                    <a:pt x="52" y="35"/>
                    <a:pt x="50" y="35"/>
                  </a:cubicBezTo>
                  <a:cubicBezTo>
                    <a:pt x="48" y="35"/>
                    <a:pt x="49" y="34"/>
                    <a:pt x="49" y="33"/>
                  </a:cubicBezTo>
                  <a:cubicBezTo>
                    <a:pt x="49" y="32"/>
                    <a:pt x="48" y="30"/>
                    <a:pt x="47" y="30"/>
                  </a:cubicBezTo>
                  <a:cubicBezTo>
                    <a:pt x="47" y="29"/>
                    <a:pt x="48" y="29"/>
                    <a:pt x="48" y="28"/>
                  </a:cubicBezTo>
                  <a:cubicBezTo>
                    <a:pt x="49" y="27"/>
                    <a:pt x="48" y="26"/>
                    <a:pt x="47" y="26"/>
                  </a:cubicBezTo>
                  <a:cubicBezTo>
                    <a:pt x="47" y="25"/>
                    <a:pt x="48" y="24"/>
                    <a:pt x="47" y="23"/>
                  </a:cubicBezTo>
                  <a:cubicBezTo>
                    <a:pt x="45" y="21"/>
                    <a:pt x="43" y="21"/>
                    <a:pt x="41" y="21"/>
                  </a:cubicBezTo>
                  <a:cubicBezTo>
                    <a:pt x="40" y="21"/>
                    <a:pt x="38" y="19"/>
                    <a:pt x="37" y="18"/>
                  </a:cubicBezTo>
                  <a:cubicBezTo>
                    <a:pt x="35" y="18"/>
                    <a:pt x="34" y="16"/>
                    <a:pt x="33" y="16"/>
                  </a:cubicBezTo>
                  <a:cubicBezTo>
                    <a:pt x="31" y="16"/>
                    <a:pt x="30" y="16"/>
                    <a:pt x="29" y="16"/>
                  </a:cubicBezTo>
                  <a:cubicBezTo>
                    <a:pt x="27" y="16"/>
                    <a:pt x="23" y="11"/>
                    <a:pt x="23" y="9"/>
                  </a:cubicBezTo>
                  <a:cubicBezTo>
                    <a:pt x="23" y="8"/>
                    <a:pt x="23" y="7"/>
                    <a:pt x="23" y="6"/>
                  </a:cubicBezTo>
                  <a:cubicBezTo>
                    <a:pt x="23" y="5"/>
                    <a:pt x="23" y="5"/>
                    <a:pt x="23" y="4"/>
                  </a:cubicBezTo>
                  <a:cubicBezTo>
                    <a:pt x="23" y="0"/>
                    <a:pt x="21" y="2"/>
                    <a:pt x="18" y="3"/>
                  </a:cubicBezTo>
                  <a:cubicBezTo>
                    <a:pt x="15" y="3"/>
                    <a:pt x="13" y="6"/>
                    <a:pt x="10" y="6"/>
                  </a:cubicBezTo>
                  <a:cubicBezTo>
                    <a:pt x="8" y="6"/>
                    <a:pt x="8" y="8"/>
                    <a:pt x="7" y="9"/>
                  </a:cubicBezTo>
                  <a:cubicBezTo>
                    <a:pt x="6" y="9"/>
                    <a:pt x="3" y="8"/>
                    <a:pt x="2" y="8"/>
                  </a:cubicBezTo>
                  <a:cubicBezTo>
                    <a:pt x="4" y="9"/>
                    <a:pt x="5" y="14"/>
                    <a:pt x="6" y="16"/>
                  </a:cubicBezTo>
                  <a:cubicBezTo>
                    <a:pt x="4" y="17"/>
                    <a:pt x="5" y="21"/>
                    <a:pt x="5" y="23"/>
                  </a:cubicBezTo>
                  <a:cubicBezTo>
                    <a:pt x="5" y="25"/>
                    <a:pt x="5" y="26"/>
                    <a:pt x="4" y="27"/>
                  </a:cubicBezTo>
                  <a:cubicBezTo>
                    <a:pt x="3" y="28"/>
                    <a:pt x="3" y="30"/>
                    <a:pt x="3" y="31"/>
                  </a:cubicBezTo>
                  <a:cubicBezTo>
                    <a:pt x="2" y="33"/>
                    <a:pt x="5" y="33"/>
                    <a:pt x="5" y="35"/>
                  </a:cubicBezTo>
                  <a:cubicBezTo>
                    <a:pt x="5" y="36"/>
                    <a:pt x="3" y="37"/>
                    <a:pt x="3" y="38"/>
                  </a:cubicBezTo>
                  <a:cubicBezTo>
                    <a:pt x="0" y="41"/>
                    <a:pt x="4" y="42"/>
                    <a:pt x="4" y="46"/>
                  </a:cubicBezTo>
                  <a:cubicBezTo>
                    <a:pt x="4" y="47"/>
                    <a:pt x="4" y="48"/>
                    <a:pt x="4" y="49"/>
                  </a:cubicBezTo>
                  <a:cubicBezTo>
                    <a:pt x="5" y="50"/>
                    <a:pt x="6" y="51"/>
                    <a:pt x="7" y="52"/>
                  </a:cubicBezTo>
                  <a:cubicBezTo>
                    <a:pt x="7" y="53"/>
                    <a:pt x="5" y="53"/>
                    <a:pt x="7" y="54"/>
                  </a:cubicBezTo>
                  <a:cubicBezTo>
                    <a:pt x="7" y="54"/>
                    <a:pt x="6" y="56"/>
                    <a:pt x="6" y="56"/>
                  </a:cubicBezTo>
                  <a:cubicBezTo>
                    <a:pt x="6" y="59"/>
                    <a:pt x="9" y="61"/>
                    <a:pt x="9" y="63"/>
                  </a:cubicBezTo>
                  <a:cubicBezTo>
                    <a:pt x="10" y="66"/>
                    <a:pt x="8" y="69"/>
                    <a:pt x="13" y="69"/>
                  </a:cubicBezTo>
                  <a:cubicBezTo>
                    <a:pt x="14" y="70"/>
                    <a:pt x="14" y="68"/>
                    <a:pt x="14" y="67"/>
                  </a:cubicBezTo>
                  <a:cubicBezTo>
                    <a:pt x="14" y="66"/>
                    <a:pt x="16" y="65"/>
                    <a:pt x="17" y="65"/>
                  </a:cubicBezTo>
                  <a:cubicBezTo>
                    <a:pt x="18" y="64"/>
                    <a:pt x="19" y="63"/>
                    <a:pt x="20" y="65"/>
                  </a:cubicBezTo>
                  <a:cubicBezTo>
                    <a:pt x="22" y="66"/>
                    <a:pt x="24" y="65"/>
                    <a:pt x="25" y="65"/>
                  </a:cubicBezTo>
                  <a:cubicBezTo>
                    <a:pt x="27" y="65"/>
                    <a:pt x="27" y="68"/>
                    <a:pt x="28" y="68"/>
                  </a:cubicBezTo>
                  <a:cubicBezTo>
                    <a:pt x="29" y="68"/>
                    <a:pt x="30" y="66"/>
                    <a:pt x="31" y="65"/>
                  </a:cubicBezTo>
                  <a:cubicBezTo>
                    <a:pt x="32" y="63"/>
                    <a:pt x="36" y="66"/>
                    <a:pt x="37" y="64"/>
                  </a:cubicBezTo>
                  <a:cubicBezTo>
                    <a:pt x="39" y="59"/>
                    <a:pt x="38" y="54"/>
                    <a:pt x="44" y="52"/>
                  </a:cubicBezTo>
                  <a:cubicBezTo>
                    <a:pt x="46" y="51"/>
                    <a:pt x="49" y="51"/>
                    <a:pt x="52" y="51"/>
                  </a:cubicBezTo>
                  <a:cubicBezTo>
                    <a:pt x="55" y="51"/>
                    <a:pt x="57" y="52"/>
                    <a:pt x="59" y="54"/>
                  </a:cubicBezTo>
                  <a:cubicBezTo>
                    <a:pt x="60" y="51"/>
                    <a:pt x="64" y="43"/>
                    <a:pt x="61" y="42"/>
                  </a:cubicBezTo>
                  <a:cubicBezTo>
                    <a:pt x="60" y="41"/>
                    <a:pt x="62" y="42"/>
                    <a:pt x="61" y="4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2" name="Freeform 627"/>
            <p:cNvSpPr>
              <a:spLocks/>
            </p:cNvSpPr>
            <p:nvPr/>
          </p:nvSpPr>
          <p:spPr bwMode="auto">
            <a:xfrm>
              <a:off x="8773441" y="9950508"/>
              <a:ext cx="420383" cy="414121"/>
            </a:xfrm>
            <a:custGeom>
              <a:avLst/>
              <a:gdLst>
                <a:gd name="T0" fmla="*/ 40 w 45"/>
                <a:gd name="T1" fmla="*/ 24 h 44"/>
                <a:gd name="T2" fmla="*/ 36 w 45"/>
                <a:gd name="T3" fmla="*/ 24 h 44"/>
                <a:gd name="T4" fmla="*/ 36 w 45"/>
                <a:gd name="T5" fmla="*/ 20 h 44"/>
                <a:gd name="T6" fmla="*/ 34 w 45"/>
                <a:gd name="T7" fmla="*/ 17 h 44"/>
                <a:gd name="T8" fmla="*/ 29 w 45"/>
                <a:gd name="T9" fmla="*/ 16 h 44"/>
                <a:gd name="T10" fmla="*/ 25 w 45"/>
                <a:gd name="T11" fmla="*/ 15 h 44"/>
                <a:gd name="T12" fmla="*/ 25 w 45"/>
                <a:gd name="T13" fmla="*/ 12 h 44"/>
                <a:gd name="T14" fmla="*/ 24 w 45"/>
                <a:gd name="T15" fmla="*/ 7 h 44"/>
                <a:gd name="T16" fmla="*/ 21 w 45"/>
                <a:gd name="T17" fmla="*/ 3 h 44"/>
                <a:gd name="T18" fmla="*/ 14 w 45"/>
                <a:gd name="T19" fmla="*/ 1 h 44"/>
                <a:gd name="T20" fmla="*/ 5 w 45"/>
                <a:gd name="T21" fmla="*/ 3 h 44"/>
                <a:gd name="T22" fmla="*/ 2 w 45"/>
                <a:gd name="T23" fmla="*/ 11 h 44"/>
                <a:gd name="T24" fmla="*/ 1 w 45"/>
                <a:gd name="T25" fmla="*/ 14 h 44"/>
                <a:gd name="T26" fmla="*/ 2 w 45"/>
                <a:gd name="T27" fmla="*/ 17 h 44"/>
                <a:gd name="T28" fmla="*/ 9 w 45"/>
                <a:gd name="T29" fmla="*/ 24 h 44"/>
                <a:gd name="T30" fmla="*/ 13 w 45"/>
                <a:gd name="T31" fmla="*/ 25 h 44"/>
                <a:gd name="T32" fmla="*/ 17 w 45"/>
                <a:gd name="T33" fmla="*/ 27 h 44"/>
                <a:gd name="T34" fmla="*/ 25 w 45"/>
                <a:gd name="T35" fmla="*/ 35 h 44"/>
                <a:gd name="T36" fmla="*/ 22 w 45"/>
                <a:gd name="T37" fmla="*/ 39 h 44"/>
                <a:gd name="T38" fmla="*/ 20 w 45"/>
                <a:gd name="T39" fmla="*/ 42 h 44"/>
                <a:gd name="T40" fmla="*/ 28 w 45"/>
                <a:gd name="T41" fmla="*/ 44 h 44"/>
                <a:gd name="T42" fmla="*/ 32 w 45"/>
                <a:gd name="T43" fmla="*/ 43 h 44"/>
                <a:gd name="T44" fmla="*/ 37 w 45"/>
                <a:gd name="T45" fmla="*/ 42 h 44"/>
                <a:gd name="T46" fmla="*/ 40 w 45"/>
                <a:gd name="T47" fmla="*/ 39 h 44"/>
                <a:gd name="T48" fmla="*/ 41 w 45"/>
                <a:gd name="T49" fmla="*/ 34 h 44"/>
                <a:gd name="T50" fmla="*/ 40 w 45"/>
                <a:gd name="T51" fmla="*/ 24 h 44"/>
                <a:gd name="T52" fmla="*/ 40 w 45"/>
                <a:gd name="T53" fmla="*/ 24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45" h="44">
                  <a:moveTo>
                    <a:pt x="40" y="24"/>
                  </a:moveTo>
                  <a:cubicBezTo>
                    <a:pt x="39" y="25"/>
                    <a:pt x="37" y="26"/>
                    <a:pt x="36" y="24"/>
                  </a:cubicBezTo>
                  <a:cubicBezTo>
                    <a:pt x="35" y="23"/>
                    <a:pt x="37" y="22"/>
                    <a:pt x="36" y="20"/>
                  </a:cubicBezTo>
                  <a:cubicBezTo>
                    <a:pt x="35" y="19"/>
                    <a:pt x="35" y="18"/>
                    <a:pt x="34" y="17"/>
                  </a:cubicBezTo>
                  <a:cubicBezTo>
                    <a:pt x="31" y="15"/>
                    <a:pt x="31" y="17"/>
                    <a:pt x="29" y="16"/>
                  </a:cubicBezTo>
                  <a:cubicBezTo>
                    <a:pt x="28" y="16"/>
                    <a:pt x="27" y="16"/>
                    <a:pt x="25" y="15"/>
                  </a:cubicBezTo>
                  <a:cubicBezTo>
                    <a:pt x="23" y="15"/>
                    <a:pt x="24" y="13"/>
                    <a:pt x="25" y="12"/>
                  </a:cubicBezTo>
                  <a:cubicBezTo>
                    <a:pt x="25" y="10"/>
                    <a:pt x="24" y="8"/>
                    <a:pt x="24" y="7"/>
                  </a:cubicBezTo>
                  <a:cubicBezTo>
                    <a:pt x="23" y="4"/>
                    <a:pt x="24" y="4"/>
                    <a:pt x="21" y="3"/>
                  </a:cubicBezTo>
                  <a:cubicBezTo>
                    <a:pt x="19" y="1"/>
                    <a:pt x="18" y="0"/>
                    <a:pt x="14" y="1"/>
                  </a:cubicBezTo>
                  <a:cubicBezTo>
                    <a:pt x="11" y="1"/>
                    <a:pt x="7" y="2"/>
                    <a:pt x="5" y="3"/>
                  </a:cubicBezTo>
                  <a:cubicBezTo>
                    <a:pt x="2" y="6"/>
                    <a:pt x="3" y="8"/>
                    <a:pt x="2" y="11"/>
                  </a:cubicBezTo>
                  <a:cubicBezTo>
                    <a:pt x="2" y="12"/>
                    <a:pt x="1" y="13"/>
                    <a:pt x="1" y="14"/>
                  </a:cubicBezTo>
                  <a:cubicBezTo>
                    <a:pt x="0" y="15"/>
                    <a:pt x="1" y="15"/>
                    <a:pt x="2" y="17"/>
                  </a:cubicBezTo>
                  <a:cubicBezTo>
                    <a:pt x="4" y="20"/>
                    <a:pt x="6" y="21"/>
                    <a:pt x="9" y="24"/>
                  </a:cubicBezTo>
                  <a:cubicBezTo>
                    <a:pt x="10" y="25"/>
                    <a:pt x="12" y="25"/>
                    <a:pt x="13" y="25"/>
                  </a:cubicBezTo>
                  <a:cubicBezTo>
                    <a:pt x="15" y="25"/>
                    <a:pt x="16" y="26"/>
                    <a:pt x="17" y="27"/>
                  </a:cubicBezTo>
                  <a:cubicBezTo>
                    <a:pt x="19" y="28"/>
                    <a:pt x="27" y="31"/>
                    <a:pt x="25" y="35"/>
                  </a:cubicBezTo>
                  <a:cubicBezTo>
                    <a:pt x="24" y="36"/>
                    <a:pt x="22" y="37"/>
                    <a:pt x="22" y="39"/>
                  </a:cubicBezTo>
                  <a:cubicBezTo>
                    <a:pt x="22" y="41"/>
                    <a:pt x="22" y="41"/>
                    <a:pt x="20" y="42"/>
                  </a:cubicBezTo>
                  <a:cubicBezTo>
                    <a:pt x="19" y="44"/>
                    <a:pt x="27" y="43"/>
                    <a:pt x="28" y="44"/>
                  </a:cubicBezTo>
                  <a:cubicBezTo>
                    <a:pt x="30" y="44"/>
                    <a:pt x="30" y="44"/>
                    <a:pt x="32" y="43"/>
                  </a:cubicBezTo>
                  <a:cubicBezTo>
                    <a:pt x="33" y="41"/>
                    <a:pt x="36" y="43"/>
                    <a:pt x="37" y="42"/>
                  </a:cubicBezTo>
                  <a:cubicBezTo>
                    <a:pt x="38" y="41"/>
                    <a:pt x="39" y="40"/>
                    <a:pt x="40" y="39"/>
                  </a:cubicBezTo>
                  <a:cubicBezTo>
                    <a:pt x="41" y="37"/>
                    <a:pt x="40" y="35"/>
                    <a:pt x="41" y="34"/>
                  </a:cubicBezTo>
                  <a:cubicBezTo>
                    <a:pt x="41" y="32"/>
                    <a:pt x="45" y="24"/>
                    <a:pt x="40" y="24"/>
                  </a:cubicBezTo>
                  <a:cubicBezTo>
                    <a:pt x="40" y="25"/>
                    <a:pt x="41" y="24"/>
                    <a:pt x="40" y="2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3" name="Freeform 628"/>
            <p:cNvSpPr>
              <a:spLocks noEditPoints="1"/>
            </p:cNvSpPr>
            <p:nvPr/>
          </p:nvSpPr>
          <p:spPr bwMode="auto">
            <a:xfrm>
              <a:off x="8241593" y="8800526"/>
              <a:ext cx="1856688" cy="1882659"/>
            </a:xfrm>
            <a:custGeom>
              <a:avLst/>
              <a:gdLst>
                <a:gd name="T0" fmla="*/ 188 w 199"/>
                <a:gd name="T1" fmla="*/ 51 h 201"/>
                <a:gd name="T2" fmla="*/ 165 w 199"/>
                <a:gd name="T3" fmla="*/ 41 h 201"/>
                <a:gd name="T4" fmla="*/ 135 w 199"/>
                <a:gd name="T5" fmla="*/ 30 h 201"/>
                <a:gd name="T6" fmla="*/ 122 w 199"/>
                <a:gd name="T7" fmla="*/ 36 h 201"/>
                <a:gd name="T8" fmla="*/ 116 w 199"/>
                <a:gd name="T9" fmla="*/ 29 h 201"/>
                <a:gd name="T10" fmla="*/ 111 w 199"/>
                <a:gd name="T11" fmla="*/ 33 h 201"/>
                <a:gd name="T12" fmla="*/ 120 w 199"/>
                <a:gd name="T13" fmla="*/ 23 h 201"/>
                <a:gd name="T14" fmla="*/ 116 w 199"/>
                <a:gd name="T15" fmla="*/ 8 h 201"/>
                <a:gd name="T16" fmla="*/ 105 w 199"/>
                <a:gd name="T17" fmla="*/ 15 h 201"/>
                <a:gd name="T18" fmla="*/ 93 w 199"/>
                <a:gd name="T19" fmla="*/ 14 h 201"/>
                <a:gd name="T20" fmla="*/ 77 w 199"/>
                <a:gd name="T21" fmla="*/ 19 h 201"/>
                <a:gd name="T22" fmla="*/ 69 w 199"/>
                <a:gd name="T23" fmla="*/ 1 h 201"/>
                <a:gd name="T24" fmla="*/ 56 w 199"/>
                <a:gd name="T25" fmla="*/ 7 h 201"/>
                <a:gd name="T26" fmla="*/ 50 w 199"/>
                <a:gd name="T27" fmla="*/ 11 h 201"/>
                <a:gd name="T28" fmla="*/ 51 w 199"/>
                <a:gd name="T29" fmla="*/ 16 h 201"/>
                <a:gd name="T30" fmla="*/ 41 w 199"/>
                <a:gd name="T31" fmla="*/ 22 h 201"/>
                <a:gd name="T32" fmla="*/ 27 w 199"/>
                <a:gd name="T33" fmla="*/ 18 h 201"/>
                <a:gd name="T34" fmla="*/ 25 w 199"/>
                <a:gd name="T35" fmla="*/ 21 h 201"/>
                <a:gd name="T36" fmla="*/ 22 w 199"/>
                <a:gd name="T37" fmla="*/ 39 h 201"/>
                <a:gd name="T38" fmla="*/ 10 w 199"/>
                <a:gd name="T39" fmla="*/ 49 h 201"/>
                <a:gd name="T40" fmla="*/ 2 w 199"/>
                <a:gd name="T41" fmla="*/ 66 h 201"/>
                <a:gd name="T42" fmla="*/ 9 w 199"/>
                <a:gd name="T43" fmla="*/ 75 h 201"/>
                <a:gd name="T44" fmla="*/ 24 w 199"/>
                <a:gd name="T45" fmla="*/ 81 h 201"/>
                <a:gd name="T46" fmla="*/ 39 w 199"/>
                <a:gd name="T47" fmla="*/ 76 h 201"/>
                <a:gd name="T48" fmla="*/ 49 w 199"/>
                <a:gd name="T49" fmla="*/ 88 h 201"/>
                <a:gd name="T50" fmla="*/ 61 w 199"/>
                <a:gd name="T51" fmla="*/ 94 h 201"/>
                <a:gd name="T52" fmla="*/ 68 w 199"/>
                <a:gd name="T53" fmla="*/ 102 h 201"/>
                <a:gd name="T54" fmla="*/ 80 w 199"/>
                <a:gd name="T55" fmla="*/ 114 h 201"/>
                <a:gd name="T56" fmla="*/ 82 w 199"/>
                <a:gd name="T57" fmla="*/ 135 h 201"/>
                <a:gd name="T58" fmla="*/ 93 w 199"/>
                <a:gd name="T59" fmla="*/ 145 h 201"/>
                <a:gd name="T60" fmla="*/ 98 w 199"/>
                <a:gd name="T61" fmla="*/ 157 h 201"/>
                <a:gd name="T62" fmla="*/ 90 w 199"/>
                <a:gd name="T63" fmla="*/ 173 h 201"/>
                <a:gd name="T64" fmla="*/ 86 w 199"/>
                <a:gd name="T65" fmla="*/ 181 h 201"/>
                <a:gd name="T66" fmla="*/ 94 w 199"/>
                <a:gd name="T67" fmla="*/ 187 h 201"/>
                <a:gd name="T68" fmla="*/ 107 w 199"/>
                <a:gd name="T69" fmla="*/ 197 h 201"/>
                <a:gd name="T70" fmla="*/ 119 w 199"/>
                <a:gd name="T71" fmla="*/ 180 h 201"/>
                <a:gd name="T72" fmla="*/ 128 w 199"/>
                <a:gd name="T73" fmla="*/ 157 h 201"/>
                <a:gd name="T74" fmla="*/ 137 w 199"/>
                <a:gd name="T75" fmla="*/ 149 h 201"/>
                <a:gd name="T76" fmla="*/ 144 w 199"/>
                <a:gd name="T77" fmla="*/ 147 h 201"/>
                <a:gd name="T78" fmla="*/ 155 w 199"/>
                <a:gd name="T79" fmla="*/ 142 h 201"/>
                <a:gd name="T80" fmla="*/ 163 w 199"/>
                <a:gd name="T81" fmla="*/ 139 h 201"/>
                <a:gd name="T82" fmla="*/ 169 w 199"/>
                <a:gd name="T83" fmla="*/ 130 h 201"/>
                <a:gd name="T84" fmla="*/ 175 w 199"/>
                <a:gd name="T85" fmla="*/ 116 h 201"/>
                <a:gd name="T86" fmla="*/ 176 w 199"/>
                <a:gd name="T87" fmla="*/ 98 h 201"/>
                <a:gd name="T88" fmla="*/ 178 w 199"/>
                <a:gd name="T89" fmla="*/ 91 h 201"/>
                <a:gd name="T90" fmla="*/ 182 w 199"/>
                <a:gd name="T91" fmla="*/ 86 h 201"/>
                <a:gd name="T92" fmla="*/ 196 w 199"/>
                <a:gd name="T93" fmla="*/ 57 h 201"/>
                <a:gd name="T94" fmla="*/ 110 w 199"/>
                <a:gd name="T95" fmla="*/ 190 h 201"/>
                <a:gd name="T96" fmla="*/ 115 w 199"/>
                <a:gd name="T97" fmla="*/ 186 h 20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99" h="201">
                  <a:moveTo>
                    <a:pt x="196" y="57"/>
                  </a:moveTo>
                  <a:cubicBezTo>
                    <a:pt x="195" y="55"/>
                    <a:pt x="195" y="53"/>
                    <a:pt x="194" y="52"/>
                  </a:cubicBezTo>
                  <a:cubicBezTo>
                    <a:pt x="192" y="51"/>
                    <a:pt x="189" y="52"/>
                    <a:pt x="188" y="51"/>
                  </a:cubicBezTo>
                  <a:cubicBezTo>
                    <a:pt x="183" y="50"/>
                    <a:pt x="180" y="46"/>
                    <a:pt x="177" y="44"/>
                  </a:cubicBezTo>
                  <a:cubicBezTo>
                    <a:pt x="175" y="43"/>
                    <a:pt x="173" y="42"/>
                    <a:pt x="172" y="41"/>
                  </a:cubicBezTo>
                  <a:cubicBezTo>
                    <a:pt x="169" y="40"/>
                    <a:pt x="168" y="41"/>
                    <a:pt x="165" y="41"/>
                  </a:cubicBezTo>
                  <a:cubicBezTo>
                    <a:pt x="161" y="42"/>
                    <a:pt x="157" y="37"/>
                    <a:pt x="153" y="39"/>
                  </a:cubicBezTo>
                  <a:cubicBezTo>
                    <a:pt x="150" y="40"/>
                    <a:pt x="147" y="35"/>
                    <a:pt x="145" y="34"/>
                  </a:cubicBezTo>
                  <a:cubicBezTo>
                    <a:pt x="142" y="32"/>
                    <a:pt x="138" y="30"/>
                    <a:pt x="135" y="30"/>
                  </a:cubicBezTo>
                  <a:cubicBezTo>
                    <a:pt x="133" y="29"/>
                    <a:pt x="131" y="29"/>
                    <a:pt x="130" y="30"/>
                  </a:cubicBezTo>
                  <a:cubicBezTo>
                    <a:pt x="129" y="33"/>
                    <a:pt x="126" y="34"/>
                    <a:pt x="125" y="36"/>
                  </a:cubicBezTo>
                  <a:cubicBezTo>
                    <a:pt x="123" y="39"/>
                    <a:pt x="124" y="38"/>
                    <a:pt x="122" y="36"/>
                  </a:cubicBezTo>
                  <a:cubicBezTo>
                    <a:pt x="122" y="36"/>
                    <a:pt x="121" y="35"/>
                    <a:pt x="121" y="35"/>
                  </a:cubicBezTo>
                  <a:cubicBezTo>
                    <a:pt x="119" y="34"/>
                    <a:pt x="120" y="36"/>
                    <a:pt x="119" y="37"/>
                  </a:cubicBezTo>
                  <a:cubicBezTo>
                    <a:pt x="118" y="38"/>
                    <a:pt x="115" y="29"/>
                    <a:pt x="116" y="29"/>
                  </a:cubicBezTo>
                  <a:cubicBezTo>
                    <a:pt x="116" y="29"/>
                    <a:pt x="113" y="33"/>
                    <a:pt x="112" y="33"/>
                  </a:cubicBezTo>
                  <a:cubicBezTo>
                    <a:pt x="112" y="33"/>
                    <a:pt x="116" y="30"/>
                    <a:pt x="115" y="29"/>
                  </a:cubicBezTo>
                  <a:cubicBezTo>
                    <a:pt x="113" y="28"/>
                    <a:pt x="113" y="33"/>
                    <a:pt x="111" y="33"/>
                  </a:cubicBezTo>
                  <a:cubicBezTo>
                    <a:pt x="111" y="33"/>
                    <a:pt x="115" y="27"/>
                    <a:pt x="115" y="26"/>
                  </a:cubicBezTo>
                  <a:cubicBezTo>
                    <a:pt x="115" y="25"/>
                    <a:pt x="117" y="25"/>
                    <a:pt x="117" y="24"/>
                  </a:cubicBezTo>
                  <a:cubicBezTo>
                    <a:pt x="118" y="23"/>
                    <a:pt x="119" y="25"/>
                    <a:pt x="120" y="23"/>
                  </a:cubicBezTo>
                  <a:cubicBezTo>
                    <a:pt x="121" y="22"/>
                    <a:pt x="120" y="22"/>
                    <a:pt x="120" y="20"/>
                  </a:cubicBezTo>
                  <a:cubicBezTo>
                    <a:pt x="121" y="19"/>
                    <a:pt x="121" y="17"/>
                    <a:pt x="119" y="16"/>
                  </a:cubicBezTo>
                  <a:cubicBezTo>
                    <a:pt x="116" y="15"/>
                    <a:pt x="116" y="11"/>
                    <a:pt x="116" y="8"/>
                  </a:cubicBezTo>
                  <a:cubicBezTo>
                    <a:pt x="116" y="7"/>
                    <a:pt x="115" y="6"/>
                    <a:pt x="114" y="5"/>
                  </a:cubicBezTo>
                  <a:cubicBezTo>
                    <a:pt x="113" y="4"/>
                    <a:pt x="112" y="7"/>
                    <a:pt x="111" y="8"/>
                  </a:cubicBezTo>
                  <a:cubicBezTo>
                    <a:pt x="110" y="11"/>
                    <a:pt x="108" y="15"/>
                    <a:pt x="105" y="15"/>
                  </a:cubicBezTo>
                  <a:cubicBezTo>
                    <a:pt x="104" y="15"/>
                    <a:pt x="103" y="14"/>
                    <a:pt x="101" y="14"/>
                  </a:cubicBezTo>
                  <a:cubicBezTo>
                    <a:pt x="100" y="14"/>
                    <a:pt x="99" y="15"/>
                    <a:pt x="98" y="14"/>
                  </a:cubicBezTo>
                  <a:cubicBezTo>
                    <a:pt x="96" y="13"/>
                    <a:pt x="95" y="14"/>
                    <a:pt x="93" y="14"/>
                  </a:cubicBezTo>
                  <a:cubicBezTo>
                    <a:pt x="91" y="14"/>
                    <a:pt x="92" y="14"/>
                    <a:pt x="91" y="16"/>
                  </a:cubicBezTo>
                  <a:cubicBezTo>
                    <a:pt x="90" y="17"/>
                    <a:pt x="85" y="16"/>
                    <a:pt x="84" y="17"/>
                  </a:cubicBezTo>
                  <a:cubicBezTo>
                    <a:pt x="82" y="17"/>
                    <a:pt x="79" y="19"/>
                    <a:pt x="77" y="19"/>
                  </a:cubicBezTo>
                  <a:cubicBezTo>
                    <a:pt x="74" y="19"/>
                    <a:pt x="72" y="15"/>
                    <a:pt x="72" y="13"/>
                  </a:cubicBezTo>
                  <a:cubicBezTo>
                    <a:pt x="70" y="10"/>
                    <a:pt x="74" y="8"/>
                    <a:pt x="73" y="5"/>
                  </a:cubicBezTo>
                  <a:cubicBezTo>
                    <a:pt x="72" y="3"/>
                    <a:pt x="71" y="0"/>
                    <a:pt x="69" y="1"/>
                  </a:cubicBezTo>
                  <a:cubicBezTo>
                    <a:pt x="69" y="2"/>
                    <a:pt x="62" y="5"/>
                    <a:pt x="61" y="5"/>
                  </a:cubicBezTo>
                  <a:cubicBezTo>
                    <a:pt x="60" y="5"/>
                    <a:pt x="58" y="5"/>
                    <a:pt x="58" y="6"/>
                  </a:cubicBezTo>
                  <a:cubicBezTo>
                    <a:pt x="57" y="6"/>
                    <a:pt x="57" y="9"/>
                    <a:pt x="56" y="7"/>
                  </a:cubicBezTo>
                  <a:cubicBezTo>
                    <a:pt x="55" y="6"/>
                    <a:pt x="47" y="5"/>
                    <a:pt x="47" y="6"/>
                  </a:cubicBezTo>
                  <a:cubicBezTo>
                    <a:pt x="47" y="6"/>
                    <a:pt x="49" y="7"/>
                    <a:pt x="49" y="7"/>
                  </a:cubicBezTo>
                  <a:cubicBezTo>
                    <a:pt x="50" y="8"/>
                    <a:pt x="50" y="9"/>
                    <a:pt x="50" y="11"/>
                  </a:cubicBezTo>
                  <a:cubicBezTo>
                    <a:pt x="51" y="11"/>
                    <a:pt x="51" y="13"/>
                    <a:pt x="52" y="14"/>
                  </a:cubicBezTo>
                  <a:cubicBezTo>
                    <a:pt x="52" y="14"/>
                    <a:pt x="54" y="14"/>
                    <a:pt x="54" y="14"/>
                  </a:cubicBezTo>
                  <a:cubicBezTo>
                    <a:pt x="54" y="15"/>
                    <a:pt x="52" y="16"/>
                    <a:pt x="51" y="16"/>
                  </a:cubicBezTo>
                  <a:cubicBezTo>
                    <a:pt x="50" y="17"/>
                    <a:pt x="50" y="18"/>
                    <a:pt x="49" y="19"/>
                  </a:cubicBezTo>
                  <a:cubicBezTo>
                    <a:pt x="49" y="19"/>
                    <a:pt x="44" y="23"/>
                    <a:pt x="43" y="22"/>
                  </a:cubicBezTo>
                  <a:cubicBezTo>
                    <a:pt x="43" y="21"/>
                    <a:pt x="42" y="21"/>
                    <a:pt x="41" y="22"/>
                  </a:cubicBezTo>
                  <a:cubicBezTo>
                    <a:pt x="40" y="23"/>
                    <a:pt x="38" y="21"/>
                    <a:pt x="38" y="21"/>
                  </a:cubicBezTo>
                  <a:cubicBezTo>
                    <a:pt x="36" y="20"/>
                    <a:pt x="35" y="16"/>
                    <a:pt x="34" y="16"/>
                  </a:cubicBezTo>
                  <a:cubicBezTo>
                    <a:pt x="32" y="15"/>
                    <a:pt x="29" y="18"/>
                    <a:pt x="27" y="18"/>
                  </a:cubicBezTo>
                  <a:cubicBezTo>
                    <a:pt x="25" y="18"/>
                    <a:pt x="23" y="18"/>
                    <a:pt x="21" y="18"/>
                  </a:cubicBezTo>
                  <a:cubicBezTo>
                    <a:pt x="21" y="18"/>
                    <a:pt x="21" y="20"/>
                    <a:pt x="22" y="20"/>
                  </a:cubicBezTo>
                  <a:cubicBezTo>
                    <a:pt x="22" y="21"/>
                    <a:pt x="24" y="21"/>
                    <a:pt x="25" y="21"/>
                  </a:cubicBezTo>
                  <a:cubicBezTo>
                    <a:pt x="25" y="22"/>
                    <a:pt x="21" y="23"/>
                    <a:pt x="20" y="23"/>
                  </a:cubicBezTo>
                  <a:cubicBezTo>
                    <a:pt x="19" y="24"/>
                    <a:pt x="21" y="27"/>
                    <a:pt x="22" y="28"/>
                  </a:cubicBezTo>
                  <a:cubicBezTo>
                    <a:pt x="24" y="32"/>
                    <a:pt x="24" y="35"/>
                    <a:pt x="22" y="39"/>
                  </a:cubicBezTo>
                  <a:cubicBezTo>
                    <a:pt x="22" y="41"/>
                    <a:pt x="22" y="47"/>
                    <a:pt x="20" y="47"/>
                  </a:cubicBezTo>
                  <a:cubicBezTo>
                    <a:pt x="19" y="48"/>
                    <a:pt x="17" y="47"/>
                    <a:pt x="15" y="48"/>
                  </a:cubicBezTo>
                  <a:cubicBezTo>
                    <a:pt x="14" y="49"/>
                    <a:pt x="11" y="49"/>
                    <a:pt x="10" y="49"/>
                  </a:cubicBezTo>
                  <a:cubicBezTo>
                    <a:pt x="5" y="51"/>
                    <a:pt x="5" y="53"/>
                    <a:pt x="5" y="57"/>
                  </a:cubicBezTo>
                  <a:cubicBezTo>
                    <a:pt x="5" y="59"/>
                    <a:pt x="2" y="59"/>
                    <a:pt x="2" y="60"/>
                  </a:cubicBezTo>
                  <a:cubicBezTo>
                    <a:pt x="2" y="63"/>
                    <a:pt x="0" y="64"/>
                    <a:pt x="2" y="66"/>
                  </a:cubicBezTo>
                  <a:cubicBezTo>
                    <a:pt x="4" y="68"/>
                    <a:pt x="4" y="70"/>
                    <a:pt x="5" y="72"/>
                  </a:cubicBezTo>
                  <a:cubicBezTo>
                    <a:pt x="5" y="73"/>
                    <a:pt x="6" y="73"/>
                    <a:pt x="7" y="73"/>
                  </a:cubicBezTo>
                  <a:cubicBezTo>
                    <a:pt x="8" y="73"/>
                    <a:pt x="8" y="74"/>
                    <a:pt x="9" y="75"/>
                  </a:cubicBezTo>
                  <a:cubicBezTo>
                    <a:pt x="11" y="78"/>
                    <a:pt x="16" y="75"/>
                    <a:pt x="18" y="73"/>
                  </a:cubicBezTo>
                  <a:cubicBezTo>
                    <a:pt x="18" y="76"/>
                    <a:pt x="16" y="81"/>
                    <a:pt x="19" y="82"/>
                  </a:cubicBezTo>
                  <a:cubicBezTo>
                    <a:pt x="20" y="82"/>
                    <a:pt x="23" y="81"/>
                    <a:pt x="24" y="81"/>
                  </a:cubicBezTo>
                  <a:cubicBezTo>
                    <a:pt x="27" y="82"/>
                    <a:pt x="28" y="82"/>
                    <a:pt x="30" y="80"/>
                  </a:cubicBezTo>
                  <a:cubicBezTo>
                    <a:pt x="30" y="79"/>
                    <a:pt x="32" y="79"/>
                    <a:pt x="33" y="79"/>
                  </a:cubicBezTo>
                  <a:cubicBezTo>
                    <a:pt x="35" y="77"/>
                    <a:pt x="37" y="76"/>
                    <a:pt x="39" y="76"/>
                  </a:cubicBezTo>
                  <a:cubicBezTo>
                    <a:pt x="41" y="75"/>
                    <a:pt x="46" y="73"/>
                    <a:pt x="44" y="77"/>
                  </a:cubicBezTo>
                  <a:cubicBezTo>
                    <a:pt x="44" y="79"/>
                    <a:pt x="43" y="81"/>
                    <a:pt x="44" y="83"/>
                  </a:cubicBezTo>
                  <a:cubicBezTo>
                    <a:pt x="45" y="85"/>
                    <a:pt x="47" y="87"/>
                    <a:pt x="49" y="88"/>
                  </a:cubicBezTo>
                  <a:cubicBezTo>
                    <a:pt x="51" y="90"/>
                    <a:pt x="54" y="89"/>
                    <a:pt x="56" y="90"/>
                  </a:cubicBezTo>
                  <a:cubicBezTo>
                    <a:pt x="57" y="91"/>
                    <a:pt x="58" y="92"/>
                    <a:pt x="59" y="92"/>
                  </a:cubicBezTo>
                  <a:cubicBezTo>
                    <a:pt x="60" y="92"/>
                    <a:pt x="61" y="93"/>
                    <a:pt x="61" y="94"/>
                  </a:cubicBezTo>
                  <a:cubicBezTo>
                    <a:pt x="63" y="94"/>
                    <a:pt x="68" y="93"/>
                    <a:pt x="68" y="96"/>
                  </a:cubicBezTo>
                  <a:cubicBezTo>
                    <a:pt x="69" y="98"/>
                    <a:pt x="68" y="98"/>
                    <a:pt x="69" y="100"/>
                  </a:cubicBezTo>
                  <a:cubicBezTo>
                    <a:pt x="70" y="101"/>
                    <a:pt x="69" y="101"/>
                    <a:pt x="68" y="102"/>
                  </a:cubicBezTo>
                  <a:cubicBezTo>
                    <a:pt x="68" y="102"/>
                    <a:pt x="70" y="107"/>
                    <a:pt x="70" y="108"/>
                  </a:cubicBezTo>
                  <a:cubicBezTo>
                    <a:pt x="70" y="109"/>
                    <a:pt x="78" y="108"/>
                    <a:pt x="79" y="108"/>
                  </a:cubicBezTo>
                  <a:cubicBezTo>
                    <a:pt x="79" y="110"/>
                    <a:pt x="78" y="113"/>
                    <a:pt x="80" y="114"/>
                  </a:cubicBezTo>
                  <a:cubicBezTo>
                    <a:pt x="83" y="116"/>
                    <a:pt x="83" y="118"/>
                    <a:pt x="82" y="122"/>
                  </a:cubicBezTo>
                  <a:cubicBezTo>
                    <a:pt x="81" y="124"/>
                    <a:pt x="80" y="127"/>
                    <a:pt x="81" y="130"/>
                  </a:cubicBezTo>
                  <a:cubicBezTo>
                    <a:pt x="81" y="131"/>
                    <a:pt x="82" y="133"/>
                    <a:pt x="82" y="135"/>
                  </a:cubicBezTo>
                  <a:cubicBezTo>
                    <a:pt x="82" y="136"/>
                    <a:pt x="80" y="138"/>
                    <a:pt x="82" y="138"/>
                  </a:cubicBezTo>
                  <a:cubicBezTo>
                    <a:pt x="83" y="139"/>
                    <a:pt x="86" y="140"/>
                    <a:pt x="88" y="139"/>
                  </a:cubicBezTo>
                  <a:cubicBezTo>
                    <a:pt x="90" y="137"/>
                    <a:pt x="94" y="144"/>
                    <a:pt x="93" y="145"/>
                  </a:cubicBezTo>
                  <a:cubicBezTo>
                    <a:pt x="93" y="146"/>
                    <a:pt x="93" y="147"/>
                    <a:pt x="94" y="148"/>
                  </a:cubicBezTo>
                  <a:cubicBezTo>
                    <a:pt x="95" y="149"/>
                    <a:pt x="97" y="147"/>
                    <a:pt x="98" y="148"/>
                  </a:cubicBezTo>
                  <a:cubicBezTo>
                    <a:pt x="102" y="150"/>
                    <a:pt x="98" y="154"/>
                    <a:pt x="98" y="157"/>
                  </a:cubicBezTo>
                  <a:cubicBezTo>
                    <a:pt x="100" y="154"/>
                    <a:pt x="102" y="160"/>
                    <a:pt x="102" y="160"/>
                  </a:cubicBezTo>
                  <a:cubicBezTo>
                    <a:pt x="103" y="164"/>
                    <a:pt x="101" y="165"/>
                    <a:pt x="98" y="166"/>
                  </a:cubicBezTo>
                  <a:cubicBezTo>
                    <a:pt x="94" y="168"/>
                    <a:pt x="92" y="170"/>
                    <a:pt x="90" y="173"/>
                  </a:cubicBezTo>
                  <a:cubicBezTo>
                    <a:pt x="89" y="175"/>
                    <a:pt x="88" y="176"/>
                    <a:pt x="86" y="177"/>
                  </a:cubicBezTo>
                  <a:cubicBezTo>
                    <a:pt x="85" y="179"/>
                    <a:pt x="83" y="180"/>
                    <a:pt x="81" y="182"/>
                  </a:cubicBezTo>
                  <a:cubicBezTo>
                    <a:pt x="83" y="182"/>
                    <a:pt x="85" y="181"/>
                    <a:pt x="86" y="181"/>
                  </a:cubicBezTo>
                  <a:cubicBezTo>
                    <a:pt x="87" y="181"/>
                    <a:pt x="88" y="183"/>
                    <a:pt x="89" y="183"/>
                  </a:cubicBezTo>
                  <a:cubicBezTo>
                    <a:pt x="89" y="184"/>
                    <a:pt x="90" y="185"/>
                    <a:pt x="91" y="186"/>
                  </a:cubicBezTo>
                  <a:cubicBezTo>
                    <a:pt x="92" y="187"/>
                    <a:pt x="93" y="186"/>
                    <a:pt x="94" y="187"/>
                  </a:cubicBezTo>
                  <a:cubicBezTo>
                    <a:pt x="96" y="189"/>
                    <a:pt x="100" y="190"/>
                    <a:pt x="101" y="193"/>
                  </a:cubicBezTo>
                  <a:cubicBezTo>
                    <a:pt x="102" y="195"/>
                    <a:pt x="103" y="199"/>
                    <a:pt x="104" y="201"/>
                  </a:cubicBezTo>
                  <a:cubicBezTo>
                    <a:pt x="105" y="200"/>
                    <a:pt x="106" y="199"/>
                    <a:pt x="107" y="197"/>
                  </a:cubicBezTo>
                  <a:cubicBezTo>
                    <a:pt x="107" y="196"/>
                    <a:pt x="108" y="194"/>
                    <a:pt x="109" y="193"/>
                  </a:cubicBezTo>
                  <a:cubicBezTo>
                    <a:pt x="110" y="190"/>
                    <a:pt x="113" y="189"/>
                    <a:pt x="116" y="187"/>
                  </a:cubicBezTo>
                  <a:cubicBezTo>
                    <a:pt x="118" y="185"/>
                    <a:pt x="118" y="183"/>
                    <a:pt x="119" y="180"/>
                  </a:cubicBezTo>
                  <a:cubicBezTo>
                    <a:pt x="121" y="176"/>
                    <a:pt x="124" y="175"/>
                    <a:pt x="126" y="172"/>
                  </a:cubicBezTo>
                  <a:cubicBezTo>
                    <a:pt x="129" y="169"/>
                    <a:pt x="126" y="165"/>
                    <a:pt x="127" y="161"/>
                  </a:cubicBezTo>
                  <a:cubicBezTo>
                    <a:pt x="128" y="160"/>
                    <a:pt x="128" y="159"/>
                    <a:pt x="128" y="157"/>
                  </a:cubicBezTo>
                  <a:cubicBezTo>
                    <a:pt x="128" y="156"/>
                    <a:pt x="128" y="156"/>
                    <a:pt x="129" y="156"/>
                  </a:cubicBezTo>
                  <a:cubicBezTo>
                    <a:pt x="131" y="155"/>
                    <a:pt x="132" y="153"/>
                    <a:pt x="133" y="152"/>
                  </a:cubicBezTo>
                  <a:cubicBezTo>
                    <a:pt x="134" y="151"/>
                    <a:pt x="135" y="150"/>
                    <a:pt x="137" y="149"/>
                  </a:cubicBezTo>
                  <a:cubicBezTo>
                    <a:pt x="138" y="149"/>
                    <a:pt x="139" y="148"/>
                    <a:pt x="141" y="147"/>
                  </a:cubicBezTo>
                  <a:cubicBezTo>
                    <a:pt x="142" y="147"/>
                    <a:pt x="143" y="148"/>
                    <a:pt x="144" y="148"/>
                  </a:cubicBezTo>
                  <a:cubicBezTo>
                    <a:pt x="145" y="148"/>
                    <a:pt x="144" y="147"/>
                    <a:pt x="144" y="147"/>
                  </a:cubicBezTo>
                  <a:cubicBezTo>
                    <a:pt x="143" y="146"/>
                    <a:pt x="147" y="145"/>
                    <a:pt x="147" y="145"/>
                  </a:cubicBezTo>
                  <a:cubicBezTo>
                    <a:pt x="147" y="145"/>
                    <a:pt x="149" y="142"/>
                    <a:pt x="149" y="143"/>
                  </a:cubicBezTo>
                  <a:cubicBezTo>
                    <a:pt x="150" y="144"/>
                    <a:pt x="155" y="142"/>
                    <a:pt x="155" y="142"/>
                  </a:cubicBezTo>
                  <a:cubicBezTo>
                    <a:pt x="156" y="142"/>
                    <a:pt x="155" y="143"/>
                    <a:pt x="156" y="143"/>
                  </a:cubicBezTo>
                  <a:cubicBezTo>
                    <a:pt x="157" y="143"/>
                    <a:pt x="160" y="143"/>
                    <a:pt x="161" y="142"/>
                  </a:cubicBezTo>
                  <a:cubicBezTo>
                    <a:pt x="162" y="141"/>
                    <a:pt x="162" y="140"/>
                    <a:pt x="163" y="139"/>
                  </a:cubicBezTo>
                  <a:cubicBezTo>
                    <a:pt x="164" y="139"/>
                    <a:pt x="165" y="138"/>
                    <a:pt x="165" y="137"/>
                  </a:cubicBezTo>
                  <a:cubicBezTo>
                    <a:pt x="166" y="136"/>
                    <a:pt x="165" y="134"/>
                    <a:pt x="166" y="133"/>
                  </a:cubicBezTo>
                  <a:cubicBezTo>
                    <a:pt x="167" y="132"/>
                    <a:pt x="168" y="131"/>
                    <a:pt x="169" y="130"/>
                  </a:cubicBezTo>
                  <a:cubicBezTo>
                    <a:pt x="171" y="127"/>
                    <a:pt x="172" y="126"/>
                    <a:pt x="172" y="123"/>
                  </a:cubicBezTo>
                  <a:cubicBezTo>
                    <a:pt x="172" y="121"/>
                    <a:pt x="172" y="120"/>
                    <a:pt x="173" y="118"/>
                  </a:cubicBezTo>
                  <a:cubicBezTo>
                    <a:pt x="173" y="117"/>
                    <a:pt x="174" y="117"/>
                    <a:pt x="175" y="116"/>
                  </a:cubicBezTo>
                  <a:cubicBezTo>
                    <a:pt x="176" y="115"/>
                    <a:pt x="175" y="113"/>
                    <a:pt x="175" y="112"/>
                  </a:cubicBezTo>
                  <a:cubicBezTo>
                    <a:pt x="175" y="110"/>
                    <a:pt x="176" y="109"/>
                    <a:pt x="176" y="107"/>
                  </a:cubicBezTo>
                  <a:cubicBezTo>
                    <a:pt x="177" y="104"/>
                    <a:pt x="176" y="101"/>
                    <a:pt x="176" y="98"/>
                  </a:cubicBezTo>
                  <a:cubicBezTo>
                    <a:pt x="176" y="96"/>
                    <a:pt x="175" y="94"/>
                    <a:pt x="176" y="93"/>
                  </a:cubicBezTo>
                  <a:cubicBezTo>
                    <a:pt x="177" y="91"/>
                    <a:pt x="176" y="92"/>
                    <a:pt x="176" y="90"/>
                  </a:cubicBezTo>
                  <a:cubicBezTo>
                    <a:pt x="176" y="90"/>
                    <a:pt x="178" y="91"/>
                    <a:pt x="178" y="91"/>
                  </a:cubicBezTo>
                  <a:cubicBezTo>
                    <a:pt x="178" y="91"/>
                    <a:pt x="178" y="90"/>
                    <a:pt x="178" y="90"/>
                  </a:cubicBezTo>
                  <a:cubicBezTo>
                    <a:pt x="178" y="90"/>
                    <a:pt x="179" y="90"/>
                    <a:pt x="179" y="90"/>
                  </a:cubicBezTo>
                  <a:cubicBezTo>
                    <a:pt x="181" y="90"/>
                    <a:pt x="182" y="87"/>
                    <a:pt x="182" y="86"/>
                  </a:cubicBezTo>
                  <a:cubicBezTo>
                    <a:pt x="183" y="85"/>
                    <a:pt x="184" y="83"/>
                    <a:pt x="185" y="81"/>
                  </a:cubicBezTo>
                  <a:cubicBezTo>
                    <a:pt x="187" y="79"/>
                    <a:pt x="189" y="79"/>
                    <a:pt x="190" y="77"/>
                  </a:cubicBezTo>
                  <a:cubicBezTo>
                    <a:pt x="195" y="71"/>
                    <a:pt x="199" y="64"/>
                    <a:pt x="196" y="57"/>
                  </a:cubicBezTo>
                  <a:cubicBezTo>
                    <a:pt x="194" y="53"/>
                    <a:pt x="198" y="60"/>
                    <a:pt x="196" y="57"/>
                  </a:cubicBezTo>
                  <a:close/>
                  <a:moveTo>
                    <a:pt x="115" y="186"/>
                  </a:moveTo>
                  <a:cubicBezTo>
                    <a:pt x="113" y="187"/>
                    <a:pt x="112" y="189"/>
                    <a:pt x="110" y="190"/>
                  </a:cubicBezTo>
                  <a:cubicBezTo>
                    <a:pt x="107" y="191"/>
                    <a:pt x="112" y="188"/>
                    <a:pt x="112" y="187"/>
                  </a:cubicBezTo>
                  <a:cubicBezTo>
                    <a:pt x="113" y="186"/>
                    <a:pt x="114" y="184"/>
                    <a:pt x="116" y="182"/>
                  </a:cubicBezTo>
                  <a:cubicBezTo>
                    <a:pt x="118" y="180"/>
                    <a:pt x="117" y="184"/>
                    <a:pt x="115" y="186"/>
                  </a:cubicBezTo>
                  <a:cubicBezTo>
                    <a:pt x="115" y="186"/>
                    <a:pt x="116" y="185"/>
                    <a:pt x="115" y="186"/>
                  </a:cubicBezTo>
                  <a:close/>
                </a:path>
              </a:pathLst>
            </a:custGeom>
            <a:solidFill>
              <a:srgbClr val="F2EFE6"/>
            </a:solid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4" name="Freeform 629"/>
            <p:cNvSpPr>
              <a:spLocks/>
            </p:cNvSpPr>
            <p:nvPr/>
          </p:nvSpPr>
          <p:spPr bwMode="auto">
            <a:xfrm>
              <a:off x="8961338" y="10485681"/>
              <a:ext cx="251592" cy="261215"/>
            </a:xfrm>
            <a:custGeom>
              <a:avLst/>
              <a:gdLst>
                <a:gd name="T0" fmla="*/ 21 w 27"/>
                <a:gd name="T1" fmla="*/ 10 h 28"/>
                <a:gd name="T2" fmla="*/ 17 w 27"/>
                <a:gd name="T3" fmla="*/ 7 h 28"/>
                <a:gd name="T4" fmla="*/ 14 w 27"/>
                <a:gd name="T5" fmla="*/ 6 h 28"/>
                <a:gd name="T6" fmla="*/ 11 w 27"/>
                <a:gd name="T7" fmla="*/ 3 h 28"/>
                <a:gd name="T8" fmla="*/ 6 w 27"/>
                <a:gd name="T9" fmla="*/ 2 h 28"/>
                <a:gd name="T10" fmla="*/ 4 w 27"/>
                <a:gd name="T11" fmla="*/ 3 h 28"/>
                <a:gd name="T12" fmla="*/ 3 w 27"/>
                <a:gd name="T13" fmla="*/ 6 h 28"/>
                <a:gd name="T14" fmla="*/ 3 w 27"/>
                <a:gd name="T15" fmla="*/ 12 h 28"/>
                <a:gd name="T16" fmla="*/ 2 w 27"/>
                <a:gd name="T17" fmla="*/ 17 h 28"/>
                <a:gd name="T18" fmla="*/ 1 w 27"/>
                <a:gd name="T19" fmla="*/ 22 h 28"/>
                <a:gd name="T20" fmla="*/ 4 w 27"/>
                <a:gd name="T21" fmla="*/ 25 h 28"/>
                <a:gd name="T22" fmla="*/ 9 w 27"/>
                <a:gd name="T23" fmla="*/ 26 h 28"/>
                <a:gd name="T24" fmla="*/ 13 w 27"/>
                <a:gd name="T25" fmla="*/ 28 h 28"/>
                <a:gd name="T26" fmla="*/ 19 w 27"/>
                <a:gd name="T27" fmla="*/ 28 h 28"/>
                <a:gd name="T28" fmla="*/ 24 w 27"/>
                <a:gd name="T29" fmla="*/ 25 h 28"/>
                <a:gd name="T30" fmla="*/ 26 w 27"/>
                <a:gd name="T31" fmla="*/ 19 h 28"/>
                <a:gd name="T32" fmla="*/ 24 w 27"/>
                <a:gd name="T33" fmla="*/ 14 h 28"/>
                <a:gd name="T34" fmla="*/ 21 w 27"/>
                <a:gd name="T35" fmla="*/ 10 h 28"/>
                <a:gd name="T36" fmla="*/ 21 w 27"/>
                <a:gd name="T37" fmla="*/ 10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7" h="28">
                  <a:moveTo>
                    <a:pt x="21" y="10"/>
                  </a:moveTo>
                  <a:cubicBezTo>
                    <a:pt x="20" y="8"/>
                    <a:pt x="18" y="8"/>
                    <a:pt x="17" y="7"/>
                  </a:cubicBezTo>
                  <a:cubicBezTo>
                    <a:pt x="16" y="6"/>
                    <a:pt x="15" y="7"/>
                    <a:pt x="14" y="6"/>
                  </a:cubicBezTo>
                  <a:cubicBezTo>
                    <a:pt x="13" y="5"/>
                    <a:pt x="12" y="4"/>
                    <a:pt x="11" y="3"/>
                  </a:cubicBezTo>
                  <a:cubicBezTo>
                    <a:pt x="10" y="0"/>
                    <a:pt x="9" y="1"/>
                    <a:pt x="6" y="2"/>
                  </a:cubicBezTo>
                  <a:cubicBezTo>
                    <a:pt x="5" y="2"/>
                    <a:pt x="5" y="1"/>
                    <a:pt x="4" y="3"/>
                  </a:cubicBezTo>
                  <a:cubicBezTo>
                    <a:pt x="3" y="4"/>
                    <a:pt x="3" y="5"/>
                    <a:pt x="3" y="6"/>
                  </a:cubicBezTo>
                  <a:cubicBezTo>
                    <a:pt x="3" y="8"/>
                    <a:pt x="3" y="10"/>
                    <a:pt x="3" y="12"/>
                  </a:cubicBezTo>
                  <a:cubicBezTo>
                    <a:pt x="3" y="13"/>
                    <a:pt x="3" y="15"/>
                    <a:pt x="2" y="17"/>
                  </a:cubicBezTo>
                  <a:cubicBezTo>
                    <a:pt x="0" y="19"/>
                    <a:pt x="0" y="19"/>
                    <a:pt x="1" y="22"/>
                  </a:cubicBezTo>
                  <a:cubicBezTo>
                    <a:pt x="2" y="24"/>
                    <a:pt x="2" y="24"/>
                    <a:pt x="4" y="25"/>
                  </a:cubicBezTo>
                  <a:cubicBezTo>
                    <a:pt x="6" y="25"/>
                    <a:pt x="8" y="25"/>
                    <a:pt x="9" y="26"/>
                  </a:cubicBezTo>
                  <a:cubicBezTo>
                    <a:pt x="10" y="26"/>
                    <a:pt x="12" y="28"/>
                    <a:pt x="13" y="28"/>
                  </a:cubicBezTo>
                  <a:cubicBezTo>
                    <a:pt x="15" y="27"/>
                    <a:pt x="17" y="28"/>
                    <a:pt x="19" y="28"/>
                  </a:cubicBezTo>
                  <a:cubicBezTo>
                    <a:pt x="20" y="28"/>
                    <a:pt x="23" y="26"/>
                    <a:pt x="24" y="25"/>
                  </a:cubicBezTo>
                  <a:cubicBezTo>
                    <a:pt x="26" y="23"/>
                    <a:pt x="27" y="21"/>
                    <a:pt x="26" y="19"/>
                  </a:cubicBezTo>
                  <a:cubicBezTo>
                    <a:pt x="25" y="17"/>
                    <a:pt x="25" y="16"/>
                    <a:pt x="24" y="14"/>
                  </a:cubicBezTo>
                  <a:cubicBezTo>
                    <a:pt x="24" y="12"/>
                    <a:pt x="23" y="11"/>
                    <a:pt x="21" y="10"/>
                  </a:cubicBezTo>
                  <a:cubicBezTo>
                    <a:pt x="20" y="9"/>
                    <a:pt x="22" y="10"/>
                    <a:pt x="21"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5" name="Freeform 630"/>
            <p:cNvSpPr>
              <a:spLocks/>
            </p:cNvSpPr>
            <p:nvPr/>
          </p:nvSpPr>
          <p:spPr bwMode="auto">
            <a:xfrm>
              <a:off x="8241593" y="10074745"/>
              <a:ext cx="961783" cy="1672412"/>
            </a:xfrm>
            <a:custGeom>
              <a:avLst/>
              <a:gdLst>
                <a:gd name="T0" fmla="*/ 80 w 103"/>
                <a:gd name="T1" fmla="*/ 52 h 179"/>
                <a:gd name="T2" fmla="*/ 85 w 103"/>
                <a:gd name="T3" fmla="*/ 42 h 179"/>
                <a:gd name="T4" fmla="*/ 102 w 103"/>
                <a:gd name="T5" fmla="*/ 29 h 179"/>
                <a:gd name="T6" fmla="*/ 99 w 103"/>
                <a:gd name="T7" fmla="*/ 21 h 179"/>
                <a:gd name="T8" fmla="*/ 94 w 103"/>
                <a:gd name="T9" fmla="*/ 29 h 179"/>
                <a:gd name="T10" fmla="*/ 82 w 103"/>
                <a:gd name="T11" fmla="*/ 30 h 179"/>
                <a:gd name="T12" fmla="*/ 79 w 103"/>
                <a:gd name="T13" fmla="*/ 28 h 179"/>
                <a:gd name="T14" fmla="*/ 81 w 103"/>
                <a:gd name="T15" fmla="*/ 22 h 179"/>
                <a:gd name="T16" fmla="*/ 64 w 103"/>
                <a:gd name="T17" fmla="*/ 9 h 179"/>
                <a:gd name="T18" fmla="*/ 57 w 103"/>
                <a:gd name="T19" fmla="*/ 2 h 179"/>
                <a:gd name="T20" fmla="*/ 48 w 103"/>
                <a:gd name="T21" fmla="*/ 4 h 179"/>
                <a:gd name="T22" fmla="*/ 39 w 103"/>
                <a:gd name="T23" fmla="*/ 1 h 179"/>
                <a:gd name="T24" fmla="*/ 35 w 103"/>
                <a:gd name="T25" fmla="*/ 9 h 179"/>
                <a:gd name="T26" fmla="*/ 27 w 103"/>
                <a:gd name="T27" fmla="*/ 22 h 179"/>
                <a:gd name="T28" fmla="*/ 25 w 103"/>
                <a:gd name="T29" fmla="*/ 32 h 179"/>
                <a:gd name="T30" fmla="*/ 21 w 103"/>
                <a:gd name="T31" fmla="*/ 39 h 179"/>
                <a:gd name="T32" fmla="*/ 19 w 103"/>
                <a:gd name="T33" fmla="*/ 47 h 179"/>
                <a:gd name="T34" fmla="*/ 17 w 103"/>
                <a:gd name="T35" fmla="*/ 52 h 179"/>
                <a:gd name="T36" fmla="*/ 20 w 103"/>
                <a:gd name="T37" fmla="*/ 61 h 179"/>
                <a:gd name="T38" fmla="*/ 18 w 103"/>
                <a:gd name="T39" fmla="*/ 79 h 179"/>
                <a:gd name="T40" fmla="*/ 15 w 103"/>
                <a:gd name="T41" fmla="*/ 94 h 179"/>
                <a:gd name="T42" fmla="*/ 10 w 103"/>
                <a:gd name="T43" fmla="*/ 117 h 179"/>
                <a:gd name="T44" fmla="*/ 13 w 103"/>
                <a:gd name="T45" fmla="*/ 130 h 179"/>
                <a:gd name="T46" fmla="*/ 12 w 103"/>
                <a:gd name="T47" fmla="*/ 135 h 179"/>
                <a:gd name="T48" fmla="*/ 8 w 103"/>
                <a:gd name="T49" fmla="*/ 147 h 179"/>
                <a:gd name="T50" fmla="*/ 5 w 103"/>
                <a:gd name="T51" fmla="*/ 156 h 179"/>
                <a:gd name="T52" fmla="*/ 8 w 103"/>
                <a:gd name="T53" fmla="*/ 170 h 179"/>
                <a:gd name="T54" fmla="*/ 13 w 103"/>
                <a:gd name="T55" fmla="*/ 176 h 179"/>
                <a:gd name="T56" fmla="*/ 23 w 103"/>
                <a:gd name="T57" fmla="*/ 178 h 179"/>
                <a:gd name="T58" fmla="*/ 27 w 103"/>
                <a:gd name="T59" fmla="*/ 179 h 179"/>
                <a:gd name="T60" fmla="*/ 24 w 103"/>
                <a:gd name="T61" fmla="*/ 169 h 179"/>
                <a:gd name="T62" fmla="*/ 25 w 103"/>
                <a:gd name="T63" fmla="*/ 163 h 179"/>
                <a:gd name="T64" fmla="*/ 28 w 103"/>
                <a:gd name="T65" fmla="*/ 163 h 179"/>
                <a:gd name="T66" fmla="*/ 31 w 103"/>
                <a:gd name="T67" fmla="*/ 157 h 179"/>
                <a:gd name="T68" fmla="*/ 40 w 103"/>
                <a:gd name="T69" fmla="*/ 151 h 179"/>
                <a:gd name="T70" fmla="*/ 41 w 103"/>
                <a:gd name="T71" fmla="*/ 145 h 179"/>
                <a:gd name="T72" fmla="*/ 32 w 103"/>
                <a:gd name="T73" fmla="*/ 140 h 179"/>
                <a:gd name="T74" fmla="*/ 39 w 103"/>
                <a:gd name="T75" fmla="*/ 131 h 179"/>
                <a:gd name="T76" fmla="*/ 43 w 103"/>
                <a:gd name="T77" fmla="*/ 124 h 179"/>
                <a:gd name="T78" fmla="*/ 48 w 103"/>
                <a:gd name="T79" fmla="*/ 116 h 179"/>
                <a:gd name="T80" fmla="*/ 51 w 103"/>
                <a:gd name="T81" fmla="*/ 114 h 179"/>
                <a:gd name="T82" fmla="*/ 45 w 103"/>
                <a:gd name="T83" fmla="*/ 113 h 179"/>
                <a:gd name="T84" fmla="*/ 54 w 103"/>
                <a:gd name="T85" fmla="*/ 108 h 179"/>
                <a:gd name="T86" fmla="*/ 58 w 103"/>
                <a:gd name="T87" fmla="*/ 102 h 179"/>
                <a:gd name="T88" fmla="*/ 59 w 103"/>
                <a:gd name="T89" fmla="*/ 97 h 179"/>
                <a:gd name="T90" fmla="*/ 60 w 103"/>
                <a:gd name="T91" fmla="*/ 96 h 179"/>
                <a:gd name="T92" fmla="*/ 76 w 103"/>
                <a:gd name="T93" fmla="*/ 93 h 179"/>
                <a:gd name="T94" fmla="*/ 84 w 103"/>
                <a:gd name="T95" fmla="*/ 87 h 179"/>
                <a:gd name="T96" fmla="*/ 83 w 103"/>
                <a:gd name="T97" fmla="*/ 78 h 179"/>
                <a:gd name="T98" fmla="*/ 78 w 103"/>
                <a:gd name="T99" fmla="*/ 69 h 179"/>
                <a:gd name="T100" fmla="*/ 78 w 103"/>
                <a:gd name="T101" fmla="*/ 66 h 179"/>
                <a:gd name="T102" fmla="*/ 78 w 103"/>
                <a:gd name="T103" fmla="*/ 62 h 17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103" h="179">
                  <a:moveTo>
                    <a:pt x="78" y="62"/>
                  </a:moveTo>
                  <a:cubicBezTo>
                    <a:pt x="81" y="59"/>
                    <a:pt x="79" y="56"/>
                    <a:pt x="80" y="52"/>
                  </a:cubicBezTo>
                  <a:cubicBezTo>
                    <a:pt x="80" y="51"/>
                    <a:pt x="80" y="49"/>
                    <a:pt x="80" y="48"/>
                  </a:cubicBezTo>
                  <a:cubicBezTo>
                    <a:pt x="81" y="45"/>
                    <a:pt x="83" y="44"/>
                    <a:pt x="85" y="42"/>
                  </a:cubicBezTo>
                  <a:cubicBezTo>
                    <a:pt x="89" y="39"/>
                    <a:pt x="91" y="34"/>
                    <a:pt x="95" y="31"/>
                  </a:cubicBezTo>
                  <a:cubicBezTo>
                    <a:pt x="97" y="30"/>
                    <a:pt x="100" y="30"/>
                    <a:pt x="102" y="29"/>
                  </a:cubicBezTo>
                  <a:cubicBezTo>
                    <a:pt x="103" y="27"/>
                    <a:pt x="102" y="24"/>
                    <a:pt x="101" y="23"/>
                  </a:cubicBezTo>
                  <a:cubicBezTo>
                    <a:pt x="100" y="21"/>
                    <a:pt x="101" y="21"/>
                    <a:pt x="99" y="21"/>
                  </a:cubicBezTo>
                  <a:cubicBezTo>
                    <a:pt x="97" y="20"/>
                    <a:pt x="98" y="24"/>
                    <a:pt x="97" y="25"/>
                  </a:cubicBezTo>
                  <a:cubicBezTo>
                    <a:pt x="96" y="26"/>
                    <a:pt x="95" y="28"/>
                    <a:pt x="94" y="29"/>
                  </a:cubicBezTo>
                  <a:cubicBezTo>
                    <a:pt x="93" y="30"/>
                    <a:pt x="90" y="29"/>
                    <a:pt x="88" y="30"/>
                  </a:cubicBezTo>
                  <a:cubicBezTo>
                    <a:pt x="87" y="32"/>
                    <a:pt x="84" y="30"/>
                    <a:pt x="82" y="30"/>
                  </a:cubicBezTo>
                  <a:cubicBezTo>
                    <a:pt x="81" y="30"/>
                    <a:pt x="79" y="31"/>
                    <a:pt x="78" y="30"/>
                  </a:cubicBezTo>
                  <a:cubicBezTo>
                    <a:pt x="76" y="30"/>
                    <a:pt x="79" y="28"/>
                    <a:pt x="79" y="28"/>
                  </a:cubicBezTo>
                  <a:cubicBezTo>
                    <a:pt x="80" y="27"/>
                    <a:pt x="79" y="26"/>
                    <a:pt x="79" y="26"/>
                  </a:cubicBezTo>
                  <a:cubicBezTo>
                    <a:pt x="79" y="24"/>
                    <a:pt x="80" y="23"/>
                    <a:pt x="81" y="22"/>
                  </a:cubicBezTo>
                  <a:cubicBezTo>
                    <a:pt x="85" y="18"/>
                    <a:pt x="77" y="16"/>
                    <a:pt x="74" y="14"/>
                  </a:cubicBezTo>
                  <a:cubicBezTo>
                    <a:pt x="71" y="12"/>
                    <a:pt x="67" y="12"/>
                    <a:pt x="64" y="9"/>
                  </a:cubicBezTo>
                  <a:cubicBezTo>
                    <a:pt x="63" y="8"/>
                    <a:pt x="61" y="7"/>
                    <a:pt x="60" y="6"/>
                  </a:cubicBezTo>
                  <a:cubicBezTo>
                    <a:pt x="59" y="4"/>
                    <a:pt x="58" y="2"/>
                    <a:pt x="57" y="2"/>
                  </a:cubicBezTo>
                  <a:cubicBezTo>
                    <a:pt x="56" y="1"/>
                    <a:pt x="53" y="1"/>
                    <a:pt x="52" y="2"/>
                  </a:cubicBezTo>
                  <a:cubicBezTo>
                    <a:pt x="51" y="3"/>
                    <a:pt x="50" y="6"/>
                    <a:pt x="48" y="4"/>
                  </a:cubicBezTo>
                  <a:cubicBezTo>
                    <a:pt x="47" y="2"/>
                    <a:pt x="45" y="2"/>
                    <a:pt x="43" y="2"/>
                  </a:cubicBezTo>
                  <a:cubicBezTo>
                    <a:pt x="41" y="2"/>
                    <a:pt x="41" y="0"/>
                    <a:pt x="39" y="1"/>
                  </a:cubicBezTo>
                  <a:cubicBezTo>
                    <a:pt x="38" y="2"/>
                    <a:pt x="35" y="3"/>
                    <a:pt x="35" y="4"/>
                  </a:cubicBezTo>
                  <a:cubicBezTo>
                    <a:pt x="34" y="6"/>
                    <a:pt x="35" y="8"/>
                    <a:pt x="35" y="9"/>
                  </a:cubicBezTo>
                  <a:cubicBezTo>
                    <a:pt x="34" y="13"/>
                    <a:pt x="31" y="13"/>
                    <a:pt x="28" y="14"/>
                  </a:cubicBezTo>
                  <a:cubicBezTo>
                    <a:pt x="26" y="15"/>
                    <a:pt x="27" y="20"/>
                    <a:pt x="27" y="22"/>
                  </a:cubicBezTo>
                  <a:cubicBezTo>
                    <a:pt x="27" y="24"/>
                    <a:pt x="28" y="26"/>
                    <a:pt x="28" y="27"/>
                  </a:cubicBezTo>
                  <a:cubicBezTo>
                    <a:pt x="28" y="28"/>
                    <a:pt x="25" y="31"/>
                    <a:pt x="25" y="32"/>
                  </a:cubicBezTo>
                  <a:cubicBezTo>
                    <a:pt x="24" y="33"/>
                    <a:pt x="21" y="35"/>
                    <a:pt x="21" y="36"/>
                  </a:cubicBezTo>
                  <a:cubicBezTo>
                    <a:pt x="21" y="37"/>
                    <a:pt x="21" y="38"/>
                    <a:pt x="21" y="39"/>
                  </a:cubicBezTo>
                  <a:cubicBezTo>
                    <a:pt x="21" y="40"/>
                    <a:pt x="20" y="41"/>
                    <a:pt x="20" y="42"/>
                  </a:cubicBezTo>
                  <a:cubicBezTo>
                    <a:pt x="20" y="43"/>
                    <a:pt x="21" y="46"/>
                    <a:pt x="19" y="47"/>
                  </a:cubicBezTo>
                  <a:cubicBezTo>
                    <a:pt x="19" y="48"/>
                    <a:pt x="19" y="50"/>
                    <a:pt x="19" y="51"/>
                  </a:cubicBezTo>
                  <a:cubicBezTo>
                    <a:pt x="18" y="51"/>
                    <a:pt x="17" y="51"/>
                    <a:pt x="17" y="52"/>
                  </a:cubicBezTo>
                  <a:cubicBezTo>
                    <a:pt x="17" y="54"/>
                    <a:pt x="19" y="55"/>
                    <a:pt x="19" y="57"/>
                  </a:cubicBezTo>
                  <a:cubicBezTo>
                    <a:pt x="19" y="58"/>
                    <a:pt x="19" y="60"/>
                    <a:pt x="20" y="61"/>
                  </a:cubicBezTo>
                  <a:cubicBezTo>
                    <a:pt x="22" y="65"/>
                    <a:pt x="18" y="69"/>
                    <a:pt x="18" y="73"/>
                  </a:cubicBezTo>
                  <a:cubicBezTo>
                    <a:pt x="17" y="75"/>
                    <a:pt x="19" y="77"/>
                    <a:pt x="18" y="79"/>
                  </a:cubicBezTo>
                  <a:cubicBezTo>
                    <a:pt x="17" y="80"/>
                    <a:pt x="15" y="81"/>
                    <a:pt x="14" y="83"/>
                  </a:cubicBezTo>
                  <a:cubicBezTo>
                    <a:pt x="13" y="85"/>
                    <a:pt x="17" y="93"/>
                    <a:pt x="15" y="94"/>
                  </a:cubicBezTo>
                  <a:cubicBezTo>
                    <a:pt x="11" y="96"/>
                    <a:pt x="12" y="101"/>
                    <a:pt x="11" y="105"/>
                  </a:cubicBezTo>
                  <a:cubicBezTo>
                    <a:pt x="9" y="108"/>
                    <a:pt x="10" y="113"/>
                    <a:pt x="10" y="117"/>
                  </a:cubicBezTo>
                  <a:cubicBezTo>
                    <a:pt x="10" y="120"/>
                    <a:pt x="10" y="123"/>
                    <a:pt x="10" y="126"/>
                  </a:cubicBezTo>
                  <a:cubicBezTo>
                    <a:pt x="10" y="127"/>
                    <a:pt x="15" y="130"/>
                    <a:pt x="13" y="130"/>
                  </a:cubicBezTo>
                  <a:cubicBezTo>
                    <a:pt x="13" y="130"/>
                    <a:pt x="9" y="131"/>
                    <a:pt x="11" y="132"/>
                  </a:cubicBezTo>
                  <a:cubicBezTo>
                    <a:pt x="13" y="132"/>
                    <a:pt x="13" y="133"/>
                    <a:pt x="12" y="135"/>
                  </a:cubicBezTo>
                  <a:cubicBezTo>
                    <a:pt x="11" y="137"/>
                    <a:pt x="11" y="139"/>
                    <a:pt x="11" y="142"/>
                  </a:cubicBezTo>
                  <a:cubicBezTo>
                    <a:pt x="11" y="144"/>
                    <a:pt x="9" y="145"/>
                    <a:pt x="8" y="147"/>
                  </a:cubicBezTo>
                  <a:cubicBezTo>
                    <a:pt x="7" y="148"/>
                    <a:pt x="8" y="150"/>
                    <a:pt x="8" y="152"/>
                  </a:cubicBezTo>
                  <a:cubicBezTo>
                    <a:pt x="8" y="153"/>
                    <a:pt x="6" y="156"/>
                    <a:pt x="5" y="156"/>
                  </a:cubicBezTo>
                  <a:cubicBezTo>
                    <a:pt x="0" y="158"/>
                    <a:pt x="3" y="164"/>
                    <a:pt x="4" y="167"/>
                  </a:cubicBezTo>
                  <a:cubicBezTo>
                    <a:pt x="5" y="169"/>
                    <a:pt x="8" y="166"/>
                    <a:pt x="8" y="170"/>
                  </a:cubicBezTo>
                  <a:cubicBezTo>
                    <a:pt x="8" y="171"/>
                    <a:pt x="7" y="174"/>
                    <a:pt x="9" y="175"/>
                  </a:cubicBezTo>
                  <a:cubicBezTo>
                    <a:pt x="10" y="176"/>
                    <a:pt x="11" y="176"/>
                    <a:pt x="13" y="176"/>
                  </a:cubicBezTo>
                  <a:cubicBezTo>
                    <a:pt x="15" y="177"/>
                    <a:pt x="18" y="177"/>
                    <a:pt x="20" y="177"/>
                  </a:cubicBezTo>
                  <a:cubicBezTo>
                    <a:pt x="21" y="177"/>
                    <a:pt x="22" y="177"/>
                    <a:pt x="23" y="178"/>
                  </a:cubicBezTo>
                  <a:cubicBezTo>
                    <a:pt x="23" y="177"/>
                    <a:pt x="24" y="177"/>
                    <a:pt x="25" y="177"/>
                  </a:cubicBezTo>
                  <a:cubicBezTo>
                    <a:pt x="25" y="178"/>
                    <a:pt x="27" y="179"/>
                    <a:pt x="27" y="179"/>
                  </a:cubicBezTo>
                  <a:cubicBezTo>
                    <a:pt x="28" y="179"/>
                    <a:pt x="26" y="176"/>
                    <a:pt x="26" y="175"/>
                  </a:cubicBezTo>
                  <a:cubicBezTo>
                    <a:pt x="24" y="173"/>
                    <a:pt x="24" y="171"/>
                    <a:pt x="24" y="169"/>
                  </a:cubicBezTo>
                  <a:cubicBezTo>
                    <a:pt x="24" y="167"/>
                    <a:pt x="24" y="166"/>
                    <a:pt x="27" y="164"/>
                  </a:cubicBezTo>
                  <a:cubicBezTo>
                    <a:pt x="29" y="163"/>
                    <a:pt x="25" y="163"/>
                    <a:pt x="25" y="163"/>
                  </a:cubicBezTo>
                  <a:cubicBezTo>
                    <a:pt x="25" y="163"/>
                    <a:pt x="27" y="162"/>
                    <a:pt x="26" y="162"/>
                  </a:cubicBezTo>
                  <a:cubicBezTo>
                    <a:pt x="27" y="162"/>
                    <a:pt x="27" y="163"/>
                    <a:pt x="28" y="163"/>
                  </a:cubicBezTo>
                  <a:cubicBezTo>
                    <a:pt x="29" y="164"/>
                    <a:pt x="30" y="163"/>
                    <a:pt x="31" y="163"/>
                  </a:cubicBezTo>
                  <a:cubicBezTo>
                    <a:pt x="32" y="161"/>
                    <a:pt x="31" y="159"/>
                    <a:pt x="31" y="157"/>
                  </a:cubicBezTo>
                  <a:cubicBezTo>
                    <a:pt x="32" y="155"/>
                    <a:pt x="34" y="154"/>
                    <a:pt x="37" y="153"/>
                  </a:cubicBezTo>
                  <a:cubicBezTo>
                    <a:pt x="38" y="152"/>
                    <a:pt x="39" y="152"/>
                    <a:pt x="40" y="151"/>
                  </a:cubicBezTo>
                  <a:cubicBezTo>
                    <a:pt x="41" y="150"/>
                    <a:pt x="39" y="149"/>
                    <a:pt x="39" y="149"/>
                  </a:cubicBezTo>
                  <a:cubicBezTo>
                    <a:pt x="39" y="148"/>
                    <a:pt x="42" y="147"/>
                    <a:pt x="41" y="145"/>
                  </a:cubicBezTo>
                  <a:cubicBezTo>
                    <a:pt x="40" y="143"/>
                    <a:pt x="36" y="145"/>
                    <a:pt x="35" y="143"/>
                  </a:cubicBezTo>
                  <a:cubicBezTo>
                    <a:pt x="34" y="142"/>
                    <a:pt x="33" y="142"/>
                    <a:pt x="32" y="140"/>
                  </a:cubicBezTo>
                  <a:cubicBezTo>
                    <a:pt x="31" y="138"/>
                    <a:pt x="33" y="135"/>
                    <a:pt x="34" y="134"/>
                  </a:cubicBezTo>
                  <a:cubicBezTo>
                    <a:pt x="36" y="133"/>
                    <a:pt x="37" y="131"/>
                    <a:pt x="39" y="131"/>
                  </a:cubicBezTo>
                  <a:cubicBezTo>
                    <a:pt x="41" y="130"/>
                    <a:pt x="41" y="132"/>
                    <a:pt x="42" y="129"/>
                  </a:cubicBezTo>
                  <a:cubicBezTo>
                    <a:pt x="42" y="127"/>
                    <a:pt x="44" y="126"/>
                    <a:pt x="43" y="124"/>
                  </a:cubicBezTo>
                  <a:cubicBezTo>
                    <a:pt x="42" y="121"/>
                    <a:pt x="47" y="121"/>
                    <a:pt x="48" y="119"/>
                  </a:cubicBezTo>
                  <a:cubicBezTo>
                    <a:pt x="48" y="119"/>
                    <a:pt x="43" y="115"/>
                    <a:pt x="48" y="116"/>
                  </a:cubicBezTo>
                  <a:cubicBezTo>
                    <a:pt x="49" y="117"/>
                    <a:pt x="49" y="118"/>
                    <a:pt x="50" y="118"/>
                  </a:cubicBezTo>
                  <a:cubicBezTo>
                    <a:pt x="52" y="118"/>
                    <a:pt x="52" y="115"/>
                    <a:pt x="51" y="114"/>
                  </a:cubicBezTo>
                  <a:cubicBezTo>
                    <a:pt x="51" y="113"/>
                    <a:pt x="49" y="115"/>
                    <a:pt x="49" y="115"/>
                  </a:cubicBezTo>
                  <a:cubicBezTo>
                    <a:pt x="47" y="115"/>
                    <a:pt x="45" y="114"/>
                    <a:pt x="45" y="113"/>
                  </a:cubicBezTo>
                  <a:cubicBezTo>
                    <a:pt x="45" y="112"/>
                    <a:pt x="43" y="105"/>
                    <a:pt x="45" y="105"/>
                  </a:cubicBezTo>
                  <a:cubicBezTo>
                    <a:pt x="48" y="106"/>
                    <a:pt x="50" y="108"/>
                    <a:pt x="54" y="108"/>
                  </a:cubicBezTo>
                  <a:cubicBezTo>
                    <a:pt x="55" y="108"/>
                    <a:pt x="56" y="107"/>
                    <a:pt x="57" y="107"/>
                  </a:cubicBezTo>
                  <a:cubicBezTo>
                    <a:pt x="59" y="105"/>
                    <a:pt x="57" y="104"/>
                    <a:pt x="58" y="102"/>
                  </a:cubicBezTo>
                  <a:cubicBezTo>
                    <a:pt x="58" y="101"/>
                    <a:pt x="59" y="100"/>
                    <a:pt x="59" y="100"/>
                  </a:cubicBezTo>
                  <a:cubicBezTo>
                    <a:pt x="60" y="98"/>
                    <a:pt x="59" y="98"/>
                    <a:pt x="59" y="97"/>
                  </a:cubicBezTo>
                  <a:cubicBezTo>
                    <a:pt x="58" y="96"/>
                    <a:pt x="58" y="94"/>
                    <a:pt x="59" y="94"/>
                  </a:cubicBezTo>
                  <a:cubicBezTo>
                    <a:pt x="61" y="94"/>
                    <a:pt x="60" y="96"/>
                    <a:pt x="60" y="96"/>
                  </a:cubicBezTo>
                  <a:cubicBezTo>
                    <a:pt x="59" y="95"/>
                    <a:pt x="65" y="95"/>
                    <a:pt x="65" y="95"/>
                  </a:cubicBezTo>
                  <a:cubicBezTo>
                    <a:pt x="69" y="95"/>
                    <a:pt x="72" y="93"/>
                    <a:pt x="76" y="93"/>
                  </a:cubicBezTo>
                  <a:cubicBezTo>
                    <a:pt x="77" y="92"/>
                    <a:pt x="80" y="91"/>
                    <a:pt x="82" y="90"/>
                  </a:cubicBezTo>
                  <a:cubicBezTo>
                    <a:pt x="83" y="89"/>
                    <a:pt x="83" y="88"/>
                    <a:pt x="84" y="87"/>
                  </a:cubicBezTo>
                  <a:cubicBezTo>
                    <a:pt x="85" y="86"/>
                    <a:pt x="86" y="85"/>
                    <a:pt x="87" y="83"/>
                  </a:cubicBezTo>
                  <a:cubicBezTo>
                    <a:pt x="87" y="80"/>
                    <a:pt x="85" y="80"/>
                    <a:pt x="83" y="78"/>
                  </a:cubicBezTo>
                  <a:cubicBezTo>
                    <a:pt x="82" y="76"/>
                    <a:pt x="85" y="75"/>
                    <a:pt x="83" y="73"/>
                  </a:cubicBezTo>
                  <a:cubicBezTo>
                    <a:pt x="82" y="72"/>
                    <a:pt x="78" y="71"/>
                    <a:pt x="78" y="69"/>
                  </a:cubicBezTo>
                  <a:cubicBezTo>
                    <a:pt x="78" y="69"/>
                    <a:pt x="78" y="68"/>
                    <a:pt x="79" y="68"/>
                  </a:cubicBezTo>
                  <a:cubicBezTo>
                    <a:pt x="79" y="67"/>
                    <a:pt x="78" y="67"/>
                    <a:pt x="78" y="66"/>
                  </a:cubicBezTo>
                  <a:cubicBezTo>
                    <a:pt x="78" y="65"/>
                    <a:pt x="77" y="63"/>
                    <a:pt x="78" y="62"/>
                  </a:cubicBezTo>
                  <a:cubicBezTo>
                    <a:pt x="79" y="61"/>
                    <a:pt x="77" y="63"/>
                    <a:pt x="78" y="6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6" name="Freeform 631"/>
            <p:cNvSpPr>
              <a:spLocks/>
            </p:cNvSpPr>
            <p:nvPr/>
          </p:nvSpPr>
          <p:spPr bwMode="auto">
            <a:xfrm>
              <a:off x="7617387" y="8313140"/>
              <a:ext cx="203824" cy="226173"/>
            </a:xfrm>
            <a:custGeom>
              <a:avLst/>
              <a:gdLst>
                <a:gd name="T0" fmla="*/ 15 w 22"/>
                <a:gd name="T1" fmla="*/ 23 h 24"/>
                <a:gd name="T2" fmla="*/ 19 w 22"/>
                <a:gd name="T3" fmla="*/ 24 h 24"/>
                <a:gd name="T4" fmla="*/ 19 w 22"/>
                <a:gd name="T5" fmla="*/ 17 h 24"/>
                <a:gd name="T6" fmla="*/ 20 w 22"/>
                <a:gd name="T7" fmla="*/ 10 h 24"/>
                <a:gd name="T8" fmla="*/ 21 w 22"/>
                <a:gd name="T9" fmla="*/ 7 h 24"/>
                <a:gd name="T10" fmla="*/ 22 w 22"/>
                <a:gd name="T11" fmla="*/ 3 h 24"/>
                <a:gd name="T12" fmla="*/ 17 w 22"/>
                <a:gd name="T13" fmla="*/ 4 h 24"/>
                <a:gd name="T14" fmla="*/ 12 w 22"/>
                <a:gd name="T15" fmla="*/ 5 h 24"/>
                <a:gd name="T16" fmla="*/ 9 w 22"/>
                <a:gd name="T17" fmla="*/ 8 h 24"/>
                <a:gd name="T18" fmla="*/ 4 w 22"/>
                <a:gd name="T19" fmla="*/ 9 h 24"/>
                <a:gd name="T20" fmla="*/ 3 w 22"/>
                <a:gd name="T21" fmla="*/ 12 h 24"/>
                <a:gd name="T22" fmla="*/ 0 w 22"/>
                <a:gd name="T23" fmla="*/ 13 h 24"/>
                <a:gd name="T24" fmla="*/ 6 w 22"/>
                <a:gd name="T25" fmla="*/ 19 h 24"/>
                <a:gd name="T26" fmla="*/ 11 w 22"/>
                <a:gd name="T27" fmla="*/ 22 h 24"/>
                <a:gd name="T28" fmla="*/ 15 w 22"/>
                <a:gd name="T29" fmla="*/ 23 h 24"/>
                <a:gd name="T30" fmla="*/ 15 w 22"/>
                <a:gd name="T31" fmla="*/ 23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22" h="24">
                  <a:moveTo>
                    <a:pt x="15" y="23"/>
                  </a:moveTo>
                  <a:cubicBezTo>
                    <a:pt x="16" y="24"/>
                    <a:pt x="17" y="24"/>
                    <a:pt x="19" y="24"/>
                  </a:cubicBezTo>
                  <a:cubicBezTo>
                    <a:pt x="17" y="21"/>
                    <a:pt x="19" y="20"/>
                    <a:pt x="19" y="17"/>
                  </a:cubicBezTo>
                  <a:cubicBezTo>
                    <a:pt x="19" y="15"/>
                    <a:pt x="20" y="12"/>
                    <a:pt x="20" y="10"/>
                  </a:cubicBezTo>
                  <a:cubicBezTo>
                    <a:pt x="20" y="9"/>
                    <a:pt x="21" y="8"/>
                    <a:pt x="21" y="7"/>
                  </a:cubicBezTo>
                  <a:cubicBezTo>
                    <a:pt x="22" y="6"/>
                    <a:pt x="21" y="5"/>
                    <a:pt x="22" y="3"/>
                  </a:cubicBezTo>
                  <a:cubicBezTo>
                    <a:pt x="22" y="0"/>
                    <a:pt x="18" y="4"/>
                    <a:pt x="17" y="4"/>
                  </a:cubicBezTo>
                  <a:cubicBezTo>
                    <a:pt x="15" y="4"/>
                    <a:pt x="14" y="3"/>
                    <a:pt x="12" y="5"/>
                  </a:cubicBezTo>
                  <a:cubicBezTo>
                    <a:pt x="12" y="5"/>
                    <a:pt x="10" y="9"/>
                    <a:pt x="9" y="8"/>
                  </a:cubicBezTo>
                  <a:cubicBezTo>
                    <a:pt x="7" y="8"/>
                    <a:pt x="6" y="8"/>
                    <a:pt x="4" y="9"/>
                  </a:cubicBezTo>
                  <a:cubicBezTo>
                    <a:pt x="4" y="10"/>
                    <a:pt x="4" y="12"/>
                    <a:pt x="3" y="12"/>
                  </a:cubicBezTo>
                  <a:cubicBezTo>
                    <a:pt x="3" y="13"/>
                    <a:pt x="1" y="13"/>
                    <a:pt x="0" y="13"/>
                  </a:cubicBezTo>
                  <a:cubicBezTo>
                    <a:pt x="2" y="15"/>
                    <a:pt x="4" y="18"/>
                    <a:pt x="6" y="19"/>
                  </a:cubicBezTo>
                  <a:cubicBezTo>
                    <a:pt x="7" y="21"/>
                    <a:pt x="9" y="22"/>
                    <a:pt x="11" y="22"/>
                  </a:cubicBezTo>
                  <a:cubicBezTo>
                    <a:pt x="12" y="22"/>
                    <a:pt x="14" y="22"/>
                    <a:pt x="15" y="23"/>
                  </a:cubicBezTo>
                  <a:cubicBezTo>
                    <a:pt x="16" y="23"/>
                    <a:pt x="15" y="22"/>
                    <a:pt x="15" y="2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7" name="Freeform 632"/>
            <p:cNvSpPr>
              <a:spLocks/>
            </p:cNvSpPr>
            <p:nvPr/>
          </p:nvSpPr>
          <p:spPr bwMode="auto">
            <a:xfrm>
              <a:off x="7681084" y="8520197"/>
              <a:ext cx="159235" cy="140163"/>
            </a:xfrm>
            <a:custGeom>
              <a:avLst/>
              <a:gdLst>
                <a:gd name="T0" fmla="*/ 16 w 17"/>
                <a:gd name="T1" fmla="*/ 10 h 15"/>
                <a:gd name="T2" fmla="*/ 17 w 17"/>
                <a:gd name="T3" fmla="*/ 8 h 15"/>
                <a:gd name="T4" fmla="*/ 15 w 17"/>
                <a:gd name="T5" fmla="*/ 6 h 15"/>
                <a:gd name="T6" fmla="*/ 12 w 17"/>
                <a:gd name="T7" fmla="*/ 2 h 15"/>
                <a:gd name="T8" fmla="*/ 8 w 17"/>
                <a:gd name="T9" fmla="*/ 1 h 15"/>
                <a:gd name="T10" fmla="*/ 3 w 17"/>
                <a:gd name="T11" fmla="*/ 0 h 15"/>
                <a:gd name="T12" fmla="*/ 3 w 17"/>
                <a:gd name="T13" fmla="*/ 6 h 15"/>
                <a:gd name="T14" fmla="*/ 6 w 17"/>
                <a:gd name="T15" fmla="*/ 7 h 15"/>
                <a:gd name="T16" fmla="*/ 4 w 17"/>
                <a:gd name="T17" fmla="*/ 5 h 15"/>
                <a:gd name="T18" fmla="*/ 7 w 17"/>
                <a:gd name="T19" fmla="*/ 7 h 15"/>
                <a:gd name="T20" fmla="*/ 11 w 17"/>
                <a:gd name="T21" fmla="*/ 10 h 15"/>
                <a:gd name="T22" fmla="*/ 14 w 17"/>
                <a:gd name="T23" fmla="*/ 14 h 15"/>
                <a:gd name="T24" fmla="*/ 16 w 17"/>
                <a:gd name="T25" fmla="*/ 10 h 15"/>
                <a:gd name="T26" fmla="*/ 16 w 17"/>
                <a:gd name="T27" fmla="*/ 10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7" h="15">
                  <a:moveTo>
                    <a:pt x="16" y="10"/>
                  </a:moveTo>
                  <a:cubicBezTo>
                    <a:pt x="16" y="9"/>
                    <a:pt x="16" y="8"/>
                    <a:pt x="17" y="8"/>
                  </a:cubicBezTo>
                  <a:cubicBezTo>
                    <a:pt x="16" y="7"/>
                    <a:pt x="16" y="6"/>
                    <a:pt x="15" y="6"/>
                  </a:cubicBezTo>
                  <a:cubicBezTo>
                    <a:pt x="14" y="5"/>
                    <a:pt x="13" y="2"/>
                    <a:pt x="12" y="2"/>
                  </a:cubicBezTo>
                  <a:cubicBezTo>
                    <a:pt x="10" y="2"/>
                    <a:pt x="9" y="2"/>
                    <a:pt x="8" y="1"/>
                  </a:cubicBezTo>
                  <a:cubicBezTo>
                    <a:pt x="7" y="0"/>
                    <a:pt x="4" y="0"/>
                    <a:pt x="3" y="0"/>
                  </a:cubicBezTo>
                  <a:cubicBezTo>
                    <a:pt x="4" y="1"/>
                    <a:pt x="0" y="6"/>
                    <a:pt x="3" y="6"/>
                  </a:cubicBezTo>
                  <a:cubicBezTo>
                    <a:pt x="4" y="6"/>
                    <a:pt x="4" y="8"/>
                    <a:pt x="6" y="7"/>
                  </a:cubicBezTo>
                  <a:cubicBezTo>
                    <a:pt x="7" y="6"/>
                    <a:pt x="4" y="5"/>
                    <a:pt x="4" y="5"/>
                  </a:cubicBezTo>
                  <a:cubicBezTo>
                    <a:pt x="5" y="5"/>
                    <a:pt x="7" y="6"/>
                    <a:pt x="7" y="7"/>
                  </a:cubicBezTo>
                  <a:cubicBezTo>
                    <a:pt x="8" y="9"/>
                    <a:pt x="10" y="8"/>
                    <a:pt x="11" y="10"/>
                  </a:cubicBezTo>
                  <a:cubicBezTo>
                    <a:pt x="12" y="11"/>
                    <a:pt x="12" y="13"/>
                    <a:pt x="14" y="14"/>
                  </a:cubicBezTo>
                  <a:cubicBezTo>
                    <a:pt x="17" y="15"/>
                    <a:pt x="17" y="12"/>
                    <a:pt x="16" y="10"/>
                  </a:cubicBezTo>
                  <a:cubicBezTo>
                    <a:pt x="16" y="9"/>
                    <a:pt x="16" y="11"/>
                    <a:pt x="16"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8" name="Freeform 633"/>
            <p:cNvSpPr>
              <a:spLocks/>
            </p:cNvSpPr>
            <p:nvPr/>
          </p:nvSpPr>
          <p:spPr bwMode="auto">
            <a:xfrm>
              <a:off x="7502737" y="8360921"/>
              <a:ext cx="105096" cy="82827"/>
            </a:xfrm>
            <a:custGeom>
              <a:avLst/>
              <a:gdLst>
                <a:gd name="T0" fmla="*/ 4 w 11"/>
                <a:gd name="T1" fmla="*/ 1 h 9"/>
                <a:gd name="T2" fmla="*/ 4 w 11"/>
                <a:gd name="T3" fmla="*/ 0 h 9"/>
                <a:gd name="T4" fmla="*/ 0 w 11"/>
                <a:gd name="T5" fmla="*/ 4 h 9"/>
                <a:gd name="T6" fmla="*/ 11 w 11"/>
                <a:gd name="T7" fmla="*/ 5 h 9"/>
                <a:gd name="T8" fmla="*/ 4 w 11"/>
                <a:gd name="T9" fmla="*/ 1 h 9"/>
              </a:gdLst>
              <a:ahLst/>
              <a:cxnLst>
                <a:cxn ang="0">
                  <a:pos x="T0" y="T1"/>
                </a:cxn>
                <a:cxn ang="0">
                  <a:pos x="T2" y="T3"/>
                </a:cxn>
                <a:cxn ang="0">
                  <a:pos x="T4" y="T5"/>
                </a:cxn>
                <a:cxn ang="0">
                  <a:pos x="T6" y="T7"/>
                </a:cxn>
                <a:cxn ang="0">
                  <a:pos x="T8" y="T9"/>
                </a:cxn>
              </a:cxnLst>
              <a:rect l="0" t="0" r="r" b="b"/>
              <a:pathLst>
                <a:path w="11" h="9">
                  <a:moveTo>
                    <a:pt x="4" y="1"/>
                  </a:moveTo>
                  <a:cubicBezTo>
                    <a:pt x="4" y="0"/>
                    <a:pt x="4" y="0"/>
                    <a:pt x="4" y="0"/>
                  </a:cubicBezTo>
                  <a:cubicBezTo>
                    <a:pt x="3" y="1"/>
                    <a:pt x="1" y="3"/>
                    <a:pt x="0" y="4"/>
                  </a:cubicBezTo>
                  <a:cubicBezTo>
                    <a:pt x="2" y="5"/>
                    <a:pt x="11" y="9"/>
                    <a:pt x="11" y="5"/>
                  </a:cubicBezTo>
                  <a:cubicBezTo>
                    <a:pt x="11" y="2"/>
                    <a:pt x="6" y="3"/>
                    <a:pt x="4"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39" name="Freeform 634"/>
            <p:cNvSpPr>
              <a:spLocks/>
            </p:cNvSpPr>
            <p:nvPr/>
          </p:nvSpPr>
          <p:spPr bwMode="auto">
            <a:xfrm>
              <a:off x="7391272" y="8192091"/>
              <a:ext cx="187902" cy="216615"/>
            </a:xfrm>
            <a:custGeom>
              <a:avLst/>
              <a:gdLst>
                <a:gd name="T0" fmla="*/ 16 w 20"/>
                <a:gd name="T1" fmla="*/ 16 h 23"/>
                <a:gd name="T2" fmla="*/ 20 w 20"/>
                <a:gd name="T3" fmla="*/ 12 h 23"/>
                <a:gd name="T4" fmla="*/ 16 w 20"/>
                <a:gd name="T5" fmla="*/ 8 h 23"/>
                <a:gd name="T6" fmla="*/ 16 w 20"/>
                <a:gd name="T7" fmla="*/ 1 h 23"/>
                <a:gd name="T8" fmla="*/ 8 w 20"/>
                <a:gd name="T9" fmla="*/ 1 h 23"/>
                <a:gd name="T10" fmla="*/ 7 w 20"/>
                <a:gd name="T11" fmla="*/ 6 h 23"/>
                <a:gd name="T12" fmla="*/ 8 w 20"/>
                <a:gd name="T13" fmla="*/ 10 h 23"/>
                <a:gd name="T14" fmla="*/ 4 w 20"/>
                <a:gd name="T15" fmla="*/ 10 h 23"/>
                <a:gd name="T16" fmla="*/ 2 w 20"/>
                <a:gd name="T17" fmla="*/ 15 h 23"/>
                <a:gd name="T18" fmla="*/ 12 w 20"/>
                <a:gd name="T19" fmla="*/ 21 h 23"/>
                <a:gd name="T20" fmla="*/ 16 w 20"/>
                <a:gd name="T21" fmla="*/ 1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0" h="23">
                  <a:moveTo>
                    <a:pt x="16" y="16"/>
                  </a:moveTo>
                  <a:cubicBezTo>
                    <a:pt x="16" y="14"/>
                    <a:pt x="19" y="13"/>
                    <a:pt x="20" y="12"/>
                  </a:cubicBezTo>
                  <a:cubicBezTo>
                    <a:pt x="17" y="11"/>
                    <a:pt x="16" y="11"/>
                    <a:pt x="16" y="8"/>
                  </a:cubicBezTo>
                  <a:cubicBezTo>
                    <a:pt x="16" y="7"/>
                    <a:pt x="17" y="2"/>
                    <a:pt x="16" y="1"/>
                  </a:cubicBezTo>
                  <a:cubicBezTo>
                    <a:pt x="15" y="0"/>
                    <a:pt x="10" y="1"/>
                    <a:pt x="8" y="1"/>
                  </a:cubicBezTo>
                  <a:cubicBezTo>
                    <a:pt x="6" y="1"/>
                    <a:pt x="6" y="4"/>
                    <a:pt x="7" y="6"/>
                  </a:cubicBezTo>
                  <a:cubicBezTo>
                    <a:pt x="8" y="7"/>
                    <a:pt x="12" y="10"/>
                    <a:pt x="8" y="10"/>
                  </a:cubicBezTo>
                  <a:cubicBezTo>
                    <a:pt x="7" y="10"/>
                    <a:pt x="5" y="10"/>
                    <a:pt x="4" y="10"/>
                  </a:cubicBezTo>
                  <a:cubicBezTo>
                    <a:pt x="2" y="10"/>
                    <a:pt x="2" y="14"/>
                    <a:pt x="2" y="15"/>
                  </a:cubicBezTo>
                  <a:cubicBezTo>
                    <a:pt x="0" y="21"/>
                    <a:pt x="8" y="20"/>
                    <a:pt x="12" y="21"/>
                  </a:cubicBezTo>
                  <a:cubicBezTo>
                    <a:pt x="13" y="23"/>
                    <a:pt x="16" y="17"/>
                    <a:pt x="16" y="1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0" name="Freeform 635"/>
            <p:cNvSpPr>
              <a:spLocks/>
            </p:cNvSpPr>
            <p:nvPr/>
          </p:nvSpPr>
          <p:spPr bwMode="auto">
            <a:xfrm>
              <a:off x="6254330" y="7453043"/>
              <a:ext cx="1398093" cy="898324"/>
            </a:xfrm>
            <a:custGeom>
              <a:avLst/>
              <a:gdLst>
                <a:gd name="T0" fmla="*/ 132 w 150"/>
                <a:gd name="T1" fmla="*/ 88 h 96"/>
                <a:gd name="T2" fmla="*/ 130 w 150"/>
                <a:gd name="T3" fmla="*/ 80 h 96"/>
                <a:gd name="T4" fmla="*/ 144 w 150"/>
                <a:gd name="T5" fmla="*/ 78 h 96"/>
                <a:gd name="T6" fmla="*/ 146 w 150"/>
                <a:gd name="T7" fmla="*/ 68 h 96"/>
                <a:gd name="T8" fmla="*/ 146 w 150"/>
                <a:gd name="T9" fmla="*/ 61 h 96"/>
                <a:gd name="T10" fmla="*/ 132 w 150"/>
                <a:gd name="T11" fmla="*/ 64 h 96"/>
                <a:gd name="T12" fmla="*/ 126 w 150"/>
                <a:gd name="T13" fmla="*/ 76 h 96"/>
                <a:gd name="T14" fmla="*/ 110 w 150"/>
                <a:gd name="T15" fmla="*/ 76 h 96"/>
                <a:gd name="T16" fmla="*/ 102 w 150"/>
                <a:gd name="T17" fmla="*/ 69 h 96"/>
                <a:gd name="T18" fmla="*/ 96 w 150"/>
                <a:gd name="T19" fmla="*/ 51 h 96"/>
                <a:gd name="T20" fmla="*/ 98 w 150"/>
                <a:gd name="T21" fmla="*/ 38 h 96"/>
                <a:gd name="T22" fmla="*/ 90 w 150"/>
                <a:gd name="T23" fmla="*/ 35 h 96"/>
                <a:gd name="T24" fmla="*/ 82 w 150"/>
                <a:gd name="T25" fmla="*/ 24 h 96"/>
                <a:gd name="T26" fmla="*/ 75 w 150"/>
                <a:gd name="T27" fmla="*/ 17 h 96"/>
                <a:gd name="T28" fmla="*/ 68 w 150"/>
                <a:gd name="T29" fmla="*/ 20 h 96"/>
                <a:gd name="T30" fmla="*/ 59 w 150"/>
                <a:gd name="T31" fmla="*/ 10 h 96"/>
                <a:gd name="T32" fmla="*/ 45 w 150"/>
                <a:gd name="T33" fmla="*/ 6 h 96"/>
                <a:gd name="T34" fmla="*/ 29 w 150"/>
                <a:gd name="T35" fmla="*/ 8 h 96"/>
                <a:gd name="T36" fmla="*/ 13 w 150"/>
                <a:gd name="T37" fmla="*/ 1 h 96"/>
                <a:gd name="T38" fmla="*/ 7 w 150"/>
                <a:gd name="T39" fmla="*/ 16 h 96"/>
                <a:gd name="T40" fmla="*/ 15 w 150"/>
                <a:gd name="T41" fmla="*/ 28 h 96"/>
                <a:gd name="T42" fmla="*/ 15 w 150"/>
                <a:gd name="T43" fmla="*/ 32 h 96"/>
                <a:gd name="T44" fmla="*/ 25 w 150"/>
                <a:gd name="T45" fmla="*/ 38 h 96"/>
                <a:gd name="T46" fmla="*/ 26 w 150"/>
                <a:gd name="T47" fmla="*/ 44 h 96"/>
                <a:gd name="T48" fmla="*/ 36 w 150"/>
                <a:gd name="T49" fmla="*/ 53 h 96"/>
                <a:gd name="T50" fmla="*/ 36 w 150"/>
                <a:gd name="T51" fmla="*/ 47 h 96"/>
                <a:gd name="T52" fmla="*/ 32 w 150"/>
                <a:gd name="T53" fmla="*/ 42 h 96"/>
                <a:gd name="T54" fmla="*/ 26 w 150"/>
                <a:gd name="T55" fmla="*/ 32 h 96"/>
                <a:gd name="T56" fmla="*/ 20 w 150"/>
                <a:gd name="T57" fmla="*/ 23 h 96"/>
                <a:gd name="T58" fmla="*/ 13 w 150"/>
                <a:gd name="T59" fmla="*/ 16 h 96"/>
                <a:gd name="T60" fmla="*/ 11 w 150"/>
                <a:gd name="T61" fmla="*/ 5 h 96"/>
                <a:gd name="T62" fmla="*/ 15 w 150"/>
                <a:gd name="T63" fmla="*/ 7 h 96"/>
                <a:gd name="T64" fmla="*/ 20 w 150"/>
                <a:gd name="T65" fmla="*/ 9 h 96"/>
                <a:gd name="T66" fmla="*/ 23 w 150"/>
                <a:gd name="T67" fmla="*/ 19 h 96"/>
                <a:gd name="T68" fmla="*/ 23 w 150"/>
                <a:gd name="T69" fmla="*/ 20 h 96"/>
                <a:gd name="T70" fmla="*/ 32 w 150"/>
                <a:gd name="T71" fmla="*/ 27 h 96"/>
                <a:gd name="T72" fmla="*/ 36 w 150"/>
                <a:gd name="T73" fmla="*/ 33 h 96"/>
                <a:gd name="T74" fmla="*/ 38 w 150"/>
                <a:gd name="T75" fmla="*/ 38 h 96"/>
                <a:gd name="T76" fmla="*/ 46 w 150"/>
                <a:gd name="T77" fmla="*/ 45 h 96"/>
                <a:gd name="T78" fmla="*/ 54 w 150"/>
                <a:gd name="T79" fmla="*/ 53 h 96"/>
                <a:gd name="T80" fmla="*/ 56 w 150"/>
                <a:gd name="T81" fmla="*/ 59 h 96"/>
                <a:gd name="T82" fmla="*/ 58 w 150"/>
                <a:gd name="T83" fmla="*/ 65 h 96"/>
                <a:gd name="T84" fmla="*/ 60 w 150"/>
                <a:gd name="T85" fmla="*/ 72 h 96"/>
                <a:gd name="T86" fmla="*/ 68 w 150"/>
                <a:gd name="T87" fmla="*/ 77 h 96"/>
                <a:gd name="T88" fmla="*/ 89 w 150"/>
                <a:gd name="T89" fmla="*/ 86 h 96"/>
                <a:gd name="T90" fmla="*/ 113 w 150"/>
                <a:gd name="T91" fmla="*/ 88 h 96"/>
                <a:gd name="T92" fmla="*/ 126 w 150"/>
                <a:gd name="T93" fmla="*/ 89 h 9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150" h="96">
                  <a:moveTo>
                    <a:pt x="126" y="89"/>
                  </a:moveTo>
                  <a:cubicBezTo>
                    <a:pt x="127" y="89"/>
                    <a:pt x="134" y="90"/>
                    <a:pt x="132" y="88"/>
                  </a:cubicBezTo>
                  <a:cubicBezTo>
                    <a:pt x="131" y="86"/>
                    <a:pt x="129" y="85"/>
                    <a:pt x="128" y="83"/>
                  </a:cubicBezTo>
                  <a:cubicBezTo>
                    <a:pt x="128" y="83"/>
                    <a:pt x="129" y="80"/>
                    <a:pt x="130" y="80"/>
                  </a:cubicBezTo>
                  <a:cubicBezTo>
                    <a:pt x="131" y="79"/>
                    <a:pt x="136" y="80"/>
                    <a:pt x="138" y="80"/>
                  </a:cubicBezTo>
                  <a:cubicBezTo>
                    <a:pt x="141" y="80"/>
                    <a:pt x="140" y="75"/>
                    <a:pt x="144" y="78"/>
                  </a:cubicBezTo>
                  <a:cubicBezTo>
                    <a:pt x="145" y="76"/>
                    <a:pt x="146" y="75"/>
                    <a:pt x="146" y="73"/>
                  </a:cubicBezTo>
                  <a:cubicBezTo>
                    <a:pt x="146" y="71"/>
                    <a:pt x="145" y="69"/>
                    <a:pt x="146" y="68"/>
                  </a:cubicBezTo>
                  <a:cubicBezTo>
                    <a:pt x="147" y="66"/>
                    <a:pt x="150" y="64"/>
                    <a:pt x="150" y="63"/>
                  </a:cubicBezTo>
                  <a:cubicBezTo>
                    <a:pt x="149" y="61"/>
                    <a:pt x="148" y="61"/>
                    <a:pt x="146" y="61"/>
                  </a:cubicBezTo>
                  <a:cubicBezTo>
                    <a:pt x="143" y="61"/>
                    <a:pt x="139" y="61"/>
                    <a:pt x="136" y="62"/>
                  </a:cubicBezTo>
                  <a:cubicBezTo>
                    <a:pt x="134" y="62"/>
                    <a:pt x="133" y="63"/>
                    <a:pt x="132" y="64"/>
                  </a:cubicBezTo>
                  <a:cubicBezTo>
                    <a:pt x="131" y="66"/>
                    <a:pt x="132" y="68"/>
                    <a:pt x="131" y="70"/>
                  </a:cubicBezTo>
                  <a:cubicBezTo>
                    <a:pt x="131" y="71"/>
                    <a:pt x="126" y="76"/>
                    <a:pt x="126" y="76"/>
                  </a:cubicBezTo>
                  <a:cubicBezTo>
                    <a:pt x="122" y="75"/>
                    <a:pt x="118" y="76"/>
                    <a:pt x="114" y="78"/>
                  </a:cubicBezTo>
                  <a:cubicBezTo>
                    <a:pt x="112" y="78"/>
                    <a:pt x="111" y="77"/>
                    <a:pt x="110" y="76"/>
                  </a:cubicBezTo>
                  <a:cubicBezTo>
                    <a:pt x="109" y="75"/>
                    <a:pt x="107" y="75"/>
                    <a:pt x="105" y="74"/>
                  </a:cubicBezTo>
                  <a:cubicBezTo>
                    <a:pt x="103" y="74"/>
                    <a:pt x="103" y="71"/>
                    <a:pt x="102" y="69"/>
                  </a:cubicBezTo>
                  <a:cubicBezTo>
                    <a:pt x="101" y="67"/>
                    <a:pt x="99" y="66"/>
                    <a:pt x="98" y="64"/>
                  </a:cubicBezTo>
                  <a:cubicBezTo>
                    <a:pt x="97" y="60"/>
                    <a:pt x="95" y="55"/>
                    <a:pt x="96" y="51"/>
                  </a:cubicBezTo>
                  <a:cubicBezTo>
                    <a:pt x="96" y="48"/>
                    <a:pt x="95" y="44"/>
                    <a:pt x="97" y="41"/>
                  </a:cubicBezTo>
                  <a:cubicBezTo>
                    <a:pt x="98" y="40"/>
                    <a:pt x="98" y="39"/>
                    <a:pt x="98" y="38"/>
                  </a:cubicBezTo>
                  <a:cubicBezTo>
                    <a:pt x="99" y="36"/>
                    <a:pt x="97" y="37"/>
                    <a:pt x="96" y="36"/>
                  </a:cubicBezTo>
                  <a:cubicBezTo>
                    <a:pt x="94" y="36"/>
                    <a:pt x="92" y="35"/>
                    <a:pt x="90" y="35"/>
                  </a:cubicBezTo>
                  <a:cubicBezTo>
                    <a:pt x="89" y="34"/>
                    <a:pt x="87" y="32"/>
                    <a:pt x="87" y="30"/>
                  </a:cubicBezTo>
                  <a:cubicBezTo>
                    <a:pt x="87" y="27"/>
                    <a:pt x="84" y="26"/>
                    <a:pt x="82" y="24"/>
                  </a:cubicBezTo>
                  <a:cubicBezTo>
                    <a:pt x="81" y="22"/>
                    <a:pt x="81" y="20"/>
                    <a:pt x="80" y="18"/>
                  </a:cubicBezTo>
                  <a:cubicBezTo>
                    <a:pt x="79" y="17"/>
                    <a:pt x="77" y="17"/>
                    <a:pt x="75" y="17"/>
                  </a:cubicBezTo>
                  <a:cubicBezTo>
                    <a:pt x="74" y="16"/>
                    <a:pt x="72" y="16"/>
                    <a:pt x="71" y="17"/>
                  </a:cubicBezTo>
                  <a:cubicBezTo>
                    <a:pt x="71" y="18"/>
                    <a:pt x="70" y="20"/>
                    <a:pt x="68" y="20"/>
                  </a:cubicBezTo>
                  <a:cubicBezTo>
                    <a:pt x="66" y="20"/>
                    <a:pt x="63" y="18"/>
                    <a:pt x="62" y="16"/>
                  </a:cubicBezTo>
                  <a:cubicBezTo>
                    <a:pt x="61" y="13"/>
                    <a:pt x="61" y="12"/>
                    <a:pt x="59" y="10"/>
                  </a:cubicBezTo>
                  <a:cubicBezTo>
                    <a:pt x="57" y="9"/>
                    <a:pt x="54" y="6"/>
                    <a:pt x="52" y="6"/>
                  </a:cubicBezTo>
                  <a:cubicBezTo>
                    <a:pt x="51" y="5"/>
                    <a:pt x="45" y="5"/>
                    <a:pt x="45" y="6"/>
                  </a:cubicBezTo>
                  <a:cubicBezTo>
                    <a:pt x="43" y="9"/>
                    <a:pt x="42" y="8"/>
                    <a:pt x="39" y="8"/>
                  </a:cubicBezTo>
                  <a:cubicBezTo>
                    <a:pt x="35" y="8"/>
                    <a:pt x="32" y="8"/>
                    <a:pt x="29" y="8"/>
                  </a:cubicBezTo>
                  <a:cubicBezTo>
                    <a:pt x="28" y="8"/>
                    <a:pt x="25" y="6"/>
                    <a:pt x="23" y="5"/>
                  </a:cubicBezTo>
                  <a:cubicBezTo>
                    <a:pt x="20" y="4"/>
                    <a:pt x="17" y="3"/>
                    <a:pt x="13" y="1"/>
                  </a:cubicBezTo>
                  <a:cubicBezTo>
                    <a:pt x="9" y="0"/>
                    <a:pt x="4" y="1"/>
                    <a:pt x="0" y="2"/>
                  </a:cubicBezTo>
                  <a:cubicBezTo>
                    <a:pt x="1" y="7"/>
                    <a:pt x="5" y="11"/>
                    <a:pt x="7" y="16"/>
                  </a:cubicBezTo>
                  <a:cubicBezTo>
                    <a:pt x="8" y="18"/>
                    <a:pt x="11" y="20"/>
                    <a:pt x="13" y="21"/>
                  </a:cubicBezTo>
                  <a:cubicBezTo>
                    <a:pt x="14" y="23"/>
                    <a:pt x="16" y="26"/>
                    <a:pt x="15" y="28"/>
                  </a:cubicBezTo>
                  <a:cubicBezTo>
                    <a:pt x="15" y="28"/>
                    <a:pt x="8" y="26"/>
                    <a:pt x="12" y="29"/>
                  </a:cubicBezTo>
                  <a:cubicBezTo>
                    <a:pt x="13" y="30"/>
                    <a:pt x="14" y="31"/>
                    <a:pt x="15" y="32"/>
                  </a:cubicBezTo>
                  <a:cubicBezTo>
                    <a:pt x="17" y="32"/>
                    <a:pt x="18" y="32"/>
                    <a:pt x="19" y="33"/>
                  </a:cubicBezTo>
                  <a:cubicBezTo>
                    <a:pt x="21" y="34"/>
                    <a:pt x="23" y="36"/>
                    <a:pt x="25" y="38"/>
                  </a:cubicBezTo>
                  <a:cubicBezTo>
                    <a:pt x="26" y="39"/>
                    <a:pt x="25" y="41"/>
                    <a:pt x="24" y="42"/>
                  </a:cubicBezTo>
                  <a:cubicBezTo>
                    <a:pt x="23" y="43"/>
                    <a:pt x="25" y="44"/>
                    <a:pt x="26" y="44"/>
                  </a:cubicBezTo>
                  <a:cubicBezTo>
                    <a:pt x="29" y="46"/>
                    <a:pt x="31" y="48"/>
                    <a:pt x="33" y="50"/>
                  </a:cubicBezTo>
                  <a:cubicBezTo>
                    <a:pt x="34" y="51"/>
                    <a:pt x="35" y="53"/>
                    <a:pt x="36" y="53"/>
                  </a:cubicBezTo>
                  <a:cubicBezTo>
                    <a:pt x="37" y="53"/>
                    <a:pt x="38" y="51"/>
                    <a:pt x="37" y="50"/>
                  </a:cubicBezTo>
                  <a:cubicBezTo>
                    <a:pt x="37" y="49"/>
                    <a:pt x="36" y="48"/>
                    <a:pt x="36" y="47"/>
                  </a:cubicBezTo>
                  <a:cubicBezTo>
                    <a:pt x="35" y="46"/>
                    <a:pt x="33" y="47"/>
                    <a:pt x="32" y="46"/>
                  </a:cubicBezTo>
                  <a:cubicBezTo>
                    <a:pt x="30" y="44"/>
                    <a:pt x="32" y="44"/>
                    <a:pt x="32" y="42"/>
                  </a:cubicBezTo>
                  <a:cubicBezTo>
                    <a:pt x="32" y="42"/>
                    <a:pt x="30" y="40"/>
                    <a:pt x="30" y="39"/>
                  </a:cubicBezTo>
                  <a:cubicBezTo>
                    <a:pt x="28" y="37"/>
                    <a:pt x="28" y="34"/>
                    <a:pt x="26" y="32"/>
                  </a:cubicBezTo>
                  <a:cubicBezTo>
                    <a:pt x="24" y="31"/>
                    <a:pt x="22" y="29"/>
                    <a:pt x="21" y="27"/>
                  </a:cubicBezTo>
                  <a:cubicBezTo>
                    <a:pt x="21" y="26"/>
                    <a:pt x="21" y="24"/>
                    <a:pt x="20" y="23"/>
                  </a:cubicBezTo>
                  <a:cubicBezTo>
                    <a:pt x="19" y="22"/>
                    <a:pt x="18" y="21"/>
                    <a:pt x="17" y="20"/>
                  </a:cubicBezTo>
                  <a:cubicBezTo>
                    <a:pt x="16" y="18"/>
                    <a:pt x="15" y="17"/>
                    <a:pt x="13" y="16"/>
                  </a:cubicBezTo>
                  <a:cubicBezTo>
                    <a:pt x="12" y="15"/>
                    <a:pt x="12" y="13"/>
                    <a:pt x="12" y="12"/>
                  </a:cubicBezTo>
                  <a:cubicBezTo>
                    <a:pt x="12" y="11"/>
                    <a:pt x="10" y="6"/>
                    <a:pt x="11" y="5"/>
                  </a:cubicBezTo>
                  <a:cubicBezTo>
                    <a:pt x="12" y="4"/>
                    <a:pt x="13" y="7"/>
                    <a:pt x="14" y="7"/>
                  </a:cubicBezTo>
                  <a:cubicBezTo>
                    <a:pt x="15" y="7"/>
                    <a:pt x="15" y="7"/>
                    <a:pt x="15" y="7"/>
                  </a:cubicBezTo>
                  <a:cubicBezTo>
                    <a:pt x="17" y="6"/>
                    <a:pt x="17" y="7"/>
                    <a:pt x="18" y="8"/>
                  </a:cubicBezTo>
                  <a:cubicBezTo>
                    <a:pt x="19" y="8"/>
                    <a:pt x="20" y="8"/>
                    <a:pt x="20" y="9"/>
                  </a:cubicBezTo>
                  <a:cubicBezTo>
                    <a:pt x="20" y="11"/>
                    <a:pt x="21" y="13"/>
                    <a:pt x="22" y="15"/>
                  </a:cubicBezTo>
                  <a:cubicBezTo>
                    <a:pt x="22" y="16"/>
                    <a:pt x="23" y="18"/>
                    <a:pt x="23" y="19"/>
                  </a:cubicBezTo>
                  <a:cubicBezTo>
                    <a:pt x="23" y="20"/>
                    <a:pt x="22" y="21"/>
                    <a:pt x="22" y="22"/>
                  </a:cubicBezTo>
                  <a:cubicBezTo>
                    <a:pt x="23" y="22"/>
                    <a:pt x="23" y="20"/>
                    <a:pt x="23" y="20"/>
                  </a:cubicBezTo>
                  <a:cubicBezTo>
                    <a:pt x="24" y="19"/>
                    <a:pt x="25" y="22"/>
                    <a:pt x="26" y="22"/>
                  </a:cubicBezTo>
                  <a:cubicBezTo>
                    <a:pt x="27" y="23"/>
                    <a:pt x="32" y="26"/>
                    <a:pt x="32" y="27"/>
                  </a:cubicBezTo>
                  <a:cubicBezTo>
                    <a:pt x="32" y="29"/>
                    <a:pt x="33" y="30"/>
                    <a:pt x="34" y="30"/>
                  </a:cubicBezTo>
                  <a:cubicBezTo>
                    <a:pt x="35" y="31"/>
                    <a:pt x="35" y="32"/>
                    <a:pt x="36" y="33"/>
                  </a:cubicBezTo>
                  <a:cubicBezTo>
                    <a:pt x="37" y="34"/>
                    <a:pt x="38" y="33"/>
                    <a:pt x="38" y="34"/>
                  </a:cubicBezTo>
                  <a:cubicBezTo>
                    <a:pt x="39" y="35"/>
                    <a:pt x="37" y="36"/>
                    <a:pt x="38" y="38"/>
                  </a:cubicBezTo>
                  <a:cubicBezTo>
                    <a:pt x="40" y="39"/>
                    <a:pt x="42" y="40"/>
                    <a:pt x="44" y="42"/>
                  </a:cubicBezTo>
                  <a:cubicBezTo>
                    <a:pt x="45" y="43"/>
                    <a:pt x="45" y="44"/>
                    <a:pt x="46" y="45"/>
                  </a:cubicBezTo>
                  <a:cubicBezTo>
                    <a:pt x="47" y="46"/>
                    <a:pt x="48" y="46"/>
                    <a:pt x="49" y="48"/>
                  </a:cubicBezTo>
                  <a:cubicBezTo>
                    <a:pt x="51" y="49"/>
                    <a:pt x="52" y="51"/>
                    <a:pt x="54" y="53"/>
                  </a:cubicBezTo>
                  <a:cubicBezTo>
                    <a:pt x="55" y="54"/>
                    <a:pt x="56" y="55"/>
                    <a:pt x="57" y="56"/>
                  </a:cubicBezTo>
                  <a:cubicBezTo>
                    <a:pt x="58" y="58"/>
                    <a:pt x="56" y="58"/>
                    <a:pt x="56" y="59"/>
                  </a:cubicBezTo>
                  <a:cubicBezTo>
                    <a:pt x="56" y="60"/>
                    <a:pt x="59" y="59"/>
                    <a:pt x="59" y="61"/>
                  </a:cubicBezTo>
                  <a:cubicBezTo>
                    <a:pt x="58" y="63"/>
                    <a:pt x="57" y="63"/>
                    <a:pt x="58" y="65"/>
                  </a:cubicBezTo>
                  <a:cubicBezTo>
                    <a:pt x="58" y="65"/>
                    <a:pt x="56" y="67"/>
                    <a:pt x="57" y="68"/>
                  </a:cubicBezTo>
                  <a:cubicBezTo>
                    <a:pt x="58" y="69"/>
                    <a:pt x="59" y="71"/>
                    <a:pt x="60" y="72"/>
                  </a:cubicBezTo>
                  <a:cubicBezTo>
                    <a:pt x="61" y="73"/>
                    <a:pt x="62" y="73"/>
                    <a:pt x="63" y="73"/>
                  </a:cubicBezTo>
                  <a:cubicBezTo>
                    <a:pt x="66" y="74"/>
                    <a:pt x="66" y="76"/>
                    <a:pt x="68" y="77"/>
                  </a:cubicBezTo>
                  <a:cubicBezTo>
                    <a:pt x="71" y="79"/>
                    <a:pt x="75" y="79"/>
                    <a:pt x="77" y="81"/>
                  </a:cubicBezTo>
                  <a:cubicBezTo>
                    <a:pt x="81" y="83"/>
                    <a:pt x="85" y="85"/>
                    <a:pt x="89" y="86"/>
                  </a:cubicBezTo>
                  <a:cubicBezTo>
                    <a:pt x="92" y="88"/>
                    <a:pt x="97" y="90"/>
                    <a:pt x="101" y="91"/>
                  </a:cubicBezTo>
                  <a:cubicBezTo>
                    <a:pt x="105" y="91"/>
                    <a:pt x="108" y="87"/>
                    <a:pt x="113" y="88"/>
                  </a:cubicBezTo>
                  <a:cubicBezTo>
                    <a:pt x="117" y="89"/>
                    <a:pt x="120" y="93"/>
                    <a:pt x="123" y="96"/>
                  </a:cubicBezTo>
                  <a:cubicBezTo>
                    <a:pt x="123" y="95"/>
                    <a:pt x="124" y="90"/>
                    <a:pt x="126" y="89"/>
                  </a:cubicBezTo>
                  <a:cubicBezTo>
                    <a:pt x="127" y="89"/>
                    <a:pt x="125" y="89"/>
                    <a:pt x="126" y="8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1" name="Freeform 636"/>
            <p:cNvSpPr>
              <a:spLocks/>
            </p:cNvSpPr>
            <p:nvPr/>
          </p:nvSpPr>
          <p:spPr bwMode="auto">
            <a:xfrm>
              <a:off x="7531402" y="8287656"/>
              <a:ext cx="280256" cy="149721"/>
            </a:xfrm>
            <a:custGeom>
              <a:avLst/>
              <a:gdLst>
                <a:gd name="T0" fmla="*/ 12 w 30"/>
                <a:gd name="T1" fmla="*/ 15 h 16"/>
                <a:gd name="T2" fmla="*/ 13 w 30"/>
                <a:gd name="T3" fmla="*/ 13 h 16"/>
                <a:gd name="T4" fmla="*/ 16 w 30"/>
                <a:gd name="T5" fmla="*/ 11 h 16"/>
                <a:gd name="T6" fmla="*/ 20 w 30"/>
                <a:gd name="T7" fmla="*/ 10 h 16"/>
                <a:gd name="T8" fmla="*/ 24 w 30"/>
                <a:gd name="T9" fmla="*/ 7 h 16"/>
                <a:gd name="T10" fmla="*/ 30 w 30"/>
                <a:gd name="T11" fmla="*/ 5 h 16"/>
                <a:gd name="T12" fmla="*/ 20 w 30"/>
                <a:gd name="T13" fmla="*/ 1 h 16"/>
                <a:gd name="T14" fmla="*/ 14 w 30"/>
                <a:gd name="T15" fmla="*/ 2 h 16"/>
                <a:gd name="T16" fmla="*/ 8 w 30"/>
                <a:gd name="T17" fmla="*/ 1 h 16"/>
                <a:gd name="T18" fmla="*/ 2 w 30"/>
                <a:gd name="T19" fmla="*/ 4 h 16"/>
                <a:gd name="T20" fmla="*/ 1 w 30"/>
                <a:gd name="T21" fmla="*/ 9 h 16"/>
                <a:gd name="T22" fmla="*/ 8 w 30"/>
                <a:gd name="T23" fmla="*/ 14 h 16"/>
                <a:gd name="T24" fmla="*/ 10 w 30"/>
                <a:gd name="T25" fmla="*/ 14 h 16"/>
                <a:gd name="T26" fmla="*/ 9 w 30"/>
                <a:gd name="T27" fmla="*/ 16 h 16"/>
                <a:gd name="T28" fmla="*/ 12 w 30"/>
                <a:gd name="T29" fmla="*/ 15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0" h="16">
                  <a:moveTo>
                    <a:pt x="12" y="15"/>
                  </a:moveTo>
                  <a:cubicBezTo>
                    <a:pt x="13" y="15"/>
                    <a:pt x="13" y="14"/>
                    <a:pt x="13" y="13"/>
                  </a:cubicBezTo>
                  <a:cubicBezTo>
                    <a:pt x="13" y="12"/>
                    <a:pt x="15" y="11"/>
                    <a:pt x="16" y="11"/>
                  </a:cubicBezTo>
                  <a:cubicBezTo>
                    <a:pt x="18" y="10"/>
                    <a:pt x="18" y="12"/>
                    <a:pt x="20" y="10"/>
                  </a:cubicBezTo>
                  <a:cubicBezTo>
                    <a:pt x="21" y="9"/>
                    <a:pt x="22" y="6"/>
                    <a:pt x="24" y="7"/>
                  </a:cubicBezTo>
                  <a:cubicBezTo>
                    <a:pt x="27" y="7"/>
                    <a:pt x="27" y="6"/>
                    <a:pt x="30" y="5"/>
                  </a:cubicBezTo>
                  <a:cubicBezTo>
                    <a:pt x="26" y="3"/>
                    <a:pt x="25" y="0"/>
                    <a:pt x="20" y="1"/>
                  </a:cubicBezTo>
                  <a:cubicBezTo>
                    <a:pt x="18" y="1"/>
                    <a:pt x="16" y="2"/>
                    <a:pt x="14" y="2"/>
                  </a:cubicBezTo>
                  <a:cubicBezTo>
                    <a:pt x="12" y="2"/>
                    <a:pt x="10" y="1"/>
                    <a:pt x="8" y="1"/>
                  </a:cubicBezTo>
                  <a:cubicBezTo>
                    <a:pt x="5" y="2"/>
                    <a:pt x="4" y="2"/>
                    <a:pt x="2" y="4"/>
                  </a:cubicBezTo>
                  <a:cubicBezTo>
                    <a:pt x="2" y="5"/>
                    <a:pt x="0" y="7"/>
                    <a:pt x="1" y="9"/>
                  </a:cubicBezTo>
                  <a:cubicBezTo>
                    <a:pt x="4" y="11"/>
                    <a:pt x="8" y="9"/>
                    <a:pt x="8" y="14"/>
                  </a:cubicBezTo>
                  <a:cubicBezTo>
                    <a:pt x="8" y="14"/>
                    <a:pt x="10" y="14"/>
                    <a:pt x="10" y="14"/>
                  </a:cubicBezTo>
                  <a:cubicBezTo>
                    <a:pt x="10" y="14"/>
                    <a:pt x="9" y="16"/>
                    <a:pt x="9" y="16"/>
                  </a:cubicBezTo>
                  <a:cubicBezTo>
                    <a:pt x="10" y="16"/>
                    <a:pt x="12" y="16"/>
                    <a:pt x="12" y="1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2" name="Freeform 637"/>
            <p:cNvSpPr>
              <a:spLocks/>
            </p:cNvSpPr>
            <p:nvPr/>
          </p:nvSpPr>
          <p:spPr bwMode="auto">
            <a:xfrm>
              <a:off x="7531402" y="8163419"/>
              <a:ext cx="66879" cy="140163"/>
            </a:xfrm>
            <a:custGeom>
              <a:avLst/>
              <a:gdLst>
                <a:gd name="T0" fmla="*/ 5 w 7"/>
                <a:gd name="T1" fmla="*/ 1 h 15"/>
                <a:gd name="T2" fmla="*/ 2 w 7"/>
                <a:gd name="T3" fmla="*/ 4 h 15"/>
                <a:gd name="T4" fmla="*/ 1 w 7"/>
                <a:gd name="T5" fmla="*/ 6 h 15"/>
                <a:gd name="T6" fmla="*/ 2 w 7"/>
                <a:gd name="T7" fmla="*/ 14 h 15"/>
                <a:gd name="T8" fmla="*/ 6 w 7"/>
                <a:gd name="T9" fmla="*/ 8 h 15"/>
                <a:gd name="T10" fmla="*/ 7 w 7"/>
                <a:gd name="T11" fmla="*/ 2 h 15"/>
                <a:gd name="T12" fmla="*/ 5 w 7"/>
                <a:gd name="T13" fmla="*/ 1 h 15"/>
                <a:gd name="T14" fmla="*/ 5 w 7"/>
                <a:gd name="T15" fmla="*/ 1 h 15"/>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7" h="15">
                  <a:moveTo>
                    <a:pt x="5" y="1"/>
                  </a:moveTo>
                  <a:cubicBezTo>
                    <a:pt x="4" y="0"/>
                    <a:pt x="2" y="3"/>
                    <a:pt x="2" y="4"/>
                  </a:cubicBezTo>
                  <a:cubicBezTo>
                    <a:pt x="1" y="5"/>
                    <a:pt x="1" y="4"/>
                    <a:pt x="1" y="6"/>
                  </a:cubicBezTo>
                  <a:cubicBezTo>
                    <a:pt x="1" y="7"/>
                    <a:pt x="0" y="15"/>
                    <a:pt x="2" y="14"/>
                  </a:cubicBezTo>
                  <a:cubicBezTo>
                    <a:pt x="2" y="13"/>
                    <a:pt x="5" y="10"/>
                    <a:pt x="6" y="8"/>
                  </a:cubicBezTo>
                  <a:cubicBezTo>
                    <a:pt x="6" y="5"/>
                    <a:pt x="6" y="4"/>
                    <a:pt x="7" y="2"/>
                  </a:cubicBezTo>
                  <a:cubicBezTo>
                    <a:pt x="7" y="1"/>
                    <a:pt x="6" y="1"/>
                    <a:pt x="5" y="1"/>
                  </a:cubicBezTo>
                  <a:cubicBezTo>
                    <a:pt x="4" y="0"/>
                    <a:pt x="6" y="1"/>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3" name="Freeform 638"/>
            <p:cNvSpPr>
              <a:spLocks/>
            </p:cNvSpPr>
            <p:nvPr/>
          </p:nvSpPr>
          <p:spPr bwMode="auto">
            <a:xfrm>
              <a:off x="8232035" y="8080592"/>
              <a:ext cx="121018" cy="101936"/>
            </a:xfrm>
            <a:custGeom>
              <a:avLst/>
              <a:gdLst>
                <a:gd name="T0" fmla="*/ 12 w 13"/>
                <a:gd name="T1" fmla="*/ 3 h 11"/>
                <a:gd name="T2" fmla="*/ 6 w 13"/>
                <a:gd name="T3" fmla="*/ 1 h 11"/>
                <a:gd name="T4" fmla="*/ 7 w 13"/>
                <a:gd name="T5" fmla="*/ 5 h 11"/>
                <a:gd name="T6" fmla="*/ 9 w 13"/>
                <a:gd name="T7" fmla="*/ 9 h 11"/>
                <a:gd name="T8" fmla="*/ 6 w 13"/>
                <a:gd name="T9" fmla="*/ 10 h 11"/>
                <a:gd name="T10" fmla="*/ 5 w 13"/>
                <a:gd name="T11" fmla="*/ 8 h 11"/>
                <a:gd name="T12" fmla="*/ 0 w 13"/>
                <a:gd name="T13" fmla="*/ 9 h 11"/>
                <a:gd name="T14" fmla="*/ 3 w 13"/>
                <a:gd name="T15" fmla="*/ 11 h 11"/>
                <a:gd name="T16" fmla="*/ 13 w 13"/>
                <a:gd name="T17" fmla="*/ 11 h 11"/>
                <a:gd name="T18" fmla="*/ 12 w 13"/>
                <a:gd name="T19" fmla="*/ 3 h 11"/>
                <a:gd name="T20" fmla="*/ 12 w 13"/>
                <a:gd name="T21"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3" h="11">
                  <a:moveTo>
                    <a:pt x="12" y="3"/>
                  </a:moveTo>
                  <a:cubicBezTo>
                    <a:pt x="10" y="3"/>
                    <a:pt x="8" y="0"/>
                    <a:pt x="6" y="1"/>
                  </a:cubicBezTo>
                  <a:cubicBezTo>
                    <a:pt x="3" y="2"/>
                    <a:pt x="7" y="3"/>
                    <a:pt x="7" y="5"/>
                  </a:cubicBezTo>
                  <a:cubicBezTo>
                    <a:pt x="8" y="6"/>
                    <a:pt x="10" y="8"/>
                    <a:pt x="9" y="9"/>
                  </a:cubicBezTo>
                  <a:cubicBezTo>
                    <a:pt x="8" y="10"/>
                    <a:pt x="7" y="10"/>
                    <a:pt x="6" y="10"/>
                  </a:cubicBezTo>
                  <a:cubicBezTo>
                    <a:pt x="4" y="9"/>
                    <a:pt x="6" y="9"/>
                    <a:pt x="5" y="8"/>
                  </a:cubicBezTo>
                  <a:cubicBezTo>
                    <a:pt x="5" y="8"/>
                    <a:pt x="0" y="9"/>
                    <a:pt x="0" y="9"/>
                  </a:cubicBezTo>
                  <a:cubicBezTo>
                    <a:pt x="0" y="11"/>
                    <a:pt x="2" y="11"/>
                    <a:pt x="3" y="11"/>
                  </a:cubicBezTo>
                  <a:cubicBezTo>
                    <a:pt x="6" y="10"/>
                    <a:pt x="9" y="11"/>
                    <a:pt x="13" y="11"/>
                  </a:cubicBezTo>
                  <a:cubicBezTo>
                    <a:pt x="13" y="8"/>
                    <a:pt x="12" y="5"/>
                    <a:pt x="12" y="3"/>
                  </a:cubicBezTo>
                  <a:cubicBezTo>
                    <a:pt x="11" y="3"/>
                    <a:pt x="12" y="5"/>
                    <a:pt x="12"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4" name="Freeform 639"/>
            <p:cNvSpPr>
              <a:spLocks/>
            </p:cNvSpPr>
            <p:nvPr/>
          </p:nvSpPr>
          <p:spPr bwMode="auto">
            <a:xfrm>
              <a:off x="8343503" y="8080592"/>
              <a:ext cx="168791" cy="140163"/>
            </a:xfrm>
            <a:custGeom>
              <a:avLst/>
              <a:gdLst>
                <a:gd name="T0" fmla="*/ 14 w 18"/>
                <a:gd name="T1" fmla="*/ 7 h 15"/>
                <a:gd name="T2" fmla="*/ 8 w 18"/>
                <a:gd name="T3" fmla="*/ 3 h 15"/>
                <a:gd name="T4" fmla="*/ 1 w 18"/>
                <a:gd name="T5" fmla="*/ 1 h 15"/>
                <a:gd name="T6" fmla="*/ 0 w 18"/>
                <a:gd name="T7" fmla="*/ 3 h 15"/>
                <a:gd name="T8" fmla="*/ 1 w 18"/>
                <a:gd name="T9" fmla="*/ 10 h 15"/>
                <a:gd name="T10" fmla="*/ 2 w 18"/>
                <a:gd name="T11" fmla="*/ 12 h 15"/>
                <a:gd name="T12" fmla="*/ 4 w 18"/>
                <a:gd name="T13" fmla="*/ 10 h 15"/>
                <a:gd name="T14" fmla="*/ 13 w 18"/>
                <a:gd name="T15" fmla="*/ 10 h 15"/>
                <a:gd name="T16" fmla="*/ 17 w 18"/>
                <a:gd name="T17" fmla="*/ 10 h 15"/>
                <a:gd name="T18" fmla="*/ 14 w 18"/>
                <a:gd name="T19" fmla="*/ 7 h 15"/>
                <a:gd name="T20" fmla="*/ 14 w 18"/>
                <a:gd name="T21" fmla="*/ 7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8" h="15">
                  <a:moveTo>
                    <a:pt x="14" y="7"/>
                  </a:moveTo>
                  <a:cubicBezTo>
                    <a:pt x="12" y="6"/>
                    <a:pt x="10" y="4"/>
                    <a:pt x="8" y="3"/>
                  </a:cubicBezTo>
                  <a:cubicBezTo>
                    <a:pt x="7" y="2"/>
                    <a:pt x="2" y="0"/>
                    <a:pt x="1" y="1"/>
                  </a:cubicBezTo>
                  <a:cubicBezTo>
                    <a:pt x="1" y="1"/>
                    <a:pt x="3" y="3"/>
                    <a:pt x="0" y="3"/>
                  </a:cubicBezTo>
                  <a:cubicBezTo>
                    <a:pt x="0" y="5"/>
                    <a:pt x="1" y="7"/>
                    <a:pt x="1" y="10"/>
                  </a:cubicBezTo>
                  <a:cubicBezTo>
                    <a:pt x="1" y="11"/>
                    <a:pt x="1" y="11"/>
                    <a:pt x="2" y="12"/>
                  </a:cubicBezTo>
                  <a:cubicBezTo>
                    <a:pt x="3" y="15"/>
                    <a:pt x="3" y="11"/>
                    <a:pt x="4" y="10"/>
                  </a:cubicBezTo>
                  <a:cubicBezTo>
                    <a:pt x="6" y="8"/>
                    <a:pt x="11" y="10"/>
                    <a:pt x="13" y="10"/>
                  </a:cubicBezTo>
                  <a:cubicBezTo>
                    <a:pt x="15" y="10"/>
                    <a:pt x="15" y="11"/>
                    <a:pt x="17" y="10"/>
                  </a:cubicBezTo>
                  <a:cubicBezTo>
                    <a:pt x="18" y="8"/>
                    <a:pt x="17" y="7"/>
                    <a:pt x="14" y="7"/>
                  </a:cubicBezTo>
                  <a:cubicBezTo>
                    <a:pt x="12" y="7"/>
                    <a:pt x="16" y="7"/>
                    <a:pt x="14"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5" name="Freeform 640"/>
            <p:cNvSpPr>
              <a:spLocks/>
            </p:cNvSpPr>
            <p:nvPr/>
          </p:nvSpPr>
          <p:spPr bwMode="auto">
            <a:xfrm>
              <a:off x="3843499" y="4965129"/>
              <a:ext cx="1812106" cy="1216878"/>
            </a:xfrm>
            <a:custGeom>
              <a:avLst/>
              <a:gdLst>
                <a:gd name="T0" fmla="*/ 184 w 194"/>
                <a:gd name="T1" fmla="*/ 118 h 130"/>
                <a:gd name="T2" fmla="*/ 161 w 194"/>
                <a:gd name="T3" fmla="*/ 97 h 130"/>
                <a:gd name="T4" fmla="*/ 143 w 194"/>
                <a:gd name="T5" fmla="*/ 92 h 130"/>
                <a:gd name="T6" fmla="*/ 138 w 194"/>
                <a:gd name="T7" fmla="*/ 76 h 130"/>
                <a:gd name="T8" fmla="*/ 135 w 194"/>
                <a:gd name="T9" fmla="*/ 14 h 130"/>
                <a:gd name="T10" fmla="*/ 84 w 194"/>
                <a:gd name="T11" fmla="*/ 8 h 130"/>
                <a:gd name="T12" fmla="*/ 71 w 194"/>
                <a:gd name="T13" fmla="*/ 5 h 130"/>
                <a:gd name="T14" fmla="*/ 62 w 194"/>
                <a:gd name="T15" fmla="*/ 1 h 130"/>
                <a:gd name="T16" fmla="*/ 43 w 194"/>
                <a:gd name="T17" fmla="*/ 8 h 130"/>
                <a:gd name="T18" fmla="*/ 32 w 194"/>
                <a:gd name="T19" fmla="*/ 11 h 130"/>
                <a:gd name="T20" fmla="*/ 12 w 194"/>
                <a:gd name="T21" fmla="*/ 23 h 130"/>
                <a:gd name="T22" fmla="*/ 26 w 194"/>
                <a:gd name="T23" fmla="*/ 38 h 130"/>
                <a:gd name="T24" fmla="*/ 33 w 194"/>
                <a:gd name="T25" fmla="*/ 42 h 130"/>
                <a:gd name="T26" fmla="*/ 38 w 194"/>
                <a:gd name="T27" fmla="*/ 45 h 130"/>
                <a:gd name="T28" fmla="*/ 24 w 194"/>
                <a:gd name="T29" fmla="*/ 42 h 130"/>
                <a:gd name="T30" fmla="*/ 9 w 194"/>
                <a:gd name="T31" fmla="*/ 46 h 130"/>
                <a:gd name="T32" fmla="*/ 12 w 194"/>
                <a:gd name="T33" fmla="*/ 58 h 130"/>
                <a:gd name="T34" fmla="*/ 32 w 194"/>
                <a:gd name="T35" fmla="*/ 58 h 130"/>
                <a:gd name="T36" fmla="*/ 38 w 194"/>
                <a:gd name="T37" fmla="*/ 61 h 130"/>
                <a:gd name="T38" fmla="*/ 21 w 194"/>
                <a:gd name="T39" fmla="*/ 71 h 130"/>
                <a:gd name="T40" fmla="*/ 15 w 194"/>
                <a:gd name="T41" fmla="*/ 78 h 130"/>
                <a:gd name="T42" fmla="*/ 17 w 194"/>
                <a:gd name="T43" fmla="*/ 84 h 130"/>
                <a:gd name="T44" fmla="*/ 26 w 194"/>
                <a:gd name="T45" fmla="*/ 89 h 130"/>
                <a:gd name="T46" fmla="*/ 22 w 194"/>
                <a:gd name="T47" fmla="*/ 94 h 130"/>
                <a:gd name="T48" fmla="*/ 31 w 194"/>
                <a:gd name="T49" fmla="*/ 93 h 130"/>
                <a:gd name="T50" fmla="*/ 38 w 194"/>
                <a:gd name="T51" fmla="*/ 102 h 130"/>
                <a:gd name="T52" fmla="*/ 48 w 194"/>
                <a:gd name="T53" fmla="*/ 105 h 130"/>
                <a:gd name="T54" fmla="*/ 54 w 194"/>
                <a:gd name="T55" fmla="*/ 103 h 130"/>
                <a:gd name="T56" fmla="*/ 55 w 194"/>
                <a:gd name="T57" fmla="*/ 106 h 130"/>
                <a:gd name="T58" fmla="*/ 51 w 194"/>
                <a:gd name="T59" fmla="*/ 114 h 130"/>
                <a:gd name="T60" fmla="*/ 41 w 194"/>
                <a:gd name="T61" fmla="*/ 124 h 130"/>
                <a:gd name="T62" fmla="*/ 36 w 194"/>
                <a:gd name="T63" fmla="*/ 126 h 130"/>
                <a:gd name="T64" fmla="*/ 43 w 194"/>
                <a:gd name="T65" fmla="*/ 125 h 130"/>
                <a:gd name="T66" fmla="*/ 54 w 194"/>
                <a:gd name="T67" fmla="*/ 118 h 130"/>
                <a:gd name="T68" fmla="*/ 72 w 194"/>
                <a:gd name="T69" fmla="*/ 107 h 130"/>
                <a:gd name="T70" fmla="*/ 77 w 194"/>
                <a:gd name="T71" fmla="*/ 91 h 130"/>
                <a:gd name="T72" fmla="*/ 94 w 194"/>
                <a:gd name="T73" fmla="*/ 86 h 130"/>
                <a:gd name="T74" fmla="*/ 87 w 194"/>
                <a:gd name="T75" fmla="*/ 97 h 130"/>
                <a:gd name="T76" fmla="*/ 101 w 194"/>
                <a:gd name="T77" fmla="*/ 88 h 130"/>
                <a:gd name="T78" fmla="*/ 119 w 194"/>
                <a:gd name="T79" fmla="*/ 92 h 130"/>
                <a:gd name="T80" fmla="*/ 136 w 194"/>
                <a:gd name="T81" fmla="*/ 95 h 130"/>
                <a:gd name="T82" fmla="*/ 145 w 194"/>
                <a:gd name="T83" fmla="*/ 98 h 130"/>
                <a:gd name="T84" fmla="*/ 160 w 194"/>
                <a:gd name="T85" fmla="*/ 102 h 130"/>
                <a:gd name="T86" fmla="*/ 169 w 194"/>
                <a:gd name="T87" fmla="*/ 104 h 130"/>
                <a:gd name="T88" fmla="*/ 176 w 194"/>
                <a:gd name="T89" fmla="*/ 111 h 130"/>
                <a:gd name="T90" fmla="*/ 184 w 194"/>
                <a:gd name="T91" fmla="*/ 121 h 130"/>
                <a:gd name="T92" fmla="*/ 186 w 194"/>
                <a:gd name="T93" fmla="*/ 125 h 130"/>
                <a:gd name="T94" fmla="*/ 194 w 194"/>
                <a:gd name="T95" fmla="*/ 126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194" h="130">
                  <a:moveTo>
                    <a:pt x="194" y="126"/>
                  </a:moveTo>
                  <a:cubicBezTo>
                    <a:pt x="193" y="125"/>
                    <a:pt x="191" y="125"/>
                    <a:pt x="193" y="123"/>
                  </a:cubicBezTo>
                  <a:cubicBezTo>
                    <a:pt x="193" y="122"/>
                    <a:pt x="192" y="122"/>
                    <a:pt x="191" y="122"/>
                  </a:cubicBezTo>
                  <a:cubicBezTo>
                    <a:pt x="189" y="120"/>
                    <a:pt x="185" y="119"/>
                    <a:pt x="184" y="118"/>
                  </a:cubicBezTo>
                  <a:cubicBezTo>
                    <a:pt x="180" y="113"/>
                    <a:pt x="178" y="107"/>
                    <a:pt x="174" y="103"/>
                  </a:cubicBezTo>
                  <a:cubicBezTo>
                    <a:pt x="172" y="102"/>
                    <a:pt x="170" y="100"/>
                    <a:pt x="169" y="99"/>
                  </a:cubicBezTo>
                  <a:cubicBezTo>
                    <a:pt x="167" y="98"/>
                    <a:pt x="167" y="95"/>
                    <a:pt x="165" y="95"/>
                  </a:cubicBezTo>
                  <a:cubicBezTo>
                    <a:pt x="164" y="95"/>
                    <a:pt x="161" y="97"/>
                    <a:pt x="161" y="97"/>
                  </a:cubicBezTo>
                  <a:cubicBezTo>
                    <a:pt x="162" y="99"/>
                    <a:pt x="159" y="100"/>
                    <a:pt x="158" y="100"/>
                  </a:cubicBezTo>
                  <a:cubicBezTo>
                    <a:pt x="155" y="101"/>
                    <a:pt x="152" y="97"/>
                    <a:pt x="150" y="95"/>
                  </a:cubicBezTo>
                  <a:cubicBezTo>
                    <a:pt x="149" y="94"/>
                    <a:pt x="148" y="94"/>
                    <a:pt x="147" y="92"/>
                  </a:cubicBezTo>
                  <a:cubicBezTo>
                    <a:pt x="146" y="90"/>
                    <a:pt x="144" y="91"/>
                    <a:pt x="143" y="92"/>
                  </a:cubicBezTo>
                  <a:cubicBezTo>
                    <a:pt x="141" y="92"/>
                    <a:pt x="141" y="91"/>
                    <a:pt x="139" y="92"/>
                  </a:cubicBezTo>
                  <a:cubicBezTo>
                    <a:pt x="139" y="92"/>
                    <a:pt x="138" y="92"/>
                    <a:pt x="138" y="91"/>
                  </a:cubicBezTo>
                  <a:cubicBezTo>
                    <a:pt x="138" y="90"/>
                    <a:pt x="138" y="90"/>
                    <a:pt x="138" y="89"/>
                  </a:cubicBezTo>
                  <a:cubicBezTo>
                    <a:pt x="138" y="85"/>
                    <a:pt x="138" y="80"/>
                    <a:pt x="138" y="76"/>
                  </a:cubicBezTo>
                  <a:cubicBezTo>
                    <a:pt x="138" y="64"/>
                    <a:pt x="138" y="51"/>
                    <a:pt x="138" y="38"/>
                  </a:cubicBezTo>
                  <a:cubicBezTo>
                    <a:pt x="138" y="33"/>
                    <a:pt x="138" y="27"/>
                    <a:pt x="138" y="21"/>
                  </a:cubicBezTo>
                  <a:cubicBezTo>
                    <a:pt x="138" y="20"/>
                    <a:pt x="138" y="18"/>
                    <a:pt x="138" y="16"/>
                  </a:cubicBezTo>
                  <a:cubicBezTo>
                    <a:pt x="138" y="15"/>
                    <a:pt x="137" y="15"/>
                    <a:pt x="135" y="14"/>
                  </a:cubicBezTo>
                  <a:cubicBezTo>
                    <a:pt x="130" y="12"/>
                    <a:pt x="127" y="12"/>
                    <a:pt x="122" y="12"/>
                  </a:cubicBezTo>
                  <a:cubicBezTo>
                    <a:pt x="117" y="12"/>
                    <a:pt x="113" y="11"/>
                    <a:pt x="108" y="10"/>
                  </a:cubicBezTo>
                  <a:cubicBezTo>
                    <a:pt x="102" y="10"/>
                    <a:pt x="97" y="8"/>
                    <a:pt x="92" y="8"/>
                  </a:cubicBezTo>
                  <a:cubicBezTo>
                    <a:pt x="89" y="8"/>
                    <a:pt x="87" y="9"/>
                    <a:pt x="84" y="8"/>
                  </a:cubicBezTo>
                  <a:cubicBezTo>
                    <a:pt x="84" y="8"/>
                    <a:pt x="80" y="7"/>
                    <a:pt x="80" y="7"/>
                  </a:cubicBezTo>
                  <a:cubicBezTo>
                    <a:pt x="80" y="7"/>
                    <a:pt x="81" y="5"/>
                    <a:pt x="81" y="4"/>
                  </a:cubicBezTo>
                  <a:cubicBezTo>
                    <a:pt x="81" y="4"/>
                    <a:pt x="78" y="4"/>
                    <a:pt x="78" y="4"/>
                  </a:cubicBezTo>
                  <a:cubicBezTo>
                    <a:pt x="76" y="4"/>
                    <a:pt x="73" y="5"/>
                    <a:pt x="71" y="5"/>
                  </a:cubicBezTo>
                  <a:cubicBezTo>
                    <a:pt x="69" y="5"/>
                    <a:pt x="70" y="1"/>
                    <a:pt x="67" y="3"/>
                  </a:cubicBezTo>
                  <a:cubicBezTo>
                    <a:pt x="66" y="3"/>
                    <a:pt x="65" y="5"/>
                    <a:pt x="64" y="4"/>
                  </a:cubicBezTo>
                  <a:cubicBezTo>
                    <a:pt x="62" y="4"/>
                    <a:pt x="62" y="3"/>
                    <a:pt x="64" y="2"/>
                  </a:cubicBezTo>
                  <a:cubicBezTo>
                    <a:pt x="66" y="2"/>
                    <a:pt x="63" y="1"/>
                    <a:pt x="62" y="1"/>
                  </a:cubicBezTo>
                  <a:cubicBezTo>
                    <a:pt x="58" y="0"/>
                    <a:pt x="58" y="1"/>
                    <a:pt x="56" y="3"/>
                  </a:cubicBezTo>
                  <a:cubicBezTo>
                    <a:pt x="53" y="6"/>
                    <a:pt x="49" y="4"/>
                    <a:pt x="45" y="5"/>
                  </a:cubicBezTo>
                  <a:cubicBezTo>
                    <a:pt x="41" y="6"/>
                    <a:pt x="45" y="8"/>
                    <a:pt x="45" y="8"/>
                  </a:cubicBezTo>
                  <a:cubicBezTo>
                    <a:pt x="44" y="8"/>
                    <a:pt x="43" y="8"/>
                    <a:pt x="43" y="8"/>
                  </a:cubicBezTo>
                  <a:cubicBezTo>
                    <a:pt x="43" y="8"/>
                    <a:pt x="44" y="10"/>
                    <a:pt x="43" y="10"/>
                  </a:cubicBezTo>
                  <a:cubicBezTo>
                    <a:pt x="42" y="10"/>
                    <a:pt x="42" y="8"/>
                    <a:pt x="42" y="7"/>
                  </a:cubicBezTo>
                  <a:cubicBezTo>
                    <a:pt x="41" y="7"/>
                    <a:pt x="38" y="10"/>
                    <a:pt x="38" y="10"/>
                  </a:cubicBezTo>
                  <a:cubicBezTo>
                    <a:pt x="36" y="11"/>
                    <a:pt x="34" y="9"/>
                    <a:pt x="32" y="11"/>
                  </a:cubicBezTo>
                  <a:cubicBezTo>
                    <a:pt x="30" y="12"/>
                    <a:pt x="28" y="13"/>
                    <a:pt x="27" y="15"/>
                  </a:cubicBezTo>
                  <a:cubicBezTo>
                    <a:pt x="27" y="17"/>
                    <a:pt x="27" y="19"/>
                    <a:pt x="25" y="20"/>
                  </a:cubicBezTo>
                  <a:cubicBezTo>
                    <a:pt x="23" y="21"/>
                    <a:pt x="22" y="22"/>
                    <a:pt x="20" y="22"/>
                  </a:cubicBezTo>
                  <a:cubicBezTo>
                    <a:pt x="19" y="22"/>
                    <a:pt x="13" y="22"/>
                    <a:pt x="12" y="23"/>
                  </a:cubicBezTo>
                  <a:cubicBezTo>
                    <a:pt x="12" y="24"/>
                    <a:pt x="10" y="27"/>
                    <a:pt x="10" y="27"/>
                  </a:cubicBezTo>
                  <a:cubicBezTo>
                    <a:pt x="11" y="28"/>
                    <a:pt x="14" y="28"/>
                    <a:pt x="15" y="29"/>
                  </a:cubicBezTo>
                  <a:cubicBezTo>
                    <a:pt x="18" y="30"/>
                    <a:pt x="21" y="32"/>
                    <a:pt x="23" y="34"/>
                  </a:cubicBezTo>
                  <a:cubicBezTo>
                    <a:pt x="24" y="35"/>
                    <a:pt x="24" y="37"/>
                    <a:pt x="26" y="38"/>
                  </a:cubicBezTo>
                  <a:cubicBezTo>
                    <a:pt x="28" y="38"/>
                    <a:pt x="29" y="38"/>
                    <a:pt x="31" y="37"/>
                  </a:cubicBezTo>
                  <a:cubicBezTo>
                    <a:pt x="31" y="37"/>
                    <a:pt x="34" y="38"/>
                    <a:pt x="34" y="38"/>
                  </a:cubicBezTo>
                  <a:cubicBezTo>
                    <a:pt x="36" y="41"/>
                    <a:pt x="31" y="39"/>
                    <a:pt x="31" y="39"/>
                  </a:cubicBezTo>
                  <a:cubicBezTo>
                    <a:pt x="29" y="39"/>
                    <a:pt x="32" y="41"/>
                    <a:pt x="33" y="42"/>
                  </a:cubicBezTo>
                  <a:cubicBezTo>
                    <a:pt x="34" y="44"/>
                    <a:pt x="35" y="43"/>
                    <a:pt x="37" y="42"/>
                  </a:cubicBezTo>
                  <a:cubicBezTo>
                    <a:pt x="38" y="41"/>
                    <a:pt x="41" y="41"/>
                    <a:pt x="42" y="42"/>
                  </a:cubicBezTo>
                  <a:cubicBezTo>
                    <a:pt x="43" y="43"/>
                    <a:pt x="38" y="44"/>
                    <a:pt x="38" y="44"/>
                  </a:cubicBezTo>
                  <a:cubicBezTo>
                    <a:pt x="37" y="44"/>
                    <a:pt x="38" y="44"/>
                    <a:pt x="38" y="45"/>
                  </a:cubicBezTo>
                  <a:cubicBezTo>
                    <a:pt x="38" y="46"/>
                    <a:pt x="36" y="45"/>
                    <a:pt x="36" y="45"/>
                  </a:cubicBezTo>
                  <a:cubicBezTo>
                    <a:pt x="35" y="45"/>
                    <a:pt x="34" y="46"/>
                    <a:pt x="32" y="46"/>
                  </a:cubicBezTo>
                  <a:cubicBezTo>
                    <a:pt x="30" y="46"/>
                    <a:pt x="26" y="47"/>
                    <a:pt x="24" y="46"/>
                  </a:cubicBezTo>
                  <a:cubicBezTo>
                    <a:pt x="22" y="45"/>
                    <a:pt x="25" y="43"/>
                    <a:pt x="24" y="42"/>
                  </a:cubicBezTo>
                  <a:cubicBezTo>
                    <a:pt x="23" y="42"/>
                    <a:pt x="21" y="42"/>
                    <a:pt x="20" y="43"/>
                  </a:cubicBezTo>
                  <a:cubicBezTo>
                    <a:pt x="19" y="43"/>
                    <a:pt x="17" y="43"/>
                    <a:pt x="16" y="43"/>
                  </a:cubicBezTo>
                  <a:cubicBezTo>
                    <a:pt x="14" y="44"/>
                    <a:pt x="15" y="46"/>
                    <a:pt x="15" y="46"/>
                  </a:cubicBezTo>
                  <a:cubicBezTo>
                    <a:pt x="13" y="46"/>
                    <a:pt x="11" y="45"/>
                    <a:pt x="9" y="46"/>
                  </a:cubicBezTo>
                  <a:cubicBezTo>
                    <a:pt x="8" y="47"/>
                    <a:pt x="6" y="48"/>
                    <a:pt x="5" y="49"/>
                  </a:cubicBezTo>
                  <a:cubicBezTo>
                    <a:pt x="0" y="52"/>
                    <a:pt x="12" y="52"/>
                    <a:pt x="12" y="53"/>
                  </a:cubicBezTo>
                  <a:cubicBezTo>
                    <a:pt x="11" y="54"/>
                    <a:pt x="8" y="54"/>
                    <a:pt x="10" y="55"/>
                  </a:cubicBezTo>
                  <a:cubicBezTo>
                    <a:pt x="11" y="56"/>
                    <a:pt x="11" y="58"/>
                    <a:pt x="12" y="58"/>
                  </a:cubicBezTo>
                  <a:cubicBezTo>
                    <a:pt x="16" y="59"/>
                    <a:pt x="19" y="58"/>
                    <a:pt x="23" y="58"/>
                  </a:cubicBezTo>
                  <a:cubicBezTo>
                    <a:pt x="24" y="59"/>
                    <a:pt x="25" y="59"/>
                    <a:pt x="26" y="59"/>
                  </a:cubicBezTo>
                  <a:cubicBezTo>
                    <a:pt x="28" y="59"/>
                    <a:pt x="27" y="59"/>
                    <a:pt x="29" y="60"/>
                  </a:cubicBezTo>
                  <a:cubicBezTo>
                    <a:pt x="29" y="60"/>
                    <a:pt x="31" y="58"/>
                    <a:pt x="32" y="58"/>
                  </a:cubicBezTo>
                  <a:cubicBezTo>
                    <a:pt x="33" y="57"/>
                    <a:pt x="34" y="57"/>
                    <a:pt x="35" y="57"/>
                  </a:cubicBezTo>
                  <a:cubicBezTo>
                    <a:pt x="36" y="56"/>
                    <a:pt x="37" y="55"/>
                    <a:pt x="37" y="55"/>
                  </a:cubicBezTo>
                  <a:cubicBezTo>
                    <a:pt x="38" y="56"/>
                    <a:pt x="39" y="57"/>
                    <a:pt x="38" y="58"/>
                  </a:cubicBezTo>
                  <a:cubicBezTo>
                    <a:pt x="37" y="59"/>
                    <a:pt x="36" y="59"/>
                    <a:pt x="38" y="61"/>
                  </a:cubicBezTo>
                  <a:cubicBezTo>
                    <a:pt x="40" y="65"/>
                    <a:pt x="38" y="68"/>
                    <a:pt x="33" y="67"/>
                  </a:cubicBezTo>
                  <a:cubicBezTo>
                    <a:pt x="33" y="67"/>
                    <a:pt x="32" y="66"/>
                    <a:pt x="31" y="67"/>
                  </a:cubicBezTo>
                  <a:cubicBezTo>
                    <a:pt x="30" y="68"/>
                    <a:pt x="29" y="70"/>
                    <a:pt x="28" y="70"/>
                  </a:cubicBezTo>
                  <a:cubicBezTo>
                    <a:pt x="26" y="71"/>
                    <a:pt x="20" y="68"/>
                    <a:pt x="21" y="71"/>
                  </a:cubicBezTo>
                  <a:cubicBezTo>
                    <a:pt x="21" y="71"/>
                    <a:pt x="18" y="73"/>
                    <a:pt x="19" y="73"/>
                  </a:cubicBezTo>
                  <a:cubicBezTo>
                    <a:pt x="19" y="73"/>
                    <a:pt x="20" y="73"/>
                    <a:pt x="20" y="73"/>
                  </a:cubicBezTo>
                  <a:cubicBezTo>
                    <a:pt x="21" y="74"/>
                    <a:pt x="18" y="75"/>
                    <a:pt x="17" y="76"/>
                  </a:cubicBezTo>
                  <a:cubicBezTo>
                    <a:pt x="16" y="76"/>
                    <a:pt x="15" y="77"/>
                    <a:pt x="15" y="78"/>
                  </a:cubicBezTo>
                  <a:cubicBezTo>
                    <a:pt x="14" y="80"/>
                    <a:pt x="16" y="80"/>
                    <a:pt x="14" y="81"/>
                  </a:cubicBezTo>
                  <a:cubicBezTo>
                    <a:pt x="12" y="82"/>
                    <a:pt x="14" y="84"/>
                    <a:pt x="15" y="85"/>
                  </a:cubicBezTo>
                  <a:cubicBezTo>
                    <a:pt x="15" y="86"/>
                    <a:pt x="18" y="81"/>
                    <a:pt x="19" y="81"/>
                  </a:cubicBezTo>
                  <a:cubicBezTo>
                    <a:pt x="19" y="81"/>
                    <a:pt x="17" y="84"/>
                    <a:pt x="17" y="84"/>
                  </a:cubicBezTo>
                  <a:cubicBezTo>
                    <a:pt x="16" y="85"/>
                    <a:pt x="19" y="87"/>
                    <a:pt x="20" y="87"/>
                  </a:cubicBezTo>
                  <a:cubicBezTo>
                    <a:pt x="21" y="88"/>
                    <a:pt x="21" y="89"/>
                    <a:pt x="22" y="88"/>
                  </a:cubicBezTo>
                  <a:cubicBezTo>
                    <a:pt x="23" y="87"/>
                    <a:pt x="24" y="86"/>
                    <a:pt x="24" y="86"/>
                  </a:cubicBezTo>
                  <a:cubicBezTo>
                    <a:pt x="24" y="87"/>
                    <a:pt x="25" y="89"/>
                    <a:pt x="26" y="89"/>
                  </a:cubicBezTo>
                  <a:cubicBezTo>
                    <a:pt x="24" y="90"/>
                    <a:pt x="23" y="89"/>
                    <a:pt x="22" y="89"/>
                  </a:cubicBezTo>
                  <a:cubicBezTo>
                    <a:pt x="21" y="90"/>
                    <a:pt x="20" y="87"/>
                    <a:pt x="19" y="87"/>
                  </a:cubicBezTo>
                  <a:cubicBezTo>
                    <a:pt x="18" y="87"/>
                    <a:pt x="16" y="90"/>
                    <a:pt x="18" y="91"/>
                  </a:cubicBezTo>
                  <a:cubicBezTo>
                    <a:pt x="20" y="92"/>
                    <a:pt x="20" y="93"/>
                    <a:pt x="22" y="94"/>
                  </a:cubicBezTo>
                  <a:cubicBezTo>
                    <a:pt x="23" y="96"/>
                    <a:pt x="25" y="95"/>
                    <a:pt x="27" y="95"/>
                  </a:cubicBezTo>
                  <a:cubicBezTo>
                    <a:pt x="28" y="94"/>
                    <a:pt x="30" y="95"/>
                    <a:pt x="30" y="93"/>
                  </a:cubicBezTo>
                  <a:cubicBezTo>
                    <a:pt x="30" y="91"/>
                    <a:pt x="31" y="88"/>
                    <a:pt x="33" y="89"/>
                  </a:cubicBezTo>
                  <a:cubicBezTo>
                    <a:pt x="33" y="88"/>
                    <a:pt x="31" y="92"/>
                    <a:pt x="31" y="93"/>
                  </a:cubicBezTo>
                  <a:cubicBezTo>
                    <a:pt x="31" y="94"/>
                    <a:pt x="35" y="97"/>
                    <a:pt x="34" y="98"/>
                  </a:cubicBezTo>
                  <a:cubicBezTo>
                    <a:pt x="32" y="100"/>
                    <a:pt x="35" y="101"/>
                    <a:pt x="35" y="101"/>
                  </a:cubicBezTo>
                  <a:cubicBezTo>
                    <a:pt x="34" y="101"/>
                    <a:pt x="32" y="104"/>
                    <a:pt x="32" y="104"/>
                  </a:cubicBezTo>
                  <a:cubicBezTo>
                    <a:pt x="33" y="105"/>
                    <a:pt x="38" y="102"/>
                    <a:pt x="38" y="102"/>
                  </a:cubicBezTo>
                  <a:cubicBezTo>
                    <a:pt x="38" y="103"/>
                    <a:pt x="37" y="103"/>
                    <a:pt x="37" y="104"/>
                  </a:cubicBezTo>
                  <a:cubicBezTo>
                    <a:pt x="37" y="104"/>
                    <a:pt x="39" y="102"/>
                    <a:pt x="40" y="101"/>
                  </a:cubicBezTo>
                  <a:cubicBezTo>
                    <a:pt x="41" y="101"/>
                    <a:pt x="45" y="102"/>
                    <a:pt x="45" y="103"/>
                  </a:cubicBezTo>
                  <a:cubicBezTo>
                    <a:pt x="46" y="104"/>
                    <a:pt x="48" y="107"/>
                    <a:pt x="48" y="105"/>
                  </a:cubicBezTo>
                  <a:cubicBezTo>
                    <a:pt x="48" y="104"/>
                    <a:pt x="50" y="100"/>
                    <a:pt x="50" y="100"/>
                  </a:cubicBezTo>
                  <a:cubicBezTo>
                    <a:pt x="50" y="99"/>
                    <a:pt x="53" y="102"/>
                    <a:pt x="53" y="101"/>
                  </a:cubicBezTo>
                  <a:cubicBezTo>
                    <a:pt x="53" y="101"/>
                    <a:pt x="50" y="101"/>
                    <a:pt x="50" y="102"/>
                  </a:cubicBezTo>
                  <a:cubicBezTo>
                    <a:pt x="50" y="104"/>
                    <a:pt x="53" y="104"/>
                    <a:pt x="54" y="103"/>
                  </a:cubicBezTo>
                  <a:cubicBezTo>
                    <a:pt x="55" y="102"/>
                    <a:pt x="56" y="103"/>
                    <a:pt x="57" y="102"/>
                  </a:cubicBezTo>
                  <a:cubicBezTo>
                    <a:pt x="57" y="102"/>
                    <a:pt x="59" y="100"/>
                    <a:pt x="59" y="100"/>
                  </a:cubicBezTo>
                  <a:cubicBezTo>
                    <a:pt x="59" y="100"/>
                    <a:pt x="57" y="103"/>
                    <a:pt x="56" y="104"/>
                  </a:cubicBezTo>
                  <a:cubicBezTo>
                    <a:pt x="56" y="105"/>
                    <a:pt x="56" y="105"/>
                    <a:pt x="55" y="106"/>
                  </a:cubicBezTo>
                  <a:cubicBezTo>
                    <a:pt x="55" y="107"/>
                    <a:pt x="56" y="106"/>
                    <a:pt x="56" y="107"/>
                  </a:cubicBezTo>
                  <a:cubicBezTo>
                    <a:pt x="56" y="107"/>
                    <a:pt x="55" y="108"/>
                    <a:pt x="54" y="109"/>
                  </a:cubicBezTo>
                  <a:cubicBezTo>
                    <a:pt x="54" y="111"/>
                    <a:pt x="54" y="111"/>
                    <a:pt x="55" y="112"/>
                  </a:cubicBezTo>
                  <a:cubicBezTo>
                    <a:pt x="55" y="112"/>
                    <a:pt x="52" y="114"/>
                    <a:pt x="51" y="114"/>
                  </a:cubicBezTo>
                  <a:cubicBezTo>
                    <a:pt x="50" y="116"/>
                    <a:pt x="49" y="117"/>
                    <a:pt x="47" y="118"/>
                  </a:cubicBezTo>
                  <a:cubicBezTo>
                    <a:pt x="45" y="118"/>
                    <a:pt x="43" y="120"/>
                    <a:pt x="42" y="121"/>
                  </a:cubicBezTo>
                  <a:cubicBezTo>
                    <a:pt x="41" y="121"/>
                    <a:pt x="41" y="122"/>
                    <a:pt x="40" y="122"/>
                  </a:cubicBezTo>
                  <a:cubicBezTo>
                    <a:pt x="40" y="123"/>
                    <a:pt x="41" y="124"/>
                    <a:pt x="41" y="124"/>
                  </a:cubicBezTo>
                  <a:cubicBezTo>
                    <a:pt x="40" y="125"/>
                    <a:pt x="37" y="124"/>
                    <a:pt x="36" y="124"/>
                  </a:cubicBezTo>
                  <a:cubicBezTo>
                    <a:pt x="33" y="124"/>
                    <a:pt x="32" y="125"/>
                    <a:pt x="30" y="127"/>
                  </a:cubicBezTo>
                  <a:cubicBezTo>
                    <a:pt x="29" y="128"/>
                    <a:pt x="30" y="130"/>
                    <a:pt x="31" y="129"/>
                  </a:cubicBezTo>
                  <a:cubicBezTo>
                    <a:pt x="33" y="128"/>
                    <a:pt x="35" y="125"/>
                    <a:pt x="36" y="126"/>
                  </a:cubicBezTo>
                  <a:cubicBezTo>
                    <a:pt x="36" y="125"/>
                    <a:pt x="35" y="129"/>
                    <a:pt x="38" y="126"/>
                  </a:cubicBezTo>
                  <a:cubicBezTo>
                    <a:pt x="38" y="126"/>
                    <a:pt x="40" y="129"/>
                    <a:pt x="41" y="127"/>
                  </a:cubicBezTo>
                  <a:cubicBezTo>
                    <a:pt x="41" y="126"/>
                    <a:pt x="40" y="126"/>
                    <a:pt x="41" y="126"/>
                  </a:cubicBezTo>
                  <a:cubicBezTo>
                    <a:pt x="42" y="125"/>
                    <a:pt x="42" y="125"/>
                    <a:pt x="43" y="125"/>
                  </a:cubicBezTo>
                  <a:cubicBezTo>
                    <a:pt x="44" y="125"/>
                    <a:pt x="44" y="125"/>
                    <a:pt x="45" y="124"/>
                  </a:cubicBezTo>
                  <a:cubicBezTo>
                    <a:pt x="46" y="123"/>
                    <a:pt x="48" y="123"/>
                    <a:pt x="50" y="122"/>
                  </a:cubicBezTo>
                  <a:cubicBezTo>
                    <a:pt x="53" y="121"/>
                    <a:pt x="49" y="121"/>
                    <a:pt x="51" y="120"/>
                  </a:cubicBezTo>
                  <a:cubicBezTo>
                    <a:pt x="52" y="119"/>
                    <a:pt x="53" y="118"/>
                    <a:pt x="54" y="118"/>
                  </a:cubicBezTo>
                  <a:cubicBezTo>
                    <a:pt x="56" y="117"/>
                    <a:pt x="58" y="116"/>
                    <a:pt x="59" y="116"/>
                  </a:cubicBezTo>
                  <a:cubicBezTo>
                    <a:pt x="62" y="114"/>
                    <a:pt x="60" y="115"/>
                    <a:pt x="60" y="113"/>
                  </a:cubicBezTo>
                  <a:cubicBezTo>
                    <a:pt x="60" y="113"/>
                    <a:pt x="68" y="109"/>
                    <a:pt x="69" y="108"/>
                  </a:cubicBezTo>
                  <a:cubicBezTo>
                    <a:pt x="70" y="108"/>
                    <a:pt x="72" y="108"/>
                    <a:pt x="72" y="107"/>
                  </a:cubicBezTo>
                  <a:cubicBezTo>
                    <a:pt x="72" y="104"/>
                    <a:pt x="73" y="105"/>
                    <a:pt x="75" y="104"/>
                  </a:cubicBezTo>
                  <a:cubicBezTo>
                    <a:pt x="78" y="102"/>
                    <a:pt x="69" y="101"/>
                    <a:pt x="73" y="97"/>
                  </a:cubicBezTo>
                  <a:cubicBezTo>
                    <a:pt x="75" y="96"/>
                    <a:pt x="77" y="96"/>
                    <a:pt x="78" y="95"/>
                  </a:cubicBezTo>
                  <a:cubicBezTo>
                    <a:pt x="79" y="94"/>
                    <a:pt x="79" y="91"/>
                    <a:pt x="77" y="91"/>
                  </a:cubicBezTo>
                  <a:cubicBezTo>
                    <a:pt x="79" y="91"/>
                    <a:pt x="79" y="92"/>
                    <a:pt x="81" y="91"/>
                  </a:cubicBezTo>
                  <a:cubicBezTo>
                    <a:pt x="82" y="90"/>
                    <a:pt x="83" y="88"/>
                    <a:pt x="85" y="87"/>
                  </a:cubicBezTo>
                  <a:cubicBezTo>
                    <a:pt x="86" y="86"/>
                    <a:pt x="88" y="84"/>
                    <a:pt x="89" y="84"/>
                  </a:cubicBezTo>
                  <a:cubicBezTo>
                    <a:pt x="90" y="84"/>
                    <a:pt x="95" y="84"/>
                    <a:pt x="94" y="86"/>
                  </a:cubicBezTo>
                  <a:cubicBezTo>
                    <a:pt x="93" y="87"/>
                    <a:pt x="91" y="85"/>
                    <a:pt x="89" y="86"/>
                  </a:cubicBezTo>
                  <a:cubicBezTo>
                    <a:pt x="87" y="87"/>
                    <a:pt x="87" y="88"/>
                    <a:pt x="86" y="90"/>
                  </a:cubicBezTo>
                  <a:cubicBezTo>
                    <a:pt x="86" y="92"/>
                    <a:pt x="84" y="94"/>
                    <a:pt x="84" y="96"/>
                  </a:cubicBezTo>
                  <a:cubicBezTo>
                    <a:pt x="83" y="97"/>
                    <a:pt x="87" y="96"/>
                    <a:pt x="87" y="97"/>
                  </a:cubicBezTo>
                  <a:cubicBezTo>
                    <a:pt x="86" y="97"/>
                    <a:pt x="81" y="99"/>
                    <a:pt x="85" y="99"/>
                  </a:cubicBezTo>
                  <a:cubicBezTo>
                    <a:pt x="88" y="99"/>
                    <a:pt x="90" y="97"/>
                    <a:pt x="93" y="96"/>
                  </a:cubicBezTo>
                  <a:cubicBezTo>
                    <a:pt x="95" y="94"/>
                    <a:pt x="97" y="94"/>
                    <a:pt x="99" y="93"/>
                  </a:cubicBezTo>
                  <a:cubicBezTo>
                    <a:pt x="103" y="92"/>
                    <a:pt x="101" y="90"/>
                    <a:pt x="101" y="88"/>
                  </a:cubicBezTo>
                  <a:cubicBezTo>
                    <a:pt x="100" y="84"/>
                    <a:pt x="109" y="87"/>
                    <a:pt x="111" y="88"/>
                  </a:cubicBezTo>
                  <a:cubicBezTo>
                    <a:pt x="113" y="88"/>
                    <a:pt x="114" y="90"/>
                    <a:pt x="116" y="91"/>
                  </a:cubicBezTo>
                  <a:cubicBezTo>
                    <a:pt x="116" y="91"/>
                    <a:pt x="118" y="88"/>
                    <a:pt x="119" y="89"/>
                  </a:cubicBezTo>
                  <a:cubicBezTo>
                    <a:pt x="119" y="89"/>
                    <a:pt x="119" y="91"/>
                    <a:pt x="119" y="92"/>
                  </a:cubicBezTo>
                  <a:cubicBezTo>
                    <a:pt x="121" y="93"/>
                    <a:pt x="122" y="93"/>
                    <a:pt x="123" y="93"/>
                  </a:cubicBezTo>
                  <a:cubicBezTo>
                    <a:pt x="126" y="93"/>
                    <a:pt x="129" y="92"/>
                    <a:pt x="131" y="93"/>
                  </a:cubicBezTo>
                  <a:cubicBezTo>
                    <a:pt x="132" y="93"/>
                    <a:pt x="133" y="94"/>
                    <a:pt x="134" y="93"/>
                  </a:cubicBezTo>
                  <a:cubicBezTo>
                    <a:pt x="135" y="93"/>
                    <a:pt x="135" y="94"/>
                    <a:pt x="136" y="95"/>
                  </a:cubicBezTo>
                  <a:cubicBezTo>
                    <a:pt x="137" y="95"/>
                    <a:pt x="139" y="96"/>
                    <a:pt x="140" y="96"/>
                  </a:cubicBezTo>
                  <a:cubicBezTo>
                    <a:pt x="142" y="96"/>
                    <a:pt x="143" y="94"/>
                    <a:pt x="144" y="94"/>
                  </a:cubicBezTo>
                  <a:cubicBezTo>
                    <a:pt x="146" y="93"/>
                    <a:pt x="145" y="96"/>
                    <a:pt x="145" y="96"/>
                  </a:cubicBezTo>
                  <a:cubicBezTo>
                    <a:pt x="144" y="97"/>
                    <a:pt x="144" y="97"/>
                    <a:pt x="145" y="98"/>
                  </a:cubicBezTo>
                  <a:cubicBezTo>
                    <a:pt x="148" y="99"/>
                    <a:pt x="150" y="100"/>
                    <a:pt x="152" y="101"/>
                  </a:cubicBezTo>
                  <a:cubicBezTo>
                    <a:pt x="154" y="103"/>
                    <a:pt x="156" y="105"/>
                    <a:pt x="158" y="106"/>
                  </a:cubicBezTo>
                  <a:cubicBezTo>
                    <a:pt x="159" y="106"/>
                    <a:pt x="160" y="105"/>
                    <a:pt x="161" y="105"/>
                  </a:cubicBezTo>
                  <a:cubicBezTo>
                    <a:pt x="162" y="104"/>
                    <a:pt x="160" y="103"/>
                    <a:pt x="160" y="102"/>
                  </a:cubicBezTo>
                  <a:cubicBezTo>
                    <a:pt x="160" y="101"/>
                    <a:pt x="163" y="103"/>
                    <a:pt x="163" y="103"/>
                  </a:cubicBezTo>
                  <a:cubicBezTo>
                    <a:pt x="163" y="104"/>
                    <a:pt x="166" y="106"/>
                    <a:pt x="167" y="105"/>
                  </a:cubicBezTo>
                  <a:cubicBezTo>
                    <a:pt x="167" y="105"/>
                    <a:pt x="165" y="99"/>
                    <a:pt x="165" y="99"/>
                  </a:cubicBezTo>
                  <a:cubicBezTo>
                    <a:pt x="166" y="99"/>
                    <a:pt x="168" y="104"/>
                    <a:pt x="169" y="104"/>
                  </a:cubicBezTo>
                  <a:cubicBezTo>
                    <a:pt x="169" y="105"/>
                    <a:pt x="170" y="107"/>
                    <a:pt x="171" y="107"/>
                  </a:cubicBezTo>
                  <a:cubicBezTo>
                    <a:pt x="172" y="107"/>
                    <a:pt x="173" y="105"/>
                    <a:pt x="173" y="105"/>
                  </a:cubicBezTo>
                  <a:cubicBezTo>
                    <a:pt x="171" y="106"/>
                    <a:pt x="177" y="110"/>
                    <a:pt x="177" y="111"/>
                  </a:cubicBezTo>
                  <a:cubicBezTo>
                    <a:pt x="176" y="111"/>
                    <a:pt x="176" y="111"/>
                    <a:pt x="176" y="111"/>
                  </a:cubicBezTo>
                  <a:cubicBezTo>
                    <a:pt x="175" y="112"/>
                    <a:pt x="177" y="112"/>
                    <a:pt x="177" y="113"/>
                  </a:cubicBezTo>
                  <a:cubicBezTo>
                    <a:pt x="177" y="113"/>
                    <a:pt x="175" y="114"/>
                    <a:pt x="176" y="114"/>
                  </a:cubicBezTo>
                  <a:cubicBezTo>
                    <a:pt x="177" y="115"/>
                    <a:pt x="178" y="116"/>
                    <a:pt x="179" y="117"/>
                  </a:cubicBezTo>
                  <a:cubicBezTo>
                    <a:pt x="181" y="119"/>
                    <a:pt x="182" y="120"/>
                    <a:pt x="184" y="121"/>
                  </a:cubicBezTo>
                  <a:cubicBezTo>
                    <a:pt x="184" y="121"/>
                    <a:pt x="182" y="125"/>
                    <a:pt x="183" y="125"/>
                  </a:cubicBezTo>
                  <a:cubicBezTo>
                    <a:pt x="184" y="126"/>
                    <a:pt x="184" y="124"/>
                    <a:pt x="184" y="124"/>
                  </a:cubicBezTo>
                  <a:cubicBezTo>
                    <a:pt x="185" y="123"/>
                    <a:pt x="185" y="126"/>
                    <a:pt x="186" y="127"/>
                  </a:cubicBezTo>
                  <a:cubicBezTo>
                    <a:pt x="186" y="127"/>
                    <a:pt x="186" y="126"/>
                    <a:pt x="186" y="125"/>
                  </a:cubicBezTo>
                  <a:cubicBezTo>
                    <a:pt x="186" y="127"/>
                    <a:pt x="192" y="130"/>
                    <a:pt x="193" y="127"/>
                  </a:cubicBezTo>
                  <a:cubicBezTo>
                    <a:pt x="193" y="127"/>
                    <a:pt x="193" y="128"/>
                    <a:pt x="193" y="128"/>
                  </a:cubicBezTo>
                  <a:cubicBezTo>
                    <a:pt x="193" y="128"/>
                    <a:pt x="194" y="127"/>
                    <a:pt x="194" y="126"/>
                  </a:cubicBezTo>
                  <a:cubicBezTo>
                    <a:pt x="193" y="126"/>
                    <a:pt x="194" y="127"/>
                    <a:pt x="194" y="12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6" name="Freeform 641"/>
            <p:cNvSpPr>
              <a:spLocks/>
            </p:cNvSpPr>
            <p:nvPr/>
          </p:nvSpPr>
          <p:spPr bwMode="auto">
            <a:xfrm>
              <a:off x="5888086" y="6516489"/>
              <a:ext cx="2697455" cy="1337930"/>
            </a:xfrm>
            <a:custGeom>
              <a:avLst/>
              <a:gdLst>
                <a:gd name="T0" fmla="*/ 84 w 289"/>
                <a:gd name="T1" fmla="*/ 106 h 143"/>
                <a:gd name="T2" fmla="*/ 105 w 289"/>
                <a:gd name="T3" fmla="*/ 119 h 143"/>
                <a:gd name="T4" fmla="*/ 125 w 289"/>
                <a:gd name="T5" fmla="*/ 127 h 143"/>
                <a:gd name="T6" fmla="*/ 137 w 289"/>
                <a:gd name="T7" fmla="*/ 127 h 143"/>
                <a:gd name="T8" fmla="*/ 149 w 289"/>
                <a:gd name="T9" fmla="*/ 119 h 143"/>
                <a:gd name="T10" fmla="*/ 162 w 289"/>
                <a:gd name="T11" fmla="*/ 118 h 143"/>
                <a:gd name="T12" fmla="*/ 177 w 289"/>
                <a:gd name="T13" fmla="*/ 119 h 143"/>
                <a:gd name="T14" fmla="*/ 171 w 289"/>
                <a:gd name="T15" fmla="*/ 113 h 143"/>
                <a:gd name="T16" fmla="*/ 186 w 289"/>
                <a:gd name="T17" fmla="*/ 113 h 143"/>
                <a:gd name="T18" fmla="*/ 209 w 289"/>
                <a:gd name="T19" fmla="*/ 122 h 143"/>
                <a:gd name="T20" fmla="*/ 213 w 289"/>
                <a:gd name="T21" fmla="*/ 133 h 143"/>
                <a:gd name="T22" fmla="*/ 220 w 289"/>
                <a:gd name="T23" fmla="*/ 143 h 143"/>
                <a:gd name="T24" fmla="*/ 215 w 289"/>
                <a:gd name="T25" fmla="*/ 108 h 143"/>
                <a:gd name="T26" fmla="*/ 234 w 289"/>
                <a:gd name="T27" fmla="*/ 92 h 143"/>
                <a:gd name="T28" fmla="*/ 239 w 289"/>
                <a:gd name="T29" fmla="*/ 86 h 143"/>
                <a:gd name="T30" fmla="*/ 244 w 289"/>
                <a:gd name="T31" fmla="*/ 82 h 143"/>
                <a:gd name="T32" fmla="*/ 242 w 289"/>
                <a:gd name="T33" fmla="*/ 78 h 143"/>
                <a:gd name="T34" fmla="*/ 238 w 289"/>
                <a:gd name="T35" fmla="*/ 71 h 143"/>
                <a:gd name="T36" fmla="*/ 239 w 289"/>
                <a:gd name="T37" fmla="*/ 69 h 143"/>
                <a:gd name="T38" fmla="*/ 242 w 289"/>
                <a:gd name="T39" fmla="*/ 75 h 143"/>
                <a:gd name="T40" fmla="*/ 246 w 289"/>
                <a:gd name="T41" fmla="*/ 62 h 143"/>
                <a:gd name="T42" fmla="*/ 253 w 289"/>
                <a:gd name="T43" fmla="*/ 52 h 143"/>
                <a:gd name="T44" fmla="*/ 265 w 289"/>
                <a:gd name="T45" fmla="*/ 48 h 143"/>
                <a:gd name="T46" fmla="*/ 271 w 289"/>
                <a:gd name="T47" fmla="*/ 48 h 143"/>
                <a:gd name="T48" fmla="*/ 274 w 289"/>
                <a:gd name="T49" fmla="*/ 35 h 143"/>
                <a:gd name="T50" fmla="*/ 288 w 289"/>
                <a:gd name="T51" fmla="*/ 28 h 143"/>
                <a:gd name="T52" fmla="*/ 276 w 289"/>
                <a:gd name="T53" fmla="*/ 13 h 143"/>
                <a:gd name="T54" fmla="*/ 264 w 289"/>
                <a:gd name="T55" fmla="*/ 28 h 143"/>
                <a:gd name="T56" fmla="*/ 237 w 289"/>
                <a:gd name="T57" fmla="*/ 39 h 143"/>
                <a:gd name="T58" fmla="*/ 224 w 289"/>
                <a:gd name="T59" fmla="*/ 45 h 143"/>
                <a:gd name="T60" fmla="*/ 208 w 289"/>
                <a:gd name="T61" fmla="*/ 44 h 143"/>
                <a:gd name="T62" fmla="*/ 203 w 289"/>
                <a:gd name="T63" fmla="*/ 36 h 143"/>
                <a:gd name="T64" fmla="*/ 196 w 289"/>
                <a:gd name="T65" fmla="*/ 28 h 143"/>
                <a:gd name="T66" fmla="*/ 185 w 289"/>
                <a:gd name="T67" fmla="*/ 48 h 143"/>
                <a:gd name="T68" fmla="*/ 187 w 289"/>
                <a:gd name="T69" fmla="*/ 25 h 143"/>
                <a:gd name="T70" fmla="*/ 196 w 289"/>
                <a:gd name="T71" fmla="*/ 17 h 143"/>
                <a:gd name="T72" fmla="*/ 184 w 289"/>
                <a:gd name="T73" fmla="*/ 13 h 143"/>
                <a:gd name="T74" fmla="*/ 165 w 289"/>
                <a:gd name="T75" fmla="*/ 15 h 143"/>
                <a:gd name="T76" fmla="*/ 158 w 289"/>
                <a:gd name="T77" fmla="*/ 5 h 143"/>
                <a:gd name="T78" fmla="*/ 147 w 289"/>
                <a:gd name="T79" fmla="*/ 4 h 143"/>
                <a:gd name="T80" fmla="*/ 30 w 289"/>
                <a:gd name="T81" fmla="*/ 4 h 143"/>
                <a:gd name="T82" fmla="*/ 7 w 289"/>
                <a:gd name="T83" fmla="*/ 9 h 143"/>
                <a:gd name="T84" fmla="*/ 8 w 289"/>
                <a:gd name="T85" fmla="*/ 21 h 143"/>
                <a:gd name="T86" fmla="*/ 2 w 289"/>
                <a:gd name="T87" fmla="*/ 40 h 143"/>
                <a:gd name="T88" fmla="*/ 5 w 289"/>
                <a:gd name="T89" fmla="*/ 63 h 143"/>
                <a:gd name="T90" fmla="*/ 12 w 289"/>
                <a:gd name="T91" fmla="*/ 73 h 143"/>
                <a:gd name="T92" fmla="*/ 21 w 289"/>
                <a:gd name="T93" fmla="*/ 88 h 143"/>
                <a:gd name="T94" fmla="*/ 39 w 289"/>
                <a:gd name="T95" fmla="*/ 102 h 1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289" h="143">
                  <a:moveTo>
                    <a:pt x="68" y="108"/>
                  </a:moveTo>
                  <a:cubicBezTo>
                    <a:pt x="71" y="108"/>
                    <a:pt x="74" y="108"/>
                    <a:pt x="78" y="108"/>
                  </a:cubicBezTo>
                  <a:cubicBezTo>
                    <a:pt x="79" y="108"/>
                    <a:pt x="81" y="108"/>
                    <a:pt x="82" y="108"/>
                  </a:cubicBezTo>
                  <a:cubicBezTo>
                    <a:pt x="83" y="108"/>
                    <a:pt x="83" y="106"/>
                    <a:pt x="84" y="106"/>
                  </a:cubicBezTo>
                  <a:cubicBezTo>
                    <a:pt x="85" y="105"/>
                    <a:pt x="91" y="105"/>
                    <a:pt x="91" y="106"/>
                  </a:cubicBezTo>
                  <a:cubicBezTo>
                    <a:pt x="94" y="108"/>
                    <a:pt x="97" y="110"/>
                    <a:pt x="100" y="112"/>
                  </a:cubicBezTo>
                  <a:cubicBezTo>
                    <a:pt x="100" y="112"/>
                    <a:pt x="101" y="115"/>
                    <a:pt x="101" y="116"/>
                  </a:cubicBezTo>
                  <a:cubicBezTo>
                    <a:pt x="102" y="118"/>
                    <a:pt x="102" y="118"/>
                    <a:pt x="105" y="119"/>
                  </a:cubicBezTo>
                  <a:cubicBezTo>
                    <a:pt x="107" y="120"/>
                    <a:pt x="108" y="121"/>
                    <a:pt x="109" y="119"/>
                  </a:cubicBezTo>
                  <a:cubicBezTo>
                    <a:pt x="110" y="116"/>
                    <a:pt x="111" y="116"/>
                    <a:pt x="114" y="117"/>
                  </a:cubicBezTo>
                  <a:cubicBezTo>
                    <a:pt x="116" y="117"/>
                    <a:pt x="119" y="118"/>
                    <a:pt x="119" y="120"/>
                  </a:cubicBezTo>
                  <a:cubicBezTo>
                    <a:pt x="121" y="123"/>
                    <a:pt x="123" y="124"/>
                    <a:pt x="125" y="127"/>
                  </a:cubicBezTo>
                  <a:cubicBezTo>
                    <a:pt x="127" y="129"/>
                    <a:pt x="126" y="133"/>
                    <a:pt x="129" y="134"/>
                  </a:cubicBezTo>
                  <a:cubicBezTo>
                    <a:pt x="131" y="136"/>
                    <a:pt x="135" y="136"/>
                    <a:pt x="137" y="137"/>
                  </a:cubicBezTo>
                  <a:cubicBezTo>
                    <a:pt x="137" y="136"/>
                    <a:pt x="135" y="129"/>
                    <a:pt x="135" y="129"/>
                  </a:cubicBezTo>
                  <a:cubicBezTo>
                    <a:pt x="137" y="130"/>
                    <a:pt x="136" y="127"/>
                    <a:pt x="137" y="127"/>
                  </a:cubicBezTo>
                  <a:cubicBezTo>
                    <a:pt x="137" y="126"/>
                    <a:pt x="139" y="126"/>
                    <a:pt x="140" y="125"/>
                  </a:cubicBezTo>
                  <a:cubicBezTo>
                    <a:pt x="141" y="125"/>
                    <a:pt x="142" y="122"/>
                    <a:pt x="142" y="122"/>
                  </a:cubicBezTo>
                  <a:cubicBezTo>
                    <a:pt x="143" y="123"/>
                    <a:pt x="144" y="123"/>
                    <a:pt x="145" y="122"/>
                  </a:cubicBezTo>
                  <a:cubicBezTo>
                    <a:pt x="147" y="121"/>
                    <a:pt x="148" y="121"/>
                    <a:pt x="149" y="119"/>
                  </a:cubicBezTo>
                  <a:cubicBezTo>
                    <a:pt x="151" y="118"/>
                    <a:pt x="148" y="118"/>
                    <a:pt x="148" y="117"/>
                  </a:cubicBezTo>
                  <a:cubicBezTo>
                    <a:pt x="148" y="117"/>
                    <a:pt x="151" y="118"/>
                    <a:pt x="152" y="117"/>
                  </a:cubicBezTo>
                  <a:cubicBezTo>
                    <a:pt x="154" y="116"/>
                    <a:pt x="155" y="116"/>
                    <a:pt x="157" y="116"/>
                  </a:cubicBezTo>
                  <a:cubicBezTo>
                    <a:pt x="159" y="116"/>
                    <a:pt x="160" y="119"/>
                    <a:pt x="162" y="118"/>
                  </a:cubicBezTo>
                  <a:cubicBezTo>
                    <a:pt x="165" y="116"/>
                    <a:pt x="166" y="118"/>
                    <a:pt x="168" y="119"/>
                  </a:cubicBezTo>
                  <a:cubicBezTo>
                    <a:pt x="170" y="120"/>
                    <a:pt x="171" y="118"/>
                    <a:pt x="172" y="118"/>
                  </a:cubicBezTo>
                  <a:cubicBezTo>
                    <a:pt x="173" y="117"/>
                    <a:pt x="176" y="119"/>
                    <a:pt x="176" y="120"/>
                  </a:cubicBezTo>
                  <a:cubicBezTo>
                    <a:pt x="177" y="121"/>
                    <a:pt x="178" y="120"/>
                    <a:pt x="177" y="119"/>
                  </a:cubicBezTo>
                  <a:cubicBezTo>
                    <a:pt x="177" y="119"/>
                    <a:pt x="176" y="118"/>
                    <a:pt x="175" y="118"/>
                  </a:cubicBezTo>
                  <a:cubicBezTo>
                    <a:pt x="174" y="117"/>
                    <a:pt x="176" y="117"/>
                    <a:pt x="176" y="117"/>
                  </a:cubicBezTo>
                  <a:cubicBezTo>
                    <a:pt x="175" y="115"/>
                    <a:pt x="175" y="114"/>
                    <a:pt x="173" y="115"/>
                  </a:cubicBezTo>
                  <a:cubicBezTo>
                    <a:pt x="173" y="115"/>
                    <a:pt x="169" y="115"/>
                    <a:pt x="171" y="113"/>
                  </a:cubicBezTo>
                  <a:cubicBezTo>
                    <a:pt x="173" y="113"/>
                    <a:pt x="174" y="114"/>
                    <a:pt x="175" y="114"/>
                  </a:cubicBezTo>
                  <a:cubicBezTo>
                    <a:pt x="178" y="113"/>
                    <a:pt x="180" y="113"/>
                    <a:pt x="183" y="113"/>
                  </a:cubicBezTo>
                  <a:cubicBezTo>
                    <a:pt x="184" y="113"/>
                    <a:pt x="183" y="113"/>
                    <a:pt x="184" y="114"/>
                  </a:cubicBezTo>
                  <a:cubicBezTo>
                    <a:pt x="184" y="114"/>
                    <a:pt x="185" y="114"/>
                    <a:pt x="186" y="113"/>
                  </a:cubicBezTo>
                  <a:cubicBezTo>
                    <a:pt x="188" y="113"/>
                    <a:pt x="190" y="113"/>
                    <a:pt x="192" y="113"/>
                  </a:cubicBezTo>
                  <a:cubicBezTo>
                    <a:pt x="194" y="113"/>
                    <a:pt x="194" y="115"/>
                    <a:pt x="196" y="116"/>
                  </a:cubicBezTo>
                  <a:cubicBezTo>
                    <a:pt x="198" y="118"/>
                    <a:pt x="200" y="116"/>
                    <a:pt x="202" y="115"/>
                  </a:cubicBezTo>
                  <a:cubicBezTo>
                    <a:pt x="203" y="115"/>
                    <a:pt x="209" y="121"/>
                    <a:pt x="209" y="122"/>
                  </a:cubicBezTo>
                  <a:cubicBezTo>
                    <a:pt x="210" y="123"/>
                    <a:pt x="208" y="125"/>
                    <a:pt x="209" y="126"/>
                  </a:cubicBezTo>
                  <a:cubicBezTo>
                    <a:pt x="210" y="128"/>
                    <a:pt x="209" y="128"/>
                    <a:pt x="210" y="130"/>
                  </a:cubicBezTo>
                  <a:cubicBezTo>
                    <a:pt x="210" y="131"/>
                    <a:pt x="211" y="132"/>
                    <a:pt x="211" y="132"/>
                  </a:cubicBezTo>
                  <a:cubicBezTo>
                    <a:pt x="212" y="132"/>
                    <a:pt x="212" y="133"/>
                    <a:pt x="213" y="133"/>
                  </a:cubicBezTo>
                  <a:cubicBezTo>
                    <a:pt x="214" y="134"/>
                    <a:pt x="213" y="136"/>
                    <a:pt x="214" y="137"/>
                  </a:cubicBezTo>
                  <a:cubicBezTo>
                    <a:pt x="215" y="138"/>
                    <a:pt x="216" y="138"/>
                    <a:pt x="217" y="140"/>
                  </a:cubicBezTo>
                  <a:cubicBezTo>
                    <a:pt x="219" y="143"/>
                    <a:pt x="218" y="140"/>
                    <a:pt x="220" y="141"/>
                  </a:cubicBezTo>
                  <a:cubicBezTo>
                    <a:pt x="220" y="141"/>
                    <a:pt x="220" y="143"/>
                    <a:pt x="220" y="143"/>
                  </a:cubicBezTo>
                  <a:cubicBezTo>
                    <a:pt x="221" y="143"/>
                    <a:pt x="222" y="136"/>
                    <a:pt x="222" y="135"/>
                  </a:cubicBezTo>
                  <a:cubicBezTo>
                    <a:pt x="222" y="132"/>
                    <a:pt x="221" y="130"/>
                    <a:pt x="220" y="126"/>
                  </a:cubicBezTo>
                  <a:cubicBezTo>
                    <a:pt x="218" y="123"/>
                    <a:pt x="218" y="120"/>
                    <a:pt x="217" y="117"/>
                  </a:cubicBezTo>
                  <a:cubicBezTo>
                    <a:pt x="215" y="115"/>
                    <a:pt x="214" y="111"/>
                    <a:pt x="215" y="108"/>
                  </a:cubicBezTo>
                  <a:cubicBezTo>
                    <a:pt x="216" y="105"/>
                    <a:pt x="218" y="103"/>
                    <a:pt x="221" y="101"/>
                  </a:cubicBezTo>
                  <a:cubicBezTo>
                    <a:pt x="222" y="100"/>
                    <a:pt x="223" y="100"/>
                    <a:pt x="224" y="99"/>
                  </a:cubicBezTo>
                  <a:cubicBezTo>
                    <a:pt x="225" y="98"/>
                    <a:pt x="226" y="96"/>
                    <a:pt x="227" y="96"/>
                  </a:cubicBezTo>
                  <a:cubicBezTo>
                    <a:pt x="229" y="94"/>
                    <a:pt x="232" y="94"/>
                    <a:pt x="234" y="92"/>
                  </a:cubicBezTo>
                  <a:cubicBezTo>
                    <a:pt x="235" y="91"/>
                    <a:pt x="236" y="89"/>
                    <a:pt x="238" y="89"/>
                  </a:cubicBezTo>
                  <a:cubicBezTo>
                    <a:pt x="238" y="89"/>
                    <a:pt x="242" y="89"/>
                    <a:pt x="241" y="87"/>
                  </a:cubicBezTo>
                  <a:cubicBezTo>
                    <a:pt x="241" y="87"/>
                    <a:pt x="238" y="88"/>
                    <a:pt x="238" y="88"/>
                  </a:cubicBezTo>
                  <a:cubicBezTo>
                    <a:pt x="238" y="87"/>
                    <a:pt x="240" y="88"/>
                    <a:pt x="239" y="86"/>
                  </a:cubicBezTo>
                  <a:cubicBezTo>
                    <a:pt x="239" y="86"/>
                    <a:pt x="238" y="85"/>
                    <a:pt x="239" y="85"/>
                  </a:cubicBezTo>
                  <a:cubicBezTo>
                    <a:pt x="239" y="84"/>
                    <a:pt x="239" y="85"/>
                    <a:pt x="240" y="84"/>
                  </a:cubicBezTo>
                  <a:cubicBezTo>
                    <a:pt x="239" y="85"/>
                    <a:pt x="241" y="86"/>
                    <a:pt x="241" y="85"/>
                  </a:cubicBezTo>
                  <a:cubicBezTo>
                    <a:pt x="242" y="85"/>
                    <a:pt x="245" y="83"/>
                    <a:pt x="244" y="82"/>
                  </a:cubicBezTo>
                  <a:cubicBezTo>
                    <a:pt x="244" y="83"/>
                    <a:pt x="238" y="82"/>
                    <a:pt x="239" y="81"/>
                  </a:cubicBezTo>
                  <a:cubicBezTo>
                    <a:pt x="239" y="80"/>
                    <a:pt x="240" y="82"/>
                    <a:pt x="241" y="81"/>
                  </a:cubicBezTo>
                  <a:cubicBezTo>
                    <a:pt x="241" y="81"/>
                    <a:pt x="243" y="80"/>
                    <a:pt x="243" y="80"/>
                  </a:cubicBezTo>
                  <a:cubicBezTo>
                    <a:pt x="243" y="80"/>
                    <a:pt x="242" y="79"/>
                    <a:pt x="242" y="78"/>
                  </a:cubicBezTo>
                  <a:cubicBezTo>
                    <a:pt x="243" y="77"/>
                    <a:pt x="243" y="76"/>
                    <a:pt x="241" y="76"/>
                  </a:cubicBezTo>
                  <a:cubicBezTo>
                    <a:pt x="241" y="76"/>
                    <a:pt x="237" y="74"/>
                    <a:pt x="237" y="74"/>
                  </a:cubicBezTo>
                  <a:cubicBezTo>
                    <a:pt x="238" y="73"/>
                    <a:pt x="239" y="74"/>
                    <a:pt x="240" y="74"/>
                  </a:cubicBezTo>
                  <a:cubicBezTo>
                    <a:pt x="241" y="73"/>
                    <a:pt x="239" y="71"/>
                    <a:pt x="238" y="71"/>
                  </a:cubicBezTo>
                  <a:cubicBezTo>
                    <a:pt x="237" y="70"/>
                    <a:pt x="236" y="69"/>
                    <a:pt x="236" y="68"/>
                  </a:cubicBezTo>
                  <a:cubicBezTo>
                    <a:pt x="235" y="67"/>
                    <a:pt x="238" y="65"/>
                    <a:pt x="237" y="64"/>
                  </a:cubicBezTo>
                  <a:cubicBezTo>
                    <a:pt x="238" y="65"/>
                    <a:pt x="237" y="66"/>
                    <a:pt x="237" y="67"/>
                  </a:cubicBezTo>
                  <a:cubicBezTo>
                    <a:pt x="237" y="67"/>
                    <a:pt x="239" y="69"/>
                    <a:pt x="239" y="69"/>
                  </a:cubicBezTo>
                  <a:cubicBezTo>
                    <a:pt x="241" y="67"/>
                    <a:pt x="239" y="62"/>
                    <a:pt x="242" y="61"/>
                  </a:cubicBezTo>
                  <a:cubicBezTo>
                    <a:pt x="241" y="61"/>
                    <a:pt x="241" y="66"/>
                    <a:pt x="242" y="67"/>
                  </a:cubicBezTo>
                  <a:cubicBezTo>
                    <a:pt x="242" y="69"/>
                    <a:pt x="244" y="69"/>
                    <a:pt x="244" y="71"/>
                  </a:cubicBezTo>
                  <a:cubicBezTo>
                    <a:pt x="244" y="72"/>
                    <a:pt x="241" y="74"/>
                    <a:pt x="242" y="75"/>
                  </a:cubicBezTo>
                  <a:cubicBezTo>
                    <a:pt x="242" y="75"/>
                    <a:pt x="248" y="69"/>
                    <a:pt x="247" y="67"/>
                  </a:cubicBezTo>
                  <a:cubicBezTo>
                    <a:pt x="247" y="65"/>
                    <a:pt x="245" y="64"/>
                    <a:pt x="245" y="62"/>
                  </a:cubicBezTo>
                  <a:cubicBezTo>
                    <a:pt x="244" y="61"/>
                    <a:pt x="245" y="58"/>
                    <a:pt x="247" y="59"/>
                  </a:cubicBezTo>
                  <a:cubicBezTo>
                    <a:pt x="246" y="58"/>
                    <a:pt x="245" y="61"/>
                    <a:pt x="246" y="62"/>
                  </a:cubicBezTo>
                  <a:cubicBezTo>
                    <a:pt x="248" y="64"/>
                    <a:pt x="248" y="65"/>
                    <a:pt x="250" y="62"/>
                  </a:cubicBezTo>
                  <a:cubicBezTo>
                    <a:pt x="251" y="61"/>
                    <a:pt x="253" y="58"/>
                    <a:pt x="252" y="56"/>
                  </a:cubicBezTo>
                  <a:cubicBezTo>
                    <a:pt x="252" y="56"/>
                    <a:pt x="251" y="55"/>
                    <a:pt x="252" y="54"/>
                  </a:cubicBezTo>
                  <a:cubicBezTo>
                    <a:pt x="252" y="54"/>
                    <a:pt x="253" y="52"/>
                    <a:pt x="253" y="52"/>
                  </a:cubicBezTo>
                  <a:cubicBezTo>
                    <a:pt x="253" y="52"/>
                    <a:pt x="253" y="54"/>
                    <a:pt x="253" y="54"/>
                  </a:cubicBezTo>
                  <a:cubicBezTo>
                    <a:pt x="253" y="54"/>
                    <a:pt x="258" y="51"/>
                    <a:pt x="260" y="51"/>
                  </a:cubicBezTo>
                  <a:cubicBezTo>
                    <a:pt x="261" y="50"/>
                    <a:pt x="263" y="51"/>
                    <a:pt x="264" y="51"/>
                  </a:cubicBezTo>
                  <a:cubicBezTo>
                    <a:pt x="266" y="50"/>
                    <a:pt x="265" y="49"/>
                    <a:pt x="265" y="48"/>
                  </a:cubicBezTo>
                  <a:cubicBezTo>
                    <a:pt x="266" y="48"/>
                    <a:pt x="266" y="50"/>
                    <a:pt x="267" y="50"/>
                  </a:cubicBezTo>
                  <a:cubicBezTo>
                    <a:pt x="267" y="50"/>
                    <a:pt x="269" y="49"/>
                    <a:pt x="269" y="49"/>
                  </a:cubicBezTo>
                  <a:cubicBezTo>
                    <a:pt x="271" y="51"/>
                    <a:pt x="275" y="46"/>
                    <a:pt x="272" y="46"/>
                  </a:cubicBezTo>
                  <a:cubicBezTo>
                    <a:pt x="272" y="46"/>
                    <a:pt x="272" y="48"/>
                    <a:pt x="271" y="48"/>
                  </a:cubicBezTo>
                  <a:cubicBezTo>
                    <a:pt x="270" y="48"/>
                    <a:pt x="268" y="44"/>
                    <a:pt x="268" y="44"/>
                  </a:cubicBezTo>
                  <a:cubicBezTo>
                    <a:pt x="269" y="43"/>
                    <a:pt x="268" y="42"/>
                    <a:pt x="269" y="41"/>
                  </a:cubicBezTo>
                  <a:cubicBezTo>
                    <a:pt x="270" y="39"/>
                    <a:pt x="271" y="37"/>
                    <a:pt x="272" y="36"/>
                  </a:cubicBezTo>
                  <a:cubicBezTo>
                    <a:pt x="273" y="36"/>
                    <a:pt x="274" y="35"/>
                    <a:pt x="274" y="35"/>
                  </a:cubicBezTo>
                  <a:cubicBezTo>
                    <a:pt x="276" y="36"/>
                    <a:pt x="277" y="33"/>
                    <a:pt x="278" y="32"/>
                  </a:cubicBezTo>
                  <a:cubicBezTo>
                    <a:pt x="278" y="32"/>
                    <a:pt x="280" y="33"/>
                    <a:pt x="281" y="32"/>
                  </a:cubicBezTo>
                  <a:cubicBezTo>
                    <a:pt x="283" y="31"/>
                    <a:pt x="285" y="31"/>
                    <a:pt x="286" y="30"/>
                  </a:cubicBezTo>
                  <a:cubicBezTo>
                    <a:pt x="287" y="30"/>
                    <a:pt x="289" y="29"/>
                    <a:pt x="288" y="28"/>
                  </a:cubicBezTo>
                  <a:cubicBezTo>
                    <a:pt x="286" y="26"/>
                    <a:pt x="286" y="25"/>
                    <a:pt x="285" y="24"/>
                  </a:cubicBezTo>
                  <a:cubicBezTo>
                    <a:pt x="281" y="23"/>
                    <a:pt x="287" y="14"/>
                    <a:pt x="281" y="14"/>
                  </a:cubicBezTo>
                  <a:cubicBezTo>
                    <a:pt x="280" y="13"/>
                    <a:pt x="279" y="15"/>
                    <a:pt x="278" y="14"/>
                  </a:cubicBezTo>
                  <a:cubicBezTo>
                    <a:pt x="277" y="13"/>
                    <a:pt x="277" y="12"/>
                    <a:pt x="276" y="13"/>
                  </a:cubicBezTo>
                  <a:cubicBezTo>
                    <a:pt x="275" y="14"/>
                    <a:pt x="274" y="16"/>
                    <a:pt x="273" y="17"/>
                  </a:cubicBezTo>
                  <a:cubicBezTo>
                    <a:pt x="272" y="18"/>
                    <a:pt x="272" y="20"/>
                    <a:pt x="271" y="21"/>
                  </a:cubicBezTo>
                  <a:cubicBezTo>
                    <a:pt x="271" y="23"/>
                    <a:pt x="270" y="26"/>
                    <a:pt x="268" y="26"/>
                  </a:cubicBezTo>
                  <a:cubicBezTo>
                    <a:pt x="266" y="26"/>
                    <a:pt x="266" y="28"/>
                    <a:pt x="264" y="28"/>
                  </a:cubicBezTo>
                  <a:cubicBezTo>
                    <a:pt x="259" y="28"/>
                    <a:pt x="254" y="28"/>
                    <a:pt x="249" y="28"/>
                  </a:cubicBezTo>
                  <a:cubicBezTo>
                    <a:pt x="247" y="28"/>
                    <a:pt x="247" y="28"/>
                    <a:pt x="246" y="29"/>
                  </a:cubicBezTo>
                  <a:cubicBezTo>
                    <a:pt x="245" y="31"/>
                    <a:pt x="241" y="33"/>
                    <a:pt x="241" y="34"/>
                  </a:cubicBezTo>
                  <a:cubicBezTo>
                    <a:pt x="242" y="37"/>
                    <a:pt x="239" y="39"/>
                    <a:pt x="237" y="39"/>
                  </a:cubicBezTo>
                  <a:cubicBezTo>
                    <a:pt x="235" y="39"/>
                    <a:pt x="234" y="38"/>
                    <a:pt x="232" y="38"/>
                  </a:cubicBezTo>
                  <a:cubicBezTo>
                    <a:pt x="230" y="38"/>
                    <a:pt x="228" y="39"/>
                    <a:pt x="227" y="39"/>
                  </a:cubicBezTo>
                  <a:cubicBezTo>
                    <a:pt x="227" y="39"/>
                    <a:pt x="227" y="42"/>
                    <a:pt x="228" y="42"/>
                  </a:cubicBezTo>
                  <a:cubicBezTo>
                    <a:pt x="227" y="43"/>
                    <a:pt x="226" y="44"/>
                    <a:pt x="224" y="45"/>
                  </a:cubicBezTo>
                  <a:cubicBezTo>
                    <a:pt x="222" y="46"/>
                    <a:pt x="219" y="48"/>
                    <a:pt x="216" y="49"/>
                  </a:cubicBezTo>
                  <a:cubicBezTo>
                    <a:pt x="213" y="50"/>
                    <a:pt x="210" y="50"/>
                    <a:pt x="207" y="49"/>
                  </a:cubicBezTo>
                  <a:cubicBezTo>
                    <a:pt x="206" y="48"/>
                    <a:pt x="205" y="47"/>
                    <a:pt x="206" y="46"/>
                  </a:cubicBezTo>
                  <a:cubicBezTo>
                    <a:pt x="206" y="46"/>
                    <a:pt x="207" y="44"/>
                    <a:pt x="208" y="44"/>
                  </a:cubicBezTo>
                  <a:cubicBezTo>
                    <a:pt x="208" y="44"/>
                    <a:pt x="208" y="45"/>
                    <a:pt x="208" y="46"/>
                  </a:cubicBezTo>
                  <a:cubicBezTo>
                    <a:pt x="210" y="42"/>
                    <a:pt x="211" y="39"/>
                    <a:pt x="209" y="35"/>
                  </a:cubicBezTo>
                  <a:cubicBezTo>
                    <a:pt x="208" y="34"/>
                    <a:pt x="206" y="36"/>
                    <a:pt x="205" y="36"/>
                  </a:cubicBezTo>
                  <a:cubicBezTo>
                    <a:pt x="204" y="37"/>
                    <a:pt x="204" y="36"/>
                    <a:pt x="203" y="36"/>
                  </a:cubicBezTo>
                  <a:cubicBezTo>
                    <a:pt x="202" y="35"/>
                    <a:pt x="204" y="34"/>
                    <a:pt x="204" y="34"/>
                  </a:cubicBezTo>
                  <a:cubicBezTo>
                    <a:pt x="208" y="30"/>
                    <a:pt x="205" y="26"/>
                    <a:pt x="201" y="25"/>
                  </a:cubicBezTo>
                  <a:cubicBezTo>
                    <a:pt x="198" y="24"/>
                    <a:pt x="198" y="25"/>
                    <a:pt x="196" y="26"/>
                  </a:cubicBezTo>
                  <a:cubicBezTo>
                    <a:pt x="196" y="27"/>
                    <a:pt x="196" y="27"/>
                    <a:pt x="196" y="28"/>
                  </a:cubicBezTo>
                  <a:cubicBezTo>
                    <a:pt x="196" y="29"/>
                    <a:pt x="194" y="28"/>
                    <a:pt x="193" y="28"/>
                  </a:cubicBezTo>
                  <a:cubicBezTo>
                    <a:pt x="192" y="28"/>
                    <a:pt x="190" y="36"/>
                    <a:pt x="190" y="37"/>
                  </a:cubicBezTo>
                  <a:cubicBezTo>
                    <a:pt x="191" y="42"/>
                    <a:pt x="192" y="45"/>
                    <a:pt x="188" y="47"/>
                  </a:cubicBezTo>
                  <a:cubicBezTo>
                    <a:pt x="188" y="48"/>
                    <a:pt x="185" y="49"/>
                    <a:pt x="185" y="48"/>
                  </a:cubicBezTo>
                  <a:cubicBezTo>
                    <a:pt x="185" y="46"/>
                    <a:pt x="184" y="44"/>
                    <a:pt x="184" y="42"/>
                  </a:cubicBezTo>
                  <a:cubicBezTo>
                    <a:pt x="184" y="41"/>
                    <a:pt x="186" y="30"/>
                    <a:pt x="186" y="30"/>
                  </a:cubicBezTo>
                  <a:cubicBezTo>
                    <a:pt x="185" y="30"/>
                    <a:pt x="183" y="32"/>
                    <a:pt x="183" y="31"/>
                  </a:cubicBezTo>
                  <a:cubicBezTo>
                    <a:pt x="183" y="30"/>
                    <a:pt x="186" y="26"/>
                    <a:pt x="187" y="25"/>
                  </a:cubicBezTo>
                  <a:cubicBezTo>
                    <a:pt x="188" y="23"/>
                    <a:pt x="191" y="23"/>
                    <a:pt x="193" y="22"/>
                  </a:cubicBezTo>
                  <a:cubicBezTo>
                    <a:pt x="196" y="22"/>
                    <a:pt x="199" y="23"/>
                    <a:pt x="202" y="23"/>
                  </a:cubicBezTo>
                  <a:cubicBezTo>
                    <a:pt x="205" y="23"/>
                    <a:pt x="201" y="20"/>
                    <a:pt x="199" y="20"/>
                  </a:cubicBezTo>
                  <a:cubicBezTo>
                    <a:pt x="197" y="20"/>
                    <a:pt x="199" y="17"/>
                    <a:pt x="196" y="17"/>
                  </a:cubicBezTo>
                  <a:cubicBezTo>
                    <a:pt x="194" y="18"/>
                    <a:pt x="192" y="19"/>
                    <a:pt x="189" y="19"/>
                  </a:cubicBezTo>
                  <a:cubicBezTo>
                    <a:pt x="187" y="19"/>
                    <a:pt x="185" y="17"/>
                    <a:pt x="183" y="16"/>
                  </a:cubicBezTo>
                  <a:cubicBezTo>
                    <a:pt x="183" y="16"/>
                    <a:pt x="180" y="16"/>
                    <a:pt x="181" y="15"/>
                  </a:cubicBezTo>
                  <a:cubicBezTo>
                    <a:pt x="182" y="15"/>
                    <a:pt x="184" y="14"/>
                    <a:pt x="184" y="13"/>
                  </a:cubicBezTo>
                  <a:cubicBezTo>
                    <a:pt x="184" y="13"/>
                    <a:pt x="176" y="16"/>
                    <a:pt x="175" y="16"/>
                  </a:cubicBezTo>
                  <a:cubicBezTo>
                    <a:pt x="174" y="17"/>
                    <a:pt x="173" y="18"/>
                    <a:pt x="172" y="18"/>
                  </a:cubicBezTo>
                  <a:cubicBezTo>
                    <a:pt x="170" y="18"/>
                    <a:pt x="170" y="16"/>
                    <a:pt x="168" y="16"/>
                  </a:cubicBezTo>
                  <a:cubicBezTo>
                    <a:pt x="167" y="16"/>
                    <a:pt x="162" y="18"/>
                    <a:pt x="165" y="15"/>
                  </a:cubicBezTo>
                  <a:cubicBezTo>
                    <a:pt x="168" y="13"/>
                    <a:pt x="171" y="11"/>
                    <a:pt x="174" y="9"/>
                  </a:cubicBezTo>
                  <a:cubicBezTo>
                    <a:pt x="172" y="9"/>
                    <a:pt x="170" y="7"/>
                    <a:pt x="168" y="9"/>
                  </a:cubicBezTo>
                  <a:cubicBezTo>
                    <a:pt x="165" y="10"/>
                    <a:pt x="164" y="8"/>
                    <a:pt x="161" y="7"/>
                  </a:cubicBezTo>
                  <a:cubicBezTo>
                    <a:pt x="160" y="7"/>
                    <a:pt x="159" y="6"/>
                    <a:pt x="158" y="5"/>
                  </a:cubicBezTo>
                  <a:cubicBezTo>
                    <a:pt x="156" y="5"/>
                    <a:pt x="155" y="6"/>
                    <a:pt x="153" y="6"/>
                  </a:cubicBezTo>
                  <a:cubicBezTo>
                    <a:pt x="152" y="5"/>
                    <a:pt x="150" y="5"/>
                    <a:pt x="150" y="3"/>
                  </a:cubicBezTo>
                  <a:cubicBezTo>
                    <a:pt x="150" y="3"/>
                    <a:pt x="148" y="0"/>
                    <a:pt x="148" y="1"/>
                  </a:cubicBezTo>
                  <a:cubicBezTo>
                    <a:pt x="147" y="1"/>
                    <a:pt x="148" y="4"/>
                    <a:pt x="147" y="4"/>
                  </a:cubicBezTo>
                  <a:cubicBezTo>
                    <a:pt x="146" y="4"/>
                    <a:pt x="145" y="4"/>
                    <a:pt x="145" y="4"/>
                  </a:cubicBezTo>
                  <a:cubicBezTo>
                    <a:pt x="142" y="4"/>
                    <a:pt x="139" y="4"/>
                    <a:pt x="136" y="4"/>
                  </a:cubicBezTo>
                  <a:cubicBezTo>
                    <a:pt x="125" y="4"/>
                    <a:pt x="115" y="4"/>
                    <a:pt x="105" y="4"/>
                  </a:cubicBezTo>
                  <a:cubicBezTo>
                    <a:pt x="80" y="4"/>
                    <a:pt x="55" y="4"/>
                    <a:pt x="30" y="4"/>
                  </a:cubicBezTo>
                  <a:cubicBezTo>
                    <a:pt x="24" y="4"/>
                    <a:pt x="17" y="4"/>
                    <a:pt x="11" y="4"/>
                  </a:cubicBezTo>
                  <a:cubicBezTo>
                    <a:pt x="12" y="5"/>
                    <a:pt x="14" y="13"/>
                    <a:pt x="11" y="14"/>
                  </a:cubicBezTo>
                  <a:cubicBezTo>
                    <a:pt x="9" y="14"/>
                    <a:pt x="8" y="14"/>
                    <a:pt x="10" y="12"/>
                  </a:cubicBezTo>
                  <a:cubicBezTo>
                    <a:pt x="12" y="9"/>
                    <a:pt x="9" y="9"/>
                    <a:pt x="7" y="9"/>
                  </a:cubicBezTo>
                  <a:cubicBezTo>
                    <a:pt x="5" y="9"/>
                    <a:pt x="2" y="7"/>
                    <a:pt x="1" y="7"/>
                  </a:cubicBezTo>
                  <a:cubicBezTo>
                    <a:pt x="0" y="8"/>
                    <a:pt x="2" y="12"/>
                    <a:pt x="2" y="12"/>
                  </a:cubicBezTo>
                  <a:cubicBezTo>
                    <a:pt x="3" y="15"/>
                    <a:pt x="4" y="16"/>
                    <a:pt x="4" y="18"/>
                  </a:cubicBezTo>
                  <a:cubicBezTo>
                    <a:pt x="4" y="19"/>
                    <a:pt x="7" y="21"/>
                    <a:pt x="8" y="21"/>
                  </a:cubicBezTo>
                  <a:cubicBezTo>
                    <a:pt x="7" y="21"/>
                    <a:pt x="6" y="21"/>
                    <a:pt x="5" y="22"/>
                  </a:cubicBezTo>
                  <a:cubicBezTo>
                    <a:pt x="4" y="23"/>
                    <a:pt x="5" y="24"/>
                    <a:pt x="5" y="25"/>
                  </a:cubicBezTo>
                  <a:cubicBezTo>
                    <a:pt x="5" y="28"/>
                    <a:pt x="5" y="30"/>
                    <a:pt x="4" y="32"/>
                  </a:cubicBezTo>
                  <a:cubicBezTo>
                    <a:pt x="4" y="35"/>
                    <a:pt x="3" y="37"/>
                    <a:pt x="2" y="40"/>
                  </a:cubicBezTo>
                  <a:cubicBezTo>
                    <a:pt x="1" y="43"/>
                    <a:pt x="3" y="46"/>
                    <a:pt x="4" y="49"/>
                  </a:cubicBezTo>
                  <a:cubicBezTo>
                    <a:pt x="4" y="52"/>
                    <a:pt x="3" y="54"/>
                    <a:pt x="3" y="56"/>
                  </a:cubicBezTo>
                  <a:cubicBezTo>
                    <a:pt x="3" y="57"/>
                    <a:pt x="4" y="58"/>
                    <a:pt x="4" y="59"/>
                  </a:cubicBezTo>
                  <a:cubicBezTo>
                    <a:pt x="5" y="60"/>
                    <a:pt x="5" y="62"/>
                    <a:pt x="5" y="63"/>
                  </a:cubicBezTo>
                  <a:cubicBezTo>
                    <a:pt x="6" y="66"/>
                    <a:pt x="9" y="67"/>
                    <a:pt x="10" y="70"/>
                  </a:cubicBezTo>
                  <a:cubicBezTo>
                    <a:pt x="11" y="72"/>
                    <a:pt x="11" y="71"/>
                    <a:pt x="12" y="70"/>
                  </a:cubicBezTo>
                  <a:cubicBezTo>
                    <a:pt x="12" y="70"/>
                    <a:pt x="13" y="73"/>
                    <a:pt x="13" y="73"/>
                  </a:cubicBezTo>
                  <a:cubicBezTo>
                    <a:pt x="13" y="73"/>
                    <a:pt x="12" y="72"/>
                    <a:pt x="12" y="73"/>
                  </a:cubicBezTo>
                  <a:cubicBezTo>
                    <a:pt x="12" y="74"/>
                    <a:pt x="12" y="75"/>
                    <a:pt x="13" y="76"/>
                  </a:cubicBezTo>
                  <a:cubicBezTo>
                    <a:pt x="14" y="76"/>
                    <a:pt x="14" y="76"/>
                    <a:pt x="15" y="77"/>
                  </a:cubicBezTo>
                  <a:cubicBezTo>
                    <a:pt x="16" y="78"/>
                    <a:pt x="14" y="79"/>
                    <a:pt x="15" y="80"/>
                  </a:cubicBezTo>
                  <a:cubicBezTo>
                    <a:pt x="17" y="83"/>
                    <a:pt x="21" y="85"/>
                    <a:pt x="21" y="88"/>
                  </a:cubicBezTo>
                  <a:cubicBezTo>
                    <a:pt x="22" y="90"/>
                    <a:pt x="23" y="90"/>
                    <a:pt x="25" y="91"/>
                  </a:cubicBezTo>
                  <a:cubicBezTo>
                    <a:pt x="27" y="92"/>
                    <a:pt x="29" y="93"/>
                    <a:pt x="31" y="93"/>
                  </a:cubicBezTo>
                  <a:cubicBezTo>
                    <a:pt x="33" y="93"/>
                    <a:pt x="35" y="95"/>
                    <a:pt x="36" y="96"/>
                  </a:cubicBezTo>
                  <a:cubicBezTo>
                    <a:pt x="36" y="97"/>
                    <a:pt x="40" y="101"/>
                    <a:pt x="39" y="102"/>
                  </a:cubicBezTo>
                  <a:cubicBezTo>
                    <a:pt x="43" y="101"/>
                    <a:pt x="48" y="100"/>
                    <a:pt x="52" y="101"/>
                  </a:cubicBezTo>
                  <a:cubicBezTo>
                    <a:pt x="58" y="103"/>
                    <a:pt x="63" y="106"/>
                    <a:pt x="68" y="108"/>
                  </a:cubicBezTo>
                  <a:close/>
                </a:path>
              </a:pathLst>
            </a:custGeom>
            <a:solidFill>
              <a:srgbClr val="DCC7B6"/>
            </a:solid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7" name="Freeform 642"/>
            <p:cNvSpPr>
              <a:spLocks noEditPoints="1"/>
            </p:cNvSpPr>
            <p:nvPr/>
          </p:nvSpPr>
          <p:spPr bwMode="auto">
            <a:xfrm>
              <a:off x="5133309" y="4907791"/>
              <a:ext cx="3984080" cy="2048308"/>
            </a:xfrm>
            <a:custGeom>
              <a:avLst/>
              <a:gdLst>
                <a:gd name="T0" fmla="*/ 255 w 427"/>
                <a:gd name="T1" fmla="*/ 181 h 219"/>
                <a:gd name="T2" fmla="*/ 299 w 427"/>
                <a:gd name="T3" fmla="*/ 195 h 219"/>
                <a:gd name="T4" fmla="*/ 296 w 427"/>
                <a:gd name="T5" fmla="*/ 215 h 219"/>
                <a:gd name="T6" fmla="*/ 332 w 427"/>
                <a:gd name="T7" fmla="*/ 200 h 219"/>
                <a:gd name="T8" fmla="*/ 366 w 427"/>
                <a:gd name="T9" fmla="*/ 196 h 219"/>
                <a:gd name="T10" fmla="*/ 383 w 427"/>
                <a:gd name="T11" fmla="*/ 200 h 219"/>
                <a:gd name="T12" fmla="*/ 391 w 427"/>
                <a:gd name="T13" fmla="*/ 201 h 219"/>
                <a:gd name="T14" fmla="*/ 380 w 427"/>
                <a:gd name="T15" fmla="*/ 188 h 219"/>
                <a:gd name="T16" fmla="*/ 382 w 427"/>
                <a:gd name="T17" fmla="*/ 176 h 219"/>
                <a:gd name="T18" fmla="*/ 354 w 427"/>
                <a:gd name="T19" fmla="*/ 180 h 219"/>
                <a:gd name="T20" fmla="*/ 414 w 427"/>
                <a:gd name="T21" fmla="*/ 160 h 219"/>
                <a:gd name="T22" fmla="*/ 417 w 427"/>
                <a:gd name="T23" fmla="*/ 144 h 219"/>
                <a:gd name="T24" fmla="*/ 415 w 427"/>
                <a:gd name="T25" fmla="*/ 139 h 219"/>
                <a:gd name="T26" fmla="*/ 394 w 427"/>
                <a:gd name="T27" fmla="*/ 126 h 219"/>
                <a:gd name="T28" fmla="*/ 390 w 427"/>
                <a:gd name="T29" fmla="*/ 110 h 219"/>
                <a:gd name="T30" fmla="*/ 378 w 427"/>
                <a:gd name="T31" fmla="*/ 104 h 219"/>
                <a:gd name="T32" fmla="*/ 364 w 427"/>
                <a:gd name="T33" fmla="*/ 112 h 219"/>
                <a:gd name="T34" fmla="*/ 356 w 427"/>
                <a:gd name="T35" fmla="*/ 107 h 219"/>
                <a:gd name="T36" fmla="*/ 342 w 427"/>
                <a:gd name="T37" fmla="*/ 85 h 219"/>
                <a:gd name="T38" fmla="*/ 314 w 427"/>
                <a:gd name="T39" fmla="*/ 91 h 219"/>
                <a:gd name="T40" fmla="*/ 320 w 427"/>
                <a:gd name="T41" fmla="*/ 116 h 219"/>
                <a:gd name="T42" fmla="*/ 306 w 427"/>
                <a:gd name="T43" fmla="*/ 159 h 219"/>
                <a:gd name="T44" fmla="*/ 292 w 427"/>
                <a:gd name="T45" fmla="*/ 135 h 219"/>
                <a:gd name="T46" fmla="*/ 250 w 427"/>
                <a:gd name="T47" fmla="*/ 119 h 219"/>
                <a:gd name="T48" fmla="*/ 237 w 427"/>
                <a:gd name="T49" fmla="*/ 86 h 219"/>
                <a:gd name="T50" fmla="*/ 246 w 427"/>
                <a:gd name="T51" fmla="*/ 77 h 219"/>
                <a:gd name="T52" fmla="*/ 246 w 427"/>
                <a:gd name="T53" fmla="*/ 70 h 219"/>
                <a:gd name="T54" fmla="*/ 263 w 427"/>
                <a:gd name="T55" fmla="*/ 58 h 219"/>
                <a:gd name="T56" fmla="*/ 276 w 427"/>
                <a:gd name="T57" fmla="*/ 48 h 219"/>
                <a:gd name="T58" fmla="*/ 293 w 427"/>
                <a:gd name="T59" fmla="*/ 36 h 219"/>
                <a:gd name="T60" fmla="*/ 276 w 427"/>
                <a:gd name="T61" fmla="*/ 23 h 219"/>
                <a:gd name="T62" fmla="*/ 262 w 427"/>
                <a:gd name="T63" fmla="*/ 35 h 219"/>
                <a:gd name="T64" fmla="*/ 252 w 427"/>
                <a:gd name="T65" fmla="*/ 23 h 219"/>
                <a:gd name="T66" fmla="*/ 241 w 427"/>
                <a:gd name="T67" fmla="*/ 10 h 219"/>
                <a:gd name="T68" fmla="*/ 223 w 427"/>
                <a:gd name="T69" fmla="*/ 6 h 219"/>
                <a:gd name="T70" fmla="*/ 232 w 427"/>
                <a:gd name="T71" fmla="*/ 27 h 219"/>
                <a:gd name="T72" fmla="*/ 226 w 427"/>
                <a:gd name="T73" fmla="*/ 40 h 219"/>
                <a:gd name="T74" fmla="*/ 218 w 427"/>
                <a:gd name="T75" fmla="*/ 37 h 219"/>
                <a:gd name="T76" fmla="*/ 164 w 427"/>
                <a:gd name="T77" fmla="*/ 29 h 219"/>
                <a:gd name="T78" fmla="*/ 166 w 427"/>
                <a:gd name="T79" fmla="*/ 41 h 219"/>
                <a:gd name="T80" fmla="*/ 160 w 427"/>
                <a:gd name="T81" fmla="*/ 40 h 219"/>
                <a:gd name="T82" fmla="*/ 133 w 427"/>
                <a:gd name="T83" fmla="*/ 30 h 219"/>
                <a:gd name="T84" fmla="*/ 83 w 427"/>
                <a:gd name="T85" fmla="*/ 23 h 219"/>
                <a:gd name="T86" fmla="*/ 71 w 427"/>
                <a:gd name="T87" fmla="*/ 18 h 219"/>
                <a:gd name="T88" fmla="*/ 50 w 427"/>
                <a:gd name="T89" fmla="*/ 24 h 219"/>
                <a:gd name="T90" fmla="*/ 49 w 427"/>
                <a:gd name="T91" fmla="*/ 22 h 219"/>
                <a:gd name="T92" fmla="*/ 29 w 427"/>
                <a:gd name="T93" fmla="*/ 23 h 219"/>
                <a:gd name="T94" fmla="*/ 21 w 427"/>
                <a:gd name="T95" fmla="*/ 28 h 219"/>
                <a:gd name="T96" fmla="*/ 3 w 427"/>
                <a:gd name="T97" fmla="*/ 97 h 219"/>
                <a:gd name="T98" fmla="*/ 40 w 427"/>
                <a:gd name="T99" fmla="*/ 116 h 219"/>
                <a:gd name="T100" fmla="*/ 53 w 427"/>
                <a:gd name="T101" fmla="*/ 141 h 219"/>
                <a:gd name="T102" fmla="*/ 62 w 427"/>
                <a:gd name="T103" fmla="*/ 150 h 219"/>
                <a:gd name="T104" fmla="*/ 67 w 427"/>
                <a:gd name="T105" fmla="*/ 160 h 219"/>
                <a:gd name="T106" fmla="*/ 80 w 427"/>
                <a:gd name="T107" fmla="*/ 166 h 219"/>
                <a:gd name="T108" fmla="*/ 133 w 427"/>
                <a:gd name="T109" fmla="*/ 176 h 219"/>
                <a:gd name="T110" fmla="*/ 97 w 427"/>
                <a:gd name="T111" fmla="*/ 57 h 219"/>
                <a:gd name="T112" fmla="*/ 87 w 427"/>
                <a:gd name="T113" fmla="*/ 51 h 219"/>
                <a:gd name="T114" fmla="*/ 113 w 427"/>
                <a:gd name="T115" fmla="*/ 49 h 219"/>
                <a:gd name="T116" fmla="*/ 142 w 427"/>
                <a:gd name="T117" fmla="*/ 85 h 219"/>
                <a:gd name="T118" fmla="*/ 131 w 427"/>
                <a:gd name="T119" fmla="*/ 85 h 219"/>
                <a:gd name="T120" fmla="*/ 160 w 427"/>
                <a:gd name="T121" fmla="*/ 78 h 219"/>
                <a:gd name="T122" fmla="*/ 210 w 427"/>
                <a:gd name="T123" fmla="*/ 150 h 219"/>
                <a:gd name="T124" fmla="*/ 222 w 427"/>
                <a:gd name="T125" fmla="*/ 165 h 2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427" h="219">
                  <a:moveTo>
                    <a:pt x="229" y="174"/>
                  </a:moveTo>
                  <a:cubicBezTo>
                    <a:pt x="229" y="174"/>
                    <a:pt x="229" y="173"/>
                    <a:pt x="229" y="173"/>
                  </a:cubicBezTo>
                  <a:cubicBezTo>
                    <a:pt x="229" y="173"/>
                    <a:pt x="232" y="177"/>
                    <a:pt x="232" y="177"/>
                  </a:cubicBezTo>
                  <a:cubicBezTo>
                    <a:pt x="234" y="177"/>
                    <a:pt x="235" y="178"/>
                    <a:pt x="236" y="178"/>
                  </a:cubicBezTo>
                  <a:cubicBezTo>
                    <a:pt x="238" y="178"/>
                    <a:pt x="238" y="177"/>
                    <a:pt x="239" y="178"/>
                  </a:cubicBezTo>
                  <a:cubicBezTo>
                    <a:pt x="242" y="179"/>
                    <a:pt x="244" y="180"/>
                    <a:pt x="246" y="181"/>
                  </a:cubicBezTo>
                  <a:cubicBezTo>
                    <a:pt x="247" y="182"/>
                    <a:pt x="248" y="181"/>
                    <a:pt x="249" y="181"/>
                  </a:cubicBezTo>
                  <a:cubicBezTo>
                    <a:pt x="250" y="180"/>
                    <a:pt x="251" y="180"/>
                    <a:pt x="252" y="180"/>
                  </a:cubicBezTo>
                  <a:cubicBezTo>
                    <a:pt x="253" y="180"/>
                    <a:pt x="254" y="181"/>
                    <a:pt x="255" y="181"/>
                  </a:cubicBezTo>
                  <a:cubicBezTo>
                    <a:pt x="257" y="181"/>
                    <a:pt x="258" y="180"/>
                    <a:pt x="259" y="179"/>
                  </a:cubicBezTo>
                  <a:cubicBezTo>
                    <a:pt x="260" y="178"/>
                    <a:pt x="263" y="175"/>
                    <a:pt x="264" y="175"/>
                  </a:cubicBezTo>
                  <a:cubicBezTo>
                    <a:pt x="264" y="175"/>
                    <a:pt x="265" y="176"/>
                    <a:pt x="265" y="176"/>
                  </a:cubicBezTo>
                  <a:cubicBezTo>
                    <a:pt x="267" y="176"/>
                    <a:pt x="268" y="176"/>
                    <a:pt x="269" y="176"/>
                  </a:cubicBezTo>
                  <a:cubicBezTo>
                    <a:pt x="273" y="176"/>
                    <a:pt x="272" y="179"/>
                    <a:pt x="274" y="181"/>
                  </a:cubicBezTo>
                  <a:cubicBezTo>
                    <a:pt x="275" y="182"/>
                    <a:pt x="279" y="181"/>
                    <a:pt x="279" y="183"/>
                  </a:cubicBezTo>
                  <a:cubicBezTo>
                    <a:pt x="279" y="185"/>
                    <a:pt x="280" y="187"/>
                    <a:pt x="281" y="189"/>
                  </a:cubicBezTo>
                  <a:cubicBezTo>
                    <a:pt x="281" y="194"/>
                    <a:pt x="290" y="193"/>
                    <a:pt x="293" y="194"/>
                  </a:cubicBezTo>
                  <a:cubicBezTo>
                    <a:pt x="295" y="194"/>
                    <a:pt x="298" y="194"/>
                    <a:pt x="299" y="195"/>
                  </a:cubicBezTo>
                  <a:cubicBezTo>
                    <a:pt x="300" y="196"/>
                    <a:pt x="305" y="201"/>
                    <a:pt x="304" y="201"/>
                  </a:cubicBezTo>
                  <a:cubicBezTo>
                    <a:pt x="302" y="203"/>
                    <a:pt x="302" y="203"/>
                    <a:pt x="300" y="202"/>
                  </a:cubicBezTo>
                  <a:cubicBezTo>
                    <a:pt x="299" y="201"/>
                    <a:pt x="295" y="199"/>
                    <a:pt x="295" y="199"/>
                  </a:cubicBezTo>
                  <a:cubicBezTo>
                    <a:pt x="295" y="200"/>
                    <a:pt x="298" y="201"/>
                    <a:pt x="297" y="203"/>
                  </a:cubicBezTo>
                  <a:cubicBezTo>
                    <a:pt x="296" y="204"/>
                    <a:pt x="295" y="206"/>
                    <a:pt x="295" y="207"/>
                  </a:cubicBezTo>
                  <a:cubicBezTo>
                    <a:pt x="295" y="209"/>
                    <a:pt x="295" y="210"/>
                    <a:pt x="294" y="211"/>
                  </a:cubicBezTo>
                  <a:cubicBezTo>
                    <a:pt x="294" y="212"/>
                    <a:pt x="291" y="213"/>
                    <a:pt x="291" y="213"/>
                  </a:cubicBezTo>
                  <a:cubicBezTo>
                    <a:pt x="290" y="214"/>
                    <a:pt x="287" y="219"/>
                    <a:pt x="291" y="219"/>
                  </a:cubicBezTo>
                  <a:cubicBezTo>
                    <a:pt x="292" y="219"/>
                    <a:pt x="294" y="217"/>
                    <a:pt x="296" y="215"/>
                  </a:cubicBezTo>
                  <a:cubicBezTo>
                    <a:pt x="298" y="214"/>
                    <a:pt x="299" y="216"/>
                    <a:pt x="301" y="215"/>
                  </a:cubicBezTo>
                  <a:cubicBezTo>
                    <a:pt x="304" y="215"/>
                    <a:pt x="305" y="213"/>
                    <a:pt x="308" y="213"/>
                  </a:cubicBezTo>
                  <a:cubicBezTo>
                    <a:pt x="308" y="211"/>
                    <a:pt x="308" y="212"/>
                    <a:pt x="306" y="211"/>
                  </a:cubicBezTo>
                  <a:cubicBezTo>
                    <a:pt x="305" y="211"/>
                    <a:pt x="305" y="210"/>
                    <a:pt x="306" y="210"/>
                  </a:cubicBezTo>
                  <a:cubicBezTo>
                    <a:pt x="307" y="208"/>
                    <a:pt x="308" y="207"/>
                    <a:pt x="311" y="207"/>
                  </a:cubicBezTo>
                  <a:cubicBezTo>
                    <a:pt x="312" y="207"/>
                    <a:pt x="315" y="205"/>
                    <a:pt x="317" y="206"/>
                  </a:cubicBezTo>
                  <a:cubicBezTo>
                    <a:pt x="319" y="207"/>
                    <a:pt x="320" y="203"/>
                    <a:pt x="322" y="206"/>
                  </a:cubicBezTo>
                  <a:cubicBezTo>
                    <a:pt x="324" y="204"/>
                    <a:pt x="325" y="203"/>
                    <a:pt x="327" y="201"/>
                  </a:cubicBezTo>
                  <a:cubicBezTo>
                    <a:pt x="329" y="200"/>
                    <a:pt x="330" y="200"/>
                    <a:pt x="332" y="200"/>
                  </a:cubicBezTo>
                  <a:cubicBezTo>
                    <a:pt x="335" y="200"/>
                    <a:pt x="339" y="200"/>
                    <a:pt x="342" y="200"/>
                  </a:cubicBezTo>
                  <a:cubicBezTo>
                    <a:pt x="345" y="200"/>
                    <a:pt x="346" y="201"/>
                    <a:pt x="347" y="199"/>
                  </a:cubicBezTo>
                  <a:cubicBezTo>
                    <a:pt x="348" y="198"/>
                    <a:pt x="349" y="199"/>
                    <a:pt x="350" y="198"/>
                  </a:cubicBezTo>
                  <a:cubicBezTo>
                    <a:pt x="351" y="196"/>
                    <a:pt x="352" y="195"/>
                    <a:pt x="352" y="193"/>
                  </a:cubicBezTo>
                  <a:cubicBezTo>
                    <a:pt x="353" y="191"/>
                    <a:pt x="353" y="190"/>
                    <a:pt x="354" y="188"/>
                  </a:cubicBezTo>
                  <a:cubicBezTo>
                    <a:pt x="355" y="187"/>
                    <a:pt x="356" y="186"/>
                    <a:pt x="357" y="185"/>
                  </a:cubicBezTo>
                  <a:cubicBezTo>
                    <a:pt x="358" y="184"/>
                    <a:pt x="359" y="187"/>
                    <a:pt x="361" y="186"/>
                  </a:cubicBezTo>
                  <a:cubicBezTo>
                    <a:pt x="363" y="184"/>
                    <a:pt x="365" y="187"/>
                    <a:pt x="365" y="189"/>
                  </a:cubicBezTo>
                  <a:cubicBezTo>
                    <a:pt x="365" y="190"/>
                    <a:pt x="364" y="196"/>
                    <a:pt x="366" y="196"/>
                  </a:cubicBezTo>
                  <a:cubicBezTo>
                    <a:pt x="367" y="197"/>
                    <a:pt x="368" y="199"/>
                    <a:pt x="369" y="201"/>
                  </a:cubicBezTo>
                  <a:cubicBezTo>
                    <a:pt x="370" y="199"/>
                    <a:pt x="381" y="196"/>
                    <a:pt x="381" y="196"/>
                  </a:cubicBezTo>
                  <a:cubicBezTo>
                    <a:pt x="381" y="195"/>
                    <a:pt x="380" y="195"/>
                    <a:pt x="380" y="194"/>
                  </a:cubicBezTo>
                  <a:cubicBezTo>
                    <a:pt x="380" y="194"/>
                    <a:pt x="382" y="196"/>
                    <a:pt x="382" y="196"/>
                  </a:cubicBezTo>
                  <a:cubicBezTo>
                    <a:pt x="382" y="197"/>
                    <a:pt x="380" y="197"/>
                    <a:pt x="380" y="197"/>
                  </a:cubicBezTo>
                  <a:cubicBezTo>
                    <a:pt x="380" y="197"/>
                    <a:pt x="386" y="198"/>
                    <a:pt x="386" y="198"/>
                  </a:cubicBezTo>
                  <a:cubicBezTo>
                    <a:pt x="386" y="198"/>
                    <a:pt x="386" y="198"/>
                    <a:pt x="386" y="198"/>
                  </a:cubicBezTo>
                  <a:cubicBezTo>
                    <a:pt x="386" y="198"/>
                    <a:pt x="386" y="199"/>
                    <a:pt x="386" y="199"/>
                  </a:cubicBezTo>
                  <a:cubicBezTo>
                    <a:pt x="385" y="199"/>
                    <a:pt x="384" y="199"/>
                    <a:pt x="383" y="200"/>
                  </a:cubicBezTo>
                  <a:cubicBezTo>
                    <a:pt x="383" y="201"/>
                    <a:pt x="382" y="198"/>
                    <a:pt x="382" y="198"/>
                  </a:cubicBezTo>
                  <a:cubicBezTo>
                    <a:pt x="381" y="198"/>
                    <a:pt x="381" y="199"/>
                    <a:pt x="381" y="199"/>
                  </a:cubicBezTo>
                  <a:cubicBezTo>
                    <a:pt x="381" y="199"/>
                    <a:pt x="381" y="198"/>
                    <a:pt x="380" y="199"/>
                  </a:cubicBezTo>
                  <a:cubicBezTo>
                    <a:pt x="379" y="200"/>
                    <a:pt x="378" y="200"/>
                    <a:pt x="377" y="201"/>
                  </a:cubicBezTo>
                  <a:cubicBezTo>
                    <a:pt x="375" y="202"/>
                    <a:pt x="371" y="205"/>
                    <a:pt x="373" y="208"/>
                  </a:cubicBezTo>
                  <a:cubicBezTo>
                    <a:pt x="376" y="210"/>
                    <a:pt x="378" y="208"/>
                    <a:pt x="379" y="207"/>
                  </a:cubicBezTo>
                  <a:cubicBezTo>
                    <a:pt x="380" y="206"/>
                    <a:pt x="384" y="203"/>
                    <a:pt x="384" y="202"/>
                  </a:cubicBezTo>
                  <a:cubicBezTo>
                    <a:pt x="384" y="203"/>
                    <a:pt x="386" y="204"/>
                    <a:pt x="387" y="203"/>
                  </a:cubicBezTo>
                  <a:cubicBezTo>
                    <a:pt x="387" y="202"/>
                    <a:pt x="390" y="201"/>
                    <a:pt x="391" y="201"/>
                  </a:cubicBezTo>
                  <a:cubicBezTo>
                    <a:pt x="393" y="200"/>
                    <a:pt x="395" y="199"/>
                    <a:pt x="397" y="199"/>
                  </a:cubicBezTo>
                  <a:cubicBezTo>
                    <a:pt x="398" y="199"/>
                    <a:pt x="398" y="199"/>
                    <a:pt x="398" y="198"/>
                  </a:cubicBezTo>
                  <a:cubicBezTo>
                    <a:pt x="397" y="197"/>
                    <a:pt x="398" y="197"/>
                    <a:pt x="398" y="197"/>
                  </a:cubicBezTo>
                  <a:cubicBezTo>
                    <a:pt x="398" y="196"/>
                    <a:pt x="396" y="197"/>
                    <a:pt x="395" y="196"/>
                  </a:cubicBezTo>
                  <a:cubicBezTo>
                    <a:pt x="394" y="196"/>
                    <a:pt x="395" y="194"/>
                    <a:pt x="393" y="196"/>
                  </a:cubicBezTo>
                  <a:cubicBezTo>
                    <a:pt x="391" y="197"/>
                    <a:pt x="387" y="196"/>
                    <a:pt x="385" y="195"/>
                  </a:cubicBezTo>
                  <a:cubicBezTo>
                    <a:pt x="384" y="195"/>
                    <a:pt x="385" y="193"/>
                    <a:pt x="384" y="193"/>
                  </a:cubicBezTo>
                  <a:cubicBezTo>
                    <a:pt x="384" y="193"/>
                    <a:pt x="382" y="193"/>
                    <a:pt x="381" y="192"/>
                  </a:cubicBezTo>
                  <a:cubicBezTo>
                    <a:pt x="380" y="192"/>
                    <a:pt x="380" y="189"/>
                    <a:pt x="380" y="188"/>
                  </a:cubicBezTo>
                  <a:cubicBezTo>
                    <a:pt x="380" y="187"/>
                    <a:pt x="378" y="188"/>
                    <a:pt x="377" y="187"/>
                  </a:cubicBezTo>
                  <a:cubicBezTo>
                    <a:pt x="377" y="187"/>
                    <a:pt x="379" y="185"/>
                    <a:pt x="379" y="185"/>
                  </a:cubicBezTo>
                  <a:cubicBezTo>
                    <a:pt x="380" y="184"/>
                    <a:pt x="380" y="181"/>
                    <a:pt x="378" y="181"/>
                  </a:cubicBezTo>
                  <a:cubicBezTo>
                    <a:pt x="378" y="181"/>
                    <a:pt x="376" y="185"/>
                    <a:pt x="375" y="183"/>
                  </a:cubicBezTo>
                  <a:cubicBezTo>
                    <a:pt x="375" y="181"/>
                    <a:pt x="374" y="182"/>
                    <a:pt x="373" y="181"/>
                  </a:cubicBezTo>
                  <a:cubicBezTo>
                    <a:pt x="373" y="180"/>
                    <a:pt x="376" y="181"/>
                    <a:pt x="376" y="181"/>
                  </a:cubicBezTo>
                  <a:cubicBezTo>
                    <a:pt x="378" y="181"/>
                    <a:pt x="379" y="180"/>
                    <a:pt x="380" y="180"/>
                  </a:cubicBezTo>
                  <a:cubicBezTo>
                    <a:pt x="381" y="179"/>
                    <a:pt x="382" y="179"/>
                    <a:pt x="383" y="179"/>
                  </a:cubicBezTo>
                  <a:cubicBezTo>
                    <a:pt x="384" y="178"/>
                    <a:pt x="382" y="176"/>
                    <a:pt x="382" y="176"/>
                  </a:cubicBezTo>
                  <a:cubicBezTo>
                    <a:pt x="382" y="176"/>
                    <a:pt x="383" y="176"/>
                    <a:pt x="383" y="176"/>
                  </a:cubicBezTo>
                  <a:cubicBezTo>
                    <a:pt x="383" y="176"/>
                    <a:pt x="379" y="174"/>
                    <a:pt x="379" y="174"/>
                  </a:cubicBezTo>
                  <a:cubicBezTo>
                    <a:pt x="377" y="173"/>
                    <a:pt x="375" y="173"/>
                    <a:pt x="373" y="174"/>
                  </a:cubicBezTo>
                  <a:cubicBezTo>
                    <a:pt x="369" y="175"/>
                    <a:pt x="366" y="176"/>
                    <a:pt x="363" y="178"/>
                  </a:cubicBezTo>
                  <a:cubicBezTo>
                    <a:pt x="360" y="179"/>
                    <a:pt x="358" y="181"/>
                    <a:pt x="355" y="183"/>
                  </a:cubicBezTo>
                  <a:cubicBezTo>
                    <a:pt x="354" y="184"/>
                    <a:pt x="353" y="185"/>
                    <a:pt x="352" y="187"/>
                  </a:cubicBezTo>
                  <a:cubicBezTo>
                    <a:pt x="352" y="187"/>
                    <a:pt x="348" y="189"/>
                    <a:pt x="348" y="189"/>
                  </a:cubicBezTo>
                  <a:cubicBezTo>
                    <a:pt x="348" y="188"/>
                    <a:pt x="353" y="184"/>
                    <a:pt x="354" y="183"/>
                  </a:cubicBezTo>
                  <a:cubicBezTo>
                    <a:pt x="354" y="182"/>
                    <a:pt x="355" y="181"/>
                    <a:pt x="354" y="180"/>
                  </a:cubicBezTo>
                  <a:cubicBezTo>
                    <a:pt x="353" y="180"/>
                    <a:pt x="351" y="179"/>
                    <a:pt x="350" y="179"/>
                  </a:cubicBezTo>
                  <a:cubicBezTo>
                    <a:pt x="351" y="179"/>
                    <a:pt x="353" y="180"/>
                    <a:pt x="354" y="180"/>
                  </a:cubicBezTo>
                  <a:cubicBezTo>
                    <a:pt x="356" y="181"/>
                    <a:pt x="358" y="178"/>
                    <a:pt x="359" y="177"/>
                  </a:cubicBezTo>
                  <a:cubicBezTo>
                    <a:pt x="360" y="176"/>
                    <a:pt x="361" y="174"/>
                    <a:pt x="363" y="173"/>
                  </a:cubicBezTo>
                  <a:cubicBezTo>
                    <a:pt x="365" y="173"/>
                    <a:pt x="367" y="174"/>
                    <a:pt x="368" y="172"/>
                  </a:cubicBezTo>
                  <a:cubicBezTo>
                    <a:pt x="369" y="168"/>
                    <a:pt x="371" y="167"/>
                    <a:pt x="375" y="167"/>
                  </a:cubicBezTo>
                  <a:cubicBezTo>
                    <a:pt x="379" y="167"/>
                    <a:pt x="383" y="167"/>
                    <a:pt x="387" y="167"/>
                  </a:cubicBezTo>
                  <a:cubicBezTo>
                    <a:pt x="394" y="167"/>
                    <a:pt x="404" y="169"/>
                    <a:pt x="409" y="163"/>
                  </a:cubicBezTo>
                  <a:cubicBezTo>
                    <a:pt x="411" y="161"/>
                    <a:pt x="412" y="160"/>
                    <a:pt x="414" y="160"/>
                  </a:cubicBezTo>
                  <a:cubicBezTo>
                    <a:pt x="416" y="160"/>
                    <a:pt x="418" y="160"/>
                    <a:pt x="421" y="158"/>
                  </a:cubicBezTo>
                  <a:cubicBezTo>
                    <a:pt x="422" y="158"/>
                    <a:pt x="425" y="156"/>
                    <a:pt x="425" y="155"/>
                  </a:cubicBezTo>
                  <a:cubicBezTo>
                    <a:pt x="427" y="152"/>
                    <a:pt x="422" y="153"/>
                    <a:pt x="422" y="152"/>
                  </a:cubicBezTo>
                  <a:cubicBezTo>
                    <a:pt x="422" y="151"/>
                    <a:pt x="424" y="151"/>
                    <a:pt x="424" y="151"/>
                  </a:cubicBezTo>
                  <a:cubicBezTo>
                    <a:pt x="425" y="150"/>
                    <a:pt x="424" y="149"/>
                    <a:pt x="424" y="148"/>
                  </a:cubicBezTo>
                  <a:cubicBezTo>
                    <a:pt x="424" y="148"/>
                    <a:pt x="425" y="147"/>
                    <a:pt x="425" y="147"/>
                  </a:cubicBezTo>
                  <a:cubicBezTo>
                    <a:pt x="425" y="146"/>
                    <a:pt x="423" y="145"/>
                    <a:pt x="423" y="145"/>
                  </a:cubicBezTo>
                  <a:cubicBezTo>
                    <a:pt x="422" y="144"/>
                    <a:pt x="421" y="144"/>
                    <a:pt x="421" y="143"/>
                  </a:cubicBezTo>
                  <a:cubicBezTo>
                    <a:pt x="420" y="143"/>
                    <a:pt x="418" y="146"/>
                    <a:pt x="417" y="144"/>
                  </a:cubicBezTo>
                  <a:cubicBezTo>
                    <a:pt x="417" y="144"/>
                    <a:pt x="419" y="143"/>
                    <a:pt x="418" y="143"/>
                  </a:cubicBezTo>
                  <a:cubicBezTo>
                    <a:pt x="418" y="142"/>
                    <a:pt x="417" y="141"/>
                    <a:pt x="416" y="141"/>
                  </a:cubicBezTo>
                  <a:cubicBezTo>
                    <a:pt x="415" y="140"/>
                    <a:pt x="411" y="141"/>
                    <a:pt x="410" y="142"/>
                  </a:cubicBezTo>
                  <a:cubicBezTo>
                    <a:pt x="409" y="144"/>
                    <a:pt x="406" y="145"/>
                    <a:pt x="404" y="146"/>
                  </a:cubicBezTo>
                  <a:cubicBezTo>
                    <a:pt x="403" y="146"/>
                    <a:pt x="400" y="144"/>
                    <a:pt x="400" y="143"/>
                  </a:cubicBezTo>
                  <a:cubicBezTo>
                    <a:pt x="400" y="142"/>
                    <a:pt x="403" y="145"/>
                    <a:pt x="403" y="145"/>
                  </a:cubicBezTo>
                  <a:cubicBezTo>
                    <a:pt x="404" y="145"/>
                    <a:pt x="408" y="142"/>
                    <a:pt x="408" y="142"/>
                  </a:cubicBezTo>
                  <a:cubicBezTo>
                    <a:pt x="408" y="142"/>
                    <a:pt x="406" y="141"/>
                    <a:pt x="406" y="141"/>
                  </a:cubicBezTo>
                  <a:cubicBezTo>
                    <a:pt x="409" y="140"/>
                    <a:pt x="412" y="140"/>
                    <a:pt x="415" y="139"/>
                  </a:cubicBezTo>
                  <a:cubicBezTo>
                    <a:pt x="415" y="139"/>
                    <a:pt x="417" y="138"/>
                    <a:pt x="416" y="137"/>
                  </a:cubicBezTo>
                  <a:cubicBezTo>
                    <a:pt x="416" y="137"/>
                    <a:pt x="414" y="135"/>
                    <a:pt x="414" y="135"/>
                  </a:cubicBezTo>
                  <a:cubicBezTo>
                    <a:pt x="412" y="136"/>
                    <a:pt x="410" y="136"/>
                    <a:pt x="409" y="134"/>
                  </a:cubicBezTo>
                  <a:cubicBezTo>
                    <a:pt x="408" y="134"/>
                    <a:pt x="404" y="137"/>
                    <a:pt x="404" y="136"/>
                  </a:cubicBezTo>
                  <a:cubicBezTo>
                    <a:pt x="404" y="136"/>
                    <a:pt x="407" y="133"/>
                    <a:pt x="404" y="134"/>
                  </a:cubicBezTo>
                  <a:cubicBezTo>
                    <a:pt x="404" y="134"/>
                    <a:pt x="400" y="135"/>
                    <a:pt x="400" y="135"/>
                  </a:cubicBezTo>
                  <a:cubicBezTo>
                    <a:pt x="401" y="133"/>
                    <a:pt x="404" y="133"/>
                    <a:pt x="402" y="130"/>
                  </a:cubicBezTo>
                  <a:cubicBezTo>
                    <a:pt x="402" y="130"/>
                    <a:pt x="398" y="128"/>
                    <a:pt x="398" y="128"/>
                  </a:cubicBezTo>
                  <a:cubicBezTo>
                    <a:pt x="396" y="128"/>
                    <a:pt x="396" y="126"/>
                    <a:pt x="394" y="126"/>
                  </a:cubicBezTo>
                  <a:cubicBezTo>
                    <a:pt x="395" y="126"/>
                    <a:pt x="392" y="122"/>
                    <a:pt x="392" y="122"/>
                  </a:cubicBezTo>
                  <a:cubicBezTo>
                    <a:pt x="392" y="122"/>
                    <a:pt x="393" y="123"/>
                    <a:pt x="394" y="123"/>
                  </a:cubicBezTo>
                  <a:cubicBezTo>
                    <a:pt x="395" y="124"/>
                    <a:pt x="395" y="122"/>
                    <a:pt x="396" y="122"/>
                  </a:cubicBezTo>
                  <a:cubicBezTo>
                    <a:pt x="400" y="121"/>
                    <a:pt x="393" y="118"/>
                    <a:pt x="392" y="117"/>
                  </a:cubicBezTo>
                  <a:cubicBezTo>
                    <a:pt x="392" y="118"/>
                    <a:pt x="394" y="116"/>
                    <a:pt x="394" y="116"/>
                  </a:cubicBezTo>
                  <a:cubicBezTo>
                    <a:pt x="395" y="115"/>
                    <a:pt x="393" y="115"/>
                    <a:pt x="392" y="114"/>
                  </a:cubicBezTo>
                  <a:cubicBezTo>
                    <a:pt x="392" y="114"/>
                    <a:pt x="391" y="113"/>
                    <a:pt x="390" y="113"/>
                  </a:cubicBezTo>
                  <a:cubicBezTo>
                    <a:pt x="390" y="113"/>
                    <a:pt x="388" y="113"/>
                    <a:pt x="388" y="113"/>
                  </a:cubicBezTo>
                  <a:cubicBezTo>
                    <a:pt x="389" y="112"/>
                    <a:pt x="391" y="113"/>
                    <a:pt x="390" y="110"/>
                  </a:cubicBezTo>
                  <a:cubicBezTo>
                    <a:pt x="389" y="110"/>
                    <a:pt x="386" y="111"/>
                    <a:pt x="386" y="111"/>
                  </a:cubicBezTo>
                  <a:cubicBezTo>
                    <a:pt x="386" y="110"/>
                    <a:pt x="389" y="110"/>
                    <a:pt x="388" y="108"/>
                  </a:cubicBezTo>
                  <a:cubicBezTo>
                    <a:pt x="388" y="107"/>
                    <a:pt x="388" y="106"/>
                    <a:pt x="387" y="105"/>
                  </a:cubicBezTo>
                  <a:cubicBezTo>
                    <a:pt x="387" y="105"/>
                    <a:pt x="386" y="106"/>
                    <a:pt x="386" y="105"/>
                  </a:cubicBezTo>
                  <a:cubicBezTo>
                    <a:pt x="386" y="106"/>
                    <a:pt x="384" y="102"/>
                    <a:pt x="384" y="102"/>
                  </a:cubicBezTo>
                  <a:cubicBezTo>
                    <a:pt x="383" y="100"/>
                    <a:pt x="382" y="99"/>
                    <a:pt x="382" y="98"/>
                  </a:cubicBezTo>
                  <a:cubicBezTo>
                    <a:pt x="381" y="96"/>
                    <a:pt x="381" y="94"/>
                    <a:pt x="379" y="97"/>
                  </a:cubicBezTo>
                  <a:cubicBezTo>
                    <a:pt x="379" y="97"/>
                    <a:pt x="378" y="101"/>
                    <a:pt x="379" y="100"/>
                  </a:cubicBezTo>
                  <a:cubicBezTo>
                    <a:pt x="375" y="101"/>
                    <a:pt x="377" y="101"/>
                    <a:pt x="378" y="104"/>
                  </a:cubicBezTo>
                  <a:cubicBezTo>
                    <a:pt x="378" y="103"/>
                    <a:pt x="377" y="103"/>
                    <a:pt x="377" y="104"/>
                  </a:cubicBezTo>
                  <a:cubicBezTo>
                    <a:pt x="376" y="104"/>
                    <a:pt x="376" y="104"/>
                    <a:pt x="375" y="105"/>
                  </a:cubicBezTo>
                  <a:cubicBezTo>
                    <a:pt x="375" y="105"/>
                    <a:pt x="377" y="106"/>
                    <a:pt x="377" y="106"/>
                  </a:cubicBezTo>
                  <a:cubicBezTo>
                    <a:pt x="376" y="107"/>
                    <a:pt x="374" y="106"/>
                    <a:pt x="374" y="107"/>
                  </a:cubicBezTo>
                  <a:cubicBezTo>
                    <a:pt x="373" y="108"/>
                    <a:pt x="375" y="110"/>
                    <a:pt x="373" y="111"/>
                  </a:cubicBezTo>
                  <a:cubicBezTo>
                    <a:pt x="374" y="111"/>
                    <a:pt x="372" y="107"/>
                    <a:pt x="370" y="109"/>
                  </a:cubicBezTo>
                  <a:cubicBezTo>
                    <a:pt x="370" y="110"/>
                    <a:pt x="366" y="113"/>
                    <a:pt x="366" y="113"/>
                  </a:cubicBezTo>
                  <a:cubicBezTo>
                    <a:pt x="365" y="113"/>
                    <a:pt x="365" y="112"/>
                    <a:pt x="365" y="111"/>
                  </a:cubicBezTo>
                  <a:cubicBezTo>
                    <a:pt x="364" y="111"/>
                    <a:pt x="364" y="112"/>
                    <a:pt x="364" y="112"/>
                  </a:cubicBezTo>
                  <a:cubicBezTo>
                    <a:pt x="363" y="111"/>
                    <a:pt x="364" y="111"/>
                    <a:pt x="364" y="110"/>
                  </a:cubicBezTo>
                  <a:cubicBezTo>
                    <a:pt x="364" y="111"/>
                    <a:pt x="357" y="116"/>
                    <a:pt x="357" y="115"/>
                  </a:cubicBezTo>
                  <a:cubicBezTo>
                    <a:pt x="356" y="114"/>
                    <a:pt x="360" y="113"/>
                    <a:pt x="361" y="113"/>
                  </a:cubicBezTo>
                  <a:cubicBezTo>
                    <a:pt x="363" y="111"/>
                    <a:pt x="363" y="110"/>
                    <a:pt x="362" y="108"/>
                  </a:cubicBezTo>
                  <a:cubicBezTo>
                    <a:pt x="361" y="107"/>
                    <a:pt x="358" y="107"/>
                    <a:pt x="357" y="107"/>
                  </a:cubicBezTo>
                  <a:cubicBezTo>
                    <a:pt x="356" y="107"/>
                    <a:pt x="356" y="108"/>
                    <a:pt x="356" y="108"/>
                  </a:cubicBezTo>
                  <a:cubicBezTo>
                    <a:pt x="355" y="110"/>
                    <a:pt x="353" y="108"/>
                    <a:pt x="352" y="108"/>
                  </a:cubicBezTo>
                  <a:cubicBezTo>
                    <a:pt x="353" y="108"/>
                    <a:pt x="355" y="106"/>
                    <a:pt x="355" y="106"/>
                  </a:cubicBezTo>
                  <a:cubicBezTo>
                    <a:pt x="355" y="106"/>
                    <a:pt x="356" y="107"/>
                    <a:pt x="356" y="107"/>
                  </a:cubicBezTo>
                  <a:cubicBezTo>
                    <a:pt x="355" y="107"/>
                    <a:pt x="357" y="105"/>
                    <a:pt x="357" y="105"/>
                  </a:cubicBezTo>
                  <a:cubicBezTo>
                    <a:pt x="358" y="103"/>
                    <a:pt x="356" y="104"/>
                    <a:pt x="355" y="103"/>
                  </a:cubicBezTo>
                  <a:cubicBezTo>
                    <a:pt x="355" y="103"/>
                    <a:pt x="356" y="98"/>
                    <a:pt x="354" y="99"/>
                  </a:cubicBezTo>
                  <a:cubicBezTo>
                    <a:pt x="355" y="98"/>
                    <a:pt x="356" y="98"/>
                    <a:pt x="355" y="96"/>
                  </a:cubicBezTo>
                  <a:cubicBezTo>
                    <a:pt x="353" y="95"/>
                    <a:pt x="357" y="94"/>
                    <a:pt x="356" y="92"/>
                  </a:cubicBezTo>
                  <a:cubicBezTo>
                    <a:pt x="356" y="91"/>
                    <a:pt x="354" y="93"/>
                    <a:pt x="353" y="92"/>
                  </a:cubicBezTo>
                  <a:cubicBezTo>
                    <a:pt x="352" y="91"/>
                    <a:pt x="350" y="91"/>
                    <a:pt x="349" y="91"/>
                  </a:cubicBezTo>
                  <a:cubicBezTo>
                    <a:pt x="347" y="90"/>
                    <a:pt x="346" y="90"/>
                    <a:pt x="345" y="88"/>
                  </a:cubicBezTo>
                  <a:cubicBezTo>
                    <a:pt x="345" y="86"/>
                    <a:pt x="342" y="87"/>
                    <a:pt x="342" y="85"/>
                  </a:cubicBezTo>
                  <a:cubicBezTo>
                    <a:pt x="342" y="84"/>
                    <a:pt x="340" y="85"/>
                    <a:pt x="340" y="85"/>
                  </a:cubicBezTo>
                  <a:cubicBezTo>
                    <a:pt x="341" y="83"/>
                    <a:pt x="339" y="83"/>
                    <a:pt x="338" y="82"/>
                  </a:cubicBezTo>
                  <a:cubicBezTo>
                    <a:pt x="336" y="81"/>
                    <a:pt x="336" y="80"/>
                    <a:pt x="334" y="81"/>
                  </a:cubicBezTo>
                  <a:cubicBezTo>
                    <a:pt x="332" y="82"/>
                    <a:pt x="331" y="83"/>
                    <a:pt x="329" y="82"/>
                  </a:cubicBezTo>
                  <a:cubicBezTo>
                    <a:pt x="327" y="81"/>
                    <a:pt x="326" y="83"/>
                    <a:pt x="324" y="82"/>
                  </a:cubicBezTo>
                  <a:cubicBezTo>
                    <a:pt x="322" y="80"/>
                    <a:pt x="320" y="80"/>
                    <a:pt x="318" y="80"/>
                  </a:cubicBezTo>
                  <a:cubicBezTo>
                    <a:pt x="316" y="80"/>
                    <a:pt x="314" y="80"/>
                    <a:pt x="313" y="82"/>
                  </a:cubicBezTo>
                  <a:cubicBezTo>
                    <a:pt x="312" y="84"/>
                    <a:pt x="315" y="85"/>
                    <a:pt x="315" y="86"/>
                  </a:cubicBezTo>
                  <a:cubicBezTo>
                    <a:pt x="316" y="87"/>
                    <a:pt x="315" y="90"/>
                    <a:pt x="314" y="91"/>
                  </a:cubicBezTo>
                  <a:cubicBezTo>
                    <a:pt x="314" y="92"/>
                    <a:pt x="314" y="91"/>
                    <a:pt x="313" y="92"/>
                  </a:cubicBezTo>
                  <a:cubicBezTo>
                    <a:pt x="313" y="92"/>
                    <a:pt x="315" y="94"/>
                    <a:pt x="315" y="94"/>
                  </a:cubicBezTo>
                  <a:cubicBezTo>
                    <a:pt x="315" y="96"/>
                    <a:pt x="316" y="98"/>
                    <a:pt x="316" y="99"/>
                  </a:cubicBezTo>
                  <a:cubicBezTo>
                    <a:pt x="316" y="100"/>
                    <a:pt x="316" y="100"/>
                    <a:pt x="316" y="101"/>
                  </a:cubicBezTo>
                  <a:cubicBezTo>
                    <a:pt x="316" y="102"/>
                    <a:pt x="315" y="101"/>
                    <a:pt x="315" y="101"/>
                  </a:cubicBezTo>
                  <a:cubicBezTo>
                    <a:pt x="314" y="102"/>
                    <a:pt x="314" y="104"/>
                    <a:pt x="314" y="104"/>
                  </a:cubicBezTo>
                  <a:cubicBezTo>
                    <a:pt x="313" y="105"/>
                    <a:pt x="312" y="106"/>
                    <a:pt x="312" y="107"/>
                  </a:cubicBezTo>
                  <a:cubicBezTo>
                    <a:pt x="311" y="109"/>
                    <a:pt x="311" y="109"/>
                    <a:pt x="312" y="110"/>
                  </a:cubicBezTo>
                  <a:cubicBezTo>
                    <a:pt x="315" y="112"/>
                    <a:pt x="318" y="114"/>
                    <a:pt x="320" y="116"/>
                  </a:cubicBezTo>
                  <a:cubicBezTo>
                    <a:pt x="321" y="119"/>
                    <a:pt x="322" y="124"/>
                    <a:pt x="321" y="127"/>
                  </a:cubicBezTo>
                  <a:cubicBezTo>
                    <a:pt x="319" y="131"/>
                    <a:pt x="313" y="133"/>
                    <a:pt x="310" y="135"/>
                  </a:cubicBezTo>
                  <a:cubicBezTo>
                    <a:pt x="309" y="136"/>
                    <a:pt x="308" y="136"/>
                    <a:pt x="307" y="137"/>
                  </a:cubicBezTo>
                  <a:cubicBezTo>
                    <a:pt x="304" y="138"/>
                    <a:pt x="308" y="141"/>
                    <a:pt x="308" y="143"/>
                  </a:cubicBezTo>
                  <a:cubicBezTo>
                    <a:pt x="308" y="143"/>
                    <a:pt x="309" y="145"/>
                    <a:pt x="309" y="146"/>
                  </a:cubicBezTo>
                  <a:cubicBezTo>
                    <a:pt x="309" y="148"/>
                    <a:pt x="309" y="149"/>
                    <a:pt x="310" y="151"/>
                  </a:cubicBezTo>
                  <a:cubicBezTo>
                    <a:pt x="311" y="153"/>
                    <a:pt x="311" y="154"/>
                    <a:pt x="309" y="156"/>
                  </a:cubicBezTo>
                  <a:cubicBezTo>
                    <a:pt x="309" y="156"/>
                    <a:pt x="310" y="160"/>
                    <a:pt x="309" y="161"/>
                  </a:cubicBezTo>
                  <a:cubicBezTo>
                    <a:pt x="308" y="161"/>
                    <a:pt x="307" y="157"/>
                    <a:pt x="306" y="159"/>
                  </a:cubicBezTo>
                  <a:cubicBezTo>
                    <a:pt x="305" y="161"/>
                    <a:pt x="307" y="164"/>
                    <a:pt x="307" y="164"/>
                  </a:cubicBezTo>
                  <a:cubicBezTo>
                    <a:pt x="307" y="163"/>
                    <a:pt x="301" y="158"/>
                    <a:pt x="298" y="161"/>
                  </a:cubicBezTo>
                  <a:cubicBezTo>
                    <a:pt x="299" y="160"/>
                    <a:pt x="302" y="159"/>
                    <a:pt x="300" y="157"/>
                  </a:cubicBezTo>
                  <a:cubicBezTo>
                    <a:pt x="299" y="156"/>
                    <a:pt x="298" y="155"/>
                    <a:pt x="297" y="155"/>
                  </a:cubicBezTo>
                  <a:cubicBezTo>
                    <a:pt x="297" y="154"/>
                    <a:pt x="295" y="154"/>
                    <a:pt x="294" y="154"/>
                  </a:cubicBezTo>
                  <a:cubicBezTo>
                    <a:pt x="294" y="153"/>
                    <a:pt x="295" y="153"/>
                    <a:pt x="294" y="151"/>
                  </a:cubicBezTo>
                  <a:cubicBezTo>
                    <a:pt x="293" y="150"/>
                    <a:pt x="292" y="148"/>
                    <a:pt x="293" y="146"/>
                  </a:cubicBezTo>
                  <a:cubicBezTo>
                    <a:pt x="294" y="143"/>
                    <a:pt x="291" y="142"/>
                    <a:pt x="291" y="140"/>
                  </a:cubicBezTo>
                  <a:cubicBezTo>
                    <a:pt x="291" y="138"/>
                    <a:pt x="293" y="137"/>
                    <a:pt x="292" y="135"/>
                  </a:cubicBezTo>
                  <a:cubicBezTo>
                    <a:pt x="290" y="133"/>
                    <a:pt x="286" y="133"/>
                    <a:pt x="283" y="133"/>
                  </a:cubicBezTo>
                  <a:cubicBezTo>
                    <a:pt x="282" y="133"/>
                    <a:pt x="281" y="133"/>
                    <a:pt x="279" y="133"/>
                  </a:cubicBezTo>
                  <a:cubicBezTo>
                    <a:pt x="279" y="133"/>
                    <a:pt x="277" y="135"/>
                    <a:pt x="277" y="135"/>
                  </a:cubicBezTo>
                  <a:cubicBezTo>
                    <a:pt x="277" y="134"/>
                    <a:pt x="278" y="134"/>
                    <a:pt x="277" y="133"/>
                  </a:cubicBezTo>
                  <a:cubicBezTo>
                    <a:pt x="277" y="132"/>
                    <a:pt x="276" y="131"/>
                    <a:pt x="275" y="131"/>
                  </a:cubicBezTo>
                  <a:cubicBezTo>
                    <a:pt x="273" y="130"/>
                    <a:pt x="271" y="130"/>
                    <a:pt x="269" y="129"/>
                  </a:cubicBezTo>
                  <a:cubicBezTo>
                    <a:pt x="266" y="128"/>
                    <a:pt x="264" y="125"/>
                    <a:pt x="261" y="123"/>
                  </a:cubicBezTo>
                  <a:cubicBezTo>
                    <a:pt x="259" y="122"/>
                    <a:pt x="257" y="121"/>
                    <a:pt x="256" y="121"/>
                  </a:cubicBezTo>
                  <a:cubicBezTo>
                    <a:pt x="254" y="121"/>
                    <a:pt x="252" y="119"/>
                    <a:pt x="250" y="119"/>
                  </a:cubicBezTo>
                  <a:cubicBezTo>
                    <a:pt x="249" y="119"/>
                    <a:pt x="240" y="121"/>
                    <a:pt x="240" y="121"/>
                  </a:cubicBezTo>
                  <a:cubicBezTo>
                    <a:pt x="240" y="120"/>
                    <a:pt x="241" y="120"/>
                    <a:pt x="242" y="119"/>
                  </a:cubicBezTo>
                  <a:cubicBezTo>
                    <a:pt x="242" y="118"/>
                    <a:pt x="241" y="117"/>
                    <a:pt x="241" y="117"/>
                  </a:cubicBezTo>
                  <a:cubicBezTo>
                    <a:pt x="240" y="114"/>
                    <a:pt x="239" y="112"/>
                    <a:pt x="238" y="110"/>
                  </a:cubicBezTo>
                  <a:cubicBezTo>
                    <a:pt x="237" y="108"/>
                    <a:pt x="236" y="108"/>
                    <a:pt x="234" y="108"/>
                  </a:cubicBezTo>
                  <a:cubicBezTo>
                    <a:pt x="231" y="108"/>
                    <a:pt x="230" y="108"/>
                    <a:pt x="230" y="105"/>
                  </a:cubicBezTo>
                  <a:cubicBezTo>
                    <a:pt x="231" y="103"/>
                    <a:pt x="230" y="100"/>
                    <a:pt x="230" y="98"/>
                  </a:cubicBezTo>
                  <a:cubicBezTo>
                    <a:pt x="231" y="95"/>
                    <a:pt x="233" y="93"/>
                    <a:pt x="234" y="90"/>
                  </a:cubicBezTo>
                  <a:cubicBezTo>
                    <a:pt x="235" y="88"/>
                    <a:pt x="235" y="87"/>
                    <a:pt x="237" y="86"/>
                  </a:cubicBezTo>
                  <a:cubicBezTo>
                    <a:pt x="238" y="86"/>
                    <a:pt x="237" y="85"/>
                    <a:pt x="237" y="84"/>
                  </a:cubicBezTo>
                  <a:cubicBezTo>
                    <a:pt x="238" y="84"/>
                    <a:pt x="240" y="82"/>
                    <a:pt x="240" y="82"/>
                  </a:cubicBezTo>
                  <a:cubicBezTo>
                    <a:pt x="240" y="82"/>
                    <a:pt x="240" y="82"/>
                    <a:pt x="239" y="81"/>
                  </a:cubicBezTo>
                  <a:cubicBezTo>
                    <a:pt x="239" y="81"/>
                    <a:pt x="240" y="81"/>
                    <a:pt x="240" y="81"/>
                  </a:cubicBezTo>
                  <a:cubicBezTo>
                    <a:pt x="240" y="79"/>
                    <a:pt x="242" y="80"/>
                    <a:pt x="243" y="80"/>
                  </a:cubicBezTo>
                  <a:cubicBezTo>
                    <a:pt x="244" y="80"/>
                    <a:pt x="244" y="79"/>
                    <a:pt x="244" y="79"/>
                  </a:cubicBezTo>
                  <a:cubicBezTo>
                    <a:pt x="245" y="77"/>
                    <a:pt x="243" y="78"/>
                    <a:pt x="242" y="77"/>
                  </a:cubicBezTo>
                  <a:cubicBezTo>
                    <a:pt x="242" y="77"/>
                    <a:pt x="244" y="77"/>
                    <a:pt x="244" y="77"/>
                  </a:cubicBezTo>
                  <a:cubicBezTo>
                    <a:pt x="245" y="76"/>
                    <a:pt x="246" y="77"/>
                    <a:pt x="246" y="77"/>
                  </a:cubicBezTo>
                  <a:cubicBezTo>
                    <a:pt x="248" y="79"/>
                    <a:pt x="248" y="77"/>
                    <a:pt x="250" y="76"/>
                  </a:cubicBezTo>
                  <a:cubicBezTo>
                    <a:pt x="252" y="74"/>
                    <a:pt x="248" y="72"/>
                    <a:pt x="246" y="71"/>
                  </a:cubicBezTo>
                  <a:cubicBezTo>
                    <a:pt x="245" y="71"/>
                    <a:pt x="241" y="72"/>
                    <a:pt x="241" y="72"/>
                  </a:cubicBezTo>
                  <a:cubicBezTo>
                    <a:pt x="240" y="70"/>
                    <a:pt x="243" y="70"/>
                    <a:pt x="240" y="69"/>
                  </a:cubicBezTo>
                  <a:cubicBezTo>
                    <a:pt x="239" y="69"/>
                    <a:pt x="234" y="69"/>
                    <a:pt x="234" y="68"/>
                  </a:cubicBezTo>
                  <a:cubicBezTo>
                    <a:pt x="234" y="67"/>
                    <a:pt x="236" y="67"/>
                    <a:pt x="236" y="67"/>
                  </a:cubicBezTo>
                  <a:cubicBezTo>
                    <a:pt x="237" y="66"/>
                    <a:pt x="237" y="67"/>
                    <a:pt x="238" y="67"/>
                  </a:cubicBezTo>
                  <a:cubicBezTo>
                    <a:pt x="237" y="68"/>
                    <a:pt x="240" y="68"/>
                    <a:pt x="240" y="68"/>
                  </a:cubicBezTo>
                  <a:cubicBezTo>
                    <a:pt x="242" y="68"/>
                    <a:pt x="245" y="70"/>
                    <a:pt x="246" y="70"/>
                  </a:cubicBezTo>
                  <a:cubicBezTo>
                    <a:pt x="247" y="70"/>
                    <a:pt x="248" y="71"/>
                    <a:pt x="249" y="71"/>
                  </a:cubicBezTo>
                  <a:cubicBezTo>
                    <a:pt x="251" y="72"/>
                    <a:pt x="250" y="71"/>
                    <a:pt x="251" y="71"/>
                  </a:cubicBezTo>
                  <a:cubicBezTo>
                    <a:pt x="252" y="71"/>
                    <a:pt x="255" y="71"/>
                    <a:pt x="254" y="70"/>
                  </a:cubicBezTo>
                  <a:cubicBezTo>
                    <a:pt x="253" y="69"/>
                    <a:pt x="254" y="67"/>
                    <a:pt x="255" y="66"/>
                  </a:cubicBezTo>
                  <a:cubicBezTo>
                    <a:pt x="255" y="67"/>
                    <a:pt x="258" y="68"/>
                    <a:pt x="258" y="68"/>
                  </a:cubicBezTo>
                  <a:cubicBezTo>
                    <a:pt x="260" y="68"/>
                    <a:pt x="261" y="68"/>
                    <a:pt x="263" y="67"/>
                  </a:cubicBezTo>
                  <a:cubicBezTo>
                    <a:pt x="264" y="66"/>
                    <a:pt x="265" y="64"/>
                    <a:pt x="266" y="63"/>
                  </a:cubicBezTo>
                  <a:cubicBezTo>
                    <a:pt x="267" y="62"/>
                    <a:pt x="269" y="61"/>
                    <a:pt x="268" y="59"/>
                  </a:cubicBezTo>
                  <a:cubicBezTo>
                    <a:pt x="267" y="57"/>
                    <a:pt x="264" y="58"/>
                    <a:pt x="263" y="58"/>
                  </a:cubicBezTo>
                  <a:cubicBezTo>
                    <a:pt x="260" y="58"/>
                    <a:pt x="258" y="57"/>
                    <a:pt x="256" y="56"/>
                  </a:cubicBezTo>
                  <a:cubicBezTo>
                    <a:pt x="255" y="55"/>
                    <a:pt x="254" y="54"/>
                    <a:pt x="252" y="53"/>
                  </a:cubicBezTo>
                  <a:cubicBezTo>
                    <a:pt x="252" y="53"/>
                    <a:pt x="247" y="53"/>
                    <a:pt x="247" y="53"/>
                  </a:cubicBezTo>
                  <a:cubicBezTo>
                    <a:pt x="247" y="52"/>
                    <a:pt x="252" y="53"/>
                    <a:pt x="253" y="53"/>
                  </a:cubicBezTo>
                  <a:cubicBezTo>
                    <a:pt x="255" y="53"/>
                    <a:pt x="255" y="52"/>
                    <a:pt x="257" y="53"/>
                  </a:cubicBezTo>
                  <a:cubicBezTo>
                    <a:pt x="261" y="55"/>
                    <a:pt x="265" y="59"/>
                    <a:pt x="269" y="56"/>
                  </a:cubicBezTo>
                  <a:cubicBezTo>
                    <a:pt x="271" y="54"/>
                    <a:pt x="272" y="53"/>
                    <a:pt x="273" y="51"/>
                  </a:cubicBezTo>
                  <a:cubicBezTo>
                    <a:pt x="274" y="50"/>
                    <a:pt x="268" y="49"/>
                    <a:pt x="271" y="47"/>
                  </a:cubicBezTo>
                  <a:cubicBezTo>
                    <a:pt x="272" y="47"/>
                    <a:pt x="275" y="47"/>
                    <a:pt x="276" y="48"/>
                  </a:cubicBezTo>
                  <a:cubicBezTo>
                    <a:pt x="279" y="48"/>
                    <a:pt x="279" y="50"/>
                    <a:pt x="282" y="48"/>
                  </a:cubicBezTo>
                  <a:cubicBezTo>
                    <a:pt x="282" y="48"/>
                    <a:pt x="285" y="49"/>
                    <a:pt x="284" y="47"/>
                  </a:cubicBezTo>
                  <a:cubicBezTo>
                    <a:pt x="283" y="46"/>
                    <a:pt x="279" y="44"/>
                    <a:pt x="278" y="44"/>
                  </a:cubicBezTo>
                  <a:cubicBezTo>
                    <a:pt x="280" y="43"/>
                    <a:pt x="282" y="45"/>
                    <a:pt x="284" y="45"/>
                  </a:cubicBezTo>
                  <a:cubicBezTo>
                    <a:pt x="285" y="45"/>
                    <a:pt x="287" y="50"/>
                    <a:pt x="289" y="49"/>
                  </a:cubicBezTo>
                  <a:cubicBezTo>
                    <a:pt x="289" y="49"/>
                    <a:pt x="288" y="48"/>
                    <a:pt x="288" y="48"/>
                  </a:cubicBezTo>
                  <a:cubicBezTo>
                    <a:pt x="289" y="47"/>
                    <a:pt x="290" y="47"/>
                    <a:pt x="292" y="46"/>
                  </a:cubicBezTo>
                  <a:cubicBezTo>
                    <a:pt x="293" y="45"/>
                    <a:pt x="296" y="42"/>
                    <a:pt x="297" y="41"/>
                  </a:cubicBezTo>
                  <a:cubicBezTo>
                    <a:pt x="297" y="38"/>
                    <a:pt x="295" y="38"/>
                    <a:pt x="293" y="36"/>
                  </a:cubicBezTo>
                  <a:cubicBezTo>
                    <a:pt x="293" y="36"/>
                    <a:pt x="290" y="30"/>
                    <a:pt x="290" y="31"/>
                  </a:cubicBezTo>
                  <a:cubicBezTo>
                    <a:pt x="291" y="30"/>
                    <a:pt x="295" y="30"/>
                    <a:pt x="296" y="30"/>
                  </a:cubicBezTo>
                  <a:cubicBezTo>
                    <a:pt x="299" y="29"/>
                    <a:pt x="294" y="28"/>
                    <a:pt x="294" y="27"/>
                  </a:cubicBezTo>
                  <a:cubicBezTo>
                    <a:pt x="293" y="26"/>
                    <a:pt x="297" y="26"/>
                    <a:pt x="297" y="25"/>
                  </a:cubicBezTo>
                  <a:cubicBezTo>
                    <a:pt x="297" y="25"/>
                    <a:pt x="287" y="21"/>
                    <a:pt x="287" y="21"/>
                  </a:cubicBezTo>
                  <a:cubicBezTo>
                    <a:pt x="288" y="21"/>
                    <a:pt x="290" y="20"/>
                    <a:pt x="291" y="20"/>
                  </a:cubicBezTo>
                  <a:cubicBezTo>
                    <a:pt x="288" y="20"/>
                    <a:pt x="285" y="19"/>
                    <a:pt x="282" y="19"/>
                  </a:cubicBezTo>
                  <a:cubicBezTo>
                    <a:pt x="280" y="19"/>
                    <a:pt x="277" y="20"/>
                    <a:pt x="276" y="19"/>
                  </a:cubicBezTo>
                  <a:cubicBezTo>
                    <a:pt x="278" y="20"/>
                    <a:pt x="275" y="21"/>
                    <a:pt x="276" y="23"/>
                  </a:cubicBezTo>
                  <a:cubicBezTo>
                    <a:pt x="277" y="24"/>
                    <a:pt x="280" y="25"/>
                    <a:pt x="280" y="26"/>
                  </a:cubicBezTo>
                  <a:cubicBezTo>
                    <a:pt x="280" y="26"/>
                    <a:pt x="278" y="27"/>
                    <a:pt x="278" y="27"/>
                  </a:cubicBezTo>
                  <a:cubicBezTo>
                    <a:pt x="278" y="27"/>
                    <a:pt x="280" y="28"/>
                    <a:pt x="279" y="28"/>
                  </a:cubicBezTo>
                  <a:cubicBezTo>
                    <a:pt x="277" y="29"/>
                    <a:pt x="276" y="27"/>
                    <a:pt x="275" y="31"/>
                  </a:cubicBezTo>
                  <a:cubicBezTo>
                    <a:pt x="274" y="33"/>
                    <a:pt x="274" y="35"/>
                    <a:pt x="273" y="37"/>
                  </a:cubicBezTo>
                  <a:cubicBezTo>
                    <a:pt x="272" y="37"/>
                    <a:pt x="271" y="38"/>
                    <a:pt x="271" y="39"/>
                  </a:cubicBezTo>
                  <a:cubicBezTo>
                    <a:pt x="271" y="40"/>
                    <a:pt x="270" y="40"/>
                    <a:pt x="270" y="41"/>
                  </a:cubicBezTo>
                  <a:cubicBezTo>
                    <a:pt x="267" y="42"/>
                    <a:pt x="268" y="43"/>
                    <a:pt x="266" y="40"/>
                  </a:cubicBezTo>
                  <a:cubicBezTo>
                    <a:pt x="265" y="39"/>
                    <a:pt x="262" y="37"/>
                    <a:pt x="262" y="35"/>
                  </a:cubicBezTo>
                  <a:cubicBezTo>
                    <a:pt x="262" y="35"/>
                    <a:pt x="262" y="32"/>
                    <a:pt x="263" y="32"/>
                  </a:cubicBezTo>
                  <a:cubicBezTo>
                    <a:pt x="263" y="32"/>
                    <a:pt x="265" y="33"/>
                    <a:pt x="265" y="31"/>
                  </a:cubicBezTo>
                  <a:cubicBezTo>
                    <a:pt x="264" y="29"/>
                    <a:pt x="264" y="28"/>
                    <a:pt x="262" y="26"/>
                  </a:cubicBezTo>
                  <a:cubicBezTo>
                    <a:pt x="260" y="25"/>
                    <a:pt x="258" y="23"/>
                    <a:pt x="256" y="25"/>
                  </a:cubicBezTo>
                  <a:cubicBezTo>
                    <a:pt x="255" y="26"/>
                    <a:pt x="255" y="28"/>
                    <a:pt x="255" y="30"/>
                  </a:cubicBezTo>
                  <a:cubicBezTo>
                    <a:pt x="255" y="31"/>
                    <a:pt x="251" y="31"/>
                    <a:pt x="251" y="30"/>
                  </a:cubicBezTo>
                  <a:cubicBezTo>
                    <a:pt x="251" y="29"/>
                    <a:pt x="251" y="26"/>
                    <a:pt x="250" y="25"/>
                  </a:cubicBezTo>
                  <a:cubicBezTo>
                    <a:pt x="246" y="22"/>
                    <a:pt x="251" y="25"/>
                    <a:pt x="251" y="24"/>
                  </a:cubicBezTo>
                  <a:cubicBezTo>
                    <a:pt x="252" y="24"/>
                    <a:pt x="253" y="23"/>
                    <a:pt x="252" y="23"/>
                  </a:cubicBezTo>
                  <a:cubicBezTo>
                    <a:pt x="252" y="22"/>
                    <a:pt x="251" y="21"/>
                    <a:pt x="250" y="22"/>
                  </a:cubicBezTo>
                  <a:cubicBezTo>
                    <a:pt x="249" y="23"/>
                    <a:pt x="249" y="21"/>
                    <a:pt x="248" y="21"/>
                  </a:cubicBezTo>
                  <a:cubicBezTo>
                    <a:pt x="247" y="20"/>
                    <a:pt x="246" y="22"/>
                    <a:pt x="245" y="21"/>
                  </a:cubicBezTo>
                  <a:cubicBezTo>
                    <a:pt x="243" y="20"/>
                    <a:pt x="242" y="21"/>
                    <a:pt x="243" y="18"/>
                  </a:cubicBezTo>
                  <a:cubicBezTo>
                    <a:pt x="243" y="18"/>
                    <a:pt x="243" y="18"/>
                    <a:pt x="244" y="18"/>
                  </a:cubicBezTo>
                  <a:cubicBezTo>
                    <a:pt x="244" y="17"/>
                    <a:pt x="244" y="17"/>
                    <a:pt x="244" y="16"/>
                  </a:cubicBezTo>
                  <a:cubicBezTo>
                    <a:pt x="245" y="16"/>
                    <a:pt x="245" y="16"/>
                    <a:pt x="246" y="16"/>
                  </a:cubicBezTo>
                  <a:cubicBezTo>
                    <a:pt x="245" y="16"/>
                    <a:pt x="244" y="13"/>
                    <a:pt x="244" y="13"/>
                  </a:cubicBezTo>
                  <a:cubicBezTo>
                    <a:pt x="243" y="11"/>
                    <a:pt x="241" y="11"/>
                    <a:pt x="241" y="10"/>
                  </a:cubicBezTo>
                  <a:cubicBezTo>
                    <a:pt x="239" y="9"/>
                    <a:pt x="240" y="9"/>
                    <a:pt x="239" y="7"/>
                  </a:cubicBezTo>
                  <a:cubicBezTo>
                    <a:pt x="239" y="5"/>
                    <a:pt x="237" y="4"/>
                    <a:pt x="237" y="3"/>
                  </a:cubicBezTo>
                  <a:cubicBezTo>
                    <a:pt x="236" y="1"/>
                    <a:pt x="234" y="1"/>
                    <a:pt x="232" y="1"/>
                  </a:cubicBezTo>
                  <a:cubicBezTo>
                    <a:pt x="231" y="1"/>
                    <a:pt x="232" y="0"/>
                    <a:pt x="230" y="0"/>
                  </a:cubicBezTo>
                  <a:cubicBezTo>
                    <a:pt x="229" y="0"/>
                    <a:pt x="228" y="0"/>
                    <a:pt x="228" y="2"/>
                  </a:cubicBezTo>
                  <a:cubicBezTo>
                    <a:pt x="228" y="2"/>
                    <a:pt x="225" y="3"/>
                    <a:pt x="225" y="3"/>
                  </a:cubicBezTo>
                  <a:cubicBezTo>
                    <a:pt x="226" y="3"/>
                    <a:pt x="228" y="3"/>
                    <a:pt x="228" y="4"/>
                  </a:cubicBezTo>
                  <a:cubicBezTo>
                    <a:pt x="228" y="4"/>
                    <a:pt x="226" y="5"/>
                    <a:pt x="226" y="5"/>
                  </a:cubicBezTo>
                  <a:cubicBezTo>
                    <a:pt x="225" y="6"/>
                    <a:pt x="224" y="4"/>
                    <a:pt x="223" y="6"/>
                  </a:cubicBezTo>
                  <a:cubicBezTo>
                    <a:pt x="222" y="6"/>
                    <a:pt x="221" y="9"/>
                    <a:pt x="221" y="10"/>
                  </a:cubicBezTo>
                  <a:cubicBezTo>
                    <a:pt x="222" y="10"/>
                    <a:pt x="224" y="10"/>
                    <a:pt x="225" y="11"/>
                  </a:cubicBezTo>
                  <a:cubicBezTo>
                    <a:pt x="224" y="10"/>
                    <a:pt x="222" y="14"/>
                    <a:pt x="222" y="15"/>
                  </a:cubicBezTo>
                  <a:cubicBezTo>
                    <a:pt x="222" y="16"/>
                    <a:pt x="224" y="18"/>
                    <a:pt x="225" y="19"/>
                  </a:cubicBezTo>
                  <a:cubicBezTo>
                    <a:pt x="226" y="19"/>
                    <a:pt x="228" y="21"/>
                    <a:pt x="229" y="21"/>
                  </a:cubicBezTo>
                  <a:cubicBezTo>
                    <a:pt x="231" y="20"/>
                    <a:pt x="231" y="20"/>
                    <a:pt x="232" y="21"/>
                  </a:cubicBezTo>
                  <a:cubicBezTo>
                    <a:pt x="233" y="21"/>
                    <a:pt x="235" y="23"/>
                    <a:pt x="235" y="23"/>
                  </a:cubicBezTo>
                  <a:cubicBezTo>
                    <a:pt x="234" y="24"/>
                    <a:pt x="233" y="22"/>
                    <a:pt x="233" y="24"/>
                  </a:cubicBezTo>
                  <a:cubicBezTo>
                    <a:pt x="233" y="26"/>
                    <a:pt x="232" y="26"/>
                    <a:pt x="232" y="27"/>
                  </a:cubicBezTo>
                  <a:cubicBezTo>
                    <a:pt x="231" y="29"/>
                    <a:pt x="233" y="29"/>
                    <a:pt x="234" y="28"/>
                  </a:cubicBezTo>
                  <a:cubicBezTo>
                    <a:pt x="234" y="28"/>
                    <a:pt x="236" y="25"/>
                    <a:pt x="236" y="26"/>
                  </a:cubicBezTo>
                  <a:cubicBezTo>
                    <a:pt x="237" y="27"/>
                    <a:pt x="236" y="29"/>
                    <a:pt x="236" y="30"/>
                  </a:cubicBezTo>
                  <a:cubicBezTo>
                    <a:pt x="235" y="31"/>
                    <a:pt x="234" y="31"/>
                    <a:pt x="233" y="31"/>
                  </a:cubicBezTo>
                  <a:cubicBezTo>
                    <a:pt x="233" y="32"/>
                    <a:pt x="233" y="33"/>
                    <a:pt x="232" y="34"/>
                  </a:cubicBezTo>
                  <a:cubicBezTo>
                    <a:pt x="231" y="34"/>
                    <a:pt x="229" y="34"/>
                    <a:pt x="228" y="35"/>
                  </a:cubicBezTo>
                  <a:cubicBezTo>
                    <a:pt x="227" y="35"/>
                    <a:pt x="226" y="37"/>
                    <a:pt x="226" y="37"/>
                  </a:cubicBezTo>
                  <a:cubicBezTo>
                    <a:pt x="227" y="38"/>
                    <a:pt x="228" y="39"/>
                    <a:pt x="228" y="41"/>
                  </a:cubicBezTo>
                  <a:cubicBezTo>
                    <a:pt x="228" y="42"/>
                    <a:pt x="227" y="41"/>
                    <a:pt x="226" y="40"/>
                  </a:cubicBezTo>
                  <a:cubicBezTo>
                    <a:pt x="226" y="40"/>
                    <a:pt x="225" y="40"/>
                    <a:pt x="225" y="41"/>
                  </a:cubicBezTo>
                  <a:cubicBezTo>
                    <a:pt x="224" y="41"/>
                    <a:pt x="222" y="40"/>
                    <a:pt x="222" y="39"/>
                  </a:cubicBezTo>
                  <a:cubicBezTo>
                    <a:pt x="222" y="38"/>
                    <a:pt x="224" y="35"/>
                    <a:pt x="224" y="34"/>
                  </a:cubicBezTo>
                  <a:cubicBezTo>
                    <a:pt x="225" y="32"/>
                    <a:pt x="222" y="34"/>
                    <a:pt x="222" y="34"/>
                  </a:cubicBezTo>
                  <a:cubicBezTo>
                    <a:pt x="221" y="34"/>
                    <a:pt x="218" y="32"/>
                    <a:pt x="217" y="31"/>
                  </a:cubicBezTo>
                  <a:cubicBezTo>
                    <a:pt x="215" y="30"/>
                    <a:pt x="216" y="32"/>
                    <a:pt x="214" y="32"/>
                  </a:cubicBezTo>
                  <a:cubicBezTo>
                    <a:pt x="213" y="32"/>
                    <a:pt x="210" y="31"/>
                    <a:pt x="212" y="33"/>
                  </a:cubicBezTo>
                  <a:cubicBezTo>
                    <a:pt x="213" y="34"/>
                    <a:pt x="213" y="35"/>
                    <a:pt x="215" y="35"/>
                  </a:cubicBezTo>
                  <a:cubicBezTo>
                    <a:pt x="216" y="35"/>
                    <a:pt x="218" y="35"/>
                    <a:pt x="218" y="37"/>
                  </a:cubicBezTo>
                  <a:cubicBezTo>
                    <a:pt x="220" y="41"/>
                    <a:pt x="214" y="36"/>
                    <a:pt x="213" y="35"/>
                  </a:cubicBezTo>
                  <a:cubicBezTo>
                    <a:pt x="211" y="35"/>
                    <a:pt x="211" y="37"/>
                    <a:pt x="209" y="37"/>
                  </a:cubicBezTo>
                  <a:cubicBezTo>
                    <a:pt x="207" y="37"/>
                    <a:pt x="206" y="36"/>
                    <a:pt x="204" y="36"/>
                  </a:cubicBezTo>
                  <a:cubicBezTo>
                    <a:pt x="200" y="37"/>
                    <a:pt x="197" y="37"/>
                    <a:pt x="193" y="37"/>
                  </a:cubicBezTo>
                  <a:cubicBezTo>
                    <a:pt x="190" y="36"/>
                    <a:pt x="186" y="34"/>
                    <a:pt x="182" y="33"/>
                  </a:cubicBezTo>
                  <a:cubicBezTo>
                    <a:pt x="181" y="33"/>
                    <a:pt x="179" y="33"/>
                    <a:pt x="178" y="32"/>
                  </a:cubicBezTo>
                  <a:cubicBezTo>
                    <a:pt x="177" y="30"/>
                    <a:pt x="177" y="28"/>
                    <a:pt x="176" y="28"/>
                  </a:cubicBezTo>
                  <a:cubicBezTo>
                    <a:pt x="174" y="27"/>
                    <a:pt x="172" y="28"/>
                    <a:pt x="171" y="28"/>
                  </a:cubicBezTo>
                  <a:cubicBezTo>
                    <a:pt x="168" y="29"/>
                    <a:pt x="166" y="29"/>
                    <a:pt x="164" y="29"/>
                  </a:cubicBezTo>
                  <a:cubicBezTo>
                    <a:pt x="163" y="30"/>
                    <a:pt x="161" y="31"/>
                    <a:pt x="161" y="32"/>
                  </a:cubicBezTo>
                  <a:cubicBezTo>
                    <a:pt x="161" y="32"/>
                    <a:pt x="165" y="34"/>
                    <a:pt x="166" y="34"/>
                  </a:cubicBezTo>
                  <a:cubicBezTo>
                    <a:pt x="166" y="34"/>
                    <a:pt x="165" y="31"/>
                    <a:pt x="167" y="32"/>
                  </a:cubicBezTo>
                  <a:cubicBezTo>
                    <a:pt x="168" y="32"/>
                    <a:pt x="168" y="33"/>
                    <a:pt x="169" y="32"/>
                  </a:cubicBezTo>
                  <a:cubicBezTo>
                    <a:pt x="170" y="32"/>
                    <a:pt x="176" y="28"/>
                    <a:pt x="176" y="30"/>
                  </a:cubicBezTo>
                  <a:cubicBezTo>
                    <a:pt x="176" y="31"/>
                    <a:pt x="173" y="32"/>
                    <a:pt x="172" y="33"/>
                  </a:cubicBezTo>
                  <a:cubicBezTo>
                    <a:pt x="171" y="34"/>
                    <a:pt x="169" y="34"/>
                    <a:pt x="167" y="34"/>
                  </a:cubicBezTo>
                  <a:cubicBezTo>
                    <a:pt x="166" y="35"/>
                    <a:pt x="163" y="37"/>
                    <a:pt x="165" y="38"/>
                  </a:cubicBezTo>
                  <a:cubicBezTo>
                    <a:pt x="167" y="38"/>
                    <a:pt x="167" y="39"/>
                    <a:pt x="166" y="41"/>
                  </a:cubicBezTo>
                  <a:cubicBezTo>
                    <a:pt x="166" y="42"/>
                    <a:pt x="168" y="42"/>
                    <a:pt x="168" y="43"/>
                  </a:cubicBezTo>
                  <a:cubicBezTo>
                    <a:pt x="169" y="44"/>
                    <a:pt x="169" y="46"/>
                    <a:pt x="167" y="44"/>
                  </a:cubicBezTo>
                  <a:cubicBezTo>
                    <a:pt x="165" y="42"/>
                    <a:pt x="167" y="46"/>
                    <a:pt x="166" y="45"/>
                  </a:cubicBezTo>
                  <a:cubicBezTo>
                    <a:pt x="165" y="45"/>
                    <a:pt x="163" y="42"/>
                    <a:pt x="162" y="43"/>
                  </a:cubicBezTo>
                  <a:cubicBezTo>
                    <a:pt x="164" y="42"/>
                    <a:pt x="167" y="43"/>
                    <a:pt x="164" y="41"/>
                  </a:cubicBezTo>
                  <a:cubicBezTo>
                    <a:pt x="165" y="41"/>
                    <a:pt x="166" y="40"/>
                    <a:pt x="164" y="39"/>
                  </a:cubicBezTo>
                  <a:cubicBezTo>
                    <a:pt x="166" y="40"/>
                    <a:pt x="161" y="40"/>
                    <a:pt x="162" y="40"/>
                  </a:cubicBezTo>
                  <a:cubicBezTo>
                    <a:pt x="162" y="39"/>
                    <a:pt x="162" y="39"/>
                    <a:pt x="163" y="39"/>
                  </a:cubicBezTo>
                  <a:cubicBezTo>
                    <a:pt x="163" y="38"/>
                    <a:pt x="160" y="40"/>
                    <a:pt x="160" y="40"/>
                  </a:cubicBezTo>
                  <a:cubicBezTo>
                    <a:pt x="159" y="40"/>
                    <a:pt x="160" y="38"/>
                    <a:pt x="159" y="37"/>
                  </a:cubicBezTo>
                  <a:cubicBezTo>
                    <a:pt x="159" y="37"/>
                    <a:pt x="157" y="37"/>
                    <a:pt x="157" y="37"/>
                  </a:cubicBezTo>
                  <a:cubicBezTo>
                    <a:pt x="155" y="37"/>
                    <a:pt x="155" y="34"/>
                    <a:pt x="153" y="35"/>
                  </a:cubicBezTo>
                  <a:cubicBezTo>
                    <a:pt x="151" y="37"/>
                    <a:pt x="150" y="37"/>
                    <a:pt x="147" y="37"/>
                  </a:cubicBezTo>
                  <a:cubicBezTo>
                    <a:pt x="143" y="37"/>
                    <a:pt x="140" y="37"/>
                    <a:pt x="136" y="37"/>
                  </a:cubicBezTo>
                  <a:cubicBezTo>
                    <a:pt x="135" y="37"/>
                    <a:pt x="128" y="37"/>
                    <a:pt x="128" y="36"/>
                  </a:cubicBezTo>
                  <a:cubicBezTo>
                    <a:pt x="127" y="36"/>
                    <a:pt x="130" y="34"/>
                    <a:pt x="131" y="33"/>
                  </a:cubicBezTo>
                  <a:cubicBezTo>
                    <a:pt x="132" y="32"/>
                    <a:pt x="133" y="33"/>
                    <a:pt x="135" y="33"/>
                  </a:cubicBezTo>
                  <a:cubicBezTo>
                    <a:pt x="136" y="32"/>
                    <a:pt x="133" y="30"/>
                    <a:pt x="133" y="30"/>
                  </a:cubicBezTo>
                  <a:cubicBezTo>
                    <a:pt x="131" y="28"/>
                    <a:pt x="130" y="28"/>
                    <a:pt x="128" y="27"/>
                  </a:cubicBezTo>
                  <a:cubicBezTo>
                    <a:pt x="127" y="27"/>
                    <a:pt x="126" y="26"/>
                    <a:pt x="125" y="27"/>
                  </a:cubicBezTo>
                  <a:cubicBezTo>
                    <a:pt x="124" y="28"/>
                    <a:pt x="123" y="29"/>
                    <a:pt x="122" y="28"/>
                  </a:cubicBezTo>
                  <a:cubicBezTo>
                    <a:pt x="119" y="26"/>
                    <a:pt x="116" y="26"/>
                    <a:pt x="113" y="25"/>
                  </a:cubicBezTo>
                  <a:cubicBezTo>
                    <a:pt x="109" y="24"/>
                    <a:pt x="106" y="24"/>
                    <a:pt x="102" y="22"/>
                  </a:cubicBezTo>
                  <a:cubicBezTo>
                    <a:pt x="99" y="20"/>
                    <a:pt x="97" y="19"/>
                    <a:pt x="93" y="19"/>
                  </a:cubicBezTo>
                  <a:cubicBezTo>
                    <a:pt x="92" y="19"/>
                    <a:pt x="91" y="19"/>
                    <a:pt x="90" y="20"/>
                  </a:cubicBezTo>
                  <a:cubicBezTo>
                    <a:pt x="89" y="21"/>
                    <a:pt x="88" y="23"/>
                    <a:pt x="87" y="23"/>
                  </a:cubicBezTo>
                  <a:cubicBezTo>
                    <a:pt x="86" y="23"/>
                    <a:pt x="83" y="24"/>
                    <a:pt x="83" y="23"/>
                  </a:cubicBezTo>
                  <a:cubicBezTo>
                    <a:pt x="83" y="22"/>
                    <a:pt x="85" y="21"/>
                    <a:pt x="85" y="20"/>
                  </a:cubicBezTo>
                  <a:cubicBezTo>
                    <a:pt x="85" y="20"/>
                    <a:pt x="82" y="21"/>
                    <a:pt x="82" y="20"/>
                  </a:cubicBezTo>
                  <a:cubicBezTo>
                    <a:pt x="83" y="19"/>
                    <a:pt x="83" y="18"/>
                    <a:pt x="82" y="17"/>
                  </a:cubicBezTo>
                  <a:cubicBezTo>
                    <a:pt x="82" y="15"/>
                    <a:pt x="78" y="17"/>
                    <a:pt x="78" y="18"/>
                  </a:cubicBezTo>
                  <a:cubicBezTo>
                    <a:pt x="78" y="18"/>
                    <a:pt x="80" y="17"/>
                    <a:pt x="80" y="18"/>
                  </a:cubicBezTo>
                  <a:cubicBezTo>
                    <a:pt x="81" y="18"/>
                    <a:pt x="77" y="20"/>
                    <a:pt x="80" y="20"/>
                  </a:cubicBezTo>
                  <a:cubicBezTo>
                    <a:pt x="79" y="20"/>
                    <a:pt x="78" y="20"/>
                    <a:pt x="78" y="22"/>
                  </a:cubicBezTo>
                  <a:cubicBezTo>
                    <a:pt x="78" y="23"/>
                    <a:pt x="77" y="24"/>
                    <a:pt x="76" y="23"/>
                  </a:cubicBezTo>
                  <a:cubicBezTo>
                    <a:pt x="73" y="22"/>
                    <a:pt x="72" y="21"/>
                    <a:pt x="71" y="18"/>
                  </a:cubicBezTo>
                  <a:cubicBezTo>
                    <a:pt x="70" y="16"/>
                    <a:pt x="68" y="15"/>
                    <a:pt x="66" y="13"/>
                  </a:cubicBezTo>
                  <a:cubicBezTo>
                    <a:pt x="65" y="13"/>
                    <a:pt x="64" y="11"/>
                    <a:pt x="63" y="12"/>
                  </a:cubicBezTo>
                  <a:cubicBezTo>
                    <a:pt x="63" y="14"/>
                    <a:pt x="66" y="15"/>
                    <a:pt x="67" y="16"/>
                  </a:cubicBezTo>
                  <a:cubicBezTo>
                    <a:pt x="67" y="15"/>
                    <a:pt x="63" y="16"/>
                    <a:pt x="63" y="17"/>
                  </a:cubicBezTo>
                  <a:cubicBezTo>
                    <a:pt x="62" y="18"/>
                    <a:pt x="63" y="18"/>
                    <a:pt x="62" y="19"/>
                  </a:cubicBezTo>
                  <a:cubicBezTo>
                    <a:pt x="61" y="19"/>
                    <a:pt x="60" y="21"/>
                    <a:pt x="59" y="20"/>
                  </a:cubicBezTo>
                  <a:cubicBezTo>
                    <a:pt x="59" y="20"/>
                    <a:pt x="59" y="19"/>
                    <a:pt x="59" y="19"/>
                  </a:cubicBezTo>
                  <a:cubicBezTo>
                    <a:pt x="59" y="18"/>
                    <a:pt x="54" y="20"/>
                    <a:pt x="54" y="21"/>
                  </a:cubicBezTo>
                  <a:cubicBezTo>
                    <a:pt x="53" y="22"/>
                    <a:pt x="52" y="23"/>
                    <a:pt x="50" y="24"/>
                  </a:cubicBezTo>
                  <a:cubicBezTo>
                    <a:pt x="49" y="25"/>
                    <a:pt x="50" y="22"/>
                    <a:pt x="49" y="22"/>
                  </a:cubicBezTo>
                  <a:cubicBezTo>
                    <a:pt x="48" y="22"/>
                    <a:pt x="47" y="23"/>
                    <a:pt x="46" y="23"/>
                  </a:cubicBezTo>
                  <a:cubicBezTo>
                    <a:pt x="45" y="23"/>
                    <a:pt x="45" y="25"/>
                    <a:pt x="44" y="25"/>
                  </a:cubicBezTo>
                  <a:cubicBezTo>
                    <a:pt x="43" y="25"/>
                    <a:pt x="40" y="27"/>
                    <a:pt x="41" y="27"/>
                  </a:cubicBezTo>
                  <a:cubicBezTo>
                    <a:pt x="41" y="28"/>
                    <a:pt x="43" y="28"/>
                    <a:pt x="40" y="29"/>
                  </a:cubicBezTo>
                  <a:cubicBezTo>
                    <a:pt x="40" y="29"/>
                    <a:pt x="37" y="29"/>
                    <a:pt x="37" y="28"/>
                  </a:cubicBezTo>
                  <a:cubicBezTo>
                    <a:pt x="37" y="27"/>
                    <a:pt x="40" y="26"/>
                    <a:pt x="40" y="26"/>
                  </a:cubicBezTo>
                  <a:cubicBezTo>
                    <a:pt x="41" y="24"/>
                    <a:pt x="43" y="23"/>
                    <a:pt x="44" y="22"/>
                  </a:cubicBezTo>
                  <a:cubicBezTo>
                    <a:pt x="46" y="21"/>
                    <a:pt x="47" y="21"/>
                    <a:pt x="49" y="22"/>
                  </a:cubicBezTo>
                  <a:cubicBezTo>
                    <a:pt x="48" y="22"/>
                    <a:pt x="56" y="18"/>
                    <a:pt x="56" y="18"/>
                  </a:cubicBezTo>
                  <a:cubicBezTo>
                    <a:pt x="58" y="17"/>
                    <a:pt x="57" y="16"/>
                    <a:pt x="56" y="16"/>
                  </a:cubicBezTo>
                  <a:cubicBezTo>
                    <a:pt x="54" y="16"/>
                    <a:pt x="52" y="16"/>
                    <a:pt x="50" y="17"/>
                  </a:cubicBezTo>
                  <a:cubicBezTo>
                    <a:pt x="49" y="17"/>
                    <a:pt x="49" y="19"/>
                    <a:pt x="47" y="19"/>
                  </a:cubicBezTo>
                  <a:cubicBezTo>
                    <a:pt x="46" y="19"/>
                    <a:pt x="44" y="20"/>
                    <a:pt x="43" y="20"/>
                  </a:cubicBezTo>
                  <a:cubicBezTo>
                    <a:pt x="41" y="20"/>
                    <a:pt x="36" y="25"/>
                    <a:pt x="35" y="24"/>
                  </a:cubicBezTo>
                  <a:cubicBezTo>
                    <a:pt x="34" y="24"/>
                    <a:pt x="36" y="23"/>
                    <a:pt x="36" y="22"/>
                  </a:cubicBezTo>
                  <a:cubicBezTo>
                    <a:pt x="36" y="22"/>
                    <a:pt x="33" y="21"/>
                    <a:pt x="33" y="21"/>
                  </a:cubicBezTo>
                  <a:cubicBezTo>
                    <a:pt x="33" y="21"/>
                    <a:pt x="30" y="23"/>
                    <a:pt x="29" y="23"/>
                  </a:cubicBezTo>
                  <a:cubicBezTo>
                    <a:pt x="28" y="23"/>
                    <a:pt x="26" y="24"/>
                    <a:pt x="25" y="25"/>
                  </a:cubicBezTo>
                  <a:cubicBezTo>
                    <a:pt x="24" y="25"/>
                    <a:pt x="26" y="26"/>
                    <a:pt x="26" y="26"/>
                  </a:cubicBezTo>
                  <a:cubicBezTo>
                    <a:pt x="27" y="26"/>
                    <a:pt x="26" y="27"/>
                    <a:pt x="26" y="27"/>
                  </a:cubicBezTo>
                  <a:cubicBezTo>
                    <a:pt x="26" y="28"/>
                    <a:pt x="30" y="27"/>
                    <a:pt x="30" y="27"/>
                  </a:cubicBezTo>
                  <a:cubicBezTo>
                    <a:pt x="31" y="26"/>
                    <a:pt x="33" y="25"/>
                    <a:pt x="34" y="24"/>
                  </a:cubicBezTo>
                  <a:cubicBezTo>
                    <a:pt x="29" y="26"/>
                    <a:pt x="34" y="27"/>
                    <a:pt x="33" y="29"/>
                  </a:cubicBezTo>
                  <a:cubicBezTo>
                    <a:pt x="33" y="29"/>
                    <a:pt x="32" y="28"/>
                    <a:pt x="32" y="28"/>
                  </a:cubicBezTo>
                  <a:cubicBezTo>
                    <a:pt x="30" y="27"/>
                    <a:pt x="29" y="28"/>
                    <a:pt x="28" y="29"/>
                  </a:cubicBezTo>
                  <a:cubicBezTo>
                    <a:pt x="27" y="29"/>
                    <a:pt x="23" y="28"/>
                    <a:pt x="21" y="28"/>
                  </a:cubicBezTo>
                  <a:cubicBezTo>
                    <a:pt x="19" y="28"/>
                    <a:pt x="16" y="26"/>
                    <a:pt x="14" y="25"/>
                  </a:cubicBezTo>
                  <a:cubicBezTo>
                    <a:pt x="13" y="25"/>
                    <a:pt x="12" y="24"/>
                    <a:pt x="11" y="24"/>
                  </a:cubicBezTo>
                  <a:cubicBezTo>
                    <a:pt x="10" y="23"/>
                    <a:pt x="9" y="21"/>
                    <a:pt x="10" y="21"/>
                  </a:cubicBezTo>
                  <a:cubicBezTo>
                    <a:pt x="9" y="21"/>
                    <a:pt x="7" y="21"/>
                    <a:pt x="6" y="22"/>
                  </a:cubicBezTo>
                  <a:cubicBezTo>
                    <a:pt x="4" y="22"/>
                    <a:pt x="2" y="22"/>
                    <a:pt x="0" y="21"/>
                  </a:cubicBezTo>
                  <a:cubicBezTo>
                    <a:pt x="0" y="41"/>
                    <a:pt x="0" y="61"/>
                    <a:pt x="0" y="80"/>
                  </a:cubicBezTo>
                  <a:cubicBezTo>
                    <a:pt x="0" y="85"/>
                    <a:pt x="0" y="89"/>
                    <a:pt x="0" y="94"/>
                  </a:cubicBezTo>
                  <a:cubicBezTo>
                    <a:pt x="0" y="95"/>
                    <a:pt x="0" y="96"/>
                    <a:pt x="0" y="97"/>
                  </a:cubicBezTo>
                  <a:cubicBezTo>
                    <a:pt x="0" y="99"/>
                    <a:pt x="2" y="97"/>
                    <a:pt x="3" y="97"/>
                  </a:cubicBezTo>
                  <a:cubicBezTo>
                    <a:pt x="5" y="98"/>
                    <a:pt x="5" y="97"/>
                    <a:pt x="7" y="97"/>
                  </a:cubicBezTo>
                  <a:cubicBezTo>
                    <a:pt x="9" y="97"/>
                    <a:pt x="9" y="98"/>
                    <a:pt x="10" y="99"/>
                  </a:cubicBezTo>
                  <a:cubicBezTo>
                    <a:pt x="11" y="101"/>
                    <a:pt x="16" y="107"/>
                    <a:pt x="18" y="107"/>
                  </a:cubicBezTo>
                  <a:cubicBezTo>
                    <a:pt x="19" y="107"/>
                    <a:pt x="21" y="106"/>
                    <a:pt x="22" y="105"/>
                  </a:cubicBezTo>
                  <a:cubicBezTo>
                    <a:pt x="23" y="104"/>
                    <a:pt x="22" y="103"/>
                    <a:pt x="23" y="102"/>
                  </a:cubicBezTo>
                  <a:cubicBezTo>
                    <a:pt x="24" y="102"/>
                    <a:pt x="28" y="101"/>
                    <a:pt x="28" y="102"/>
                  </a:cubicBezTo>
                  <a:cubicBezTo>
                    <a:pt x="30" y="104"/>
                    <a:pt x="32" y="105"/>
                    <a:pt x="33" y="107"/>
                  </a:cubicBezTo>
                  <a:cubicBezTo>
                    <a:pt x="35" y="109"/>
                    <a:pt x="37" y="110"/>
                    <a:pt x="38" y="112"/>
                  </a:cubicBezTo>
                  <a:cubicBezTo>
                    <a:pt x="39" y="113"/>
                    <a:pt x="39" y="114"/>
                    <a:pt x="40" y="116"/>
                  </a:cubicBezTo>
                  <a:cubicBezTo>
                    <a:pt x="42" y="118"/>
                    <a:pt x="43" y="122"/>
                    <a:pt x="46" y="124"/>
                  </a:cubicBezTo>
                  <a:cubicBezTo>
                    <a:pt x="48" y="126"/>
                    <a:pt x="52" y="127"/>
                    <a:pt x="54" y="128"/>
                  </a:cubicBezTo>
                  <a:cubicBezTo>
                    <a:pt x="56" y="129"/>
                    <a:pt x="53" y="130"/>
                    <a:pt x="54" y="132"/>
                  </a:cubicBezTo>
                  <a:cubicBezTo>
                    <a:pt x="55" y="132"/>
                    <a:pt x="56" y="132"/>
                    <a:pt x="56" y="133"/>
                  </a:cubicBezTo>
                  <a:cubicBezTo>
                    <a:pt x="56" y="133"/>
                    <a:pt x="55" y="136"/>
                    <a:pt x="56" y="135"/>
                  </a:cubicBezTo>
                  <a:cubicBezTo>
                    <a:pt x="55" y="136"/>
                    <a:pt x="53" y="136"/>
                    <a:pt x="53" y="138"/>
                  </a:cubicBezTo>
                  <a:cubicBezTo>
                    <a:pt x="52" y="139"/>
                    <a:pt x="55" y="141"/>
                    <a:pt x="56" y="141"/>
                  </a:cubicBezTo>
                  <a:cubicBezTo>
                    <a:pt x="56" y="141"/>
                    <a:pt x="54" y="143"/>
                    <a:pt x="54" y="143"/>
                  </a:cubicBezTo>
                  <a:cubicBezTo>
                    <a:pt x="54" y="143"/>
                    <a:pt x="53" y="142"/>
                    <a:pt x="53" y="141"/>
                  </a:cubicBezTo>
                  <a:cubicBezTo>
                    <a:pt x="52" y="141"/>
                    <a:pt x="53" y="143"/>
                    <a:pt x="53" y="143"/>
                  </a:cubicBezTo>
                  <a:cubicBezTo>
                    <a:pt x="54" y="144"/>
                    <a:pt x="53" y="145"/>
                    <a:pt x="54" y="146"/>
                  </a:cubicBezTo>
                  <a:cubicBezTo>
                    <a:pt x="55" y="148"/>
                    <a:pt x="55" y="148"/>
                    <a:pt x="57" y="147"/>
                  </a:cubicBezTo>
                  <a:cubicBezTo>
                    <a:pt x="57" y="147"/>
                    <a:pt x="58" y="147"/>
                    <a:pt x="58" y="147"/>
                  </a:cubicBezTo>
                  <a:cubicBezTo>
                    <a:pt x="59" y="147"/>
                    <a:pt x="59" y="145"/>
                    <a:pt x="59" y="145"/>
                  </a:cubicBezTo>
                  <a:cubicBezTo>
                    <a:pt x="59" y="145"/>
                    <a:pt x="60" y="147"/>
                    <a:pt x="61" y="147"/>
                  </a:cubicBezTo>
                  <a:cubicBezTo>
                    <a:pt x="61" y="147"/>
                    <a:pt x="60" y="149"/>
                    <a:pt x="60" y="150"/>
                  </a:cubicBezTo>
                  <a:cubicBezTo>
                    <a:pt x="59" y="151"/>
                    <a:pt x="59" y="152"/>
                    <a:pt x="61" y="151"/>
                  </a:cubicBezTo>
                  <a:cubicBezTo>
                    <a:pt x="61" y="150"/>
                    <a:pt x="62" y="150"/>
                    <a:pt x="62" y="150"/>
                  </a:cubicBezTo>
                  <a:cubicBezTo>
                    <a:pt x="63" y="150"/>
                    <a:pt x="63" y="149"/>
                    <a:pt x="63" y="149"/>
                  </a:cubicBezTo>
                  <a:cubicBezTo>
                    <a:pt x="65" y="148"/>
                    <a:pt x="64" y="151"/>
                    <a:pt x="64" y="152"/>
                  </a:cubicBezTo>
                  <a:cubicBezTo>
                    <a:pt x="64" y="153"/>
                    <a:pt x="65" y="154"/>
                    <a:pt x="66" y="154"/>
                  </a:cubicBezTo>
                  <a:cubicBezTo>
                    <a:pt x="67" y="154"/>
                    <a:pt x="68" y="152"/>
                    <a:pt x="69" y="152"/>
                  </a:cubicBezTo>
                  <a:cubicBezTo>
                    <a:pt x="69" y="152"/>
                    <a:pt x="68" y="153"/>
                    <a:pt x="68" y="153"/>
                  </a:cubicBezTo>
                  <a:cubicBezTo>
                    <a:pt x="68" y="153"/>
                    <a:pt x="70" y="154"/>
                    <a:pt x="70" y="154"/>
                  </a:cubicBezTo>
                  <a:cubicBezTo>
                    <a:pt x="70" y="154"/>
                    <a:pt x="63" y="156"/>
                    <a:pt x="66" y="158"/>
                  </a:cubicBezTo>
                  <a:cubicBezTo>
                    <a:pt x="66" y="158"/>
                    <a:pt x="72" y="157"/>
                    <a:pt x="71" y="158"/>
                  </a:cubicBezTo>
                  <a:cubicBezTo>
                    <a:pt x="71" y="158"/>
                    <a:pt x="66" y="158"/>
                    <a:pt x="67" y="160"/>
                  </a:cubicBezTo>
                  <a:cubicBezTo>
                    <a:pt x="67" y="160"/>
                    <a:pt x="69" y="160"/>
                    <a:pt x="69" y="160"/>
                  </a:cubicBezTo>
                  <a:cubicBezTo>
                    <a:pt x="68" y="161"/>
                    <a:pt x="66" y="161"/>
                    <a:pt x="67" y="162"/>
                  </a:cubicBezTo>
                  <a:cubicBezTo>
                    <a:pt x="69" y="163"/>
                    <a:pt x="71" y="163"/>
                    <a:pt x="72" y="163"/>
                  </a:cubicBezTo>
                  <a:cubicBezTo>
                    <a:pt x="74" y="163"/>
                    <a:pt x="73" y="164"/>
                    <a:pt x="74" y="164"/>
                  </a:cubicBezTo>
                  <a:cubicBezTo>
                    <a:pt x="76" y="165"/>
                    <a:pt x="76" y="162"/>
                    <a:pt x="77" y="162"/>
                  </a:cubicBezTo>
                  <a:cubicBezTo>
                    <a:pt x="78" y="162"/>
                    <a:pt x="77" y="164"/>
                    <a:pt x="77" y="164"/>
                  </a:cubicBezTo>
                  <a:cubicBezTo>
                    <a:pt x="76" y="165"/>
                    <a:pt x="76" y="165"/>
                    <a:pt x="77" y="166"/>
                  </a:cubicBezTo>
                  <a:cubicBezTo>
                    <a:pt x="80" y="168"/>
                    <a:pt x="81" y="163"/>
                    <a:pt x="81" y="163"/>
                  </a:cubicBezTo>
                  <a:cubicBezTo>
                    <a:pt x="81" y="163"/>
                    <a:pt x="81" y="166"/>
                    <a:pt x="80" y="166"/>
                  </a:cubicBezTo>
                  <a:cubicBezTo>
                    <a:pt x="80" y="167"/>
                    <a:pt x="82" y="166"/>
                    <a:pt x="83" y="166"/>
                  </a:cubicBezTo>
                  <a:cubicBezTo>
                    <a:pt x="82" y="168"/>
                    <a:pt x="81" y="169"/>
                    <a:pt x="83" y="170"/>
                  </a:cubicBezTo>
                  <a:cubicBezTo>
                    <a:pt x="85" y="171"/>
                    <a:pt x="86" y="168"/>
                    <a:pt x="86" y="168"/>
                  </a:cubicBezTo>
                  <a:cubicBezTo>
                    <a:pt x="86" y="168"/>
                    <a:pt x="86" y="169"/>
                    <a:pt x="86" y="170"/>
                  </a:cubicBezTo>
                  <a:cubicBezTo>
                    <a:pt x="87" y="172"/>
                    <a:pt x="86" y="171"/>
                    <a:pt x="85" y="171"/>
                  </a:cubicBezTo>
                  <a:cubicBezTo>
                    <a:pt x="84" y="172"/>
                    <a:pt x="90" y="173"/>
                    <a:pt x="89" y="171"/>
                  </a:cubicBezTo>
                  <a:cubicBezTo>
                    <a:pt x="91" y="174"/>
                    <a:pt x="90" y="176"/>
                    <a:pt x="94" y="176"/>
                  </a:cubicBezTo>
                  <a:cubicBezTo>
                    <a:pt x="97" y="176"/>
                    <a:pt x="99" y="176"/>
                    <a:pt x="102" y="176"/>
                  </a:cubicBezTo>
                  <a:cubicBezTo>
                    <a:pt x="113" y="176"/>
                    <a:pt x="123" y="176"/>
                    <a:pt x="133" y="176"/>
                  </a:cubicBezTo>
                  <a:cubicBezTo>
                    <a:pt x="158" y="176"/>
                    <a:pt x="183" y="176"/>
                    <a:pt x="208" y="176"/>
                  </a:cubicBezTo>
                  <a:cubicBezTo>
                    <a:pt x="213" y="176"/>
                    <a:pt x="218" y="176"/>
                    <a:pt x="223" y="176"/>
                  </a:cubicBezTo>
                  <a:cubicBezTo>
                    <a:pt x="224" y="176"/>
                    <a:pt x="229" y="177"/>
                    <a:pt x="229" y="174"/>
                  </a:cubicBezTo>
                  <a:close/>
                  <a:moveTo>
                    <a:pt x="112" y="54"/>
                  </a:moveTo>
                  <a:cubicBezTo>
                    <a:pt x="110" y="54"/>
                    <a:pt x="108" y="53"/>
                    <a:pt x="106" y="54"/>
                  </a:cubicBezTo>
                  <a:cubicBezTo>
                    <a:pt x="104" y="57"/>
                    <a:pt x="108" y="56"/>
                    <a:pt x="108" y="57"/>
                  </a:cubicBezTo>
                  <a:cubicBezTo>
                    <a:pt x="108" y="56"/>
                    <a:pt x="100" y="60"/>
                    <a:pt x="100" y="60"/>
                  </a:cubicBezTo>
                  <a:cubicBezTo>
                    <a:pt x="98" y="59"/>
                    <a:pt x="107" y="53"/>
                    <a:pt x="99" y="56"/>
                  </a:cubicBezTo>
                  <a:cubicBezTo>
                    <a:pt x="98" y="56"/>
                    <a:pt x="97" y="57"/>
                    <a:pt x="97" y="57"/>
                  </a:cubicBezTo>
                  <a:cubicBezTo>
                    <a:pt x="96" y="58"/>
                    <a:pt x="97" y="59"/>
                    <a:pt x="96" y="60"/>
                  </a:cubicBezTo>
                  <a:cubicBezTo>
                    <a:pt x="95" y="60"/>
                    <a:pt x="88" y="59"/>
                    <a:pt x="88" y="59"/>
                  </a:cubicBezTo>
                  <a:cubicBezTo>
                    <a:pt x="88" y="58"/>
                    <a:pt x="91" y="59"/>
                    <a:pt x="91" y="58"/>
                  </a:cubicBezTo>
                  <a:cubicBezTo>
                    <a:pt x="92" y="57"/>
                    <a:pt x="91" y="57"/>
                    <a:pt x="92" y="56"/>
                  </a:cubicBezTo>
                  <a:cubicBezTo>
                    <a:pt x="92" y="55"/>
                    <a:pt x="94" y="54"/>
                    <a:pt x="94" y="54"/>
                  </a:cubicBezTo>
                  <a:cubicBezTo>
                    <a:pt x="94" y="53"/>
                    <a:pt x="91" y="52"/>
                    <a:pt x="94" y="52"/>
                  </a:cubicBezTo>
                  <a:cubicBezTo>
                    <a:pt x="94" y="52"/>
                    <a:pt x="98" y="53"/>
                    <a:pt x="98" y="52"/>
                  </a:cubicBezTo>
                  <a:cubicBezTo>
                    <a:pt x="98" y="51"/>
                    <a:pt x="93" y="50"/>
                    <a:pt x="92" y="50"/>
                  </a:cubicBezTo>
                  <a:cubicBezTo>
                    <a:pt x="91" y="50"/>
                    <a:pt x="89" y="51"/>
                    <a:pt x="87" y="51"/>
                  </a:cubicBezTo>
                  <a:cubicBezTo>
                    <a:pt x="86" y="51"/>
                    <a:pt x="84" y="50"/>
                    <a:pt x="82" y="51"/>
                  </a:cubicBezTo>
                  <a:cubicBezTo>
                    <a:pt x="81" y="51"/>
                    <a:pt x="79" y="53"/>
                    <a:pt x="80" y="51"/>
                  </a:cubicBezTo>
                  <a:cubicBezTo>
                    <a:pt x="81" y="49"/>
                    <a:pt x="83" y="50"/>
                    <a:pt x="84" y="49"/>
                  </a:cubicBezTo>
                  <a:cubicBezTo>
                    <a:pt x="86" y="49"/>
                    <a:pt x="89" y="48"/>
                    <a:pt x="91" y="47"/>
                  </a:cubicBezTo>
                  <a:cubicBezTo>
                    <a:pt x="95" y="46"/>
                    <a:pt x="99" y="46"/>
                    <a:pt x="102" y="44"/>
                  </a:cubicBezTo>
                  <a:cubicBezTo>
                    <a:pt x="104" y="44"/>
                    <a:pt x="107" y="43"/>
                    <a:pt x="108" y="45"/>
                  </a:cubicBezTo>
                  <a:cubicBezTo>
                    <a:pt x="109" y="46"/>
                    <a:pt x="105" y="47"/>
                    <a:pt x="104" y="48"/>
                  </a:cubicBezTo>
                  <a:cubicBezTo>
                    <a:pt x="102" y="49"/>
                    <a:pt x="110" y="49"/>
                    <a:pt x="111" y="49"/>
                  </a:cubicBezTo>
                  <a:cubicBezTo>
                    <a:pt x="111" y="49"/>
                    <a:pt x="113" y="49"/>
                    <a:pt x="113" y="49"/>
                  </a:cubicBezTo>
                  <a:cubicBezTo>
                    <a:pt x="114" y="48"/>
                    <a:pt x="116" y="46"/>
                    <a:pt x="117" y="47"/>
                  </a:cubicBezTo>
                  <a:cubicBezTo>
                    <a:pt x="118" y="48"/>
                    <a:pt x="113" y="54"/>
                    <a:pt x="112" y="54"/>
                  </a:cubicBezTo>
                  <a:cubicBezTo>
                    <a:pt x="110" y="54"/>
                    <a:pt x="114" y="54"/>
                    <a:pt x="112" y="54"/>
                  </a:cubicBezTo>
                  <a:close/>
                  <a:moveTo>
                    <a:pt x="157" y="78"/>
                  </a:moveTo>
                  <a:cubicBezTo>
                    <a:pt x="157" y="78"/>
                    <a:pt x="152" y="78"/>
                    <a:pt x="153" y="78"/>
                  </a:cubicBezTo>
                  <a:cubicBezTo>
                    <a:pt x="153" y="79"/>
                    <a:pt x="155" y="78"/>
                    <a:pt x="155" y="79"/>
                  </a:cubicBezTo>
                  <a:cubicBezTo>
                    <a:pt x="155" y="80"/>
                    <a:pt x="151" y="81"/>
                    <a:pt x="150" y="81"/>
                  </a:cubicBezTo>
                  <a:cubicBezTo>
                    <a:pt x="148" y="81"/>
                    <a:pt x="147" y="83"/>
                    <a:pt x="145" y="84"/>
                  </a:cubicBezTo>
                  <a:cubicBezTo>
                    <a:pt x="145" y="84"/>
                    <a:pt x="141" y="84"/>
                    <a:pt x="142" y="85"/>
                  </a:cubicBezTo>
                  <a:cubicBezTo>
                    <a:pt x="142" y="86"/>
                    <a:pt x="145" y="86"/>
                    <a:pt x="142" y="88"/>
                  </a:cubicBezTo>
                  <a:cubicBezTo>
                    <a:pt x="141" y="88"/>
                    <a:pt x="137" y="88"/>
                    <a:pt x="137" y="89"/>
                  </a:cubicBezTo>
                  <a:cubicBezTo>
                    <a:pt x="136" y="89"/>
                    <a:pt x="137" y="90"/>
                    <a:pt x="137" y="90"/>
                  </a:cubicBezTo>
                  <a:cubicBezTo>
                    <a:pt x="137" y="92"/>
                    <a:pt x="135" y="92"/>
                    <a:pt x="134" y="92"/>
                  </a:cubicBezTo>
                  <a:cubicBezTo>
                    <a:pt x="131" y="93"/>
                    <a:pt x="128" y="93"/>
                    <a:pt x="125" y="93"/>
                  </a:cubicBezTo>
                  <a:cubicBezTo>
                    <a:pt x="125" y="93"/>
                    <a:pt x="120" y="90"/>
                    <a:pt x="120" y="90"/>
                  </a:cubicBezTo>
                  <a:cubicBezTo>
                    <a:pt x="122" y="89"/>
                    <a:pt x="125" y="90"/>
                    <a:pt x="126" y="89"/>
                  </a:cubicBezTo>
                  <a:cubicBezTo>
                    <a:pt x="127" y="89"/>
                    <a:pt x="126" y="87"/>
                    <a:pt x="127" y="87"/>
                  </a:cubicBezTo>
                  <a:cubicBezTo>
                    <a:pt x="128" y="85"/>
                    <a:pt x="130" y="86"/>
                    <a:pt x="131" y="85"/>
                  </a:cubicBezTo>
                  <a:cubicBezTo>
                    <a:pt x="132" y="85"/>
                    <a:pt x="130" y="83"/>
                    <a:pt x="130" y="83"/>
                  </a:cubicBezTo>
                  <a:cubicBezTo>
                    <a:pt x="128" y="82"/>
                    <a:pt x="128" y="82"/>
                    <a:pt x="128" y="81"/>
                  </a:cubicBezTo>
                  <a:cubicBezTo>
                    <a:pt x="128" y="79"/>
                    <a:pt x="126" y="80"/>
                    <a:pt x="126" y="79"/>
                  </a:cubicBezTo>
                  <a:cubicBezTo>
                    <a:pt x="125" y="78"/>
                    <a:pt x="128" y="79"/>
                    <a:pt x="128" y="79"/>
                  </a:cubicBezTo>
                  <a:cubicBezTo>
                    <a:pt x="131" y="80"/>
                    <a:pt x="134" y="81"/>
                    <a:pt x="136" y="82"/>
                  </a:cubicBezTo>
                  <a:cubicBezTo>
                    <a:pt x="138" y="84"/>
                    <a:pt x="142" y="83"/>
                    <a:pt x="144" y="82"/>
                  </a:cubicBezTo>
                  <a:cubicBezTo>
                    <a:pt x="147" y="81"/>
                    <a:pt x="148" y="78"/>
                    <a:pt x="152" y="77"/>
                  </a:cubicBezTo>
                  <a:cubicBezTo>
                    <a:pt x="153" y="76"/>
                    <a:pt x="155" y="76"/>
                    <a:pt x="157" y="77"/>
                  </a:cubicBezTo>
                  <a:cubicBezTo>
                    <a:pt x="157" y="77"/>
                    <a:pt x="160" y="78"/>
                    <a:pt x="160" y="78"/>
                  </a:cubicBezTo>
                  <a:cubicBezTo>
                    <a:pt x="160" y="78"/>
                    <a:pt x="158" y="78"/>
                    <a:pt x="157" y="78"/>
                  </a:cubicBezTo>
                  <a:close/>
                  <a:moveTo>
                    <a:pt x="222" y="165"/>
                  </a:moveTo>
                  <a:cubicBezTo>
                    <a:pt x="221" y="167"/>
                    <a:pt x="219" y="163"/>
                    <a:pt x="219" y="162"/>
                  </a:cubicBezTo>
                  <a:cubicBezTo>
                    <a:pt x="219" y="160"/>
                    <a:pt x="221" y="159"/>
                    <a:pt x="221" y="157"/>
                  </a:cubicBezTo>
                  <a:cubicBezTo>
                    <a:pt x="220" y="156"/>
                    <a:pt x="219" y="159"/>
                    <a:pt x="218" y="158"/>
                  </a:cubicBezTo>
                  <a:cubicBezTo>
                    <a:pt x="218" y="157"/>
                    <a:pt x="218" y="154"/>
                    <a:pt x="216" y="154"/>
                  </a:cubicBezTo>
                  <a:cubicBezTo>
                    <a:pt x="216" y="154"/>
                    <a:pt x="216" y="156"/>
                    <a:pt x="215" y="156"/>
                  </a:cubicBezTo>
                  <a:cubicBezTo>
                    <a:pt x="214" y="155"/>
                    <a:pt x="214" y="154"/>
                    <a:pt x="213" y="153"/>
                  </a:cubicBezTo>
                  <a:cubicBezTo>
                    <a:pt x="212" y="152"/>
                    <a:pt x="211" y="151"/>
                    <a:pt x="210" y="150"/>
                  </a:cubicBezTo>
                  <a:cubicBezTo>
                    <a:pt x="209" y="149"/>
                    <a:pt x="212" y="149"/>
                    <a:pt x="212" y="148"/>
                  </a:cubicBezTo>
                  <a:cubicBezTo>
                    <a:pt x="211" y="147"/>
                    <a:pt x="209" y="148"/>
                    <a:pt x="209" y="147"/>
                  </a:cubicBezTo>
                  <a:cubicBezTo>
                    <a:pt x="209" y="146"/>
                    <a:pt x="210" y="143"/>
                    <a:pt x="210" y="142"/>
                  </a:cubicBezTo>
                  <a:cubicBezTo>
                    <a:pt x="212" y="140"/>
                    <a:pt x="217" y="147"/>
                    <a:pt x="217" y="148"/>
                  </a:cubicBezTo>
                  <a:cubicBezTo>
                    <a:pt x="218" y="150"/>
                    <a:pt x="219" y="151"/>
                    <a:pt x="219" y="153"/>
                  </a:cubicBezTo>
                  <a:cubicBezTo>
                    <a:pt x="220" y="155"/>
                    <a:pt x="220" y="154"/>
                    <a:pt x="221" y="156"/>
                  </a:cubicBezTo>
                  <a:cubicBezTo>
                    <a:pt x="221" y="157"/>
                    <a:pt x="222" y="158"/>
                    <a:pt x="222" y="159"/>
                  </a:cubicBezTo>
                  <a:cubicBezTo>
                    <a:pt x="223" y="161"/>
                    <a:pt x="222" y="163"/>
                    <a:pt x="222" y="165"/>
                  </a:cubicBezTo>
                  <a:cubicBezTo>
                    <a:pt x="221" y="166"/>
                    <a:pt x="222" y="164"/>
                    <a:pt x="222" y="16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8" name="Freeform 643"/>
            <p:cNvSpPr>
              <a:spLocks/>
            </p:cNvSpPr>
            <p:nvPr/>
          </p:nvSpPr>
          <p:spPr bwMode="auto">
            <a:xfrm>
              <a:off x="17343512" y="9466307"/>
              <a:ext cx="95541" cy="82827"/>
            </a:xfrm>
            <a:custGeom>
              <a:avLst/>
              <a:gdLst>
                <a:gd name="T0" fmla="*/ 9 w 10"/>
                <a:gd name="T1" fmla="*/ 0 h 9"/>
                <a:gd name="T2" fmla="*/ 2 w 10"/>
                <a:gd name="T3" fmla="*/ 7 h 9"/>
                <a:gd name="T4" fmla="*/ 10 w 10"/>
                <a:gd name="T5" fmla="*/ 3 h 9"/>
                <a:gd name="T6" fmla="*/ 9 w 10"/>
                <a:gd name="T7" fmla="*/ 0 h 9"/>
              </a:gdLst>
              <a:ahLst/>
              <a:cxnLst>
                <a:cxn ang="0">
                  <a:pos x="T0" y="T1"/>
                </a:cxn>
                <a:cxn ang="0">
                  <a:pos x="T2" y="T3"/>
                </a:cxn>
                <a:cxn ang="0">
                  <a:pos x="T4" y="T5"/>
                </a:cxn>
                <a:cxn ang="0">
                  <a:pos x="T6" y="T7"/>
                </a:cxn>
              </a:cxnLst>
              <a:rect l="0" t="0" r="r" b="b"/>
              <a:pathLst>
                <a:path w="10" h="9">
                  <a:moveTo>
                    <a:pt x="9" y="0"/>
                  </a:moveTo>
                  <a:cubicBezTo>
                    <a:pt x="7" y="1"/>
                    <a:pt x="0" y="4"/>
                    <a:pt x="2" y="7"/>
                  </a:cubicBezTo>
                  <a:cubicBezTo>
                    <a:pt x="4" y="9"/>
                    <a:pt x="9" y="3"/>
                    <a:pt x="10" y="3"/>
                  </a:cubicBezTo>
                  <a:cubicBezTo>
                    <a:pt x="10" y="2"/>
                    <a:pt x="9" y="1"/>
                    <a:pt x="9"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49" name="Freeform 644"/>
            <p:cNvSpPr>
              <a:spLocks/>
            </p:cNvSpPr>
            <p:nvPr/>
          </p:nvSpPr>
          <p:spPr bwMode="auto">
            <a:xfrm>
              <a:off x="17419944" y="9447193"/>
              <a:ext cx="121018" cy="44598"/>
            </a:xfrm>
            <a:custGeom>
              <a:avLst/>
              <a:gdLst>
                <a:gd name="T0" fmla="*/ 12 w 13"/>
                <a:gd name="T1" fmla="*/ 0 h 5"/>
                <a:gd name="T2" fmla="*/ 7 w 13"/>
                <a:gd name="T3" fmla="*/ 0 h 5"/>
                <a:gd name="T4" fmla="*/ 1 w 13"/>
                <a:gd name="T5" fmla="*/ 2 h 5"/>
                <a:gd name="T6" fmla="*/ 5 w 13"/>
                <a:gd name="T7" fmla="*/ 3 h 5"/>
                <a:gd name="T8" fmla="*/ 12 w 13"/>
                <a:gd name="T9" fmla="*/ 0 h 5"/>
              </a:gdLst>
              <a:ahLst/>
              <a:cxnLst>
                <a:cxn ang="0">
                  <a:pos x="T0" y="T1"/>
                </a:cxn>
                <a:cxn ang="0">
                  <a:pos x="T2" y="T3"/>
                </a:cxn>
                <a:cxn ang="0">
                  <a:pos x="T4" y="T5"/>
                </a:cxn>
                <a:cxn ang="0">
                  <a:pos x="T6" y="T7"/>
                </a:cxn>
                <a:cxn ang="0">
                  <a:pos x="T8" y="T9"/>
                </a:cxn>
              </a:cxnLst>
              <a:rect l="0" t="0" r="r" b="b"/>
              <a:pathLst>
                <a:path w="13" h="5">
                  <a:moveTo>
                    <a:pt x="12" y="0"/>
                  </a:moveTo>
                  <a:cubicBezTo>
                    <a:pt x="13" y="0"/>
                    <a:pt x="7" y="0"/>
                    <a:pt x="7" y="0"/>
                  </a:cubicBezTo>
                  <a:cubicBezTo>
                    <a:pt x="6" y="0"/>
                    <a:pt x="0" y="1"/>
                    <a:pt x="1" y="2"/>
                  </a:cubicBezTo>
                  <a:cubicBezTo>
                    <a:pt x="3" y="5"/>
                    <a:pt x="2" y="5"/>
                    <a:pt x="5" y="3"/>
                  </a:cubicBezTo>
                  <a:cubicBezTo>
                    <a:pt x="8" y="2"/>
                    <a:pt x="10" y="2"/>
                    <a:pt x="1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0" name="Freeform 645"/>
            <p:cNvSpPr>
              <a:spLocks/>
            </p:cNvSpPr>
            <p:nvPr/>
          </p:nvSpPr>
          <p:spPr bwMode="auto">
            <a:xfrm>
              <a:off x="12273444" y="6414553"/>
              <a:ext cx="289811" cy="159279"/>
            </a:xfrm>
            <a:custGeom>
              <a:avLst/>
              <a:gdLst>
                <a:gd name="T0" fmla="*/ 10 w 31"/>
                <a:gd name="T1" fmla="*/ 17 h 17"/>
                <a:gd name="T2" fmla="*/ 13 w 31"/>
                <a:gd name="T3" fmla="*/ 14 h 17"/>
                <a:gd name="T4" fmla="*/ 18 w 31"/>
                <a:gd name="T5" fmla="*/ 16 h 17"/>
                <a:gd name="T6" fmla="*/ 21 w 31"/>
                <a:gd name="T7" fmla="*/ 16 h 17"/>
                <a:gd name="T8" fmla="*/ 23 w 31"/>
                <a:gd name="T9" fmla="*/ 15 h 17"/>
                <a:gd name="T10" fmla="*/ 29 w 31"/>
                <a:gd name="T11" fmla="*/ 11 h 17"/>
                <a:gd name="T12" fmla="*/ 27 w 31"/>
                <a:gd name="T13" fmla="*/ 7 h 17"/>
                <a:gd name="T14" fmla="*/ 21 w 31"/>
                <a:gd name="T15" fmla="*/ 5 h 17"/>
                <a:gd name="T16" fmla="*/ 17 w 31"/>
                <a:gd name="T17" fmla="*/ 3 h 17"/>
                <a:gd name="T18" fmla="*/ 13 w 31"/>
                <a:gd name="T19" fmla="*/ 0 h 17"/>
                <a:gd name="T20" fmla="*/ 11 w 31"/>
                <a:gd name="T21" fmla="*/ 2 h 17"/>
                <a:gd name="T22" fmla="*/ 8 w 31"/>
                <a:gd name="T23" fmla="*/ 2 h 17"/>
                <a:gd name="T24" fmla="*/ 0 w 31"/>
                <a:gd name="T25" fmla="*/ 6 h 17"/>
                <a:gd name="T26" fmla="*/ 2 w 31"/>
                <a:gd name="T27" fmla="*/ 10 h 17"/>
                <a:gd name="T28" fmla="*/ 4 w 31"/>
                <a:gd name="T29" fmla="*/ 13 h 17"/>
                <a:gd name="T30" fmla="*/ 10 w 31"/>
                <a:gd name="T31" fmla="*/ 17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1" h="17">
                  <a:moveTo>
                    <a:pt x="10" y="17"/>
                  </a:moveTo>
                  <a:cubicBezTo>
                    <a:pt x="12" y="17"/>
                    <a:pt x="11" y="14"/>
                    <a:pt x="13" y="14"/>
                  </a:cubicBezTo>
                  <a:cubicBezTo>
                    <a:pt x="15" y="14"/>
                    <a:pt x="16" y="16"/>
                    <a:pt x="18" y="16"/>
                  </a:cubicBezTo>
                  <a:cubicBezTo>
                    <a:pt x="19" y="16"/>
                    <a:pt x="20" y="16"/>
                    <a:pt x="21" y="16"/>
                  </a:cubicBezTo>
                  <a:cubicBezTo>
                    <a:pt x="22" y="16"/>
                    <a:pt x="23" y="15"/>
                    <a:pt x="23" y="15"/>
                  </a:cubicBezTo>
                  <a:cubicBezTo>
                    <a:pt x="26" y="14"/>
                    <a:pt x="27" y="13"/>
                    <a:pt x="29" y="11"/>
                  </a:cubicBezTo>
                  <a:cubicBezTo>
                    <a:pt x="31" y="9"/>
                    <a:pt x="29" y="8"/>
                    <a:pt x="27" y="7"/>
                  </a:cubicBezTo>
                  <a:cubicBezTo>
                    <a:pt x="25" y="6"/>
                    <a:pt x="22" y="3"/>
                    <a:pt x="21" y="5"/>
                  </a:cubicBezTo>
                  <a:cubicBezTo>
                    <a:pt x="19" y="8"/>
                    <a:pt x="18" y="4"/>
                    <a:pt x="17" y="3"/>
                  </a:cubicBezTo>
                  <a:cubicBezTo>
                    <a:pt x="16" y="2"/>
                    <a:pt x="13" y="3"/>
                    <a:pt x="13" y="0"/>
                  </a:cubicBezTo>
                  <a:cubicBezTo>
                    <a:pt x="13" y="1"/>
                    <a:pt x="12" y="3"/>
                    <a:pt x="11" y="2"/>
                  </a:cubicBezTo>
                  <a:cubicBezTo>
                    <a:pt x="9" y="0"/>
                    <a:pt x="9" y="0"/>
                    <a:pt x="8" y="2"/>
                  </a:cubicBezTo>
                  <a:cubicBezTo>
                    <a:pt x="7" y="3"/>
                    <a:pt x="0" y="5"/>
                    <a:pt x="0" y="6"/>
                  </a:cubicBezTo>
                  <a:cubicBezTo>
                    <a:pt x="0" y="6"/>
                    <a:pt x="1" y="9"/>
                    <a:pt x="2" y="10"/>
                  </a:cubicBezTo>
                  <a:cubicBezTo>
                    <a:pt x="2" y="11"/>
                    <a:pt x="3" y="12"/>
                    <a:pt x="4" y="13"/>
                  </a:cubicBezTo>
                  <a:cubicBezTo>
                    <a:pt x="6" y="14"/>
                    <a:pt x="8" y="17"/>
                    <a:pt x="10" y="1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1" name="Freeform 646"/>
            <p:cNvSpPr>
              <a:spLocks/>
            </p:cNvSpPr>
            <p:nvPr/>
          </p:nvSpPr>
          <p:spPr bwMode="auto">
            <a:xfrm>
              <a:off x="12142870" y="6545160"/>
              <a:ext cx="347132" cy="149721"/>
            </a:xfrm>
            <a:custGeom>
              <a:avLst/>
              <a:gdLst>
                <a:gd name="T0" fmla="*/ 32 w 37"/>
                <a:gd name="T1" fmla="*/ 2 h 16"/>
                <a:gd name="T2" fmla="*/ 27 w 37"/>
                <a:gd name="T3" fmla="*/ 0 h 16"/>
                <a:gd name="T4" fmla="*/ 24 w 37"/>
                <a:gd name="T5" fmla="*/ 3 h 16"/>
                <a:gd name="T6" fmla="*/ 20 w 37"/>
                <a:gd name="T7" fmla="*/ 3 h 16"/>
                <a:gd name="T8" fmla="*/ 17 w 37"/>
                <a:gd name="T9" fmla="*/ 7 h 16"/>
                <a:gd name="T10" fmla="*/ 16 w 37"/>
                <a:gd name="T11" fmla="*/ 9 h 16"/>
                <a:gd name="T12" fmla="*/ 13 w 37"/>
                <a:gd name="T13" fmla="*/ 9 h 16"/>
                <a:gd name="T14" fmla="*/ 9 w 37"/>
                <a:gd name="T15" fmla="*/ 10 h 16"/>
                <a:gd name="T16" fmla="*/ 5 w 37"/>
                <a:gd name="T17" fmla="*/ 11 h 16"/>
                <a:gd name="T18" fmla="*/ 0 w 37"/>
                <a:gd name="T19" fmla="*/ 9 h 16"/>
                <a:gd name="T20" fmla="*/ 4 w 37"/>
                <a:gd name="T21" fmla="*/ 13 h 16"/>
                <a:gd name="T22" fmla="*/ 6 w 37"/>
                <a:gd name="T23" fmla="*/ 13 h 16"/>
                <a:gd name="T24" fmla="*/ 8 w 37"/>
                <a:gd name="T25" fmla="*/ 14 h 16"/>
                <a:gd name="T26" fmla="*/ 12 w 37"/>
                <a:gd name="T27" fmla="*/ 13 h 16"/>
                <a:gd name="T28" fmla="*/ 15 w 37"/>
                <a:gd name="T29" fmla="*/ 15 h 16"/>
                <a:gd name="T30" fmla="*/ 22 w 37"/>
                <a:gd name="T31" fmla="*/ 16 h 16"/>
                <a:gd name="T32" fmla="*/ 29 w 37"/>
                <a:gd name="T33" fmla="*/ 14 h 16"/>
                <a:gd name="T34" fmla="*/ 33 w 37"/>
                <a:gd name="T35" fmla="*/ 12 h 16"/>
                <a:gd name="T36" fmla="*/ 34 w 37"/>
                <a:gd name="T37" fmla="*/ 9 h 16"/>
                <a:gd name="T38" fmla="*/ 36 w 37"/>
                <a:gd name="T39" fmla="*/ 8 h 16"/>
                <a:gd name="T40" fmla="*/ 36 w 37"/>
                <a:gd name="T41" fmla="*/ 2 h 16"/>
                <a:gd name="T42" fmla="*/ 32 w 37"/>
                <a:gd name="T43" fmla="*/ 2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37" h="16">
                  <a:moveTo>
                    <a:pt x="32" y="2"/>
                  </a:moveTo>
                  <a:cubicBezTo>
                    <a:pt x="30" y="2"/>
                    <a:pt x="28" y="0"/>
                    <a:pt x="27" y="0"/>
                  </a:cubicBezTo>
                  <a:cubicBezTo>
                    <a:pt x="25" y="0"/>
                    <a:pt x="26" y="3"/>
                    <a:pt x="24" y="3"/>
                  </a:cubicBezTo>
                  <a:cubicBezTo>
                    <a:pt x="22" y="3"/>
                    <a:pt x="22" y="2"/>
                    <a:pt x="20" y="3"/>
                  </a:cubicBezTo>
                  <a:cubicBezTo>
                    <a:pt x="20" y="3"/>
                    <a:pt x="16" y="6"/>
                    <a:pt x="17" y="7"/>
                  </a:cubicBezTo>
                  <a:cubicBezTo>
                    <a:pt x="17" y="8"/>
                    <a:pt x="19" y="10"/>
                    <a:pt x="16" y="9"/>
                  </a:cubicBezTo>
                  <a:cubicBezTo>
                    <a:pt x="15" y="9"/>
                    <a:pt x="14" y="8"/>
                    <a:pt x="13" y="9"/>
                  </a:cubicBezTo>
                  <a:cubicBezTo>
                    <a:pt x="12" y="9"/>
                    <a:pt x="10" y="10"/>
                    <a:pt x="9" y="10"/>
                  </a:cubicBezTo>
                  <a:cubicBezTo>
                    <a:pt x="7" y="10"/>
                    <a:pt x="6" y="8"/>
                    <a:pt x="5" y="11"/>
                  </a:cubicBezTo>
                  <a:cubicBezTo>
                    <a:pt x="5" y="11"/>
                    <a:pt x="1" y="9"/>
                    <a:pt x="0" y="9"/>
                  </a:cubicBezTo>
                  <a:cubicBezTo>
                    <a:pt x="0" y="11"/>
                    <a:pt x="1" y="12"/>
                    <a:pt x="4" y="13"/>
                  </a:cubicBezTo>
                  <a:cubicBezTo>
                    <a:pt x="5" y="13"/>
                    <a:pt x="5" y="13"/>
                    <a:pt x="6" y="13"/>
                  </a:cubicBezTo>
                  <a:cubicBezTo>
                    <a:pt x="7" y="13"/>
                    <a:pt x="7" y="15"/>
                    <a:pt x="8" y="14"/>
                  </a:cubicBezTo>
                  <a:cubicBezTo>
                    <a:pt x="10" y="13"/>
                    <a:pt x="10" y="13"/>
                    <a:pt x="12" y="13"/>
                  </a:cubicBezTo>
                  <a:cubicBezTo>
                    <a:pt x="14" y="13"/>
                    <a:pt x="13" y="14"/>
                    <a:pt x="15" y="15"/>
                  </a:cubicBezTo>
                  <a:cubicBezTo>
                    <a:pt x="17" y="16"/>
                    <a:pt x="20" y="16"/>
                    <a:pt x="22" y="16"/>
                  </a:cubicBezTo>
                  <a:cubicBezTo>
                    <a:pt x="25" y="16"/>
                    <a:pt x="26" y="14"/>
                    <a:pt x="29" y="14"/>
                  </a:cubicBezTo>
                  <a:cubicBezTo>
                    <a:pt x="31" y="14"/>
                    <a:pt x="33" y="13"/>
                    <a:pt x="33" y="12"/>
                  </a:cubicBezTo>
                  <a:cubicBezTo>
                    <a:pt x="34" y="11"/>
                    <a:pt x="34" y="10"/>
                    <a:pt x="34" y="9"/>
                  </a:cubicBezTo>
                  <a:cubicBezTo>
                    <a:pt x="34" y="7"/>
                    <a:pt x="35" y="9"/>
                    <a:pt x="36" y="8"/>
                  </a:cubicBezTo>
                  <a:cubicBezTo>
                    <a:pt x="37" y="6"/>
                    <a:pt x="36" y="3"/>
                    <a:pt x="36" y="2"/>
                  </a:cubicBezTo>
                  <a:cubicBezTo>
                    <a:pt x="34" y="2"/>
                    <a:pt x="33" y="2"/>
                    <a:pt x="32"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2" name="Freeform 647"/>
            <p:cNvSpPr>
              <a:spLocks/>
            </p:cNvSpPr>
            <p:nvPr/>
          </p:nvSpPr>
          <p:spPr bwMode="auto">
            <a:xfrm>
              <a:off x="12021850" y="6656654"/>
              <a:ext cx="531848" cy="516057"/>
            </a:xfrm>
            <a:custGeom>
              <a:avLst/>
              <a:gdLst>
                <a:gd name="T0" fmla="*/ 37 w 57"/>
                <a:gd name="T1" fmla="*/ 10 h 55"/>
                <a:gd name="T2" fmla="*/ 41 w 57"/>
                <a:gd name="T3" fmla="*/ 9 h 55"/>
                <a:gd name="T4" fmla="*/ 43 w 57"/>
                <a:gd name="T5" fmla="*/ 6 h 55"/>
                <a:gd name="T6" fmla="*/ 45 w 57"/>
                <a:gd name="T7" fmla="*/ 4 h 55"/>
                <a:gd name="T8" fmla="*/ 45 w 57"/>
                <a:gd name="T9" fmla="*/ 1 h 55"/>
                <a:gd name="T10" fmla="*/ 41 w 57"/>
                <a:gd name="T11" fmla="*/ 2 h 55"/>
                <a:gd name="T12" fmla="*/ 36 w 57"/>
                <a:gd name="T13" fmla="*/ 4 h 55"/>
                <a:gd name="T14" fmla="*/ 27 w 57"/>
                <a:gd name="T15" fmla="*/ 1 h 55"/>
                <a:gd name="T16" fmla="*/ 22 w 57"/>
                <a:gd name="T17" fmla="*/ 1 h 55"/>
                <a:gd name="T18" fmla="*/ 19 w 57"/>
                <a:gd name="T19" fmla="*/ 1 h 55"/>
                <a:gd name="T20" fmla="*/ 18 w 57"/>
                <a:gd name="T21" fmla="*/ 3 h 55"/>
                <a:gd name="T22" fmla="*/ 17 w 57"/>
                <a:gd name="T23" fmla="*/ 4 h 55"/>
                <a:gd name="T24" fmla="*/ 15 w 57"/>
                <a:gd name="T25" fmla="*/ 5 h 55"/>
                <a:gd name="T26" fmla="*/ 13 w 57"/>
                <a:gd name="T27" fmla="*/ 5 h 55"/>
                <a:gd name="T28" fmla="*/ 12 w 57"/>
                <a:gd name="T29" fmla="*/ 4 h 55"/>
                <a:gd name="T30" fmla="*/ 11 w 57"/>
                <a:gd name="T31" fmla="*/ 8 h 55"/>
                <a:gd name="T32" fmla="*/ 9 w 57"/>
                <a:gd name="T33" fmla="*/ 5 h 55"/>
                <a:gd name="T34" fmla="*/ 5 w 57"/>
                <a:gd name="T35" fmla="*/ 7 h 55"/>
                <a:gd name="T36" fmla="*/ 0 w 57"/>
                <a:gd name="T37" fmla="*/ 7 h 55"/>
                <a:gd name="T38" fmla="*/ 1 w 57"/>
                <a:gd name="T39" fmla="*/ 10 h 55"/>
                <a:gd name="T40" fmla="*/ 0 w 57"/>
                <a:gd name="T41" fmla="*/ 14 h 55"/>
                <a:gd name="T42" fmla="*/ 2 w 57"/>
                <a:gd name="T43" fmla="*/ 18 h 55"/>
                <a:gd name="T44" fmla="*/ 4 w 57"/>
                <a:gd name="T45" fmla="*/ 21 h 55"/>
                <a:gd name="T46" fmla="*/ 12 w 57"/>
                <a:gd name="T47" fmla="*/ 17 h 55"/>
                <a:gd name="T48" fmla="*/ 15 w 57"/>
                <a:gd name="T49" fmla="*/ 19 h 55"/>
                <a:gd name="T50" fmla="*/ 17 w 57"/>
                <a:gd name="T51" fmla="*/ 22 h 55"/>
                <a:gd name="T52" fmla="*/ 18 w 57"/>
                <a:gd name="T53" fmla="*/ 25 h 55"/>
                <a:gd name="T54" fmla="*/ 21 w 57"/>
                <a:gd name="T55" fmla="*/ 28 h 55"/>
                <a:gd name="T56" fmla="*/ 28 w 57"/>
                <a:gd name="T57" fmla="*/ 33 h 55"/>
                <a:gd name="T58" fmla="*/ 33 w 57"/>
                <a:gd name="T59" fmla="*/ 36 h 55"/>
                <a:gd name="T60" fmla="*/ 42 w 57"/>
                <a:gd name="T61" fmla="*/ 42 h 55"/>
                <a:gd name="T62" fmla="*/ 45 w 57"/>
                <a:gd name="T63" fmla="*/ 48 h 55"/>
                <a:gd name="T64" fmla="*/ 43 w 57"/>
                <a:gd name="T65" fmla="*/ 55 h 55"/>
                <a:gd name="T66" fmla="*/ 49 w 57"/>
                <a:gd name="T67" fmla="*/ 48 h 55"/>
                <a:gd name="T68" fmla="*/ 47 w 57"/>
                <a:gd name="T69" fmla="*/ 45 h 55"/>
                <a:gd name="T70" fmla="*/ 50 w 57"/>
                <a:gd name="T71" fmla="*/ 40 h 55"/>
                <a:gd name="T72" fmla="*/ 53 w 57"/>
                <a:gd name="T73" fmla="*/ 41 h 55"/>
                <a:gd name="T74" fmla="*/ 55 w 57"/>
                <a:gd name="T75" fmla="*/ 44 h 55"/>
                <a:gd name="T76" fmla="*/ 53 w 57"/>
                <a:gd name="T77" fmla="*/ 39 h 55"/>
                <a:gd name="T78" fmla="*/ 44 w 57"/>
                <a:gd name="T79" fmla="*/ 35 h 55"/>
                <a:gd name="T80" fmla="*/ 44 w 57"/>
                <a:gd name="T81" fmla="*/ 32 h 55"/>
                <a:gd name="T82" fmla="*/ 39 w 57"/>
                <a:gd name="T83" fmla="*/ 31 h 55"/>
                <a:gd name="T84" fmla="*/ 35 w 57"/>
                <a:gd name="T85" fmla="*/ 26 h 55"/>
                <a:gd name="T86" fmla="*/ 32 w 57"/>
                <a:gd name="T87" fmla="*/ 21 h 55"/>
                <a:gd name="T88" fmla="*/ 27 w 57"/>
                <a:gd name="T89" fmla="*/ 17 h 55"/>
                <a:gd name="T90" fmla="*/ 27 w 57"/>
                <a:gd name="T91" fmla="*/ 15 h 55"/>
                <a:gd name="T92" fmla="*/ 28 w 57"/>
                <a:gd name="T93" fmla="*/ 12 h 55"/>
                <a:gd name="T94" fmla="*/ 30 w 57"/>
                <a:gd name="T95" fmla="*/ 9 h 55"/>
                <a:gd name="T96" fmla="*/ 32 w 57"/>
                <a:gd name="T97" fmla="*/ 8 h 55"/>
                <a:gd name="T98" fmla="*/ 34 w 57"/>
                <a:gd name="T99" fmla="*/ 10 h 55"/>
                <a:gd name="T100" fmla="*/ 37 w 57"/>
                <a:gd name="T101" fmla="*/ 10 h 55"/>
                <a:gd name="T102" fmla="*/ 37 w 57"/>
                <a:gd name="T103" fmla="*/ 10 h 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57" h="55">
                  <a:moveTo>
                    <a:pt x="37" y="10"/>
                  </a:moveTo>
                  <a:cubicBezTo>
                    <a:pt x="38" y="9"/>
                    <a:pt x="40" y="10"/>
                    <a:pt x="41" y="9"/>
                  </a:cubicBezTo>
                  <a:cubicBezTo>
                    <a:pt x="43" y="8"/>
                    <a:pt x="42" y="7"/>
                    <a:pt x="43" y="6"/>
                  </a:cubicBezTo>
                  <a:cubicBezTo>
                    <a:pt x="43" y="5"/>
                    <a:pt x="44" y="4"/>
                    <a:pt x="45" y="4"/>
                  </a:cubicBezTo>
                  <a:cubicBezTo>
                    <a:pt x="46" y="3"/>
                    <a:pt x="45" y="3"/>
                    <a:pt x="45" y="1"/>
                  </a:cubicBezTo>
                  <a:cubicBezTo>
                    <a:pt x="44" y="2"/>
                    <a:pt x="43" y="2"/>
                    <a:pt x="41" y="2"/>
                  </a:cubicBezTo>
                  <a:cubicBezTo>
                    <a:pt x="39" y="2"/>
                    <a:pt x="37" y="5"/>
                    <a:pt x="36" y="4"/>
                  </a:cubicBezTo>
                  <a:cubicBezTo>
                    <a:pt x="33" y="3"/>
                    <a:pt x="28" y="4"/>
                    <a:pt x="27" y="1"/>
                  </a:cubicBezTo>
                  <a:cubicBezTo>
                    <a:pt x="26" y="0"/>
                    <a:pt x="23" y="1"/>
                    <a:pt x="22" y="1"/>
                  </a:cubicBezTo>
                  <a:cubicBezTo>
                    <a:pt x="20" y="3"/>
                    <a:pt x="20" y="1"/>
                    <a:pt x="19" y="1"/>
                  </a:cubicBezTo>
                  <a:cubicBezTo>
                    <a:pt x="18" y="1"/>
                    <a:pt x="18" y="3"/>
                    <a:pt x="18" y="3"/>
                  </a:cubicBezTo>
                  <a:cubicBezTo>
                    <a:pt x="18" y="3"/>
                    <a:pt x="17" y="4"/>
                    <a:pt x="17" y="4"/>
                  </a:cubicBezTo>
                  <a:cubicBezTo>
                    <a:pt x="17" y="5"/>
                    <a:pt x="16" y="5"/>
                    <a:pt x="15" y="5"/>
                  </a:cubicBezTo>
                  <a:cubicBezTo>
                    <a:pt x="15" y="5"/>
                    <a:pt x="14" y="5"/>
                    <a:pt x="13" y="5"/>
                  </a:cubicBezTo>
                  <a:cubicBezTo>
                    <a:pt x="13" y="5"/>
                    <a:pt x="13" y="5"/>
                    <a:pt x="12" y="4"/>
                  </a:cubicBezTo>
                  <a:cubicBezTo>
                    <a:pt x="12" y="4"/>
                    <a:pt x="11" y="7"/>
                    <a:pt x="11" y="8"/>
                  </a:cubicBezTo>
                  <a:cubicBezTo>
                    <a:pt x="11" y="9"/>
                    <a:pt x="9" y="6"/>
                    <a:pt x="9" y="5"/>
                  </a:cubicBezTo>
                  <a:cubicBezTo>
                    <a:pt x="7" y="4"/>
                    <a:pt x="6" y="7"/>
                    <a:pt x="5" y="7"/>
                  </a:cubicBezTo>
                  <a:cubicBezTo>
                    <a:pt x="3" y="7"/>
                    <a:pt x="1" y="7"/>
                    <a:pt x="0" y="7"/>
                  </a:cubicBezTo>
                  <a:cubicBezTo>
                    <a:pt x="0" y="8"/>
                    <a:pt x="1" y="9"/>
                    <a:pt x="1" y="10"/>
                  </a:cubicBezTo>
                  <a:cubicBezTo>
                    <a:pt x="1" y="12"/>
                    <a:pt x="0" y="12"/>
                    <a:pt x="0" y="14"/>
                  </a:cubicBezTo>
                  <a:cubicBezTo>
                    <a:pt x="0" y="15"/>
                    <a:pt x="0" y="18"/>
                    <a:pt x="2" y="18"/>
                  </a:cubicBezTo>
                  <a:cubicBezTo>
                    <a:pt x="3" y="19"/>
                    <a:pt x="4" y="18"/>
                    <a:pt x="4" y="21"/>
                  </a:cubicBezTo>
                  <a:cubicBezTo>
                    <a:pt x="6" y="20"/>
                    <a:pt x="10" y="16"/>
                    <a:pt x="12" y="17"/>
                  </a:cubicBezTo>
                  <a:cubicBezTo>
                    <a:pt x="13" y="18"/>
                    <a:pt x="14" y="19"/>
                    <a:pt x="15" y="19"/>
                  </a:cubicBezTo>
                  <a:cubicBezTo>
                    <a:pt x="16" y="19"/>
                    <a:pt x="17" y="21"/>
                    <a:pt x="17" y="22"/>
                  </a:cubicBezTo>
                  <a:cubicBezTo>
                    <a:pt x="18" y="23"/>
                    <a:pt x="18" y="24"/>
                    <a:pt x="18" y="25"/>
                  </a:cubicBezTo>
                  <a:cubicBezTo>
                    <a:pt x="19" y="26"/>
                    <a:pt x="20" y="27"/>
                    <a:pt x="21" y="28"/>
                  </a:cubicBezTo>
                  <a:cubicBezTo>
                    <a:pt x="23" y="29"/>
                    <a:pt x="25" y="31"/>
                    <a:pt x="28" y="33"/>
                  </a:cubicBezTo>
                  <a:cubicBezTo>
                    <a:pt x="30" y="35"/>
                    <a:pt x="31" y="35"/>
                    <a:pt x="33" y="36"/>
                  </a:cubicBezTo>
                  <a:cubicBezTo>
                    <a:pt x="36" y="38"/>
                    <a:pt x="38" y="41"/>
                    <a:pt x="42" y="42"/>
                  </a:cubicBezTo>
                  <a:cubicBezTo>
                    <a:pt x="44" y="43"/>
                    <a:pt x="44" y="46"/>
                    <a:pt x="45" y="48"/>
                  </a:cubicBezTo>
                  <a:cubicBezTo>
                    <a:pt x="45" y="50"/>
                    <a:pt x="42" y="52"/>
                    <a:pt x="43" y="55"/>
                  </a:cubicBezTo>
                  <a:cubicBezTo>
                    <a:pt x="43" y="54"/>
                    <a:pt x="49" y="49"/>
                    <a:pt x="49" y="48"/>
                  </a:cubicBezTo>
                  <a:cubicBezTo>
                    <a:pt x="50" y="47"/>
                    <a:pt x="47" y="45"/>
                    <a:pt x="47" y="45"/>
                  </a:cubicBezTo>
                  <a:cubicBezTo>
                    <a:pt x="45" y="43"/>
                    <a:pt x="49" y="39"/>
                    <a:pt x="50" y="40"/>
                  </a:cubicBezTo>
                  <a:cubicBezTo>
                    <a:pt x="51" y="41"/>
                    <a:pt x="52" y="41"/>
                    <a:pt x="53" y="41"/>
                  </a:cubicBezTo>
                  <a:cubicBezTo>
                    <a:pt x="54" y="42"/>
                    <a:pt x="54" y="43"/>
                    <a:pt x="55" y="44"/>
                  </a:cubicBezTo>
                  <a:cubicBezTo>
                    <a:pt x="57" y="44"/>
                    <a:pt x="54" y="40"/>
                    <a:pt x="53" y="39"/>
                  </a:cubicBezTo>
                  <a:cubicBezTo>
                    <a:pt x="51" y="37"/>
                    <a:pt x="47" y="37"/>
                    <a:pt x="44" y="35"/>
                  </a:cubicBezTo>
                  <a:cubicBezTo>
                    <a:pt x="43" y="34"/>
                    <a:pt x="46" y="32"/>
                    <a:pt x="44" y="32"/>
                  </a:cubicBezTo>
                  <a:cubicBezTo>
                    <a:pt x="43" y="31"/>
                    <a:pt x="41" y="32"/>
                    <a:pt x="39" y="31"/>
                  </a:cubicBezTo>
                  <a:cubicBezTo>
                    <a:pt x="37" y="30"/>
                    <a:pt x="36" y="28"/>
                    <a:pt x="35" y="26"/>
                  </a:cubicBezTo>
                  <a:cubicBezTo>
                    <a:pt x="34" y="24"/>
                    <a:pt x="34" y="22"/>
                    <a:pt x="32" y="21"/>
                  </a:cubicBezTo>
                  <a:cubicBezTo>
                    <a:pt x="31" y="20"/>
                    <a:pt x="27" y="19"/>
                    <a:pt x="27" y="17"/>
                  </a:cubicBezTo>
                  <a:cubicBezTo>
                    <a:pt x="27" y="16"/>
                    <a:pt x="27" y="15"/>
                    <a:pt x="27" y="15"/>
                  </a:cubicBezTo>
                  <a:cubicBezTo>
                    <a:pt x="28" y="13"/>
                    <a:pt x="28" y="13"/>
                    <a:pt x="28" y="12"/>
                  </a:cubicBezTo>
                  <a:cubicBezTo>
                    <a:pt x="27" y="9"/>
                    <a:pt x="30" y="10"/>
                    <a:pt x="30" y="9"/>
                  </a:cubicBezTo>
                  <a:cubicBezTo>
                    <a:pt x="31" y="8"/>
                    <a:pt x="32" y="8"/>
                    <a:pt x="32" y="8"/>
                  </a:cubicBezTo>
                  <a:cubicBezTo>
                    <a:pt x="34" y="8"/>
                    <a:pt x="34" y="9"/>
                    <a:pt x="34" y="10"/>
                  </a:cubicBezTo>
                  <a:cubicBezTo>
                    <a:pt x="35" y="10"/>
                    <a:pt x="36" y="10"/>
                    <a:pt x="37" y="10"/>
                  </a:cubicBezTo>
                  <a:cubicBezTo>
                    <a:pt x="37" y="9"/>
                    <a:pt x="36" y="10"/>
                    <a:pt x="37"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3" name="Freeform 648"/>
            <p:cNvSpPr>
              <a:spLocks/>
            </p:cNvSpPr>
            <p:nvPr/>
          </p:nvSpPr>
          <p:spPr bwMode="auto">
            <a:xfrm>
              <a:off x="12330767" y="6685324"/>
              <a:ext cx="251592" cy="235731"/>
            </a:xfrm>
            <a:custGeom>
              <a:avLst/>
              <a:gdLst>
                <a:gd name="T0" fmla="*/ 12 w 27"/>
                <a:gd name="T1" fmla="*/ 10 h 25"/>
                <a:gd name="T2" fmla="*/ 21 w 27"/>
                <a:gd name="T3" fmla="*/ 9 h 25"/>
                <a:gd name="T4" fmla="*/ 27 w 27"/>
                <a:gd name="T5" fmla="*/ 11 h 25"/>
                <a:gd name="T6" fmla="*/ 25 w 27"/>
                <a:gd name="T7" fmla="*/ 4 h 25"/>
                <a:gd name="T8" fmla="*/ 17 w 27"/>
                <a:gd name="T9" fmla="*/ 3 h 25"/>
                <a:gd name="T10" fmla="*/ 13 w 27"/>
                <a:gd name="T11" fmla="*/ 0 h 25"/>
                <a:gd name="T12" fmla="*/ 11 w 27"/>
                <a:gd name="T13" fmla="*/ 2 h 25"/>
                <a:gd name="T14" fmla="*/ 6 w 27"/>
                <a:gd name="T15" fmla="*/ 7 h 25"/>
                <a:gd name="T16" fmla="*/ 1 w 27"/>
                <a:gd name="T17" fmla="*/ 7 h 25"/>
                <a:gd name="T18" fmla="*/ 1 w 27"/>
                <a:gd name="T19" fmla="*/ 11 h 25"/>
                <a:gd name="T20" fmla="*/ 3 w 27"/>
                <a:gd name="T21" fmla="*/ 10 h 25"/>
                <a:gd name="T22" fmla="*/ 4 w 27"/>
                <a:gd name="T23" fmla="*/ 13 h 25"/>
                <a:gd name="T24" fmla="*/ 6 w 27"/>
                <a:gd name="T25" fmla="*/ 10 h 25"/>
                <a:gd name="T26" fmla="*/ 11 w 27"/>
                <a:gd name="T27" fmla="*/ 17 h 25"/>
                <a:gd name="T28" fmla="*/ 23 w 27"/>
                <a:gd name="T29" fmla="*/ 25 h 25"/>
                <a:gd name="T30" fmla="*/ 21 w 27"/>
                <a:gd name="T31" fmla="*/ 22 h 25"/>
                <a:gd name="T32" fmla="*/ 16 w 27"/>
                <a:gd name="T33" fmla="*/ 19 h 25"/>
                <a:gd name="T34" fmla="*/ 12 w 27"/>
                <a:gd name="T35" fmla="*/ 10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27" h="25">
                  <a:moveTo>
                    <a:pt x="12" y="10"/>
                  </a:moveTo>
                  <a:cubicBezTo>
                    <a:pt x="15" y="10"/>
                    <a:pt x="18" y="8"/>
                    <a:pt x="21" y="9"/>
                  </a:cubicBezTo>
                  <a:cubicBezTo>
                    <a:pt x="23" y="9"/>
                    <a:pt x="25" y="10"/>
                    <a:pt x="27" y="11"/>
                  </a:cubicBezTo>
                  <a:cubicBezTo>
                    <a:pt x="26" y="9"/>
                    <a:pt x="26" y="7"/>
                    <a:pt x="25" y="4"/>
                  </a:cubicBezTo>
                  <a:cubicBezTo>
                    <a:pt x="22" y="6"/>
                    <a:pt x="19" y="4"/>
                    <a:pt x="17" y="3"/>
                  </a:cubicBezTo>
                  <a:cubicBezTo>
                    <a:pt x="15" y="2"/>
                    <a:pt x="14" y="2"/>
                    <a:pt x="13" y="0"/>
                  </a:cubicBezTo>
                  <a:cubicBezTo>
                    <a:pt x="13" y="0"/>
                    <a:pt x="11" y="1"/>
                    <a:pt x="11" y="2"/>
                  </a:cubicBezTo>
                  <a:cubicBezTo>
                    <a:pt x="9" y="3"/>
                    <a:pt x="10" y="8"/>
                    <a:pt x="6" y="7"/>
                  </a:cubicBezTo>
                  <a:cubicBezTo>
                    <a:pt x="4" y="6"/>
                    <a:pt x="2" y="7"/>
                    <a:pt x="1" y="7"/>
                  </a:cubicBezTo>
                  <a:cubicBezTo>
                    <a:pt x="0" y="8"/>
                    <a:pt x="1" y="11"/>
                    <a:pt x="1" y="11"/>
                  </a:cubicBezTo>
                  <a:cubicBezTo>
                    <a:pt x="1" y="11"/>
                    <a:pt x="3" y="10"/>
                    <a:pt x="3" y="10"/>
                  </a:cubicBezTo>
                  <a:cubicBezTo>
                    <a:pt x="4" y="10"/>
                    <a:pt x="4" y="12"/>
                    <a:pt x="4" y="13"/>
                  </a:cubicBezTo>
                  <a:cubicBezTo>
                    <a:pt x="4" y="11"/>
                    <a:pt x="5" y="8"/>
                    <a:pt x="6" y="10"/>
                  </a:cubicBezTo>
                  <a:cubicBezTo>
                    <a:pt x="7" y="13"/>
                    <a:pt x="9" y="15"/>
                    <a:pt x="11" y="17"/>
                  </a:cubicBezTo>
                  <a:cubicBezTo>
                    <a:pt x="14" y="20"/>
                    <a:pt x="19" y="22"/>
                    <a:pt x="23" y="25"/>
                  </a:cubicBezTo>
                  <a:cubicBezTo>
                    <a:pt x="23" y="23"/>
                    <a:pt x="23" y="23"/>
                    <a:pt x="21" y="22"/>
                  </a:cubicBezTo>
                  <a:cubicBezTo>
                    <a:pt x="19" y="21"/>
                    <a:pt x="17" y="20"/>
                    <a:pt x="16" y="19"/>
                  </a:cubicBezTo>
                  <a:cubicBezTo>
                    <a:pt x="14" y="17"/>
                    <a:pt x="9" y="10"/>
                    <a:pt x="12"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4" name="Freeform 649"/>
            <p:cNvSpPr>
              <a:spLocks/>
            </p:cNvSpPr>
            <p:nvPr/>
          </p:nvSpPr>
          <p:spPr bwMode="auto">
            <a:xfrm>
              <a:off x="11470893" y="6414553"/>
              <a:ext cx="617835" cy="531986"/>
            </a:xfrm>
            <a:custGeom>
              <a:avLst/>
              <a:gdLst>
                <a:gd name="T0" fmla="*/ 59 w 66"/>
                <a:gd name="T1" fmla="*/ 31 h 57"/>
                <a:gd name="T2" fmla="*/ 56 w 66"/>
                <a:gd name="T3" fmla="*/ 30 h 57"/>
                <a:gd name="T4" fmla="*/ 60 w 66"/>
                <a:gd name="T5" fmla="*/ 24 h 57"/>
                <a:gd name="T6" fmla="*/ 63 w 66"/>
                <a:gd name="T7" fmla="*/ 23 h 57"/>
                <a:gd name="T8" fmla="*/ 65 w 66"/>
                <a:gd name="T9" fmla="*/ 15 h 57"/>
                <a:gd name="T10" fmla="*/ 60 w 66"/>
                <a:gd name="T11" fmla="*/ 13 h 57"/>
                <a:gd name="T12" fmla="*/ 57 w 66"/>
                <a:gd name="T13" fmla="*/ 11 h 57"/>
                <a:gd name="T14" fmla="*/ 55 w 66"/>
                <a:gd name="T15" fmla="*/ 11 h 57"/>
                <a:gd name="T16" fmla="*/ 48 w 66"/>
                <a:gd name="T17" fmla="*/ 7 h 57"/>
                <a:gd name="T18" fmla="*/ 43 w 66"/>
                <a:gd name="T19" fmla="*/ 5 h 57"/>
                <a:gd name="T20" fmla="*/ 38 w 66"/>
                <a:gd name="T21" fmla="*/ 1 h 57"/>
                <a:gd name="T22" fmla="*/ 34 w 66"/>
                <a:gd name="T23" fmla="*/ 1 h 57"/>
                <a:gd name="T24" fmla="*/ 33 w 66"/>
                <a:gd name="T25" fmla="*/ 5 h 57"/>
                <a:gd name="T26" fmla="*/ 30 w 66"/>
                <a:gd name="T27" fmla="*/ 8 h 57"/>
                <a:gd name="T28" fmla="*/ 26 w 66"/>
                <a:gd name="T29" fmla="*/ 10 h 57"/>
                <a:gd name="T30" fmla="*/ 24 w 66"/>
                <a:gd name="T31" fmla="*/ 12 h 57"/>
                <a:gd name="T32" fmla="*/ 20 w 66"/>
                <a:gd name="T33" fmla="*/ 11 h 57"/>
                <a:gd name="T34" fmla="*/ 16 w 66"/>
                <a:gd name="T35" fmla="*/ 10 h 57"/>
                <a:gd name="T36" fmla="*/ 16 w 66"/>
                <a:gd name="T37" fmla="*/ 16 h 57"/>
                <a:gd name="T38" fmla="*/ 9 w 66"/>
                <a:gd name="T39" fmla="*/ 15 h 57"/>
                <a:gd name="T40" fmla="*/ 1 w 66"/>
                <a:gd name="T41" fmla="*/ 17 h 57"/>
                <a:gd name="T42" fmla="*/ 2 w 66"/>
                <a:gd name="T43" fmla="*/ 19 h 57"/>
                <a:gd name="T44" fmla="*/ 4 w 66"/>
                <a:gd name="T45" fmla="*/ 21 h 57"/>
                <a:gd name="T46" fmla="*/ 15 w 66"/>
                <a:gd name="T47" fmla="*/ 25 h 57"/>
                <a:gd name="T48" fmla="*/ 14 w 66"/>
                <a:gd name="T49" fmla="*/ 28 h 57"/>
                <a:gd name="T50" fmla="*/ 19 w 66"/>
                <a:gd name="T51" fmla="*/ 31 h 57"/>
                <a:gd name="T52" fmla="*/ 20 w 66"/>
                <a:gd name="T53" fmla="*/ 35 h 57"/>
                <a:gd name="T54" fmla="*/ 22 w 66"/>
                <a:gd name="T55" fmla="*/ 38 h 57"/>
                <a:gd name="T56" fmla="*/ 19 w 66"/>
                <a:gd name="T57" fmla="*/ 36 h 57"/>
                <a:gd name="T58" fmla="*/ 16 w 66"/>
                <a:gd name="T59" fmla="*/ 49 h 57"/>
                <a:gd name="T60" fmla="*/ 27 w 66"/>
                <a:gd name="T61" fmla="*/ 53 h 57"/>
                <a:gd name="T62" fmla="*/ 30 w 66"/>
                <a:gd name="T63" fmla="*/ 53 h 57"/>
                <a:gd name="T64" fmla="*/ 33 w 66"/>
                <a:gd name="T65" fmla="*/ 55 h 57"/>
                <a:gd name="T66" fmla="*/ 40 w 66"/>
                <a:gd name="T67" fmla="*/ 54 h 57"/>
                <a:gd name="T68" fmla="*/ 47 w 66"/>
                <a:gd name="T69" fmla="*/ 48 h 57"/>
                <a:gd name="T70" fmla="*/ 57 w 66"/>
                <a:gd name="T71" fmla="*/ 50 h 57"/>
                <a:gd name="T72" fmla="*/ 62 w 66"/>
                <a:gd name="T73" fmla="*/ 47 h 57"/>
                <a:gd name="T74" fmla="*/ 62 w 66"/>
                <a:gd name="T75" fmla="*/ 45 h 57"/>
                <a:gd name="T76" fmla="*/ 59 w 66"/>
                <a:gd name="T77" fmla="*/ 38 h 57"/>
                <a:gd name="T78" fmla="*/ 59 w 66"/>
                <a:gd name="T79" fmla="*/ 34 h 57"/>
                <a:gd name="T80" fmla="*/ 59 w 66"/>
                <a:gd name="T81" fmla="*/ 31 h 57"/>
                <a:gd name="T82" fmla="*/ 59 w 66"/>
                <a:gd name="T83" fmla="*/ 31 h 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66" h="57">
                  <a:moveTo>
                    <a:pt x="59" y="31"/>
                  </a:moveTo>
                  <a:cubicBezTo>
                    <a:pt x="58" y="29"/>
                    <a:pt x="55" y="33"/>
                    <a:pt x="56" y="30"/>
                  </a:cubicBezTo>
                  <a:cubicBezTo>
                    <a:pt x="56" y="29"/>
                    <a:pt x="59" y="24"/>
                    <a:pt x="60" y="24"/>
                  </a:cubicBezTo>
                  <a:cubicBezTo>
                    <a:pt x="61" y="23"/>
                    <a:pt x="62" y="25"/>
                    <a:pt x="63" y="23"/>
                  </a:cubicBezTo>
                  <a:cubicBezTo>
                    <a:pt x="64" y="20"/>
                    <a:pt x="63" y="18"/>
                    <a:pt x="65" y="15"/>
                  </a:cubicBezTo>
                  <a:cubicBezTo>
                    <a:pt x="66" y="13"/>
                    <a:pt x="61" y="13"/>
                    <a:pt x="60" y="13"/>
                  </a:cubicBezTo>
                  <a:cubicBezTo>
                    <a:pt x="58" y="13"/>
                    <a:pt x="57" y="12"/>
                    <a:pt x="57" y="11"/>
                  </a:cubicBezTo>
                  <a:cubicBezTo>
                    <a:pt x="56" y="11"/>
                    <a:pt x="55" y="11"/>
                    <a:pt x="55" y="11"/>
                  </a:cubicBezTo>
                  <a:cubicBezTo>
                    <a:pt x="53" y="11"/>
                    <a:pt x="48" y="9"/>
                    <a:pt x="48" y="7"/>
                  </a:cubicBezTo>
                  <a:cubicBezTo>
                    <a:pt x="47" y="10"/>
                    <a:pt x="44" y="5"/>
                    <a:pt x="43" y="5"/>
                  </a:cubicBezTo>
                  <a:cubicBezTo>
                    <a:pt x="41" y="4"/>
                    <a:pt x="39" y="3"/>
                    <a:pt x="38" y="1"/>
                  </a:cubicBezTo>
                  <a:cubicBezTo>
                    <a:pt x="37" y="0"/>
                    <a:pt x="35" y="0"/>
                    <a:pt x="34" y="1"/>
                  </a:cubicBezTo>
                  <a:cubicBezTo>
                    <a:pt x="33" y="2"/>
                    <a:pt x="32" y="4"/>
                    <a:pt x="33" y="5"/>
                  </a:cubicBezTo>
                  <a:cubicBezTo>
                    <a:pt x="33" y="6"/>
                    <a:pt x="31" y="7"/>
                    <a:pt x="30" y="8"/>
                  </a:cubicBezTo>
                  <a:cubicBezTo>
                    <a:pt x="29" y="8"/>
                    <a:pt x="27" y="8"/>
                    <a:pt x="26" y="10"/>
                  </a:cubicBezTo>
                  <a:cubicBezTo>
                    <a:pt x="26" y="11"/>
                    <a:pt x="25" y="12"/>
                    <a:pt x="24" y="12"/>
                  </a:cubicBezTo>
                  <a:cubicBezTo>
                    <a:pt x="22" y="12"/>
                    <a:pt x="21" y="12"/>
                    <a:pt x="20" y="11"/>
                  </a:cubicBezTo>
                  <a:cubicBezTo>
                    <a:pt x="18" y="11"/>
                    <a:pt x="18" y="10"/>
                    <a:pt x="16" y="10"/>
                  </a:cubicBezTo>
                  <a:cubicBezTo>
                    <a:pt x="14" y="9"/>
                    <a:pt x="20" y="16"/>
                    <a:pt x="16" y="16"/>
                  </a:cubicBezTo>
                  <a:cubicBezTo>
                    <a:pt x="13" y="16"/>
                    <a:pt x="11" y="17"/>
                    <a:pt x="9" y="15"/>
                  </a:cubicBezTo>
                  <a:cubicBezTo>
                    <a:pt x="8" y="14"/>
                    <a:pt x="1" y="16"/>
                    <a:pt x="1" y="17"/>
                  </a:cubicBezTo>
                  <a:cubicBezTo>
                    <a:pt x="1" y="18"/>
                    <a:pt x="4" y="18"/>
                    <a:pt x="2" y="19"/>
                  </a:cubicBezTo>
                  <a:cubicBezTo>
                    <a:pt x="0" y="20"/>
                    <a:pt x="3" y="21"/>
                    <a:pt x="4" y="21"/>
                  </a:cubicBezTo>
                  <a:cubicBezTo>
                    <a:pt x="6" y="22"/>
                    <a:pt x="15" y="23"/>
                    <a:pt x="15" y="25"/>
                  </a:cubicBezTo>
                  <a:cubicBezTo>
                    <a:pt x="15" y="26"/>
                    <a:pt x="13" y="26"/>
                    <a:pt x="14" y="28"/>
                  </a:cubicBezTo>
                  <a:cubicBezTo>
                    <a:pt x="16" y="30"/>
                    <a:pt x="17" y="30"/>
                    <a:pt x="19" y="31"/>
                  </a:cubicBezTo>
                  <a:cubicBezTo>
                    <a:pt x="21" y="32"/>
                    <a:pt x="18" y="34"/>
                    <a:pt x="20" y="35"/>
                  </a:cubicBezTo>
                  <a:cubicBezTo>
                    <a:pt x="20" y="35"/>
                    <a:pt x="22" y="38"/>
                    <a:pt x="22" y="38"/>
                  </a:cubicBezTo>
                  <a:cubicBezTo>
                    <a:pt x="21" y="39"/>
                    <a:pt x="20" y="36"/>
                    <a:pt x="19" y="36"/>
                  </a:cubicBezTo>
                  <a:cubicBezTo>
                    <a:pt x="18" y="36"/>
                    <a:pt x="19" y="48"/>
                    <a:pt x="16" y="49"/>
                  </a:cubicBezTo>
                  <a:cubicBezTo>
                    <a:pt x="19" y="51"/>
                    <a:pt x="23" y="54"/>
                    <a:pt x="27" y="53"/>
                  </a:cubicBezTo>
                  <a:cubicBezTo>
                    <a:pt x="28" y="53"/>
                    <a:pt x="29" y="52"/>
                    <a:pt x="30" y="53"/>
                  </a:cubicBezTo>
                  <a:cubicBezTo>
                    <a:pt x="31" y="53"/>
                    <a:pt x="32" y="54"/>
                    <a:pt x="33" y="55"/>
                  </a:cubicBezTo>
                  <a:cubicBezTo>
                    <a:pt x="35" y="56"/>
                    <a:pt x="41" y="57"/>
                    <a:pt x="40" y="54"/>
                  </a:cubicBezTo>
                  <a:cubicBezTo>
                    <a:pt x="39" y="49"/>
                    <a:pt x="44" y="47"/>
                    <a:pt x="47" y="48"/>
                  </a:cubicBezTo>
                  <a:cubicBezTo>
                    <a:pt x="51" y="49"/>
                    <a:pt x="53" y="52"/>
                    <a:pt x="57" y="50"/>
                  </a:cubicBezTo>
                  <a:cubicBezTo>
                    <a:pt x="59" y="49"/>
                    <a:pt x="60" y="48"/>
                    <a:pt x="62" y="47"/>
                  </a:cubicBezTo>
                  <a:cubicBezTo>
                    <a:pt x="62" y="47"/>
                    <a:pt x="64" y="45"/>
                    <a:pt x="62" y="45"/>
                  </a:cubicBezTo>
                  <a:cubicBezTo>
                    <a:pt x="60" y="44"/>
                    <a:pt x="58" y="40"/>
                    <a:pt x="59" y="38"/>
                  </a:cubicBezTo>
                  <a:cubicBezTo>
                    <a:pt x="61" y="36"/>
                    <a:pt x="60" y="36"/>
                    <a:pt x="59" y="34"/>
                  </a:cubicBezTo>
                  <a:cubicBezTo>
                    <a:pt x="59" y="33"/>
                    <a:pt x="59" y="32"/>
                    <a:pt x="59" y="31"/>
                  </a:cubicBezTo>
                  <a:cubicBezTo>
                    <a:pt x="58" y="30"/>
                    <a:pt x="59" y="32"/>
                    <a:pt x="59" y="3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5" name="Freeform 650"/>
            <p:cNvSpPr>
              <a:spLocks/>
            </p:cNvSpPr>
            <p:nvPr/>
          </p:nvSpPr>
          <p:spPr bwMode="auto">
            <a:xfrm>
              <a:off x="11983632" y="6621615"/>
              <a:ext cx="207006" cy="140163"/>
            </a:xfrm>
            <a:custGeom>
              <a:avLst/>
              <a:gdLst>
                <a:gd name="T0" fmla="*/ 17 w 22"/>
                <a:gd name="T1" fmla="*/ 1 h 15"/>
                <a:gd name="T2" fmla="*/ 9 w 22"/>
                <a:gd name="T3" fmla="*/ 1 h 15"/>
                <a:gd name="T4" fmla="*/ 8 w 22"/>
                <a:gd name="T5" fmla="*/ 2 h 15"/>
                <a:gd name="T6" fmla="*/ 5 w 22"/>
                <a:gd name="T7" fmla="*/ 2 h 15"/>
                <a:gd name="T8" fmla="*/ 3 w 22"/>
                <a:gd name="T9" fmla="*/ 5 h 15"/>
                <a:gd name="T10" fmla="*/ 1 w 22"/>
                <a:gd name="T11" fmla="*/ 9 h 15"/>
                <a:gd name="T12" fmla="*/ 4 w 22"/>
                <a:gd name="T13" fmla="*/ 10 h 15"/>
                <a:gd name="T14" fmla="*/ 7 w 22"/>
                <a:gd name="T15" fmla="*/ 11 h 15"/>
                <a:gd name="T16" fmla="*/ 11 w 22"/>
                <a:gd name="T17" fmla="*/ 10 h 15"/>
                <a:gd name="T18" fmla="*/ 13 w 22"/>
                <a:gd name="T19" fmla="*/ 10 h 15"/>
                <a:gd name="T20" fmla="*/ 16 w 22"/>
                <a:gd name="T21" fmla="*/ 8 h 15"/>
                <a:gd name="T22" fmla="*/ 18 w 22"/>
                <a:gd name="T23" fmla="*/ 9 h 15"/>
                <a:gd name="T24" fmla="*/ 21 w 22"/>
                <a:gd name="T25" fmla="*/ 8 h 15"/>
                <a:gd name="T26" fmla="*/ 22 w 22"/>
                <a:gd name="T27" fmla="*/ 5 h 15"/>
                <a:gd name="T28" fmla="*/ 18 w 22"/>
                <a:gd name="T29" fmla="*/ 4 h 15"/>
                <a:gd name="T30" fmla="*/ 17 w 22"/>
                <a:gd name="T31" fmla="*/ 1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22" h="15">
                  <a:moveTo>
                    <a:pt x="17" y="1"/>
                  </a:moveTo>
                  <a:cubicBezTo>
                    <a:pt x="14" y="0"/>
                    <a:pt x="12" y="1"/>
                    <a:pt x="9" y="1"/>
                  </a:cubicBezTo>
                  <a:cubicBezTo>
                    <a:pt x="7" y="1"/>
                    <a:pt x="9" y="1"/>
                    <a:pt x="8" y="2"/>
                  </a:cubicBezTo>
                  <a:cubicBezTo>
                    <a:pt x="7" y="2"/>
                    <a:pt x="5" y="2"/>
                    <a:pt x="5" y="2"/>
                  </a:cubicBezTo>
                  <a:cubicBezTo>
                    <a:pt x="4" y="2"/>
                    <a:pt x="3" y="5"/>
                    <a:pt x="3" y="5"/>
                  </a:cubicBezTo>
                  <a:cubicBezTo>
                    <a:pt x="2" y="6"/>
                    <a:pt x="0" y="10"/>
                    <a:pt x="1" y="9"/>
                  </a:cubicBezTo>
                  <a:cubicBezTo>
                    <a:pt x="3" y="9"/>
                    <a:pt x="3" y="8"/>
                    <a:pt x="4" y="10"/>
                  </a:cubicBezTo>
                  <a:cubicBezTo>
                    <a:pt x="4" y="12"/>
                    <a:pt x="5" y="11"/>
                    <a:pt x="7" y="11"/>
                  </a:cubicBezTo>
                  <a:cubicBezTo>
                    <a:pt x="8" y="11"/>
                    <a:pt x="10" y="11"/>
                    <a:pt x="11" y="10"/>
                  </a:cubicBezTo>
                  <a:cubicBezTo>
                    <a:pt x="12" y="8"/>
                    <a:pt x="13" y="9"/>
                    <a:pt x="13" y="10"/>
                  </a:cubicBezTo>
                  <a:cubicBezTo>
                    <a:pt x="16" y="15"/>
                    <a:pt x="15" y="8"/>
                    <a:pt x="16" y="8"/>
                  </a:cubicBezTo>
                  <a:cubicBezTo>
                    <a:pt x="17" y="8"/>
                    <a:pt x="17" y="9"/>
                    <a:pt x="18" y="9"/>
                  </a:cubicBezTo>
                  <a:cubicBezTo>
                    <a:pt x="19" y="9"/>
                    <a:pt x="20" y="9"/>
                    <a:pt x="21" y="8"/>
                  </a:cubicBezTo>
                  <a:cubicBezTo>
                    <a:pt x="22" y="7"/>
                    <a:pt x="22" y="7"/>
                    <a:pt x="22" y="5"/>
                  </a:cubicBezTo>
                  <a:cubicBezTo>
                    <a:pt x="22" y="5"/>
                    <a:pt x="19" y="4"/>
                    <a:pt x="18" y="4"/>
                  </a:cubicBezTo>
                  <a:cubicBezTo>
                    <a:pt x="17" y="3"/>
                    <a:pt x="17" y="2"/>
                    <a:pt x="17"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6" name="Freeform 651"/>
            <p:cNvSpPr>
              <a:spLocks/>
            </p:cNvSpPr>
            <p:nvPr/>
          </p:nvSpPr>
          <p:spPr bwMode="auto">
            <a:xfrm>
              <a:off x="11808475" y="6395439"/>
              <a:ext cx="194268" cy="121050"/>
            </a:xfrm>
            <a:custGeom>
              <a:avLst/>
              <a:gdLst>
                <a:gd name="T0" fmla="*/ 19 w 21"/>
                <a:gd name="T1" fmla="*/ 9 h 13"/>
                <a:gd name="T2" fmla="*/ 20 w 21"/>
                <a:gd name="T3" fmla="*/ 6 h 13"/>
                <a:gd name="T4" fmla="*/ 18 w 21"/>
                <a:gd name="T5" fmla="*/ 3 h 13"/>
                <a:gd name="T6" fmla="*/ 13 w 21"/>
                <a:gd name="T7" fmla="*/ 0 h 13"/>
                <a:gd name="T8" fmla="*/ 8 w 21"/>
                <a:gd name="T9" fmla="*/ 1 h 13"/>
                <a:gd name="T10" fmla="*/ 3 w 21"/>
                <a:gd name="T11" fmla="*/ 1 h 13"/>
                <a:gd name="T12" fmla="*/ 5 w 21"/>
                <a:gd name="T13" fmla="*/ 6 h 13"/>
                <a:gd name="T14" fmla="*/ 10 w 21"/>
                <a:gd name="T15" fmla="*/ 9 h 13"/>
                <a:gd name="T16" fmla="*/ 12 w 21"/>
                <a:gd name="T17" fmla="*/ 9 h 13"/>
                <a:gd name="T18" fmla="*/ 18 w 21"/>
                <a:gd name="T19" fmla="*/ 13 h 13"/>
                <a:gd name="T20" fmla="*/ 19 w 21"/>
                <a:gd name="T21" fmla="*/ 9 h 13"/>
                <a:gd name="T22" fmla="*/ 19 w 21"/>
                <a:gd name="T23"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1" h="13">
                  <a:moveTo>
                    <a:pt x="19" y="9"/>
                  </a:moveTo>
                  <a:cubicBezTo>
                    <a:pt x="18" y="9"/>
                    <a:pt x="21" y="7"/>
                    <a:pt x="20" y="6"/>
                  </a:cubicBezTo>
                  <a:cubicBezTo>
                    <a:pt x="20" y="5"/>
                    <a:pt x="19" y="3"/>
                    <a:pt x="18" y="3"/>
                  </a:cubicBezTo>
                  <a:cubicBezTo>
                    <a:pt x="17" y="2"/>
                    <a:pt x="15" y="0"/>
                    <a:pt x="13" y="0"/>
                  </a:cubicBezTo>
                  <a:cubicBezTo>
                    <a:pt x="11" y="0"/>
                    <a:pt x="10" y="1"/>
                    <a:pt x="8" y="1"/>
                  </a:cubicBezTo>
                  <a:cubicBezTo>
                    <a:pt x="6" y="1"/>
                    <a:pt x="5" y="0"/>
                    <a:pt x="3" y="1"/>
                  </a:cubicBezTo>
                  <a:cubicBezTo>
                    <a:pt x="0" y="3"/>
                    <a:pt x="3" y="5"/>
                    <a:pt x="5" y="6"/>
                  </a:cubicBezTo>
                  <a:cubicBezTo>
                    <a:pt x="7" y="7"/>
                    <a:pt x="8" y="7"/>
                    <a:pt x="10" y="9"/>
                  </a:cubicBezTo>
                  <a:cubicBezTo>
                    <a:pt x="10" y="10"/>
                    <a:pt x="12" y="10"/>
                    <a:pt x="12" y="9"/>
                  </a:cubicBezTo>
                  <a:cubicBezTo>
                    <a:pt x="12" y="10"/>
                    <a:pt x="17" y="13"/>
                    <a:pt x="18" y="13"/>
                  </a:cubicBezTo>
                  <a:cubicBezTo>
                    <a:pt x="18" y="11"/>
                    <a:pt x="18" y="10"/>
                    <a:pt x="19" y="9"/>
                  </a:cubicBezTo>
                  <a:cubicBezTo>
                    <a:pt x="19" y="9"/>
                    <a:pt x="17" y="10"/>
                    <a:pt x="19" y="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7" name="Freeform 652"/>
            <p:cNvSpPr>
              <a:spLocks/>
            </p:cNvSpPr>
            <p:nvPr/>
          </p:nvSpPr>
          <p:spPr bwMode="auto">
            <a:xfrm>
              <a:off x="11967711" y="6481449"/>
              <a:ext cx="35033" cy="35042"/>
            </a:xfrm>
            <a:custGeom>
              <a:avLst/>
              <a:gdLst>
                <a:gd name="T0" fmla="*/ 2 w 4"/>
                <a:gd name="T1" fmla="*/ 0 h 4"/>
                <a:gd name="T2" fmla="*/ 1 w 4"/>
                <a:gd name="T3" fmla="*/ 3 h 4"/>
                <a:gd name="T4" fmla="*/ 4 w 4"/>
                <a:gd name="T5" fmla="*/ 4 h 4"/>
                <a:gd name="T6" fmla="*/ 2 w 4"/>
                <a:gd name="T7" fmla="*/ 0 h 4"/>
                <a:gd name="T8" fmla="*/ 2 w 4"/>
                <a:gd name="T9" fmla="*/ 0 h 4"/>
              </a:gdLst>
              <a:ahLst/>
              <a:cxnLst>
                <a:cxn ang="0">
                  <a:pos x="T0" y="T1"/>
                </a:cxn>
                <a:cxn ang="0">
                  <a:pos x="T2" y="T3"/>
                </a:cxn>
                <a:cxn ang="0">
                  <a:pos x="T4" y="T5"/>
                </a:cxn>
                <a:cxn ang="0">
                  <a:pos x="T6" y="T7"/>
                </a:cxn>
                <a:cxn ang="0">
                  <a:pos x="T8" y="T9"/>
                </a:cxn>
              </a:cxnLst>
              <a:rect l="0" t="0" r="r" b="b"/>
              <a:pathLst>
                <a:path w="4" h="4">
                  <a:moveTo>
                    <a:pt x="2" y="0"/>
                  </a:moveTo>
                  <a:cubicBezTo>
                    <a:pt x="1" y="0"/>
                    <a:pt x="1" y="2"/>
                    <a:pt x="1" y="3"/>
                  </a:cubicBezTo>
                  <a:cubicBezTo>
                    <a:pt x="1" y="4"/>
                    <a:pt x="3" y="4"/>
                    <a:pt x="4" y="4"/>
                  </a:cubicBezTo>
                  <a:cubicBezTo>
                    <a:pt x="4" y="2"/>
                    <a:pt x="4" y="1"/>
                    <a:pt x="2" y="0"/>
                  </a:cubicBezTo>
                  <a:cubicBezTo>
                    <a:pt x="0" y="1"/>
                    <a:pt x="3" y="1"/>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8" name="Freeform 653"/>
            <p:cNvSpPr>
              <a:spLocks/>
            </p:cNvSpPr>
            <p:nvPr/>
          </p:nvSpPr>
          <p:spPr bwMode="auto">
            <a:xfrm>
              <a:off x="11853061" y="6264832"/>
              <a:ext cx="187902" cy="168837"/>
            </a:xfrm>
            <a:custGeom>
              <a:avLst/>
              <a:gdLst>
                <a:gd name="T0" fmla="*/ 5 w 20"/>
                <a:gd name="T1" fmla="*/ 14 h 18"/>
                <a:gd name="T2" fmla="*/ 14 w 20"/>
                <a:gd name="T3" fmla="*/ 18 h 18"/>
                <a:gd name="T4" fmla="*/ 14 w 20"/>
                <a:gd name="T5" fmla="*/ 13 h 18"/>
                <a:gd name="T6" fmla="*/ 17 w 20"/>
                <a:gd name="T7" fmla="*/ 11 h 18"/>
                <a:gd name="T8" fmla="*/ 18 w 20"/>
                <a:gd name="T9" fmla="*/ 6 h 18"/>
                <a:gd name="T10" fmla="*/ 20 w 20"/>
                <a:gd name="T11" fmla="*/ 5 h 18"/>
                <a:gd name="T12" fmla="*/ 19 w 20"/>
                <a:gd name="T13" fmla="*/ 0 h 18"/>
                <a:gd name="T14" fmla="*/ 15 w 20"/>
                <a:gd name="T15" fmla="*/ 1 h 18"/>
                <a:gd name="T16" fmla="*/ 10 w 20"/>
                <a:gd name="T17" fmla="*/ 3 h 18"/>
                <a:gd name="T18" fmla="*/ 12 w 20"/>
                <a:gd name="T19" fmla="*/ 6 h 18"/>
                <a:gd name="T20" fmla="*/ 10 w 20"/>
                <a:gd name="T21" fmla="*/ 4 h 18"/>
                <a:gd name="T22" fmla="*/ 7 w 20"/>
                <a:gd name="T23" fmla="*/ 6 h 18"/>
                <a:gd name="T24" fmla="*/ 5 w 20"/>
                <a:gd name="T25" fmla="*/ 8 h 18"/>
                <a:gd name="T26" fmla="*/ 5 w 20"/>
                <a:gd name="T27" fmla="*/ 12 h 18"/>
                <a:gd name="T28" fmla="*/ 3 w 20"/>
                <a:gd name="T29" fmla="*/ 12 h 18"/>
                <a:gd name="T30" fmla="*/ 4 w 20"/>
                <a:gd name="T31" fmla="*/ 12 h 18"/>
                <a:gd name="T32" fmla="*/ 3 w 20"/>
                <a:gd name="T33" fmla="*/ 12 h 18"/>
                <a:gd name="T34" fmla="*/ 4 w 20"/>
                <a:gd name="T35" fmla="*/ 14 h 18"/>
                <a:gd name="T36" fmla="*/ 2 w 20"/>
                <a:gd name="T37" fmla="*/ 13 h 18"/>
                <a:gd name="T38" fmla="*/ 3 w 20"/>
                <a:gd name="T39" fmla="*/ 14 h 18"/>
                <a:gd name="T40" fmla="*/ 1 w 20"/>
                <a:gd name="T41" fmla="*/ 14 h 18"/>
                <a:gd name="T42" fmla="*/ 2 w 20"/>
                <a:gd name="T43" fmla="*/ 15 h 18"/>
                <a:gd name="T44" fmla="*/ 0 w 20"/>
                <a:gd name="T45" fmla="*/ 15 h 18"/>
                <a:gd name="T46" fmla="*/ 5 w 20"/>
                <a:gd name="T47" fmla="*/ 14 h 18"/>
                <a:gd name="T48" fmla="*/ 5 w 20"/>
                <a:gd name="T49" fmla="*/ 14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20" h="18">
                  <a:moveTo>
                    <a:pt x="5" y="14"/>
                  </a:moveTo>
                  <a:cubicBezTo>
                    <a:pt x="7" y="12"/>
                    <a:pt x="13" y="16"/>
                    <a:pt x="14" y="18"/>
                  </a:cubicBezTo>
                  <a:cubicBezTo>
                    <a:pt x="15" y="16"/>
                    <a:pt x="15" y="14"/>
                    <a:pt x="14" y="13"/>
                  </a:cubicBezTo>
                  <a:cubicBezTo>
                    <a:pt x="13" y="9"/>
                    <a:pt x="15" y="11"/>
                    <a:pt x="17" y="11"/>
                  </a:cubicBezTo>
                  <a:cubicBezTo>
                    <a:pt x="19" y="10"/>
                    <a:pt x="19" y="8"/>
                    <a:pt x="18" y="6"/>
                  </a:cubicBezTo>
                  <a:cubicBezTo>
                    <a:pt x="18" y="6"/>
                    <a:pt x="20" y="5"/>
                    <a:pt x="20" y="5"/>
                  </a:cubicBezTo>
                  <a:cubicBezTo>
                    <a:pt x="20" y="3"/>
                    <a:pt x="20" y="2"/>
                    <a:pt x="19" y="0"/>
                  </a:cubicBezTo>
                  <a:cubicBezTo>
                    <a:pt x="19" y="0"/>
                    <a:pt x="15" y="1"/>
                    <a:pt x="15" y="1"/>
                  </a:cubicBezTo>
                  <a:cubicBezTo>
                    <a:pt x="13" y="1"/>
                    <a:pt x="12" y="1"/>
                    <a:pt x="10" y="3"/>
                  </a:cubicBezTo>
                  <a:cubicBezTo>
                    <a:pt x="10" y="3"/>
                    <a:pt x="13" y="5"/>
                    <a:pt x="12" y="6"/>
                  </a:cubicBezTo>
                  <a:cubicBezTo>
                    <a:pt x="10" y="8"/>
                    <a:pt x="9" y="4"/>
                    <a:pt x="10" y="4"/>
                  </a:cubicBezTo>
                  <a:cubicBezTo>
                    <a:pt x="10" y="4"/>
                    <a:pt x="7" y="5"/>
                    <a:pt x="7" y="6"/>
                  </a:cubicBezTo>
                  <a:cubicBezTo>
                    <a:pt x="7" y="7"/>
                    <a:pt x="6" y="7"/>
                    <a:pt x="5" y="8"/>
                  </a:cubicBezTo>
                  <a:cubicBezTo>
                    <a:pt x="5" y="9"/>
                    <a:pt x="3" y="12"/>
                    <a:pt x="5" y="12"/>
                  </a:cubicBezTo>
                  <a:cubicBezTo>
                    <a:pt x="5" y="12"/>
                    <a:pt x="4" y="12"/>
                    <a:pt x="3" y="12"/>
                  </a:cubicBezTo>
                  <a:cubicBezTo>
                    <a:pt x="3" y="12"/>
                    <a:pt x="4" y="12"/>
                    <a:pt x="4" y="12"/>
                  </a:cubicBezTo>
                  <a:cubicBezTo>
                    <a:pt x="4" y="12"/>
                    <a:pt x="3" y="12"/>
                    <a:pt x="3" y="12"/>
                  </a:cubicBezTo>
                  <a:cubicBezTo>
                    <a:pt x="2" y="13"/>
                    <a:pt x="4" y="14"/>
                    <a:pt x="4" y="14"/>
                  </a:cubicBezTo>
                  <a:cubicBezTo>
                    <a:pt x="4" y="13"/>
                    <a:pt x="2" y="13"/>
                    <a:pt x="2" y="13"/>
                  </a:cubicBezTo>
                  <a:cubicBezTo>
                    <a:pt x="2" y="13"/>
                    <a:pt x="3" y="14"/>
                    <a:pt x="3" y="14"/>
                  </a:cubicBezTo>
                  <a:cubicBezTo>
                    <a:pt x="3" y="14"/>
                    <a:pt x="2" y="13"/>
                    <a:pt x="1" y="14"/>
                  </a:cubicBezTo>
                  <a:cubicBezTo>
                    <a:pt x="1" y="14"/>
                    <a:pt x="2" y="15"/>
                    <a:pt x="2" y="15"/>
                  </a:cubicBezTo>
                  <a:cubicBezTo>
                    <a:pt x="2" y="14"/>
                    <a:pt x="1" y="14"/>
                    <a:pt x="0" y="15"/>
                  </a:cubicBezTo>
                  <a:cubicBezTo>
                    <a:pt x="1" y="15"/>
                    <a:pt x="4" y="16"/>
                    <a:pt x="5" y="14"/>
                  </a:cubicBezTo>
                  <a:cubicBezTo>
                    <a:pt x="5" y="14"/>
                    <a:pt x="5" y="15"/>
                    <a:pt x="5" y="1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59" name="Freeform 654"/>
            <p:cNvSpPr>
              <a:spLocks/>
            </p:cNvSpPr>
            <p:nvPr/>
          </p:nvSpPr>
          <p:spPr bwMode="auto">
            <a:xfrm>
              <a:off x="12079173" y="5984503"/>
              <a:ext cx="140127" cy="207060"/>
            </a:xfrm>
            <a:custGeom>
              <a:avLst/>
              <a:gdLst>
                <a:gd name="T0" fmla="*/ 10 w 15"/>
                <a:gd name="T1" fmla="*/ 21 h 22"/>
                <a:gd name="T2" fmla="*/ 8 w 15"/>
                <a:gd name="T3" fmla="*/ 17 h 22"/>
                <a:gd name="T4" fmla="*/ 11 w 15"/>
                <a:gd name="T5" fmla="*/ 12 h 22"/>
                <a:gd name="T6" fmla="*/ 11 w 15"/>
                <a:gd name="T7" fmla="*/ 13 h 22"/>
                <a:gd name="T8" fmla="*/ 15 w 15"/>
                <a:gd name="T9" fmla="*/ 10 h 22"/>
                <a:gd name="T10" fmla="*/ 11 w 15"/>
                <a:gd name="T11" fmla="*/ 7 h 22"/>
                <a:gd name="T12" fmla="*/ 10 w 15"/>
                <a:gd name="T13" fmla="*/ 5 h 22"/>
                <a:gd name="T14" fmla="*/ 12 w 15"/>
                <a:gd name="T15" fmla="*/ 4 h 22"/>
                <a:gd name="T16" fmla="*/ 12 w 15"/>
                <a:gd name="T17" fmla="*/ 1 h 22"/>
                <a:gd name="T18" fmla="*/ 11 w 15"/>
                <a:gd name="T19" fmla="*/ 1 h 22"/>
                <a:gd name="T20" fmla="*/ 7 w 15"/>
                <a:gd name="T21" fmla="*/ 4 h 22"/>
                <a:gd name="T22" fmla="*/ 2 w 15"/>
                <a:gd name="T23" fmla="*/ 5 h 22"/>
                <a:gd name="T24" fmla="*/ 4 w 15"/>
                <a:gd name="T25" fmla="*/ 6 h 22"/>
                <a:gd name="T26" fmla="*/ 6 w 15"/>
                <a:gd name="T27" fmla="*/ 8 h 22"/>
                <a:gd name="T28" fmla="*/ 4 w 15"/>
                <a:gd name="T29" fmla="*/ 8 h 22"/>
                <a:gd name="T30" fmla="*/ 2 w 15"/>
                <a:gd name="T31" fmla="*/ 8 h 22"/>
                <a:gd name="T32" fmla="*/ 0 w 15"/>
                <a:gd name="T33" fmla="*/ 9 h 22"/>
                <a:gd name="T34" fmla="*/ 0 w 15"/>
                <a:gd name="T35" fmla="*/ 14 h 22"/>
                <a:gd name="T36" fmla="*/ 2 w 15"/>
                <a:gd name="T37" fmla="*/ 16 h 22"/>
                <a:gd name="T38" fmla="*/ 2 w 15"/>
                <a:gd name="T39" fmla="*/ 20 h 22"/>
                <a:gd name="T40" fmla="*/ 10 w 15"/>
                <a:gd name="T41" fmla="*/ 21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5" h="22">
                  <a:moveTo>
                    <a:pt x="10" y="21"/>
                  </a:moveTo>
                  <a:cubicBezTo>
                    <a:pt x="10" y="20"/>
                    <a:pt x="6" y="18"/>
                    <a:pt x="8" y="17"/>
                  </a:cubicBezTo>
                  <a:cubicBezTo>
                    <a:pt x="9" y="16"/>
                    <a:pt x="9" y="13"/>
                    <a:pt x="11" y="12"/>
                  </a:cubicBezTo>
                  <a:cubicBezTo>
                    <a:pt x="11" y="12"/>
                    <a:pt x="11" y="13"/>
                    <a:pt x="11" y="13"/>
                  </a:cubicBezTo>
                  <a:cubicBezTo>
                    <a:pt x="12" y="13"/>
                    <a:pt x="15" y="11"/>
                    <a:pt x="15" y="10"/>
                  </a:cubicBezTo>
                  <a:cubicBezTo>
                    <a:pt x="15" y="9"/>
                    <a:pt x="11" y="9"/>
                    <a:pt x="11" y="7"/>
                  </a:cubicBezTo>
                  <a:cubicBezTo>
                    <a:pt x="11" y="6"/>
                    <a:pt x="10" y="6"/>
                    <a:pt x="10" y="5"/>
                  </a:cubicBezTo>
                  <a:cubicBezTo>
                    <a:pt x="10" y="4"/>
                    <a:pt x="12" y="5"/>
                    <a:pt x="12" y="4"/>
                  </a:cubicBezTo>
                  <a:cubicBezTo>
                    <a:pt x="12" y="3"/>
                    <a:pt x="12" y="2"/>
                    <a:pt x="12" y="1"/>
                  </a:cubicBezTo>
                  <a:cubicBezTo>
                    <a:pt x="12" y="0"/>
                    <a:pt x="12" y="1"/>
                    <a:pt x="11" y="1"/>
                  </a:cubicBezTo>
                  <a:cubicBezTo>
                    <a:pt x="8" y="1"/>
                    <a:pt x="9" y="2"/>
                    <a:pt x="7" y="4"/>
                  </a:cubicBezTo>
                  <a:cubicBezTo>
                    <a:pt x="6" y="5"/>
                    <a:pt x="3" y="3"/>
                    <a:pt x="2" y="5"/>
                  </a:cubicBezTo>
                  <a:cubicBezTo>
                    <a:pt x="0" y="7"/>
                    <a:pt x="3" y="7"/>
                    <a:pt x="4" y="6"/>
                  </a:cubicBezTo>
                  <a:cubicBezTo>
                    <a:pt x="5" y="5"/>
                    <a:pt x="7" y="6"/>
                    <a:pt x="6" y="8"/>
                  </a:cubicBezTo>
                  <a:cubicBezTo>
                    <a:pt x="6" y="7"/>
                    <a:pt x="4" y="6"/>
                    <a:pt x="4" y="8"/>
                  </a:cubicBezTo>
                  <a:cubicBezTo>
                    <a:pt x="3" y="8"/>
                    <a:pt x="2" y="9"/>
                    <a:pt x="2" y="8"/>
                  </a:cubicBezTo>
                  <a:cubicBezTo>
                    <a:pt x="2" y="9"/>
                    <a:pt x="0" y="7"/>
                    <a:pt x="0" y="9"/>
                  </a:cubicBezTo>
                  <a:cubicBezTo>
                    <a:pt x="0" y="11"/>
                    <a:pt x="0" y="12"/>
                    <a:pt x="0" y="14"/>
                  </a:cubicBezTo>
                  <a:cubicBezTo>
                    <a:pt x="1" y="15"/>
                    <a:pt x="2" y="15"/>
                    <a:pt x="2" y="16"/>
                  </a:cubicBezTo>
                  <a:cubicBezTo>
                    <a:pt x="3" y="18"/>
                    <a:pt x="1" y="19"/>
                    <a:pt x="2" y="20"/>
                  </a:cubicBezTo>
                  <a:cubicBezTo>
                    <a:pt x="4" y="22"/>
                    <a:pt x="8" y="21"/>
                    <a:pt x="10" y="2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0" name="Freeform 655"/>
            <p:cNvSpPr>
              <a:spLocks/>
            </p:cNvSpPr>
            <p:nvPr/>
          </p:nvSpPr>
          <p:spPr bwMode="auto">
            <a:xfrm>
              <a:off x="11977264" y="6172454"/>
              <a:ext cx="417198" cy="484203"/>
            </a:xfrm>
            <a:custGeom>
              <a:avLst/>
              <a:gdLst>
                <a:gd name="T0" fmla="*/ 44 w 45"/>
                <a:gd name="T1" fmla="*/ 24 h 52"/>
                <a:gd name="T2" fmla="*/ 43 w 45"/>
                <a:gd name="T3" fmla="*/ 18 h 52"/>
                <a:gd name="T4" fmla="*/ 42 w 45"/>
                <a:gd name="T5" fmla="*/ 12 h 52"/>
                <a:gd name="T6" fmla="*/ 41 w 45"/>
                <a:gd name="T7" fmla="*/ 7 h 52"/>
                <a:gd name="T8" fmla="*/ 38 w 45"/>
                <a:gd name="T9" fmla="*/ 4 h 52"/>
                <a:gd name="T10" fmla="*/ 38 w 45"/>
                <a:gd name="T11" fmla="*/ 2 h 52"/>
                <a:gd name="T12" fmla="*/ 37 w 45"/>
                <a:gd name="T13" fmla="*/ 5 h 52"/>
                <a:gd name="T14" fmla="*/ 33 w 45"/>
                <a:gd name="T15" fmla="*/ 4 h 52"/>
                <a:gd name="T16" fmla="*/ 25 w 45"/>
                <a:gd name="T17" fmla="*/ 7 h 52"/>
                <a:gd name="T18" fmla="*/ 26 w 45"/>
                <a:gd name="T19" fmla="*/ 4 h 52"/>
                <a:gd name="T20" fmla="*/ 21 w 45"/>
                <a:gd name="T21" fmla="*/ 4 h 52"/>
                <a:gd name="T22" fmla="*/ 20 w 45"/>
                <a:gd name="T23" fmla="*/ 1 h 52"/>
                <a:gd name="T24" fmla="*/ 13 w 45"/>
                <a:gd name="T25" fmla="*/ 0 h 52"/>
                <a:gd name="T26" fmla="*/ 15 w 45"/>
                <a:gd name="T27" fmla="*/ 3 h 52"/>
                <a:gd name="T28" fmla="*/ 15 w 45"/>
                <a:gd name="T29" fmla="*/ 6 h 52"/>
                <a:gd name="T30" fmla="*/ 17 w 45"/>
                <a:gd name="T31" fmla="*/ 7 h 52"/>
                <a:gd name="T32" fmla="*/ 20 w 45"/>
                <a:gd name="T33" fmla="*/ 9 h 52"/>
                <a:gd name="T34" fmla="*/ 15 w 45"/>
                <a:gd name="T35" fmla="*/ 8 h 52"/>
                <a:gd name="T36" fmla="*/ 14 w 45"/>
                <a:gd name="T37" fmla="*/ 8 h 52"/>
                <a:gd name="T38" fmla="*/ 13 w 45"/>
                <a:gd name="T39" fmla="*/ 10 h 52"/>
                <a:gd name="T40" fmla="*/ 6 w 45"/>
                <a:gd name="T41" fmla="*/ 10 h 52"/>
                <a:gd name="T42" fmla="*/ 6 w 45"/>
                <a:gd name="T43" fmla="*/ 15 h 52"/>
                <a:gd name="T44" fmla="*/ 6 w 45"/>
                <a:gd name="T45" fmla="*/ 17 h 52"/>
                <a:gd name="T46" fmla="*/ 1 w 45"/>
                <a:gd name="T47" fmla="*/ 22 h 52"/>
                <a:gd name="T48" fmla="*/ 2 w 45"/>
                <a:gd name="T49" fmla="*/ 26 h 52"/>
                <a:gd name="T50" fmla="*/ 2 w 45"/>
                <a:gd name="T51" fmla="*/ 30 h 52"/>
                <a:gd name="T52" fmla="*/ 1 w 45"/>
                <a:gd name="T53" fmla="*/ 33 h 52"/>
                <a:gd name="T54" fmla="*/ 3 w 45"/>
                <a:gd name="T55" fmla="*/ 37 h 52"/>
                <a:gd name="T56" fmla="*/ 11 w 45"/>
                <a:gd name="T57" fmla="*/ 40 h 52"/>
                <a:gd name="T58" fmla="*/ 9 w 45"/>
                <a:gd name="T59" fmla="*/ 49 h 52"/>
                <a:gd name="T60" fmla="*/ 19 w 45"/>
                <a:gd name="T61" fmla="*/ 49 h 52"/>
                <a:gd name="T62" fmla="*/ 23 w 45"/>
                <a:gd name="T63" fmla="*/ 51 h 52"/>
                <a:gd name="T64" fmla="*/ 26 w 45"/>
                <a:gd name="T65" fmla="*/ 50 h 52"/>
                <a:gd name="T66" fmla="*/ 33 w 45"/>
                <a:gd name="T67" fmla="*/ 49 h 52"/>
                <a:gd name="T68" fmla="*/ 36 w 45"/>
                <a:gd name="T69" fmla="*/ 49 h 52"/>
                <a:gd name="T70" fmla="*/ 36 w 45"/>
                <a:gd name="T71" fmla="*/ 45 h 52"/>
                <a:gd name="T72" fmla="*/ 40 w 45"/>
                <a:gd name="T73" fmla="*/ 43 h 52"/>
                <a:gd name="T74" fmla="*/ 35 w 45"/>
                <a:gd name="T75" fmla="*/ 37 h 52"/>
                <a:gd name="T76" fmla="*/ 32 w 45"/>
                <a:gd name="T77" fmla="*/ 31 h 52"/>
                <a:gd name="T78" fmla="*/ 41 w 45"/>
                <a:gd name="T79" fmla="*/ 26 h 52"/>
                <a:gd name="T80" fmla="*/ 44 w 45"/>
                <a:gd name="T81" fmla="*/ 28 h 52"/>
                <a:gd name="T82" fmla="*/ 44 w 45"/>
                <a:gd name="T83" fmla="*/ 24 h 52"/>
                <a:gd name="T84" fmla="*/ 44 w 45"/>
                <a:gd name="T85" fmla="*/ 24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45" h="52">
                  <a:moveTo>
                    <a:pt x="44" y="24"/>
                  </a:moveTo>
                  <a:cubicBezTo>
                    <a:pt x="43" y="22"/>
                    <a:pt x="43" y="20"/>
                    <a:pt x="43" y="18"/>
                  </a:cubicBezTo>
                  <a:cubicBezTo>
                    <a:pt x="42" y="16"/>
                    <a:pt x="41" y="15"/>
                    <a:pt x="42" y="12"/>
                  </a:cubicBezTo>
                  <a:cubicBezTo>
                    <a:pt x="43" y="10"/>
                    <a:pt x="42" y="8"/>
                    <a:pt x="41" y="7"/>
                  </a:cubicBezTo>
                  <a:cubicBezTo>
                    <a:pt x="40" y="6"/>
                    <a:pt x="38" y="5"/>
                    <a:pt x="38" y="4"/>
                  </a:cubicBezTo>
                  <a:cubicBezTo>
                    <a:pt x="38" y="4"/>
                    <a:pt x="39" y="3"/>
                    <a:pt x="38" y="2"/>
                  </a:cubicBezTo>
                  <a:cubicBezTo>
                    <a:pt x="37" y="2"/>
                    <a:pt x="37" y="5"/>
                    <a:pt x="37" y="5"/>
                  </a:cubicBezTo>
                  <a:cubicBezTo>
                    <a:pt x="35" y="5"/>
                    <a:pt x="35" y="4"/>
                    <a:pt x="33" y="4"/>
                  </a:cubicBezTo>
                  <a:cubicBezTo>
                    <a:pt x="31" y="5"/>
                    <a:pt x="28" y="7"/>
                    <a:pt x="25" y="7"/>
                  </a:cubicBezTo>
                  <a:cubicBezTo>
                    <a:pt x="24" y="6"/>
                    <a:pt x="26" y="5"/>
                    <a:pt x="26" y="4"/>
                  </a:cubicBezTo>
                  <a:cubicBezTo>
                    <a:pt x="24" y="4"/>
                    <a:pt x="23" y="5"/>
                    <a:pt x="21" y="4"/>
                  </a:cubicBezTo>
                  <a:cubicBezTo>
                    <a:pt x="20" y="3"/>
                    <a:pt x="23" y="1"/>
                    <a:pt x="20" y="1"/>
                  </a:cubicBezTo>
                  <a:cubicBezTo>
                    <a:pt x="18" y="1"/>
                    <a:pt x="16" y="1"/>
                    <a:pt x="13" y="0"/>
                  </a:cubicBezTo>
                  <a:cubicBezTo>
                    <a:pt x="14" y="1"/>
                    <a:pt x="15" y="1"/>
                    <a:pt x="15" y="3"/>
                  </a:cubicBezTo>
                  <a:cubicBezTo>
                    <a:pt x="14" y="4"/>
                    <a:pt x="14" y="4"/>
                    <a:pt x="15" y="6"/>
                  </a:cubicBezTo>
                  <a:cubicBezTo>
                    <a:pt x="15" y="8"/>
                    <a:pt x="15" y="7"/>
                    <a:pt x="17" y="7"/>
                  </a:cubicBezTo>
                  <a:cubicBezTo>
                    <a:pt x="18" y="7"/>
                    <a:pt x="19" y="8"/>
                    <a:pt x="20" y="9"/>
                  </a:cubicBezTo>
                  <a:cubicBezTo>
                    <a:pt x="19" y="8"/>
                    <a:pt x="16" y="8"/>
                    <a:pt x="15" y="8"/>
                  </a:cubicBezTo>
                  <a:cubicBezTo>
                    <a:pt x="15" y="8"/>
                    <a:pt x="14" y="8"/>
                    <a:pt x="14" y="8"/>
                  </a:cubicBezTo>
                  <a:cubicBezTo>
                    <a:pt x="13" y="9"/>
                    <a:pt x="14" y="10"/>
                    <a:pt x="13" y="10"/>
                  </a:cubicBezTo>
                  <a:cubicBezTo>
                    <a:pt x="11" y="11"/>
                    <a:pt x="7" y="6"/>
                    <a:pt x="6" y="10"/>
                  </a:cubicBezTo>
                  <a:cubicBezTo>
                    <a:pt x="7" y="12"/>
                    <a:pt x="8" y="14"/>
                    <a:pt x="6" y="15"/>
                  </a:cubicBezTo>
                  <a:cubicBezTo>
                    <a:pt x="5" y="17"/>
                    <a:pt x="5" y="15"/>
                    <a:pt x="6" y="17"/>
                  </a:cubicBezTo>
                  <a:cubicBezTo>
                    <a:pt x="6" y="22"/>
                    <a:pt x="0" y="20"/>
                    <a:pt x="1" y="22"/>
                  </a:cubicBezTo>
                  <a:cubicBezTo>
                    <a:pt x="1" y="23"/>
                    <a:pt x="2" y="24"/>
                    <a:pt x="2" y="26"/>
                  </a:cubicBezTo>
                  <a:cubicBezTo>
                    <a:pt x="2" y="28"/>
                    <a:pt x="1" y="28"/>
                    <a:pt x="2" y="30"/>
                  </a:cubicBezTo>
                  <a:cubicBezTo>
                    <a:pt x="3" y="31"/>
                    <a:pt x="0" y="33"/>
                    <a:pt x="1" y="33"/>
                  </a:cubicBezTo>
                  <a:cubicBezTo>
                    <a:pt x="3" y="34"/>
                    <a:pt x="2" y="36"/>
                    <a:pt x="3" y="37"/>
                  </a:cubicBezTo>
                  <a:cubicBezTo>
                    <a:pt x="4" y="40"/>
                    <a:pt x="8" y="39"/>
                    <a:pt x="11" y="40"/>
                  </a:cubicBezTo>
                  <a:cubicBezTo>
                    <a:pt x="11" y="40"/>
                    <a:pt x="9" y="48"/>
                    <a:pt x="9" y="49"/>
                  </a:cubicBezTo>
                  <a:cubicBezTo>
                    <a:pt x="13" y="49"/>
                    <a:pt x="15" y="48"/>
                    <a:pt x="19" y="49"/>
                  </a:cubicBezTo>
                  <a:cubicBezTo>
                    <a:pt x="19" y="49"/>
                    <a:pt x="23" y="52"/>
                    <a:pt x="23" y="51"/>
                  </a:cubicBezTo>
                  <a:cubicBezTo>
                    <a:pt x="24" y="49"/>
                    <a:pt x="25" y="49"/>
                    <a:pt x="26" y="50"/>
                  </a:cubicBezTo>
                  <a:cubicBezTo>
                    <a:pt x="27" y="51"/>
                    <a:pt x="32" y="48"/>
                    <a:pt x="33" y="49"/>
                  </a:cubicBezTo>
                  <a:cubicBezTo>
                    <a:pt x="33" y="49"/>
                    <a:pt x="37" y="50"/>
                    <a:pt x="36" y="49"/>
                  </a:cubicBezTo>
                  <a:cubicBezTo>
                    <a:pt x="35" y="46"/>
                    <a:pt x="34" y="46"/>
                    <a:pt x="36" y="45"/>
                  </a:cubicBezTo>
                  <a:cubicBezTo>
                    <a:pt x="38" y="43"/>
                    <a:pt x="38" y="43"/>
                    <a:pt x="40" y="43"/>
                  </a:cubicBezTo>
                  <a:cubicBezTo>
                    <a:pt x="41" y="42"/>
                    <a:pt x="36" y="38"/>
                    <a:pt x="35" y="37"/>
                  </a:cubicBezTo>
                  <a:cubicBezTo>
                    <a:pt x="34" y="37"/>
                    <a:pt x="31" y="32"/>
                    <a:pt x="32" y="31"/>
                  </a:cubicBezTo>
                  <a:cubicBezTo>
                    <a:pt x="36" y="30"/>
                    <a:pt x="38" y="29"/>
                    <a:pt x="41" y="26"/>
                  </a:cubicBezTo>
                  <a:cubicBezTo>
                    <a:pt x="42" y="25"/>
                    <a:pt x="43" y="29"/>
                    <a:pt x="44" y="28"/>
                  </a:cubicBezTo>
                  <a:cubicBezTo>
                    <a:pt x="45" y="27"/>
                    <a:pt x="45" y="25"/>
                    <a:pt x="44" y="24"/>
                  </a:cubicBezTo>
                  <a:cubicBezTo>
                    <a:pt x="44" y="23"/>
                    <a:pt x="44" y="24"/>
                    <a:pt x="44" y="2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1" name="Freeform 656"/>
            <p:cNvSpPr>
              <a:spLocks/>
            </p:cNvSpPr>
            <p:nvPr/>
          </p:nvSpPr>
          <p:spPr bwMode="auto">
            <a:xfrm>
              <a:off x="12712935" y="6322173"/>
              <a:ext cx="831212" cy="493761"/>
            </a:xfrm>
            <a:custGeom>
              <a:avLst/>
              <a:gdLst>
                <a:gd name="T0" fmla="*/ 0 w 89"/>
                <a:gd name="T1" fmla="*/ 27 h 53"/>
                <a:gd name="T2" fmla="*/ 9 w 89"/>
                <a:gd name="T3" fmla="*/ 30 h 53"/>
                <a:gd name="T4" fmla="*/ 16 w 89"/>
                <a:gd name="T5" fmla="*/ 31 h 53"/>
                <a:gd name="T6" fmla="*/ 22 w 89"/>
                <a:gd name="T7" fmla="*/ 28 h 53"/>
                <a:gd name="T8" fmla="*/ 33 w 89"/>
                <a:gd name="T9" fmla="*/ 30 h 53"/>
                <a:gd name="T10" fmla="*/ 40 w 89"/>
                <a:gd name="T11" fmla="*/ 41 h 53"/>
                <a:gd name="T12" fmla="*/ 44 w 89"/>
                <a:gd name="T13" fmla="*/ 38 h 53"/>
                <a:gd name="T14" fmla="*/ 47 w 89"/>
                <a:gd name="T15" fmla="*/ 41 h 53"/>
                <a:gd name="T16" fmla="*/ 57 w 89"/>
                <a:gd name="T17" fmla="*/ 42 h 53"/>
                <a:gd name="T18" fmla="*/ 51 w 89"/>
                <a:gd name="T19" fmla="*/ 46 h 53"/>
                <a:gd name="T20" fmla="*/ 55 w 89"/>
                <a:gd name="T21" fmla="*/ 49 h 53"/>
                <a:gd name="T22" fmla="*/ 59 w 89"/>
                <a:gd name="T23" fmla="*/ 51 h 53"/>
                <a:gd name="T24" fmla="*/ 67 w 89"/>
                <a:gd name="T25" fmla="*/ 48 h 53"/>
                <a:gd name="T26" fmla="*/ 72 w 89"/>
                <a:gd name="T27" fmla="*/ 46 h 53"/>
                <a:gd name="T28" fmla="*/ 68 w 89"/>
                <a:gd name="T29" fmla="*/ 46 h 53"/>
                <a:gd name="T30" fmla="*/ 63 w 89"/>
                <a:gd name="T31" fmla="*/ 44 h 53"/>
                <a:gd name="T32" fmla="*/ 72 w 89"/>
                <a:gd name="T33" fmla="*/ 38 h 53"/>
                <a:gd name="T34" fmla="*/ 78 w 89"/>
                <a:gd name="T35" fmla="*/ 35 h 53"/>
                <a:gd name="T36" fmla="*/ 84 w 89"/>
                <a:gd name="T37" fmla="*/ 31 h 53"/>
                <a:gd name="T38" fmla="*/ 87 w 89"/>
                <a:gd name="T39" fmla="*/ 28 h 53"/>
                <a:gd name="T40" fmla="*/ 86 w 89"/>
                <a:gd name="T41" fmla="*/ 26 h 53"/>
                <a:gd name="T42" fmla="*/ 88 w 89"/>
                <a:gd name="T43" fmla="*/ 25 h 53"/>
                <a:gd name="T44" fmla="*/ 86 w 89"/>
                <a:gd name="T45" fmla="*/ 24 h 53"/>
                <a:gd name="T46" fmla="*/ 88 w 89"/>
                <a:gd name="T47" fmla="*/ 21 h 53"/>
                <a:gd name="T48" fmla="*/ 85 w 89"/>
                <a:gd name="T49" fmla="*/ 19 h 53"/>
                <a:gd name="T50" fmla="*/ 82 w 89"/>
                <a:gd name="T51" fmla="*/ 18 h 53"/>
                <a:gd name="T52" fmla="*/ 78 w 89"/>
                <a:gd name="T53" fmla="*/ 18 h 53"/>
                <a:gd name="T54" fmla="*/ 75 w 89"/>
                <a:gd name="T55" fmla="*/ 15 h 53"/>
                <a:gd name="T56" fmla="*/ 72 w 89"/>
                <a:gd name="T57" fmla="*/ 17 h 53"/>
                <a:gd name="T58" fmla="*/ 69 w 89"/>
                <a:gd name="T59" fmla="*/ 14 h 53"/>
                <a:gd name="T60" fmla="*/ 65 w 89"/>
                <a:gd name="T61" fmla="*/ 14 h 53"/>
                <a:gd name="T62" fmla="*/ 64 w 89"/>
                <a:gd name="T63" fmla="*/ 10 h 53"/>
                <a:gd name="T64" fmla="*/ 60 w 89"/>
                <a:gd name="T65" fmla="*/ 9 h 53"/>
                <a:gd name="T66" fmla="*/ 60 w 89"/>
                <a:gd name="T67" fmla="*/ 5 h 53"/>
                <a:gd name="T68" fmla="*/ 58 w 89"/>
                <a:gd name="T69" fmla="*/ 2 h 53"/>
                <a:gd name="T70" fmla="*/ 53 w 89"/>
                <a:gd name="T71" fmla="*/ 1 h 53"/>
                <a:gd name="T72" fmla="*/ 47 w 89"/>
                <a:gd name="T73" fmla="*/ 2 h 53"/>
                <a:gd name="T74" fmla="*/ 43 w 89"/>
                <a:gd name="T75" fmla="*/ 3 h 53"/>
                <a:gd name="T76" fmla="*/ 41 w 89"/>
                <a:gd name="T77" fmla="*/ 9 h 53"/>
                <a:gd name="T78" fmla="*/ 38 w 89"/>
                <a:gd name="T79" fmla="*/ 7 h 53"/>
                <a:gd name="T80" fmla="*/ 36 w 89"/>
                <a:gd name="T81" fmla="*/ 8 h 53"/>
                <a:gd name="T82" fmla="*/ 34 w 89"/>
                <a:gd name="T83" fmla="*/ 6 h 53"/>
                <a:gd name="T84" fmla="*/ 31 w 89"/>
                <a:gd name="T85" fmla="*/ 7 h 53"/>
                <a:gd name="T86" fmla="*/ 29 w 89"/>
                <a:gd name="T87" fmla="*/ 6 h 53"/>
                <a:gd name="T88" fmla="*/ 28 w 89"/>
                <a:gd name="T89" fmla="*/ 8 h 53"/>
                <a:gd name="T90" fmla="*/ 21 w 89"/>
                <a:gd name="T91" fmla="*/ 5 h 53"/>
                <a:gd name="T92" fmla="*/ 12 w 89"/>
                <a:gd name="T93" fmla="*/ 4 h 53"/>
                <a:gd name="T94" fmla="*/ 6 w 89"/>
                <a:gd name="T95" fmla="*/ 6 h 53"/>
                <a:gd name="T96" fmla="*/ 9 w 89"/>
                <a:gd name="T97" fmla="*/ 11 h 53"/>
                <a:gd name="T98" fmla="*/ 10 w 89"/>
                <a:gd name="T99" fmla="*/ 14 h 53"/>
                <a:gd name="T100" fmla="*/ 5 w 89"/>
                <a:gd name="T101" fmla="*/ 16 h 53"/>
                <a:gd name="T102" fmla="*/ 2 w 89"/>
                <a:gd name="T103" fmla="*/ 23 h 53"/>
                <a:gd name="T104" fmla="*/ 0 w 89"/>
                <a:gd name="T105" fmla="*/ 27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89" h="53">
                  <a:moveTo>
                    <a:pt x="0" y="27"/>
                  </a:moveTo>
                  <a:cubicBezTo>
                    <a:pt x="0" y="30"/>
                    <a:pt x="7" y="30"/>
                    <a:pt x="9" y="30"/>
                  </a:cubicBezTo>
                  <a:cubicBezTo>
                    <a:pt x="11" y="30"/>
                    <a:pt x="13" y="32"/>
                    <a:pt x="16" y="31"/>
                  </a:cubicBezTo>
                  <a:cubicBezTo>
                    <a:pt x="17" y="29"/>
                    <a:pt x="20" y="28"/>
                    <a:pt x="22" y="28"/>
                  </a:cubicBezTo>
                  <a:cubicBezTo>
                    <a:pt x="25" y="26"/>
                    <a:pt x="31" y="28"/>
                    <a:pt x="33" y="30"/>
                  </a:cubicBezTo>
                  <a:cubicBezTo>
                    <a:pt x="36" y="34"/>
                    <a:pt x="37" y="38"/>
                    <a:pt x="40" y="41"/>
                  </a:cubicBezTo>
                  <a:cubicBezTo>
                    <a:pt x="42" y="40"/>
                    <a:pt x="42" y="39"/>
                    <a:pt x="44" y="38"/>
                  </a:cubicBezTo>
                  <a:cubicBezTo>
                    <a:pt x="46" y="38"/>
                    <a:pt x="46" y="40"/>
                    <a:pt x="47" y="41"/>
                  </a:cubicBezTo>
                  <a:cubicBezTo>
                    <a:pt x="48" y="42"/>
                    <a:pt x="57" y="43"/>
                    <a:pt x="57" y="42"/>
                  </a:cubicBezTo>
                  <a:cubicBezTo>
                    <a:pt x="57" y="43"/>
                    <a:pt x="51" y="45"/>
                    <a:pt x="51" y="46"/>
                  </a:cubicBezTo>
                  <a:cubicBezTo>
                    <a:pt x="52" y="47"/>
                    <a:pt x="56" y="46"/>
                    <a:pt x="55" y="49"/>
                  </a:cubicBezTo>
                  <a:cubicBezTo>
                    <a:pt x="54" y="51"/>
                    <a:pt x="57" y="53"/>
                    <a:pt x="59" y="51"/>
                  </a:cubicBezTo>
                  <a:cubicBezTo>
                    <a:pt x="61" y="50"/>
                    <a:pt x="64" y="48"/>
                    <a:pt x="67" y="48"/>
                  </a:cubicBezTo>
                  <a:cubicBezTo>
                    <a:pt x="70" y="48"/>
                    <a:pt x="71" y="48"/>
                    <a:pt x="72" y="46"/>
                  </a:cubicBezTo>
                  <a:cubicBezTo>
                    <a:pt x="72" y="46"/>
                    <a:pt x="69" y="46"/>
                    <a:pt x="68" y="46"/>
                  </a:cubicBezTo>
                  <a:cubicBezTo>
                    <a:pt x="66" y="46"/>
                    <a:pt x="64" y="47"/>
                    <a:pt x="63" y="44"/>
                  </a:cubicBezTo>
                  <a:cubicBezTo>
                    <a:pt x="60" y="40"/>
                    <a:pt x="70" y="38"/>
                    <a:pt x="72" y="38"/>
                  </a:cubicBezTo>
                  <a:cubicBezTo>
                    <a:pt x="74" y="37"/>
                    <a:pt x="76" y="36"/>
                    <a:pt x="78" y="35"/>
                  </a:cubicBezTo>
                  <a:cubicBezTo>
                    <a:pt x="79" y="33"/>
                    <a:pt x="81" y="31"/>
                    <a:pt x="84" y="31"/>
                  </a:cubicBezTo>
                  <a:cubicBezTo>
                    <a:pt x="85" y="31"/>
                    <a:pt x="87" y="31"/>
                    <a:pt x="87" y="28"/>
                  </a:cubicBezTo>
                  <a:cubicBezTo>
                    <a:pt x="87" y="27"/>
                    <a:pt x="86" y="27"/>
                    <a:pt x="86" y="26"/>
                  </a:cubicBezTo>
                  <a:cubicBezTo>
                    <a:pt x="86" y="25"/>
                    <a:pt x="88" y="25"/>
                    <a:pt x="88" y="25"/>
                  </a:cubicBezTo>
                  <a:cubicBezTo>
                    <a:pt x="88" y="25"/>
                    <a:pt x="86" y="24"/>
                    <a:pt x="86" y="24"/>
                  </a:cubicBezTo>
                  <a:cubicBezTo>
                    <a:pt x="86" y="23"/>
                    <a:pt x="89" y="23"/>
                    <a:pt x="88" y="21"/>
                  </a:cubicBezTo>
                  <a:cubicBezTo>
                    <a:pt x="88" y="21"/>
                    <a:pt x="86" y="20"/>
                    <a:pt x="85" y="19"/>
                  </a:cubicBezTo>
                  <a:cubicBezTo>
                    <a:pt x="84" y="18"/>
                    <a:pt x="83" y="20"/>
                    <a:pt x="82" y="18"/>
                  </a:cubicBezTo>
                  <a:cubicBezTo>
                    <a:pt x="81" y="17"/>
                    <a:pt x="80" y="17"/>
                    <a:pt x="78" y="18"/>
                  </a:cubicBezTo>
                  <a:cubicBezTo>
                    <a:pt x="77" y="18"/>
                    <a:pt x="76" y="15"/>
                    <a:pt x="75" y="15"/>
                  </a:cubicBezTo>
                  <a:cubicBezTo>
                    <a:pt x="74" y="14"/>
                    <a:pt x="73" y="16"/>
                    <a:pt x="72" y="17"/>
                  </a:cubicBezTo>
                  <a:cubicBezTo>
                    <a:pt x="71" y="17"/>
                    <a:pt x="70" y="14"/>
                    <a:pt x="69" y="14"/>
                  </a:cubicBezTo>
                  <a:cubicBezTo>
                    <a:pt x="68" y="14"/>
                    <a:pt x="65" y="15"/>
                    <a:pt x="65" y="14"/>
                  </a:cubicBezTo>
                  <a:cubicBezTo>
                    <a:pt x="65" y="13"/>
                    <a:pt x="65" y="11"/>
                    <a:pt x="64" y="10"/>
                  </a:cubicBezTo>
                  <a:cubicBezTo>
                    <a:pt x="63" y="9"/>
                    <a:pt x="61" y="10"/>
                    <a:pt x="60" y="9"/>
                  </a:cubicBezTo>
                  <a:cubicBezTo>
                    <a:pt x="59" y="8"/>
                    <a:pt x="58" y="6"/>
                    <a:pt x="60" y="5"/>
                  </a:cubicBezTo>
                  <a:cubicBezTo>
                    <a:pt x="61" y="5"/>
                    <a:pt x="59" y="2"/>
                    <a:pt x="58" y="2"/>
                  </a:cubicBezTo>
                  <a:cubicBezTo>
                    <a:pt x="57" y="1"/>
                    <a:pt x="54" y="2"/>
                    <a:pt x="53" y="1"/>
                  </a:cubicBezTo>
                  <a:cubicBezTo>
                    <a:pt x="50" y="0"/>
                    <a:pt x="50" y="6"/>
                    <a:pt x="47" y="2"/>
                  </a:cubicBezTo>
                  <a:cubicBezTo>
                    <a:pt x="46" y="2"/>
                    <a:pt x="44" y="3"/>
                    <a:pt x="43" y="3"/>
                  </a:cubicBezTo>
                  <a:cubicBezTo>
                    <a:pt x="41" y="4"/>
                    <a:pt x="42" y="9"/>
                    <a:pt x="41" y="9"/>
                  </a:cubicBezTo>
                  <a:cubicBezTo>
                    <a:pt x="40" y="9"/>
                    <a:pt x="39" y="7"/>
                    <a:pt x="38" y="7"/>
                  </a:cubicBezTo>
                  <a:cubicBezTo>
                    <a:pt x="38" y="7"/>
                    <a:pt x="37" y="8"/>
                    <a:pt x="36" y="8"/>
                  </a:cubicBezTo>
                  <a:cubicBezTo>
                    <a:pt x="35" y="8"/>
                    <a:pt x="34" y="7"/>
                    <a:pt x="34" y="6"/>
                  </a:cubicBezTo>
                  <a:cubicBezTo>
                    <a:pt x="34" y="5"/>
                    <a:pt x="32" y="7"/>
                    <a:pt x="31" y="7"/>
                  </a:cubicBezTo>
                  <a:cubicBezTo>
                    <a:pt x="30" y="7"/>
                    <a:pt x="30" y="6"/>
                    <a:pt x="29" y="6"/>
                  </a:cubicBezTo>
                  <a:cubicBezTo>
                    <a:pt x="28" y="6"/>
                    <a:pt x="28" y="7"/>
                    <a:pt x="28" y="8"/>
                  </a:cubicBezTo>
                  <a:cubicBezTo>
                    <a:pt x="28" y="8"/>
                    <a:pt x="21" y="5"/>
                    <a:pt x="21" y="5"/>
                  </a:cubicBezTo>
                  <a:cubicBezTo>
                    <a:pt x="18" y="4"/>
                    <a:pt x="15" y="4"/>
                    <a:pt x="12" y="4"/>
                  </a:cubicBezTo>
                  <a:cubicBezTo>
                    <a:pt x="10" y="4"/>
                    <a:pt x="9" y="6"/>
                    <a:pt x="6" y="6"/>
                  </a:cubicBezTo>
                  <a:cubicBezTo>
                    <a:pt x="6" y="9"/>
                    <a:pt x="9" y="9"/>
                    <a:pt x="9" y="11"/>
                  </a:cubicBezTo>
                  <a:cubicBezTo>
                    <a:pt x="9" y="12"/>
                    <a:pt x="10" y="13"/>
                    <a:pt x="10" y="14"/>
                  </a:cubicBezTo>
                  <a:cubicBezTo>
                    <a:pt x="9" y="15"/>
                    <a:pt x="6" y="15"/>
                    <a:pt x="5" y="16"/>
                  </a:cubicBezTo>
                  <a:cubicBezTo>
                    <a:pt x="2" y="18"/>
                    <a:pt x="3" y="20"/>
                    <a:pt x="2" y="23"/>
                  </a:cubicBezTo>
                  <a:cubicBezTo>
                    <a:pt x="2" y="25"/>
                    <a:pt x="1" y="26"/>
                    <a:pt x="0" y="2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2" name="Freeform 657"/>
            <p:cNvSpPr>
              <a:spLocks/>
            </p:cNvSpPr>
            <p:nvPr/>
          </p:nvSpPr>
          <p:spPr bwMode="auto">
            <a:xfrm>
              <a:off x="12451788" y="6506933"/>
              <a:ext cx="280256" cy="114679"/>
            </a:xfrm>
            <a:custGeom>
              <a:avLst/>
              <a:gdLst>
                <a:gd name="T0" fmla="*/ 30 w 30"/>
                <a:gd name="T1" fmla="*/ 4 h 12"/>
                <a:gd name="T2" fmla="*/ 22 w 30"/>
                <a:gd name="T3" fmla="*/ 0 h 12"/>
                <a:gd name="T4" fmla="*/ 17 w 30"/>
                <a:gd name="T5" fmla="*/ 0 h 12"/>
                <a:gd name="T6" fmla="*/ 14 w 30"/>
                <a:gd name="T7" fmla="*/ 1 h 12"/>
                <a:gd name="T8" fmla="*/ 11 w 30"/>
                <a:gd name="T9" fmla="*/ 0 h 12"/>
                <a:gd name="T10" fmla="*/ 8 w 30"/>
                <a:gd name="T11" fmla="*/ 3 h 12"/>
                <a:gd name="T12" fmla="*/ 3 w 30"/>
                <a:gd name="T13" fmla="*/ 9 h 12"/>
                <a:gd name="T14" fmla="*/ 11 w 30"/>
                <a:gd name="T15" fmla="*/ 11 h 12"/>
                <a:gd name="T16" fmla="*/ 13 w 30"/>
                <a:gd name="T17" fmla="*/ 9 h 12"/>
                <a:gd name="T18" fmla="*/ 18 w 30"/>
                <a:gd name="T19" fmla="*/ 9 h 12"/>
                <a:gd name="T20" fmla="*/ 19 w 30"/>
                <a:gd name="T21" fmla="*/ 6 h 12"/>
                <a:gd name="T22" fmla="*/ 24 w 30"/>
                <a:gd name="T23" fmla="*/ 7 h 12"/>
                <a:gd name="T24" fmla="*/ 28 w 30"/>
                <a:gd name="T25" fmla="*/ 7 h 12"/>
                <a:gd name="T26" fmla="*/ 30 w 30"/>
                <a:gd name="T27" fmla="*/ 4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0" h="12">
                  <a:moveTo>
                    <a:pt x="30" y="4"/>
                  </a:moveTo>
                  <a:cubicBezTo>
                    <a:pt x="27" y="2"/>
                    <a:pt x="26" y="0"/>
                    <a:pt x="22" y="0"/>
                  </a:cubicBezTo>
                  <a:cubicBezTo>
                    <a:pt x="20" y="0"/>
                    <a:pt x="19" y="0"/>
                    <a:pt x="17" y="0"/>
                  </a:cubicBezTo>
                  <a:cubicBezTo>
                    <a:pt x="15" y="0"/>
                    <a:pt x="15" y="1"/>
                    <a:pt x="14" y="1"/>
                  </a:cubicBezTo>
                  <a:cubicBezTo>
                    <a:pt x="13" y="1"/>
                    <a:pt x="12" y="0"/>
                    <a:pt x="11" y="0"/>
                  </a:cubicBezTo>
                  <a:cubicBezTo>
                    <a:pt x="10" y="1"/>
                    <a:pt x="9" y="2"/>
                    <a:pt x="8" y="3"/>
                  </a:cubicBezTo>
                  <a:cubicBezTo>
                    <a:pt x="6" y="5"/>
                    <a:pt x="0" y="4"/>
                    <a:pt x="3" y="9"/>
                  </a:cubicBezTo>
                  <a:cubicBezTo>
                    <a:pt x="4" y="11"/>
                    <a:pt x="8" y="12"/>
                    <a:pt x="11" y="11"/>
                  </a:cubicBezTo>
                  <a:cubicBezTo>
                    <a:pt x="12" y="11"/>
                    <a:pt x="12" y="9"/>
                    <a:pt x="13" y="9"/>
                  </a:cubicBezTo>
                  <a:cubicBezTo>
                    <a:pt x="15" y="9"/>
                    <a:pt x="17" y="9"/>
                    <a:pt x="18" y="9"/>
                  </a:cubicBezTo>
                  <a:cubicBezTo>
                    <a:pt x="19" y="9"/>
                    <a:pt x="19" y="7"/>
                    <a:pt x="19" y="6"/>
                  </a:cubicBezTo>
                  <a:cubicBezTo>
                    <a:pt x="20" y="5"/>
                    <a:pt x="23" y="7"/>
                    <a:pt x="24" y="7"/>
                  </a:cubicBezTo>
                  <a:cubicBezTo>
                    <a:pt x="25" y="7"/>
                    <a:pt x="27" y="7"/>
                    <a:pt x="28" y="7"/>
                  </a:cubicBezTo>
                  <a:cubicBezTo>
                    <a:pt x="29" y="7"/>
                    <a:pt x="29" y="5"/>
                    <a:pt x="30"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3" name="Freeform 658"/>
            <p:cNvSpPr>
              <a:spLocks/>
            </p:cNvSpPr>
            <p:nvPr/>
          </p:nvSpPr>
          <p:spPr bwMode="auto">
            <a:xfrm>
              <a:off x="12760703" y="6086441"/>
              <a:ext cx="439491" cy="328114"/>
            </a:xfrm>
            <a:custGeom>
              <a:avLst/>
              <a:gdLst>
                <a:gd name="T0" fmla="*/ 11 w 47"/>
                <a:gd name="T1" fmla="*/ 29 h 35"/>
                <a:gd name="T2" fmla="*/ 18 w 47"/>
                <a:gd name="T3" fmla="*/ 30 h 35"/>
                <a:gd name="T4" fmla="*/ 23 w 47"/>
                <a:gd name="T5" fmla="*/ 33 h 35"/>
                <a:gd name="T6" fmla="*/ 25 w 47"/>
                <a:gd name="T7" fmla="*/ 31 h 35"/>
                <a:gd name="T8" fmla="*/ 29 w 47"/>
                <a:gd name="T9" fmla="*/ 32 h 35"/>
                <a:gd name="T10" fmla="*/ 33 w 47"/>
                <a:gd name="T11" fmla="*/ 32 h 35"/>
                <a:gd name="T12" fmla="*/ 36 w 47"/>
                <a:gd name="T13" fmla="*/ 33 h 35"/>
                <a:gd name="T14" fmla="*/ 38 w 47"/>
                <a:gd name="T15" fmla="*/ 28 h 35"/>
                <a:gd name="T16" fmla="*/ 42 w 47"/>
                <a:gd name="T17" fmla="*/ 27 h 35"/>
                <a:gd name="T18" fmla="*/ 40 w 47"/>
                <a:gd name="T19" fmla="*/ 22 h 35"/>
                <a:gd name="T20" fmla="*/ 44 w 47"/>
                <a:gd name="T21" fmla="*/ 21 h 35"/>
                <a:gd name="T22" fmla="*/ 45 w 47"/>
                <a:gd name="T23" fmla="*/ 17 h 35"/>
                <a:gd name="T24" fmla="*/ 42 w 47"/>
                <a:gd name="T25" fmla="*/ 15 h 35"/>
                <a:gd name="T26" fmla="*/ 39 w 47"/>
                <a:gd name="T27" fmla="*/ 11 h 35"/>
                <a:gd name="T28" fmla="*/ 38 w 47"/>
                <a:gd name="T29" fmla="*/ 6 h 35"/>
                <a:gd name="T30" fmla="*/ 35 w 47"/>
                <a:gd name="T31" fmla="*/ 2 h 35"/>
                <a:gd name="T32" fmla="*/ 33 w 47"/>
                <a:gd name="T33" fmla="*/ 2 h 35"/>
                <a:gd name="T34" fmla="*/ 30 w 47"/>
                <a:gd name="T35" fmla="*/ 1 h 35"/>
                <a:gd name="T36" fmla="*/ 28 w 47"/>
                <a:gd name="T37" fmla="*/ 2 h 35"/>
                <a:gd name="T38" fmla="*/ 25 w 47"/>
                <a:gd name="T39" fmla="*/ 0 h 35"/>
                <a:gd name="T40" fmla="*/ 22 w 47"/>
                <a:gd name="T41" fmla="*/ 2 h 35"/>
                <a:gd name="T42" fmla="*/ 17 w 47"/>
                <a:gd name="T43" fmla="*/ 3 h 35"/>
                <a:gd name="T44" fmla="*/ 17 w 47"/>
                <a:gd name="T45" fmla="*/ 6 h 35"/>
                <a:gd name="T46" fmla="*/ 13 w 47"/>
                <a:gd name="T47" fmla="*/ 9 h 35"/>
                <a:gd name="T48" fmla="*/ 12 w 47"/>
                <a:gd name="T49" fmla="*/ 13 h 35"/>
                <a:gd name="T50" fmla="*/ 8 w 47"/>
                <a:gd name="T51" fmla="*/ 14 h 35"/>
                <a:gd name="T52" fmla="*/ 1 w 47"/>
                <a:gd name="T53" fmla="*/ 16 h 35"/>
                <a:gd name="T54" fmla="*/ 2 w 47"/>
                <a:gd name="T55" fmla="*/ 24 h 35"/>
                <a:gd name="T56" fmla="*/ 1 w 47"/>
                <a:gd name="T57" fmla="*/ 27 h 35"/>
                <a:gd name="T58" fmla="*/ 1 w 47"/>
                <a:gd name="T59" fmla="*/ 31 h 35"/>
                <a:gd name="T60" fmla="*/ 5 w 47"/>
                <a:gd name="T61" fmla="*/ 30 h 35"/>
                <a:gd name="T62" fmla="*/ 11 w 47"/>
                <a:gd name="T63" fmla="*/ 29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7" h="35">
                  <a:moveTo>
                    <a:pt x="11" y="29"/>
                  </a:moveTo>
                  <a:cubicBezTo>
                    <a:pt x="14" y="29"/>
                    <a:pt x="16" y="30"/>
                    <a:pt x="18" y="30"/>
                  </a:cubicBezTo>
                  <a:cubicBezTo>
                    <a:pt x="18" y="30"/>
                    <a:pt x="23" y="33"/>
                    <a:pt x="23" y="33"/>
                  </a:cubicBezTo>
                  <a:cubicBezTo>
                    <a:pt x="23" y="32"/>
                    <a:pt x="24" y="29"/>
                    <a:pt x="25" y="31"/>
                  </a:cubicBezTo>
                  <a:cubicBezTo>
                    <a:pt x="27" y="34"/>
                    <a:pt x="28" y="29"/>
                    <a:pt x="29" y="32"/>
                  </a:cubicBezTo>
                  <a:cubicBezTo>
                    <a:pt x="30" y="34"/>
                    <a:pt x="32" y="32"/>
                    <a:pt x="33" y="32"/>
                  </a:cubicBezTo>
                  <a:cubicBezTo>
                    <a:pt x="34" y="31"/>
                    <a:pt x="36" y="35"/>
                    <a:pt x="36" y="33"/>
                  </a:cubicBezTo>
                  <a:cubicBezTo>
                    <a:pt x="37" y="31"/>
                    <a:pt x="36" y="29"/>
                    <a:pt x="38" y="28"/>
                  </a:cubicBezTo>
                  <a:cubicBezTo>
                    <a:pt x="39" y="28"/>
                    <a:pt x="41" y="27"/>
                    <a:pt x="42" y="27"/>
                  </a:cubicBezTo>
                  <a:cubicBezTo>
                    <a:pt x="41" y="26"/>
                    <a:pt x="40" y="24"/>
                    <a:pt x="40" y="22"/>
                  </a:cubicBezTo>
                  <a:cubicBezTo>
                    <a:pt x="40" y="20"/>
                    <a:pt x="42" y="22"/>
                    <a:pt x="44" y="21"/>
                  </a:cubicBezTo>
                  <a:cubicBezTo>
                    <a:pt x="46" y="21"/>
                    <a:pt x="47" y="19"/>
                    <a:pt x="45" y="17"/>
                  </a:cubicBezTo>
                  <a:cubicBezTo>
                    <a:pt x="44" y="16"/>
                    <a:pt x="43" y="17"/>
                    <a:pt x="42" y="15"/>
                  </a:cubicBezTo>
                  <a:cubicBezTo>
                    <a:pt x="41" y="14"/>
                    <a:pt x="40" y="13"/>
                    <a:pt x="39" y="11"/>
                  </a:cubicBezTo>
                  <a:cubicBezTo>
                    <a:pt x="38" y="10"/>
                    <a:pt x="38" y="8"/>
                    <a:pt x="38" y="6"/>
                  </a:cubicBezTo>
                  <a:cubicBezTo>
                    <a:pt x="39" y="4"/>
                    <a:pt x="36" y="2"/>
                    <a:pt x="35" y="2"/>
                  </a:cubicBezTo>
                  <a:cubicBezTo>
                    <a:pt x="34" y="1"/>
                    <a:pt x="34" y="2"/>
                    <a:pt x="33" y="2"/>
                  </a:cubicBezTo>
                  <a:cubicBezTo>
                    <a:pt x="31" y="3"/>
                    <a:pt x="31" y="2"/>
                    <a:pt x="30" y="1"/>
                  </a:cubicBezTo>
                  <a:cubicBezTo>
                    <a:pt x="29" y="0"/>
                    <a:pt x="29" y="2"/>
                    <a:pt x="28" y="2"/>
                  </a:cubicBezTo>
                  <a:cubicBezTo>
                    <a:pt x="27" y="2"/>
                    <a:pt x="25" y="0"/>
                    <a:pt x="25" y="0"/>
                  </a:cubicBezTo>
                  <a:cubicBezTo>
                    <a:pt x="23" y="0"/>
                    <a:pt x="23" y="2"/>
                    <a:pt x="22" y="2"/>
                  </a:cubicBezTo>
                  <a:cubicBezTo>
                    <a:pt x="20" y="3"/>
                    <a:pt x="19" y="3"/>
                    <a:pt x="17" y="3"/>
                  </a:cubicBezTo>
                  <a:cubicBezTo>
                    <a:pt x="16" y="4"/>
                    <a:pt x="17" y="6"/>
                    <a:pt x="17" y="6"/>
                  </a:cubicBezTo>
                  <a:cubicBezTo>
                    <a:pt x="16" y="8"/>
                    <a:pt x="13" y="7"/>
                    <a:pt x="13" y="9"/>
                  </a:cubicBezTo>
                  <a:cubicBezTo>
                    <a:pt x="12" y="10"/>
                    <a:pt x="12" y="11"/>
                    <a:pt x="12" y="13"/>
                  </a:cubicBezTo>
                  <a:cubicBezTo>
                    <a:pt x="12" y="14"/>
                    <a:pt x="9" y="14"/>
                    <a:pt x="8" y="14"/>
                  </a:cubicBezTo>
                  <a:cubicBezTo>
                    <a:pt x="5" y="15"/>
                    <a:pt x="4" y="16"/>
                    <a:pt x="1" y="16"/>
                  </a:cubicBezTo>
                  <a:cubicBezTo>
                    <a:pt x="2" y="19"/>
                    <a:pt x="5" y="21"/>
                    <a:pt x="2" y="24"/>
                  </a:cubicBezTo>
                  <a:cubicBezTo>
                    <a:pt x="0" y="25"/>
                    <a:pt x="0" y="26"/>
                    <a:pt x="1" y="27"/>
                  </a:cubicBezTo>
                  <a:cubicBezTo>
                    <a:pt x="3" y="28"/>
                    <a:pt x="1" y="30"/>
                    <a:pt x="1" y="31"/>
                  </a:cubicBezTo>
                  <a:cubicBezTo>
                    <a:pt x="3" y="31"/>
                    <a:pt x="4" y="31"/>
                    <a:pt x="5" y="30"/>
                  </a:cubicBezTo>
                  <a:cubicBezTo>
                    <a:pt x="7" y="29"/>
                    <a:pt x="10" y="29"/>
                    <a:pt x="11" y="2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4" name="Freeform 659"/>
            <p:cNvSpPr>
              <a:spLocks/>
            </p:cNvSpPr>
            <p:nvPr/>
          </p:nvSpPr>
          <p:spPr bwMode="auto">
            <a:xfrm>
              <a:off x="12658794" y="6067328"/>
              <a:ext cx="270700" cy="178393"/>
            </a:xfrm>
            <a:custGeom>
              <a:avLst/>
              <a:gdLst>
                <a:gd name="T0" fmla="*/ 16 w 29"/>
                <a:gd name="T1" fmla="*/ 18 h 19"/>
                <a:gd name="T2" fmla="*/ 23 w 29"/>
                <a:gd name="T3" fmla="*/ 15 h 19"/>
                <a:gd name="T4" fmla="*/ 23 w 29"/>
                <a:gd name="T5" fmla="*/ 12 h 19"/>
                <a:gd name="T6" fmla="*/ 27 w 29"/>
                <a:gd name="T7" fmla="*/ 9 h 19"/>
                <a:gd name="T8" fmla="*/ 26 w 29"/>
                <a:gd name="T9" fmla="*/ 4 h 19"/>
                <a:gd name="T10" fmla="*/ 19 w 29"/>
                <a:gd name="T11" fmla="*/ 1 h 19"/>
                <a:gd name="T12" fmla="*/ 10 w 29"/>
                <a:gd name="T13" fmla="*/ 1 h 19"/>
                <a:gd name="T14" fmla="*/ 0 w 29"/>
                <a:gd name="T15" fmla="*/ 4 h 19"/>
                <a:gd name="T16" fmla="*/ 1 w 29"/>
                <a:gd name="T17" fmla="*/ 6 h 19"/>
                <a:gd name="T18" fmla="*/ 2 w 29"/>
                <a:gd name="T19" fmla="*/ 9 h 19"/>
                <a:gd name="T20" fmla="*/ 5 w 29"/>
                <a:gd name="T21" fmla="*/ 10 h 19"/>
                <a:gd name="T22" fmla="*/ 9 w 29"/>
                <a:gd name="T23" fmla="*/ 11 h 19"/>
                <a:gd name="T24" fmla="*/ 8 w 29"/>
                <a:gd name="T25" fmla="*/ 15 h 19"/>
                <a:gd name="T26" fmla="*/ 12 w 29"/>
                <a:gd name="T27" fmla="*/ 18 h 19"/>
                <a:gd name="T28" fmla="*/ 16 w 29"/>
                <a:gd name="T29" fmla="*/ 18 h 19"/>
                <a:gd name="T30" fmla="*/ 16 w 29"/>
                <a:gd name="T31" fmla="*/ 18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29" h="19">
                  <a:moveTo>
                    <a:pt x="16" y="18"/>
                  </a:moveTo>
                  <a:cubicBezTo>
                    <a:pt x="18" y="16"/>
                    <a:pt x="21" y="16"/>
                    <a:pt x="23" y="15"/>
                  </a:cubicBezTo>
                  <a:cubicBezTo>
                    <a:pt x="23" y="14"/>
                    <a:pt x="23" y="13"/>
                    <a:pt x="23" y="12"/>
                  </a:cubicBezTo>
                  <a:cubicBezTo>
                    <a:pt x="24" y="10"/>
                    <a:pt x="25" y="10"/>
                    <a:pt x="27" y="9"/>
                  </a:cubicBezTo>
                  <a:cubicBezTo>
                    <a:pt x="29" y="8"/>
                    <a:pt x="28" y="5"/>
                    <a:pt x="26" y="4"/>
                  </a:cubicBezTo>
                  <a:cubicBezTo>
                    <a:pt x="24" y="3"/>
                    <a:pt x="22" y="2"/>
                    <a:pt x="19" y="1"/>
                  </a:cubicBezTo>
                  <a:cubicBezTo>
                    <a:pt x="17" y="0"/>
                    <a:pt x="13" y="1"/>
                    <a:pt x="10" y="1"/>
                  </a:cubicBezTo>
                  <a:cubicBezTo>
                    <a:pt x="8" y="1"/>
                    <a:pt x="0" y="0"/>
                    <a:pt x="0" y="4"/>
                  </a:cubicBezTo>
                  <a:cubicBezTo>
                    <a:pt x="0" y="4"/>
                    <a:pt x="1" y="5"/>
                    <a:pt x="1" y="6"/>
                  </a:cubicBezTo>
                  <a:cubicBezTo>
                    <a:pt x="2" y="7"/>
                    <a:pt x="1" y="8"/>
                    <a:pt x="2" y="9"/>
                  </a:cubicBezTo>
                  <a:cubicBezTo>
                    <a:pt x="3" y="9"/>
                    <a:pt x="4" y="11"/>
                    <a:pt x="5" y="10"/>
                  </a:cubicBezTo>
                  <a:cubicBezTo>
                    <a:pt x="7" y="10"/>
                    <a:pt x="9" y="9"/>
                    <a:pt x="9" y="11"/>
                  </a:cubicBezTo>
                  <a:cubicBezTo>
                    <a:pt x="9" y="12"/>
                    <a:pt x="9" y="14"/>
                    <a:pt x="8" y="15"/>
                  </a:cubicBezTo>
                  <a:cubicBezTo>
                    <a:pt x="11" y="15"/>
                    <a:pt x="11" y="15"/>
                    <a:pt x="12" y="18"/>
                  </a:cubicBezTo>
                  <a:cubicBezTo>
                    <a:pt x="13" y="18"/>
                    <a:pt x="16" y="18"/>
                    <a:pt x="16" y="18"/>
                  </a:cubicBezTo>
                  <a:cubicBezTo>
                    <a:pt x="17" y="17"/>
                    <a:pt x="15" y="19"/>
                    <a:pt x="16" y="1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5" name="Freeform 660"/>
            <p:cNvSpPr>
              <a:spLocks/>
            </p:cNvSpPr>
            <p:nvPr/>
          </p:nvSpPr>
          <p:spPr bwMode="auto">
            <a:xfrm>
              <a:off x="12658794" y="5955834"/>
              <a:ext cx="334397" cy="168837"/>
            </a:xfrm>
            <a:custGeom>
              <a:avLst/>
              <a:gdLst>
                <a:gd name="T0" fmla="*/ 11 w 36"/>
                <a:gd name="T1" fmla="*/ 13 h 18"/>
                <a:gd name="T2" fmla="*/ 19 w 36"/>
                <a:gd name="T3" fmla="*/ 12 h 18"/>
                <a:gd name="T4" fmla="*/ 25 w 36"/>
                <a:gd name="T5" fmla="*/ 15 h 18"/>
                <a:gd name="T6" fmla="*/ 29 w 36"/>
                <a:gd name="T7" fmla="*/ 17 h 18"/>
                <a:gd name="T8" fmla="*/ 33 w 36"/>
                <a:gd name="T9" fmla="*/ 16 h 18"/>
                <a:gd name="T10" fmla="*/ 36 w 36"/>
                <a:gd name="T11" fmla="*/ 14 h 18"/>
                <a:gd name="T12" fmla="*/ 34 w 36"/>
                <a:gd name="T13" fmla="*/ 8 h 18"/>
                <a:gd name="T14" fmla="*/ 31 w 36"/>
                <a:gd name="T15" fmla="*/ 4 h 18"/>
                <a:gd name="T16" fmla="*/ 25 w 36"/>
                <a:gd name="T17" fmla="*/ 3 h 18"/>
                <a:gd name="T18" fmla="*/ 18 w 36"/>
                <a:gd name="T19" fmla="*/ 1 h 18"/>
                <a:gd name="T20" fmla="*/ 17 w 36"/>
                <a:gd name="T21" fmla="*/ 5 h 18"/>
                <a:gd name="T22" fmla="*/ 15 w 36"/>
                <a:gd name="T23" fmla="*/ 7 h 18"/>
                <a:gd name="T24" fmla="*/ 8 w 36"/>
                <a:gd name="T25" fmla="*/ 4 h 18"/>
                <a:gd name="T26" fmla="*/ 0 w 36"/>
                <a:gd name="T27" fmla="*/ 15 h 18"/>
                <a:gd name="T28" fmla="*/ 11 w 36"/>
                <a:gd name="T29" fmla="*/ 13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18">
                  <a:moveTo>
                    <a:pt x="11" y="13"/>
                  </a:moveTo>
                  <a:cubicBezTo>
                    <a:pt x="14" y="13"/>
                    <a:pt x="16" y="12"/>
                    <a:pt x="19" y="12"/>
                  </a:cubicBezTo>
                  <a:cubicBezTo>
                    <a:pt x="20" y="12"/>
                    <a:pt x="24" y="14"/>
                    <a:pt x="25" y="15"/>
                  </a:cubicBezTo>
                  <a:cubicBezTo>
                    <a:pt x="26" y="16"/>
                    <a:pt x="27" y="18"/>
                    <a:pt x="29" y="17"/>
                  </a:cubicBezTo>
                  <a:cubicBezTo>
                    <a:pt x="30" y="17"/>
                    <a:pt x="31" y="16"/>
                    <a:pt x="33" y="16"/>
                  </a:cubicBezTo>
                  <a:cubicBezTo>
                    <a:pt x="34" y="16"/>
                    <a:pt x="34" y="14"/>
                    <a:pt x="36" y="14"/>
                  </a:cubicBezTo>
                  <a:cubicBezTo>
                    <a:pt x="35" y="12"/>
                    <a:pt x="33" y="9"/>
                    <a:pt x="34" y="8"/>
                  </a:cubicBezTo>
                  <a:cubicBezTo>
                    <a:pt x="35" y="6"/>
                    <a:pt x="32" y="4"/>
                    <a:pt x="31" y="4"/>
                  </a:cubicBezTo>
                  <a:cubicBezTo>
                    <a:pt x="29" y="3"/>
                    <a:pt x="27" y="5"/>
                    <a:pt x="25" y="3"/>
                  </a:cubicBezTo>
                  <a:cubicBezTo>
                    <a:pt x="22" y="1"/>
                    <a:pt x="21" y="0"/>
                    <a:pt x="18" y="1"/>
                  </a:cubicBezTo>
                  <a:cubicBezTo>
                    <a:pt x="16" y="2"/>
                    <a:pt x="17" y="3"/>
                    <a:pt x="17" y="5"/>
                  </a:cubicBezTo>
                  <a:cubicBezTo>
                    <a:pt x="16" y="6"/>
                    <a:pt x="16" y="7"/>
                    <a:pt x="15" y="7"/>
                  </a:cubicBezTo>
                  <a:cubicBezTo>
                    <a:pt x="12" y="9"/>
                    <a:pt x="10" y="5"/>
                    <a:pt x="8" y="4"/>
                  </a:cubicBezTo>
                  <a:cubicBezTo>
                    <a:pt x="3" y="0"/>
                    <a:pt x="0" y="11"/>
                    <a:pt x="0" y="15"/>
                  </a:cubicBezTo>
                  <a:cubicBezTo>
                    <a:pt x="4" y="13"/>
                    <a:pt x="7" y="13"/>
                    <a:pt x="11" y="1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6" name="Freeform 661"/>
            <p:cNvSpPr>
              <a:spLocks/>
            </p:cNvSpPr>
            <p:nvPr/>
          </p:nvSpPr>
          <p:spPr bwMode="auto">
            <a:xfrm>
              <a:off x="12760703" y="5853898"/>
              <a:ext cx="222932" cy="140163"/>
            </a:xfrm>
            <a:custGeom>
              <a:avLst/>
              <a:gdLst>
                <a:gd name="T0" fmla="*/ 16 w 24"/>
                <a:gd name="T1" fmla="*/ 15 h 15"/>
                <a:gd name="T2" fmla="*/ 20 w 24"/>
                <a:gd name="T3" fmla="*/ 15 h 15"/>
                <a:gd name="T4" fmla="*/ 22 w 24"/>
                <a:gd name="T5" fmla="*/ 13 h 15"/>
                <a:gd name="T6" fmla="*/ 22 w 24"/>
                <a:gd name="T7" fmla="*/ 10 h 15"/>
                <a:gd name="T8" fmla="*/ 21 w 24"/>
                <a:gd name="T9" fmla="*/ 5 h 15"/>
                <a:gd name="T10" fmla="*/ 24 w 24"/>
                <a:gd name="T11" fmla="*/ 0 h 15"/>
                <a:gd name="T12" fmla="*/ 12 w 24"/>
                <a:gd name="T13" fmla="*/ 0 h 15"/>
                <a:gd name="T14" fmla="*/ 6 w 24"/>
                <a:gd name="T15" fmla="*/ 1 h 15"/>
                <a:gd name="T16" fmla="*/ 0 w 24"/>
                <a:gd name="T17" fmla="*/ 5 h 15"/>
                <a:gd name="T18" fmla="*/ 2 w 24"/>
                <a:gd name="T19" fmla="*/ 6 h 15"/>
                <a:gd name="T20" fmla="*/ 2 w 24"/>
                <a:gd name="T21" fmla="*/ 8 h 15"/>
                <a:gd name="T22" fmla="*/ 7 w 24"/>
                <a:gd name="T23" fmla="*/ 9 h 15"/>
                <a:gd name="T24" fmla="*/ 6 w 24"/>
                <a:gd name="T25" fmla="*/ 13 h 15"/>
                <a:gd name="T26" fmla="*/ 11 w 24"/>
                <a:gd name="T27" fmla="*/ 12 h 15"/>
                <a:gd name="T28" fmla="*/ 16 w 24"/>
                <a:gd name="T29" fmla="*/ 15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24" h="15">
                  <a:moveTo>
                    <a:pt x="16" y="15"/>
                  </a:moveTo>
                  <a:cubicBezTo>
                    <a:pt x="17" y="15"/>
                    <a:pt x="19" y="15"/>
                    <a:pt x="20" y="15"/>
                  </a:cubicBezTo>
                  <a:cubicBezTo>
                    <a:pt x="20" y="14"/>
                    <a:pt x="22" y="14"/>
                    <a:pt x="22" y="13"/>
                  </a:cubicBezTo>
                  <a:cubicBezTo>
                    <a:pt x="22" y="12"/>
                    <a:pt x="22" y="11"/>
                    <a:pt x="22" y="10"/>
                  </a:cubicBezTo>
                  <a:cubicBezTo>
                    <a:pt x="21" y="8"/>
                    <a:pt x="20" y="7"/>
                    <a:pt x="21" y="5"/>
                  </a:cubicBezTo>
                  <a:cubicBezTo>
                    <a:pt x="23" y="4"/>
                    <a:pt x="24" y="2"/>
                    <a:pt x="24" y="0"/>
                  </a:cubicBezTo>
                  <a:cubicBezTo>
                    <a:pt x="22" y="3"/>
                    <a:pt x="15" y="0"/>
                    <a:pt x="12" y="0"/>
                  </a:cubicBezTo>
                  <a:cubicBezTo>
                    <a:pt x="10" y="0"/>
                    <a:pt x="8" y="0"/>
                    <a:pt x="6" y="1"/>
                  </a:cubicBezTo>
                  <a:cubicBezTo>
                    <a:pt x="5" y="1"/>
                    <a:pt x="0" y="5"/>
                    <a:pt x="0" y="5"/>
                  </a:cubicBezTo>
                  <a:cubicBezTo>
                    <a:pt x="0" y="6"/>
                    <a:pt x="3" y="5"/>
                    <a:pt x="2" y="6"/>
                  </a:cubicBezTo>
                  <a:cubicBezTo>
                    <a:pt x="2" y="7"/>
                    <a:pt x="2" y="7"/>
                    <a:pt x="2" y="8"/>
                  </a:cubicBezTo>
                  <a:cubicBezTo>
                    <a:pt x="3" y="10"/>
                    <a:pt x="7" y="9"/>
                    <a:pt x="7" y="9"/>
                  </a:cubicBezTo>
                  <a:cubicBezTo>
                    <a:pt x="7" y="10"/>
                    <a:pt x="6" y="12"/>
                    <a:pt x="6" y="13"/>
                  </a:cubicBezTo>
                  <a:cubicBezTo>
                    <a:pt x="7" y="12"/>
                    <a:pt x="9" y="11"/>
                    <a:pt x="11" y="12"/>
                  </a:cubicBezTo>
                  <a:cubicBezTo>
                    <a:pt x="13" y="13"/>
                    <a:pt x="14" y="15"/>
                    <a:pt x="16" y="1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7" name="Freeform 662"/>
            <p:cNvSpPr>
              <a:spLocks/>
            </p:cNvSpPr>
            <p:nvPr/>
          </p:nvSpPr>
          <p:spPr bwMode="auto">
            <a:xfrm>
              <a:off x="12591917" y="6143782"/>
              <a:ext cx="149682" cy="73269"/>
            </a:xfrm>
            <a:custGeom>
              <a:avLst/>
              <a:gdLst>
                <a:gd name="T0" fmla="*/ 16 w 16"/>
                <a:gd name="T1" fmla="*/ 4 h 8"/>
                <a:gd name="T2" fmla="*/ 12 w 16"/>
                <a:gd name="T3" fmla="*/ 2 h 8"/>
                <a:gd name="T4" fmla="*/ 8 w 16"/>
                <a:gd name="T5" fmla="*/ 0 h 8"/>
                <a:gd name="T6" fmla="*/ 7 w 16"/>
                <a:gd name="T7" fmla="*/ 3 h 8"/>
                <a:gd name="T8" fmla="*/ 5 w 16"/>
                <a:gd name="T9" fmla="*/ 2 h 8"/>
                <a:gd name="T10" fmla="*/ 2 w 16"/>
                <a:gd name="T11" fmla="*/ 3 h 8"/>
                <a:gd name="T12" fmla="*/ 0 w 16"/>
                <a:gd name="T13" fmla="*/ 5 h 8"/>
                <a:gd name="T14" fmla="*/ 0 w 16"/>
                <a:gd name="T15" fmla="*/ 6 h 8"/>
                <a:gd name="T16" fmla="*/ 2 w 16"/>
                <a:gd name="T17" fmla="*/ 6 h 8"/>
                <a:gd name="T18" fmla="*/ 8 w 16"/>
                <a:gd name="T19" fmla="*/ 7 h 8"/>
                <a:gd name="T20" fmla="*/ 16 w 16"/>
                <a:gd name="T21" fmla="*/ 4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6" h="8">
                  <a:moveTo>
                    <a:pt x="16" y="4"/>
                  </a:moveTo>
                  <a:cubicBezTo>
                    <a:pt x="16" y="1"/>
                    <a:pt x="14" y="2"/>
                    <a:pt x="12" y="2"/>
                  </a:cubicBezTo>
                  <a:cubicBezTo>
                    <a:pt x="11" y="3"/>
                    <a:pt x="10" y="1"/>
                    <a:pt x="8" y="0"/>
                  </a:cubicBezTo>
                  <a:cubicBezTo>
                    <a:pt x="8" y="1"/>
                    <a:pt x="8" y="2"/>
                    <a:pt x="7" y="3"/>
                  </a:cubicBezTo>
                  <a:cubicBezTo>
                    <a:pt x="6" y="3"/>
                    <a:pt x="7" y="1"/>
                    <a:pt x="5" y="2"/>
                  </a:cubicBezTo>
                  <a:cubicBezTo>
                    <a:pt x="4" y="2"/>
                    <a:pt x="2" y="2"/>
                    <a:pt x="2" y="3"/>
                  </a:cubicBezTo>
                  <a:cubicBezTo>
                    <a:pt x="1" y="5"/>
                    <a:pt x="2" y="6"/>
                    <a:pt x="0" y="5"/>
                  </a:cubicBezTo>
                  <a:cubicBezTo>
                    <a:pt x="0" y="5"/>
                    <a:pt x="0" y="5"/>
                    <a:pt x="0" y="6"/>
                  </a:cubicBezTo>
                  <a:cubicBezTo>
                    <a:pt x="0" y="6"/>
                    <a:pt x="1" y="6"/>
                    <a:pt x="2" y="6"/>
                  </a:cubicBezTo>
                  <a:cubicBezTo>
                    <a:pt x="4" y="7"/>
                    <a:pt x="6" y="7"/>
                    <a:pt x="8" y="7"/>
                  </a:cubicBezTo>
                  <a:cubicBezTo>
                    <a:pt x="10" y="7"/>
                    <a:pt x="16" y="8"/>
                    <a:pt x="16"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8" name="Freeform 663"/>
            <p:cNvSpPr>
              <a:spLocks/>
            </p:cNvSpPr>
            <p:nvPr/>
          </p:nvSpPr>
          <p:spPr bwMode="auto">
            <a:xfrm>
              <a:off x="12359429" y="6162893"/>
              <a:ext cx="445860" cy="391823"/>
            </a:xfrm>
            <a:custGeom>
              <a:avLst/>
              <a:gdLst>
                <a:gd name="T0" fmla="*/ 1 w 48"/>
                <a:gd name="T1" fmla="*/ 12 h 42"/>
                <a:gd name="T2" fmla="*/ 0 w 48"/>
                <a:gd name="T3" fmla="*/ 16 h 42"/>
                <a:gd name="T4" fmla="*/ 2 w 48"/>
                <a:gd name="T5" fmla="*/ 20 h 42"/>
                <a:gd name="T6" fmla="*/ 4 w 48"/>
                <a:gd name="T7" fmla="*/ 27 h 42"/>
                <a:gd name="T8" fmla="*/ 9 w 48"/>
                <a:gd name="T9" fmla="*/ 31 h 42"/>
                <a:gd name="T10" fmla="*/ 10 w 48"/>
                <a:gd name="T11" fmla="*/ 33 h 42"/>
                <a:gd name="T12" fmla="*/ 13 w 48"/>
                <a:gd name="T13" fmla="*/ 32 h 42"/>
                <a:gd name="T14" fmla="*/ 21 w 48"/>
                <a:gd name="T15" fmla="*/ 36 h 42"/>
                <a:gd name="T16" fmla="*/ 25 w 48"/>
                <a:gd name="T17" fmla="*/ 37 h 42"/>
                <a:gd name="T18" fmla="*/ 33 w 48"/>
                <a:gd name="T19" fmla="*/ 37 h 42"/>
                <a:gd name="T20" fmla="*/ 39 w 48"/>
                <a:gd name="T21" fmla="*/ 41 h 42"/>
                <a:gd name="T22" fmla="*/ 41 w 48"/>
                <a:gd name="T23" fmla="*/ 35 h 42"/>
                <a:gd name="T24" fmla="*/ 44 w 48"/>
                <a:gd name="T25" fmla="*/ 32 h 42"/>
                <a:gd name="T26" fmla="*/ 48 w 48"/>
                <a:gd name="T27" fmla="*/ 31 h 42"/>
                <a:gd name="T28" fmla="*/ 45 w 48"/>
                <a:gd name="T29" fmla="*/ 26 h 42"/>
                <a:gd name="T30" fmla="*/ 44 w 48"/>
                <a:gd name="T31" fmla="*/ 19 h 42"/>
                <a:gd name="T32" fmla="*/ 46 w 48"/>
                <a:gd name="T33" fmla="*/ 12 h 42"/>
                <a:gd name="T34" fmla="*/ 44 w 48"/>
                <a:gd name="T35" fmla="*/ 7 h 42"/>
                <a:gd name="T36" fmla="*/ 42 w 48"/>
                <a:gd name="T37" fmla="*/ 5 h 42"/>
                <a:gd name="T38" fmla="*/ 25 w 48"/>
                <a:gd name="T39" fmla="*/ 4 h 42"/>
                <a:gd name="T40" fmla="*/ 20 w 48"/>
                <a:gd name="T41" fmla="*/ 2 h 42"/>
                <a:gd name="T42" fmla="*/ 13 w 48"/>
                <a:gd name="T43" fmla="*/ 4 h 42"/>
                <a:gd name="T44" fmla="*/ 6 w 48"/>
                <a:gd name="T45" fmla="*/ 6 h 42"/>
                <a:gd name="T46" fmla="*/ 2 w 48"/>
                <a:gd name="T47" fmla="*/ 7 h 42"/>
                <a:gd name="T48" fmla="*/ 1 w 48"/>
                <a:gd name="T49" fmla="*/ 9 h 42"/>
                <a:gd name="T50" fmla="*/ 1 w 48"/>
                <a:gd name="T51" fmla="*/ 12 h 42"/>
                <a:gd name="T52" fmla="*/ 1 w 48"/>
                <a:gd name="T53" fmla="*/ 12 h 4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48" h="42">
                  <a:moveTo>
                    <a:pt x="1" y="12"/>
                  </a:moveTo>
                  <a:cubicBezTo>
                    <a:pt x="1" y="13"/>
                    <a:pt x="0" y="15"/>
                    <a:pt x="0" y="16"/>
                  </a:cubicBezTo>
                  <a:cubicBezTo>
                    <a:pt x="1" y="17"/>
                    <a:pt x="2" y="19"/>
                    <a:pt x="2" y="20"/>
                  </a:cubicBezTo>
                  <a:cubicBezTo>
                    <a:pt x="2" y="22"/>
                    <a:pt x="3" y="25"/>
                    <a:pt x="4" y="27"/>
                  </a:cubicBezTo>
                  <a:cubicBezTo>
                    <a:pt x="5" y="30"/>
                    <a:pt x="8" y="29"/>
                    <a:pt x="9" y="31"/>
                  </a:cubicBezTo>
                  <a:cubicBezTo>
                    <a:pt x="9" y="31"/>
                    <a:pt x="9" y="33"/>
                    <a:pt x="10" y="33"/>
                  </a:cubicBezTo>
                  <a:cubicBezTo>
                    <a:pt x="11" y="34"/>
                    <a:pt x="12" y="32"/>
                    <a:pt x="13" y="32"/>
                  </a:cubicBezTo>
                  <a:cubicBezTo>
                    <a:pt x="15" y="31"/>
                    <a:pt x="19" y="35"/>
                    <a:pt x="21" y="36"/>
                  </a:cubicBezTo>
                  <a:cubicBezTo>
                    <a:pt x="22" y="37"/>
                    <a:pt x="23" y="39"/>
                    <a:pt x="25" y="37"/>
                  </a:cubicBezTo>
                  <a:cubicBezTo>
                    <a:pt x="26" y="36"/>
                    <a:pt x="31" y="37"/>
                    <a:pt x="33" y="37"/>
                  </a:cubicBezTo>
                  <a:cubicBezTo>
                    <a:pt x="36" y="37"/>
                    <a:pt x="37" y="39"/>
                    <a:pt x="39" y="41"/>
                  </a:cubicBezTo>
                  <a:cubicBezTo>
                    <a:pt x="40" y="42"/>
                    <a:pt x="40" y="36"/>
                    <a:pt x="41" y="35"/>
                  </a:cubicBezTo>
                  <a:cubicBezTo>
                    <a:pt x="42" y="34"/>
                    <a:pt x="43" y="33"/>
                    <a:pt x="44" y="32"/>
                  </a:cubicBezTo>
                  <a:cubicBezTo>
                    <a:pt x="45" y="32"/>
                    <a:pt x="48" y="32"/>
                    <a:pt x="48" y="31"/>
                  </a:cubicBezTo>
                  <a:cubicBezTo>
                    <a:pt x="47" y="28"/>
                    <a:pt x="47" y="27"/>
                    <a:pt x="45" y="26"/>
                  </a:cubicBezTo>
                  <a:cubicBezTo>
                    <a:pt x="43" y="24"/>
                    <a:pt x="46" y="21"/>
                    <a:pt x="44" y="19"/>
                  </a:cubicBezTo>
                  <a:cubicBezTo>
                    <a:pt x="42" y="18"/>
                    <a:pt x="47" y="14"/>
                    <a:pt x="46" y="12"/>
                  </a:cubicBezTo>
                  <a:cubicBezTo>
                    <a:pt x="45" y="10"/>
                    <a:pt x="44" y="9"/>
                    <a:pt x="44" y="7"/>
                  </a:cubicBezTo>
                  <a:cubicBezTo>
                    <a:pt x="44" y="6"/>
                    <a:pt x="44" y="5"/>
                    <a:pt x="42" y="5"/>
                  </a:cubicBezTo>
                  <a:cubicBezTo>
                    <a:pt x="37" y="3"/>
                    <a:pt x="30" y="6"/>
                    <a:pt x="25" y="4"/>
                  </a:cubicBezTo>
                  <a:cubicBezTo>
                    <a:pt x="25" y="7"/>
                    <a:pt x="21" y="2"/>
                    <a:pt x="20" y="2"/>
                  </a:cubicBezTo>
                  <a:cubicBezTo>
                    <a:pt x="17" y="0"/>
                    <a:pt x="15" y="2"/>
                    <a:pt x="13" y="4"/>
                  </a:cubicBezTo>
                  <a:cubicBezTo>
                    <a:pt x="10" y="5"/>
                    <a:pt x="8" y="6"/>
                    <a:pt x="6" y="6"/>
                  </a:cubicBezTo>
                  <a:cubicBezTo>
                    <a:pt x="5" y="7"/>
                    <a:pt x="3" y="7"/>
                    <a:pt x="2" y="7"/>
                  </a:cubicBezTo>
                  <a:cubicBezTo>
                    <a:pt x="1" y="8"/>
                    <a:pt x="3" y="9"/>
                    <a:pt x="1" y="9"/>
                  </a:cubicBezTo>
                  <a:cubicBezTo>
                    <a:pt x="1" y="10"/>
                    <a:pt x="1" y="11"/>
                    <a:pt x="1" y="12"/>
                  </a:cubicBezTo>
                  <a:cubicBezTo>
                    <a:pt x="1" y="14"/>
                    <a:pt x="1" y="12"/>
                    <a:pt x="1" y="1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69" name="Freeform 664"/>
            <p:cNvSpPr>
              <a:spLocks/>
            </p:cNvSpPr>
            <p:nvPr/>
          </p:nvSpPr>
          <p:spPr bwMode="auto">
            <a:xfrm>
              <a:off x="12630129" y="6573832"/>
              <a:ext cx="429938" cy="280329"/>
            </a:xfrm>
            <a:custGeom>
              <a:avLst/>
              <a:gdLst>
                <a:gd name="T0" fmla="*/ 38 w 46"/>
                <a:gd name="T1" fmla="*/ 13 h 30"/>
                <a:gd name="T2" fmla="*/ 35 w 46"/>
                <a:gd name="T3" fmla="*/ 6 h 30"/>
                <a:gd name="T4" fmla="*/ 32 w 46"/>
                <a:gd name="T5" fmla="*/ 0 h 30"/>
                <a:gd name="T6" fmla="*/ 22 w 46"/>
                <a:gd name="T7" fmla="*/ 4 h 30"/>
                <a:gd name="T8" fmla="*/ 18 w 46"/>
                <a:gd name="T9" fmla="*/ 3 h 30"/>
                <a:gd name="T10" fmla="*/ 12 w 46"/>
                <a:gd name="T11" fmla="*/ 3 h 30"/>
                <a:gd name="T12" fmla="*/ 8 w 46"/>
                <a:gd name="T13" fmla="*/ 6 h 30"/>
                <a:gd name="T14" fmla="*/ 4 w 46"/>
                <a:gd name="T15" fmla="*/ 14 h 30"/>
                <a:gd name="T16" fmla="*/ 0 w 46"/>
                <a:gd name="T17" fmla="*/ 15 h 30"/>
                <a:gd name="T18" fmla="*/ 3 w 46"/>
                <a:gd name="T19" fmla="*/ 18 h 30"/>
                <a:gd name="T20" fmla="*/ 5 w 46"/>
                <a:gd name="T21" fmla="*/ 22 h 30"/>
                <a:gd name="T22" fmla="*/ 8 w 46"/>
                <a:gd name="T23" fmla="*/ 24 h 30"/>
                <a:gd name="T24" fmla="*/ 11 w 46"/>
                <a:gd name="T25" fmla="*/ 25 h 30"/>
                <a:gd name="T26" fmla="*/ 11 w 46"/>
                <a:gd name="T27" fmla="*/ 28 h 30"/>
                <a:gd name="T28" fmla="*/ 21 w 46"/>
                <a:gd name="T29" fmla="*/ 30 h 30"/>
                <a:gd name="T30" fmla="*/ 28 w 46"/>
                <a:gd name="T31" fmla="*/ 28 h 30"/>
                <a:gd name="T32" fmla="*/ 40 w 46"/>
                <a:gd name="T33" fmla="*/ 30 h 30"/>
                <a:gd name="T34" fmla="*/ 41 w 46"/>
                <a:gd name="T35" fmla="*/ 23 h 30"/>
                <a:gd name="T36" fmla="*/ 46 w 46"/>
                <a:gd name="T37" fmla="*/ 20 h 30"/>
                <a:gd name="T38" fmla="*/ 39 w 46"/>
                <a:gd name="T39" fmla="*/ 20 h 30"/>
                <a:gd name="T40" fmla="*/ 38 w 46"/>
                <a:gd name="T41" fmla="*/ 13 h 30"/>
                <a:gd name="T42" fmla="*/ 38 w 46"/>
                <a:gd name="T43" fmla="*/ 13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46" h="30">
                  <a:moveTo>
                    <a:pt x="38" y="13"/>
                  </a:moveTo>
                  <a:cubicBezTo>
                    <a:pt x="39" y="10"/>
                    <a:pt x="36" y="8"/>
                    <a:pt x="35" y="6"/>
                  </a:cubicBezTo>
                  <a:cubicBezTo>
                    <a:pt x="33" y="5"/>
                    <a:pt x="32" y="2"/>
                    <a:pt x="32" y="0"/>
                  </a:cubicBezTo>
                  <a:cubicBezTo>
                    <a:pt x="29" y="1"/>
                    <a:pt x="26" y="4"/>
                    <a:pt x="22" y="4"/>
                  </a:cubicBezTo>
                  <a:cubicBezTo>
                    <a:pt x="21" y="4"/>
                    <a:pt x="19" y="3"/>
                    <a:pt x="18" y="3"/>
                  </a:cubicBezTo>
                  <a:cubicBezTo>
                    <a:pt x="16" y="3"/>
                    <a:pt x="14" y="3"/>
                    <a:pt x="12" y="3"/>
                  </a:cubicBezTo>
                  <a:cubicBezTo>
                    <a:pt x="12" y="3"/>
                    <a:pt x="9" y="6"/>
                    <a:pt x="8" y="6"/>
                  </a:cubicBezTo>
                  <a:cubicBezTo>
                    <a:pt x="7" y="9"/>
                    <a:pt x="5" y="11"/>
                    <a:pt x="4" y="14"/>
                  </a:cubicBezTo>
                  <a:cubicBezTo>
                    <a:pt x="3" y="14"/>
                    <a:pt x="1" y="14"/>
                    <a:pt x="0" y="15"/>
                  </a:cubicBezTo>
                  <a:cubicBezTo>
                    <a:pt x="0" y="16"/>
                    <a:pt x="3" y="17"/>
                    <a:pt x="3" y="18"/>
                  </a:cubicBezTo>
                  <a:cubicBezTo>
                    <a:pt x="3" y="20"/>
                    <a:pt x="4" y="20"/>
                    <a:pt x="5" y="22"/>
                  </a:cubicBezTo>
                  <a:cubicBezTo>
                    <a:pt x="5" y="24"/>
                    <a:pt x="6" y="24"/>
                    <a:pt x="8" y="24"/>
                  </a:cubicBezTo>
                  <a:cubicBezTo>
                    <a:pt x="9" y="24"/>
                    <a:pt x="11" y="24"/>
                    <a:pt x="11" y="25"/>
                  </a:cubicBezTo>
                  <a:cubicBezTo>
                    <a:pt x="11" y="26"/>
                    <a:pt x="11" y="27"/>
                    <a:pt x="11" y="28"/>
                  </a:cubicBezTo>
                  <a:cubicBezTo>
                    <a:pt x="13" y="30"/>
                    <a:pt x="18" y="30"/>
                    <a:pt x="21" y="30"/>
                  </a:cubicBezTo>
                  <a:cubicBezTo>
                    <a:pt x="24" y="30"/>
                    <a:pt x="26" y="30"/>
                    <a:pt x="28" y="28"/>
                  </a:cubicBezTo>
                  <a:cubicBezTo>
                    <a:pt x="32" y="26"/>
                    <a:pt x="36" y="28"/>
                    <a:pt x="40" y="30"/>
                  </a:cubicBezTo>
                  <a:cubicBezTo>
                    <a:pt x="40" y="28"/>
                    <a:pt x="40" y="25"/>
                    <a:pt x="41" y="23"/>
                  </a:cubicBezTo>
                  <a:cubicBezTo>
                    <a:pt x="42" y="22"/>
                    <a:pt x="45" y="24"/>
                    <a:pt x="46" y="20"/>
                  </a:cubicBezTo>
                  <a:cubicBezTo>
                    <a:pt x="43" y="18"/>
                    <a:pt x="42" y="20"/>
                    <a:pt x="39" y="20"/>
                  </a:cubicBezTo>
                  <a:cubicBezTo>
                    <a:pt x="37" y="19"/>
                    <a:pt x="37" y="14"/>
                    <a:pt x="38" y="13"/>
                  </a:cubicBezTo>
                  <a:cubicBezTo>
                    <a:pt x="39" y="11"/>
                    <a:pt x="37" y="15"/>
                    <a:pt x="38" y="1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0" name="Freeform 665"/>
            <p:cNvSpPr>
              <a:spLocks/>
            </p:cNvSpPr>
            <p:nvPr/>
          </p:nvSpPr>
          <p:spPr bwMode="auto">
            <a:xfrm>
              <a:off x="12929494" y="6564274"/>
              <a:ext cx="156051" cy="187951"/>
            </a:xfrm>
            <a:custGeom>
              <a:avLst/>
              <a:gdLst>
                <a:gd name="T0" fmla="*/ 14 w 17"/>
                <a:gd name="T1" fmla="*/ 10 h 20"/>
                <a:gd name="T2" fmla="*/ 9 w 17"/>
                <a:gd name="T3" fmla="*/ 3 h 20"/>
                <a:gd name="T4" fmla="*/ 0 w 17"/>
                <a:gd name="T5" fmla="*/ 1 h 20"/>
                <a:gd name="T6" fmla="*/ 5 w 17"/>
                <a:gd name="T7" fmla="*/ 10 h 20"/>
                <a:gd name="T8" fmla="*/ 7 w 17"/>
                <a:gd name="T9" fmla="*/ 20 h 20"/>
                <a:gd name="T10" fmla="*/ 10 w 17"/>
                <a:gd name="T11" fmla="*/ 14 h 20"/>
                <a:gd name="T12" fmla="*/ 14 w 17"/>
                <a:gd name="T13" fmla="*/ 14 h 20"/>
                <a:gd name="T14" fmla="*/ 14 w 17"/>
                <a:gd name="T15" fmla="*/ 10 h 20"/>
                <a:gd name="T16" fmla="*/ 14 w 17"/>
                <a:gd name="T17" fmla="*/ 10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7" h="20">
                  <a:moveTo>
                    <a:pt x="14" y="10"/>
                  </a:moveTo>
                  <a:cubicBezTo>
                    <a:pt x="12" y="8"/>
                    <a:pt x="11" y="4"/>
                    <a:pt x="9" y="3"/>
                  </a:cubicBezTo>
                  <a:cubicBezTo>
                    <a:pt x="8" y="3"/>
                    <a:pt x="0" y="0"/>
                    <a:pt x="0" y="1"/>
                  </a:cubicBezTo>
                  <a:cubicBezTo>
                    <a:pt x="1" y="5"/>
                    <a:pt x="3" y="7"/>
                    <a:pt x="5" y="10"/>
                  </a:cubicBezTo>
                  <a:cubicBezTo>
                    <a:pt x="7" y="13"/>
                    <a:pt x="4" y="17"/>
                    <a:pt x="7" y="20"/>
                  </a:cubicBezTo>
                  <a:cubicBezTo>
                    <a:pt x="8" y="19"/>
                    <a:pt x="9" y="16"/>
                    <a:pt x="10" y="14"/>
                  </a:cubicBezTo>
                  <a:cubicBezTo>
                    <a:pt x="12" y="13"/>
                    <a:pt x="13" y="14"/>
                    <a:pt x="14" y="14"/>
                  </a:cubicBezTo>
                  <a:cubicBezTo>
                    <a:pt x="17" y="14"/>
                    <a:pt x="14" y="10"/>
                    <a:pt x="14" y="10"/>
                  </a:cubicBezTo>
                  <a:cubicBezTo>
                    <a:pt x="13" y="9"/>
                    <a:pt x="14" y="10"/>
                    <a:pt x="14"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1" name="Freeform 666"/>
            <p:cNvSpPr>
              <a:spLocks/>
            </p:cNvSpPr>
            <p:nvPr/>
          </p:nvSpPr>
          <p:spPr bwMode="auto">
            <a:xfrm>
              <a:off x="12993189" y="6666210"/>
              <a:ext cx="92356" cy="95566"/>
            </a:xfrm>
            <a:custGeom>
              <a:avLst/>
              <a:gdLst>
                <a:gd name="T0" fmla="*/ 7 w 10"/>
                <a:gd name="T1" fmla="*/ 9 h 10"/>
                <a:gd name="T2" fmla="*/ 7 w 10"/>
                <a:gd name="T3" fmla="*/ 7 h 10"/>
                <a:gd name="T4" fmla="*/ 10 w 10"/>
                <a:gd name="T5" fmla="*/ 4 h 10"/>
                <a:gd name="T6" fmla="*/ 8 w 10"/>
                <a:gd name="T7" fmla="*/ 1 h 10"/>
                <a:gd name="T8" fmla="*/ 3 w 10"/>
                <a:gd name="T9" fmla="*/ 4 h 10"/>
                <a:gd name="T10" fmla="*/ 0 w 10"/>
                <a:gd name="T11" fmla="*/ 9 h 10"/>
                <a:gd name="T12" fmla="*/ 3 w 10"/>
                <a:gd name="T13" fmla="*/ 9 h 10"/>
                <a:gd name="T14" fmla="*/ 7 w 10"/>
                <a:gd name="T15" fmla="*/ 10 h 10"/>
                <a:gd name="T16" fmla="*/ 7 w 10"/>
                <a:gd name="T17" fmla="*/ 9 h 10"/>
                <a:gd name="T18" fmla="*/ 7 w 10"/>
                <a:gd name="T19"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0" h="10">
                  <a:moveTo>
                    <a:pt x="7" y="9"/>
                  </a:moveTo>
                  <a:cubicBezTo>
                    <a:pt x="6" y="8"/>
                    <a:pt x="6" y="8"/>
                    <a:pt x="7" y="7"/>
                  </a:cubicBezTo>
                  <a:cubicBezTo>
                    <a:pt x="8" y="6"/>
                    <a:pt x="9" y="5"/>
                    <a:pt x="10" y="4"/>
                  </a:cubicBezTo>
                  <a:cubicBezTo>
                    <a:pt x="10" y="4"/>
                    <a:pt x="8" y="2"/>
                    <a:pt x="8" y="1"/>
                  </a:cubicBezTo>
                  <a:cubicBezTo>
                    <a:pt x="8" y="5"/>
                    <a:pt x="3" y="0"/>
                    <a:pt x="3" y="4"/>
                  </a:cubicBezTo>
                  <a:cubicBezTo>
                    <a:pt x="3" y="6"/>
                    <a:pt x="1" y="8"/>
                    <a:pt x="0" y="9"/>
                  </a:cubicBezTo>
                  <a:cubicBezTo>
                    <a:pt x="0" y="10"/>
                    <a:pt x="2" y="9"/>
                    <a:pt x="3" y="9"/>
                  </a:cubicBezTo>
                  <a:cubicBezTo>
                    <a:pt x="5" y="9"/>
                    <a:pt x="6" y="9"/>
                    <a:pt x="7" y="10"/>
                  </a:cubicBezTo>
                  <a:cubicBezTo>
                    <a:pt x="7" y="10"/>
                    <a:pt x="7" y="9"/>
                    <a:pt x="7" y="9"/>
                  </a:cubicBezTo>
                  <a:cubicBezTo>
                    <a:pt x="6" y="8"/>
                    <a:pt x="7" y="9"/>
                    <a:pt x="7" y="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2" name="Freeform 667"/>
            <p:cNvSpPr>
              <a:spLocks/>
            </p:cNvSpPr>
            <p:nvPr/>
          </p:nvSpPr>
          <p:spPr bwMode="auto">
            <a:xfrm>
              <a:off x="12712935" y="6815931"/>
              <a:ext cx="299364" cy="178393"/>
            </a:xfrm>
            <a:custGeom>
              <a:avLst/>
              <a:gdLst>
                <a:gd name="T0" fmla="*/ 17 w 32"/>
                <a:gd name="T1" fmla="*/ 4 h 19"/>
                <a:gd name="T2" fmla="*/ 2 w 32"/>
                <a:gd name="T3" fmla="*/ 0 h 19"/>
                <a:gd name="T4" fmla="*/ 2 w 32"/>
                <a:gd name="T5" fmla="*/ 5 h 19"/>
                <a:gd name="T6" fmla="*/ 3 w 32"/>
                <a:gd name="T7" fmla="*/ 8 h 19"/>
                <a:gd name="T8" fmla="*/ 1 w 32"/>
                <a:gd name="T9" fmla="*/ 11 h 19"/>
                <a:gd name="T10" fmla="*/ 3 w 32"/>
                <a:gd name="T11" fmla="*/ 17 h 19"/>
                <a:gd name="T12" fmla="*/ 9 w 32"/>
                <a:gd name="T13" fmla="*/ 17 h 19"/>
                <a:gd name="T14" fmla="*/ 16 w 32"/>
                <a:gd name="T15" fmla="*/ 18 h 19"/>
                <a:gd name="T16" fmla="*/ 21 w 32"/>
                <a:gd name="T17" fmla="*/ 15 h 19"/>
                <a:gd name="T18" fmla="*/ 28 w 32"/>
                <a:gd name="T19" fmla="*/ 14 h 19"/>
                <a:gd name="T20" fmla="*/ 28 w 32"/>
                <a:gd name="T21" fmla="*/ 8 h 19"/>
                <a:gd name="T22" fmla="*/ 29 w 32"/>
                <a:gd name="T23" fmla="*/ 3 h 19"/>
                <a:gd name="T24" fmla="*/ 21 w 32"/>
                <a:gd name="T25" fmla="*/ 2 h 19"/>
                <a:gd name="T26" fmla="*/ 17 w 32"/>
                <a:gd name="T27" fmla="*/ 4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2" h="19">
                  <a:moveTo>
                    <a:pt x="17" y="4"/>
                  </a:moveTo>
                  <a:cubicBezTo>
                    <a:pt x="13" y="4"/>
                    <a:pt x="3" y="6"/>
                    <a:pt x="2" y="0"/>
                  </a:cubicBezTo>
                  <a:cubicBezTo>
                    <a:pt x="1" y="2"/>
                    <a:pt x="0" y="4"/>
                    <a:pt x="2" y="5"/>
                  </a:cubicBezTo>
                  <a:cubicBezTo>
                    <a:pt x="3" y="6"/>
                    <a:pt x="4" y="7"/>
                    <a:pt x="3" y="8"/>
                  </a:cubicBezTo>
                  <a:cubicBezTo>
                    <a:pt x="2" y="9"/>
                    <a:pt x="1" y="9"/>
                    <a:pt x="1" y="11"/>
                  </a:cubicBezTo>
                  <a:cubicBezTo>
                    <a:pt x="2" y="13"/>
                    <a:pt x="3" y="14"/>
                    <a:pt x="3" y="17"/>
                  </a:cubicBezTo>
                  <a:cubicBezTo>
                    <a:pt x="5" y="17"/>
                    <a:pt x="7" y="17"/>
                    <a:pt x="9" y="17"/>
                  </a:cubicBezTo>
                  <a:cubicBezTo>
                    <a:pt x="11" y="17"/>
                    <a:pt x="14" y="19"/>
                    <a:pt x="16" y="18"/>
                  </a:cubicBezTo>
                  <a:cubicBezTo>
                    <a:pt x="18" y="18"/>
                    <a:pt x="20" y="16"/>
                    <a:pt x="21" y="15"/>
                  </a:cubicBezTo>
                  <a:cubicBezTo>
                    <a:pt x="23" y="13"/>
                    <a:pt x="25" y="14"/>
                    <a:pt x="28" y="14"/>
                  </a:cubicBezTo>
                  <a:cubicBezTo>
                    <a:pt x="27" y="12"/>
                    <a:pt x="27" y="11"/>
                    <a:pt x="28" y="8"/>
                  </a:cubicBezTo>
                  <a:cubicBezTo>
                    <a:pt x="29" y="6"/>
                    <a:pt x="32" y="4"/>
                    <a:pt x="29" y="3"/>
                  </a:cubicBezTo>
                  <a:cubicBezTo>
                    <a:pt x="27" y="2"/>
                    <a:pt x="24" y="1"/>
                    <a:pt x="21" y="2"/>
                  </a:cubicBezTo>
                  <a:cubicBezTo>
                    <a:pt x="19" y="2"/>
                    <a:pt x="18" y="4"/>
                    <a:pt x="17"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3" name="Freeform 668"/>
            <p:cNvSpPr>
              <a:spLocks/>
            </p:cNvSpPr>
            <p:nvPr/>
          </p:nvSpPr>
          <p:spPr bwMode="auto">
            <a:xfrm>
              <a:off x="12423124" y="6771334"/>
              <a:ext cx="168791" cy="140163"/>
            </a:xfrm>
            <a:custGeom>
              <a:avLst/>
              <a:gdLst>
                <a:gd name="T0" fmla="*/ 10 w 18"/>
                <a:gd name="T1" fmla="*/ 0 h 15"/>
                <a:gd name="T2" fmla="*/ 1 w 18"/>
                <a:gd name="T3" fmla="*/ 2 h 15"/>
                <a:gd name="T4" fmla="*/ 4 w 18"/>
                <a:gd name="T5" fmla="*/ 8 h 15"/>
                <a:gd name="T6" fmla="*/ 13 w 18"/>
                <a:gd name="T7" fmla="*/ 15 h 15"/>
                <a:gd name="T8" fmla="*/ 15 w 18"/>
                <a:gd name="T9" fmla="*/ 10 h 15"/>
                <a:gd name="T10" fmla="*/ 17 w 18"/>
                <a:gd name="T11" fmla="*/ 6 h 15"/>
                <a:gd name="T12" fmla="*/ 16 w 18"/>
                <a:gd name="T13" fmla="*/ 2 h 15"/>
                <a:gd name="T14" fmla="*/ 10 w 18"/>
                <a:gd name="T15" fmla="*/ 0 h 15"/>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8" h="15">
                  <a:moveTo>
                    <a:pt x="10" y="0"/>
                  </a:moveTo>
                  <a:cubicBezTo>
                    <a:pt x="8" y="0"/>
                    <a:pt x="0" y="0"/>
                    <a:pt x="1" y="2"/>
                  </a:cubicBezTo>
                  <a:cubicBezTo>
                    <a:pt x="1" y="3"/>
                    <a:pt x="3" y="7"/>
                    <a:pt x="4" y="8"/>
                  </a:cubicBezTo>
                  <a:cubicBezTo>
                    <a:pt x="6" y="11"/>
                    <a:pt x="10" y="13"/>
                    <a:pt x="13" y="15"/>
                  </a:cubicBezTo>
                  <a:cubicBezTo>
                    <a:pt x="13" y="13"/>
                    <a:pt x="13" y="11"/>
                    <a:pt x="15" y="10"/>
                  </a:cubicBezTo>
                  <a:cubicBezTo>
                    <a:pt x="17" y="9"/>
                    <a:pt x="18" y="8"/>
                    <a:pt x="17" y="6"/>
                  </a:cubicBezTo>
                  <a:cubicBezTo>
                    <a:pt x="17" y="4"/>
                    <a:pt x="17" y="3"/>
                    <a:pt x="16" y="2"/>
                  </a:cubicBezTo>
                  <a:cubicBezTo>
                    <a:pt x="14" y="1"/>
                    <a:pt x="12" y="0"/>
                    <a:pt x="10"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4" name="Freeform 669"/>
            <p:cNvSpPr>
              <a:spLocks/>
            </p:cNvSpPr>
            <p:nvPr/>
          </p:nvSpPr>
          <p:spPr bwMode="auto">
            <a:xfrm>
              <a:off x="12544142" y="6704437"/>
              <a:ext cx="207006" cy="251657"/>
            </a:xfrm>
            <a:custGeom>
              <a:avLst/>
              <a:gdLst>
                <a:gd name="T0" fmla="*/ 21 w 22"/>
                <a:gd name="T1" fmla="*/ 19 h 27"/>
                <a:gd name="T2" fmla="*/ 20 w 22"/>
                <a:gd name="T3" fmla="*/ 17 h 27"/>
                <a:gd name="T4" fmla="*/ 19 w 22"/>
                <a:gd name="T5" fmla="*/ 13 h 27"/>
                <a:gd name="T6" fmla="*/ 15 w 22"/>
                <a:gd name="T7" fmla="*/ 10 h 27"/>
                <a:gd name="T8" fmla="*/ 14 w 22"/>
                <a:gd name="T9" fmla="*/ 8 h 27"/>
                <a:gd name="T10" fmla="*/ 12 w 22"/>
                <a:gd name="T11" fmla="*/ 5 h 27"/>
                <a:gd name="T12" fmla="*/ 5 w 22"/>
                <a:gd name="T13" fmla="*/ 1 h 27"/>
                <a:gd name="T14" fmla="*/ 2 w 22"/>
                <a:gd name="T15" fmla="*/ 4 h 27"/>
                <a:gd name="T16" fmla="*/ 4 w 22"/>
                <a:gd name="T17" fmla="*/ 14 h 27"/>
                <a:gd name="T18" fmla="*/ 1 w 22"/>
                <a:gd name="T19" fmla="*/ 19 h 27"/>
                <a:gd name="T20" fmla="*/ 0 w 22"/>
                <a:gd name="T21" fmla="*/ 23 h 27"/>
                <a:gd name="T22" fmla="*/ 4 w 22"/>
                <a:gd name="T23" fmla="*/ 27 h 27"/>
                <a:gd name="T24" fmla="*/ 6 w 22"/>
                <a:gd name="T25" fmla="*/ 23 h 27"/>
                <a:gd name="T26" fmla="*/ 10 w 22"/>
                <a:gd name="T27" fmla="*/ 26 h 27"/>
                <a:gd name="T28" fmla="*/ 20 w 22"/>
                <a:gd name="T29" fmla="*/ 24 h 27"/>
                <a:gd name="T30" fmla="*/ 21 w 22"/>
                <a:gd name="T31" fmla="*/ 19 h 27"/>
                <a:gd name="T32" fmla="*/ 21 w 22"/>
                <a:gd name="T33" fmla="*/ 19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22" h="27">
                  <a:moveTo>
                    <a:pt x="21" y="19"/>
                  </a:moveTo>
                  <a:cubicBezTo>
                    <a:pt x="22" y="18"/>
                    <a:pt x="21" y="18"/>
                    <a:pt x="20" y="17"/>
                  </a:cubicBezTo>
                  <a:cubicBezTo>
                    <a:pt x="19" y="16"/>
                    <a:pt x="19" y="15"/>
                    <a:pt x="19" y="13"/>
                  </a:cubicBezTo>
                  <a:cubicBezTo>
                    <a:pt x="21" y="10"/>
                    <a:pt x="18" y="10"/>
                    <a:pt x="15" y="10"/>
                  </a:cubicBezTo>
                  <a:cubicBezTo>
                    <a:pt x="14" y="10"/>
                    <a:pt x="14" y="9"/>
                    <a:pt x="14" y="8"/>
                  </a:cubicBezTo>
                  <a:cubicBezTo>
                    <a:pt x="13" y="6"/>
                    <a:pt x="12" y="7"/>
                    <a:pt x="12" y="5"/>
                  </a:cubicBezTo>
                  <a:cubicBezTo>
                    <a:pt x="11" y="2"/>
                    <a:pt x="9" y="0"/>
                    <a:pt x="5" y="1"/>
                  </a:cubicBezTo>
                  <a:cubicBezTo>
                    <a:pt x="2" y="2"/>
                    <a:pt x="2" y="2"/>
                    <a:pt x="2" y="4"/>
                  </a:cubicBezTo>
                  <a:cubicBezTo>
                    <a:pt x="3" y="7"/>
                    <a:pt x="4" y="10"/>
                    <a:pt x="4" y="14"/>
                  </a:cubicBezTo>
                  <a:cubicBezTo>
                    <a:pt x="5" y="17"/>
                    <a:pt x="2" y="16"/>
                    <a:pt x="1" y="19"/>
                  </a:cubicBezTo>
                  <a:cubicBezTo>
                    <a:pt x="0" y="20"/>
                    <a:pt x="0" y="22"/>
                    <a:pt x="0" y="23"/>
                  </a:cubicBezTo>
                  <a:cubicBezTo>
                    <a:pt x="0" y="25"/>
                    <a:pt x="3" y="26"/>
                    <a:pt x="4" y="27"/>
                  </a:cubicBezTo>
                  <a:cubicBezTo>
                    <a:pt x="4" y="26"/>
                    <a:pt x="4" y="23"/>
                    <a:pt x="6" y="23"/>
                  </a:cubicBezTo>
                  <a:cubicBezTo>
                    <a:pt x="8" y="23"/>
                    <a:pt x="9" y="24"/>
                    <a:pt x="10" y="26"/>
                  </a:cubicBezTo>
                  <a:cubicBezTo>
                    <a:pt x="11" y="26"/>
                    <a:pt x="18" y="24"/>
                    <a:pt x="20" y="24"/>
                  </a:cubicBezTo>
                  <a:cubicBezTo>
                    <a:pt x="18" y="22"/>
                    <a:pt x="20" y="21"/>
                    <a:pt x="21" y="19"/>
                  </a:cubicBezTo>
                  <a:cubicBezTo>
                    <a:pt x="22" y="18"/>
                    <a:pt x="20" y="20"/>
                    <a:pt x="21" y="1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5" name="Freeform 670"/>
            <p:cNvSpPr>
              <a:spLocks/>
            </p:cNvSpPr>
            <p:nvPr/>
          </p:nvSpPr>
          <p:spPr bwMode="auto">
            <a:xfrm>
              <a:off x="12432679" y="6554719"/>
              <a:ext cx="328029" cy="178393"/>
            </a:xfrm>
            <a:custGeom>
              <a:avLst/>
              <a:gdLst>
                <a:gd name="T0" fmla="*/ 30 w 35"/>
                <a:gd name="T1" fmla="*/ 3 h 19"/>
                <a:gd name="T2" fmla="*/ 24 w 35"/>
                <a:gd name="T3" fmla="*/ 1 h 19"/>
                <a:gd name="T4" fmla="*/ 19 w 35"/>
                <a:gd name="T5" fmla="*/ 4 h 19"/>
                <a:gd name="T6" fmla="*/ 15 w 35"/>
                <a:gd name="T7" fmla="*/ 4 h 19"/>
                <a:gd name="T8" fmla="*/ 13 w 35"/>
                <a:gd name="T9" fmla="*/ 6 h 19"/>
                <a:gd name="T10" fmla="*/ 5 w 35"/>
                <a:gd name="T11" fmla="*/ 4 h 19"/>
                <a:gd name="T12" fmla="*/ 5 w 35"/>
                <a:gd name="T13" fmla="*/ 7 h 19"/>
                <a:gd name="T14" fmla="*/ 3 w 35"/>
                <a:gd name="T15" fmla="*/ 8 h 19"/>
                <a:gd name="T16" fmla="*/ 3 w 35"/>
                <a:gd name="T17" fmla="*/ 15 h 19"/>
                <a:gd name="T18" fmla="*/ 11 w 35"/>
                <a:gd name="T19" fmla="*/ 19 h 19"/>
                <a:gd name="T20" fmla="*/ 21 w 35"/>
                <a:gd name="T21" fmla="*/ 17 h 19"/>
                <a:gd name="T22" fmla="*/ 25 w 35"/>
                <a:gd name="T23" fmla="*/ 15 h 19"/>
                <a:gd name="T24" fmla="*/ 29 w 35"/>
                <a:gd name="T25" fmla="*/ 9 h 19"/>
                <a:gd name="T26" fmla="*/ 33 w 35"/>
                <a:gd name="T27" fmla="*/ 6 h 19"/>
                <a:gd name="T28" fmla="*/ 30 w 35"/>
                <a:gd name="T29" fmla="*/ 3 h 19"/>
                <a:gd name="T30" fmla="*/ 30 w 35"/>
                <a:gd name="T31" fmla="*/ 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5" h="19">
                  <a:moveTo>
                    <a:pt x="30" y="3"/>
                  </a:moveTo>
                  <a:cubicBezTo>
                    <a:pt x="30" y="2"/>
                    <a:pt x="25" y="2"/>
                    <a:pt x="24" y="1"/>
                  </a:cubicBezTo>
                  <a:cubicBezTo>
                    <a:pt x="20" y="0"/>
                    <a:pt x="22" y="4"/>
                    <a:pt x="19" y="4"/>
                  </a:cubicBezTo>
                  <a:cubicBezTo>
                    <a:pt x="18" y="3"/>
                    <a:pt x="17" y="4"/>
                    <a:pt x="15" y="4"/>
                  </a:cubicBezTo>
                  <a:cubicBezTo>
                    <a:pt x="14" y="4"/>
                    <a:pt x="14" y="6"/>
                    <a:pt x="13" y="6"/>
                  </a:cubicBezTo>
                  <a:cubicBezTo>
                    <a:pt x="9" y="8"/>
                    <a:pt x="7" y="6"/>
                    <a:pt x="5" y="4"/>
                  </a:cubicBezTo>
                  <a:cubicBezTo>
                    <a:pt x="5" y="5"/>
                    <a:pt x="5" y="6"/>
                    <a:pt x="5" y="7"/>
                  </a:cubicBezTo>
                  <a:cubicBezTo>
                    <a:pt x="4" y="8"/>
                    <a:pt x="3" y="6"/>
                    <a:pt x="3" y="8"/>
                  </a:cubicBezTo>
                  <a:cubicBezTo>
                    <a:pt x="3" y="11"/>
                    <a:pt x="0" y="13"/>
                    <a:pt x="3" y="15"/>
                  </a:cubicBezTo>
                  <a:cubicBezTo>
                    <a:pt x="5" y="17"/>
                    <a:pt x="8" y="19"/>
                    <a:pt x="11" y="19"/>
                  </a:cubicBezTo>
                  <a:cubicBezTo>
                    <a:pt x="15" y="19"/>
                    <a:pt x="17" y="16"/>
                    <a:pt x="21" y="17"/>
                  </a:cubicBezTo>
                  <a:cubicBezTo>
                    <a:pt x="21" y="16"/>
                    <a:pt x="24" y="16"/>
                    <a:pt x="25" y="15"/>
                  </a:cubicBezTo>
                  <a:cubicBezTo>
                    <a:pt x="26" y="13"/>
                    <a:pt x="27" y="11"/>
                    <a:pt x="29" y="9"/>
                  </a:cubicBezTo>
                  <a:cubicBezTo>
                    <a:pt x="30" y="7"/>
                    <a:pt x="31" y="7"/>
                    <a:pt x="33" y="6"/>
                  </a:cubicBezTo>
                  <a:cubicBezTo>
                    <a:pt x="35" y="4"/>
                    <a:pt x="30" y="4"/>
                    <a:pt x="30" y="3"/>
                  </a:cubicBezTo>
                  <a:cubicBezTo>
                    <a:pt x="30" y="3"/>
                    <a:pt x="30" y="4"/>
                    <a:pt x="30"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6" name="Freeform 671"/>
            <p:cNvSpPr>
              <a:spLocks/>
            </p:cNvSpPr>
            <p:nvPr/>
          </p:nvSpPr>
          <p:spPr bwMode="auto">
            <a:xfrm>
              <a:off x="12620574" y="6956097"/>
              <a:ext cx="289811" cy="299442"/>
            </a:xfrm>
            <a:custGeom>
              <a:avLst/>
              <a:gdLst>
                <a:gd name="T0" fmla="*/ 31 w 31"/>
                <a:gd name="T1" fmla="*/ 0 h 32"/>
                <a:gd name="T2" fmla="*/ 23 w 31"/>
                <a:gd name="T3" fmla="*/ 3 h 32"/>
                <a:gd name="T4" fmla="*/ 13 w 31"/>
                <a:gd name="T5" fmla="*/ 2 h 32"/>
                <a:gd name="T6" fmla="*/ 9 w 31"/>
                <a:gd name="T7" fmla="*/ 4 h 32"/>
                <a:gd name="T8" fmla="*/ 6 w 31"/>
                <a:gd name="T9" fmla="*/ 5 h 32"/>
                <a:gd name="T10" fmla="*/ 4 w 31"/>
                <a:gd name="T11" fmla="*/ 8 h 32"/>
                <a:gd name="T12" fmla="*/ 2 w 31"/>
                <a:gd name="T13" fmla="*/ 11 h 32"/>
                <a:gd name="T14" fmla="*/ 2 w 31"/>
                <a:gd name="T15" fmla="*/ 15 h 32"/>
                <a:gd name="T16" fmla="*/ 4 w 31"/>
                <a:gd name="T17" fmla="*/ 17 h 32"/>
                <a:gd name="T18" fmla="*/ 5 w 31"/>
                <a:gd name="T19" fmla="*/ 22 h 32"/>
                <a:gd name="T20" fmla="*/ 6 w 31"/>
                <a:gd name="T21" fmla="*/ 25 h 32"/>
                <a:gd name="T22" fmla="*/ 7 w 31"/>
                <a:gd name="T23" fmla="*/ 28 h 32"/>
                <a:gd name="T24" fmla="*/ 8 w 31"/>
                <a:gd name="T25" fmla="*/ 29 h 32"/>
                <a:gd name="T26" fmla="*/ 10 w 31"/>
                <a:gd name="T27" fmla="*/ 31 h 32"/>
                <a:gd name="T28" fmla="*/ 12 w 31"/>
                <a:gd name="T29" fmla="*/ 30 h 32"/>
                <a:gd name="T30" fmla="*/ 13 w 31"/>
                <a:gd name="T31" fmla="*/ 31 h 32"/>
                <a:gd name="T32" fmla="*/ 13 w 31"/>
                <a:gd name="T33" fmla="*/ 26 h 32"/>
                <a:gd name="T34" fmla="*/ 17 w 31"/>
                <a:gd name="T35" fmla="*/ 26 h 32"/>
                <a:gd name="T36" fmla="*/ 14 w 31"/>
                <a:gd name="T37" fmla="*/ 23 h 32"/>
                <a:gd name="T38" fmla="*/ 17 w 31"/>
                <a:gd name="T39" fmla="*/ 24 h 32"/>
                <a:gd name="T40" fmla="*/ 18 w 31"/>
                <a:gd name="T41" fmla="*/ 22 h 32"/>
                <a:gd name="T42" fmla="*/ 21 w 31"/>
                <a:gd name="T43" fmla="*/ 23 h 32"/>
                <a:gd name="T44" fmla="*/ 19 w 31"/>
                <a:gd name="T45" fmla="*/ 19 h 32"/>
                <a:gd name="T46" fmla="*/ 15 w 31"/>
                <a:gd name="T47" fmla="*/ 17 h 32"/>
                <a:gd name="T48" fmla="*/ 15 w 31"/>
                <a:gd name="T49" fmla="*/ 16 h 32"/>
                <a:gd name="T50" fmla="*/ 11 w 31"/>
                <a:gd name="T51" fmla="*/ 10 h 32"/>
                <a:gd name="T52" fmla="*/ 16 w 31"/>
                <a:gd name="T53" fmla="*/ 11 h 32"/>
                <a:gd name="T54" fmla="*/ 16 w 31"/>
                <a:gd name="T55" fmla="*/ 10 h 32"/>
                <a:gd name="T56" fmla="*/ 18 w 31"/>
                <a:gd name="T57" fmla="*/ 11 h 32"/>
                <a:gd name="T58" fmla="*/ 17 w 31"/>
                <a:gd name="T59" fmla="*/ 9 h 32"/>
                <a:gd name="T60" fmla="*/ 21 w 31"/>
                <a:gd name="T61" fmla="*/ 10 h 32"/>
                <a:gd name="T62" fmla="*/ 17 w 31"/>
                <a:gd name="T63" fmla="*/ 7 h 32"/>
                <a:gd name="T64" fmla="*/ 22 w 31"/>
                <a:gd name="T65" fmla="*/ 5 h 32"/>
                <a:gd name="T66" fmla="*/ 21 w 31"/>
                <a:gd name="T67" fmla="*/ 7 h 32"/>
                <a:gd name="T68" fmla="*/ 25 w 31"/>
                <a:gd name="T69" fmla="*/ 5 h 32"/>
                <a:gd name="T70" fmla="*/ 29 w 31"/>
                <a:gd name="T71" fmla="*/ 7 h 32"/>
                <a:gd name="T72" fmla="*/ 31 w 31"/>
                <a:gd name="T73" fmla="*/ 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1" h="32">
                  <a:moveTo>
                    <a:pt x="31" y="0"/>
                  </a:moveTo>
                  <a:cubicBezTo>
                    <a:pt x="28" y="2"/>
                    <a:pt x="27" y="4"/>
                    <a:pt x="23" y="3"/>
                  </a:cubicBezTo>
                  <a:cubicBezTo>
                    <a:pt x="21" y="2"/>
                    <a:pt x="15" y="1"/>
                    <a:pt x="13" y="2"/>
                  </a:cubicBezTo>
                  <a:cubicBezTo>
                    <a:pt x="13" y="5"/>
                    <a:pt x="10" y="3"/>
                    <a:pt x="9" y="4"/>
                  </a:cubicBezTo>
                  <a:cubicBezTo>
                    <a:pt x="8" y="5"/>
                    <a:pt x="7" y="5"/>
                    <a:pt x="6" y="5"/>
                  </a:cubicBezTo>
                  <a:cubicBezTo>
                    <a:pt x="4" y="6"/>
                    <a:pt x="4" y="7"/>
                    <a:pt x="4" y="8"/>
                  </a:cubicBezTo>
                  <a:cubicBezTo>
                    <a:pt x="3" y="9"/>
                    <a:pt x="3" y="10"/>
                    <a:pt x="2" y="11"/>
                  </a:cubicBezTo>
                  <a:cubicBezTo>
                    <a:pt x="0" y="13"/>
                    <a:pt x="0" y="13"/>
                    <a:pt x="2" y="15"/>
                  </a:cubicBezTo>
                  <a:cubicBezTo>
                    <a:pt x="3" y="16"/>
                    <a:pt x="4" y="16"/>
                    <a:pt x="4" y="17"/>
                  </a:cubicBezTo>
                  <a:cubicBezTo>
                    <a:pt x="4" y="19"/>
                    <a:pt x="4" y="20"/>
                    <a:pt x="5" y="22"/>
                  </a:cubicBezTo>
                  <a:cubicBezTo>
                    <a:pt x="5" y="23"/>
                    <a:pt x="5" y="24"/>
                    <a:pt x="6" y="25"/>
                  </a:cubicBezTo>
                  <a:cubicBezTo>
                    <a:pt x="8" y="26"/>
                    <a:pt x="6" y="27"/>
                    <a:pt x="7" y="28"/>
                  </a:cubicBezTo>
                  <a:cubicBezTo>
                    <a:pt x="7" y="30"/>
                    <a:pt x="8" y="29"/>
                    <a:pt x="8" y="29"/>
                  </a:cubicBezTo>
                  <a:cubicBezTo>
                    <a:pt x="10" y="29"/>
                    <a:pt x="10" y="30"/>
                    <a:pt x="10" y="31"/>
                  </a:cubicBezTo>
                  <a:cubicBezTo>
                    <a:pt x="11" y="31"/>
                    <a:pt x="12" y="30"/>
                    <a:pt x="12" y="30"/>
                  </a:cubicBezTo>
                  <a:cubicBezTo>
                    <a:pt x="13" y="29"/>
                    <a:pt x="13" y="31"/>
                    <a:pt x="13" y="31"/>
                  </a:cubicBezTo>
                  <a:cubicBezTo>
                    <a:pt x="14" y="32"/>
                    <a:pt x="13" y="25"/>
                    <a:pt x="13" y="26"/>
                  </a:cubicBezTo>
                  <a:cubicBezTo>
                    <a:pt x="13" y="25"/>
                    <a:pt x="16" y="26"/>
                    <a:pt x="17" y="26"/>
                  </a:cubicBezTo>
                  <a:cubicBezTo>
                    <a:pt x="17" y="25"/>
                    <a:pt x="14" y="24"/>
                    <a:pt x="14" y="23"/>
                  </a:cubicBezTo>
                  <a:cubicBezTo>
                    <a:pt x="15" y="21"/>
                    <a:pt x="17" y="23"/>
                    <a:pt x="17" y="24"/>
                  </a:cubicBezTo>
                  <a:cubicBezTo>
                    <a:pt x="19" y="25"/>
                    <a:pt x="18" y="23"/>
                    <a:pt x="18" y="22"/>
                  </a:cubicBezTo>
                  <a:cubicBezTo>
                    <a:pt x="18" y="21"/>
                    <a:pt x="21" y="23"/>
                    <a:pt x="21" y="23"/>
                  </a:cubicBezTo>
                  <a:cubicBezTo>
                    <a:pt x="21" y="22"/>
                    <a:pt x="19" y="19"/>
                    <a:pt x="19" y="19"/>
                  </a:cubicBezTo>
                  <a:cubicBezTo>
                    <a:pt x="18" y="18"/>
                    <a:pt x="16" y="18"/>
                    <a:pt x="15" y="17"/>
                  </a:cubicBezTo>
                  <a:cubicBezTo>
                    <a:pt x="15" y="17"/>
                    <a:pt x="15" y="15"/>
                    <a:pt x="15" y="16"/>
                  </a:cubicBezTo>
                  <a:cubicBezTo>
                    <a:pt x="14" y="14"/>
                    <a:pt x="11" y="12"/>
                    <a:pt x="11" y="10"/>
                  </a:cubicBezTo>
                  <a:cubicBezTo>
                    <a:pt x="12" y="6"/>
                    <a:pt x="15" y="10"/>
                    <a:pt x="16" y="11"/>
                  </a:cubicBezTo>
                  <a:cubicBezTo>
                    <a:pt x="16" y="11"/>
                    <a:pt x="16" y="10"/>
                    <a:pt x="16" y="10"/>
                  </a:cubicBezTo>
                  <a:cubicBezTo>
                    <a:pt x="17" y="9"/>
                    <a:pt x="18" y="10"/>
                    <a:pt x="18" y="11"/>
                  </a:cubicBezTo>
                  <a:cubicBezTo>
                    <a:pt x="18" y="11"/>
                    <a:pt x="17" y="9"/>
                    <a:pt x="17" y="9"/>
                  </a:cubicBezTo>
                  <a:cubicBezTo>
                    <a:pt x="18" y="9"/>
                    <a:pt x="20" y="10"/>
                    <a:pt x="21" y="10"/>
                  </a:cubicBezTo>
                  <a:cubicBezTo>
                    <a:pt x="21" y="9"/>
                    <a:pt x="17" y="9"/>
                    <a:pt x="17" y="7"/>
                  </a:cubicBezTo>
                  <a:cubicBezTo>
                    <a:pt x="17" y="7"/>
                    <a:pt x="21" y="5"/>
                    <a:pt x="22" y="5"/>
                  </a:cubicBezTo>
                  <a:cubicBezTo>
                    <a:pt x="22" y="5"/>
                    <a:pt x="21" y="7"/>
                    <a:pt x="21" y="7"/>
                  </a:cubicBezTo>
                  <a:cubicBezTo>
                    <a:pt x="21" y="7"/>
                    <a:pt x="24" y="5"/>
                    <a:pt x="25" y="5"/>
                  </a:cubicBezTo>
                  <a:cubicBezTo>
                    <a:pt x="26" y="5"/>
                    <a:pt x="27" y="6"/>
                    <a:pt x="29" y="7"/>
                  </a:cubicBezTo>
                  <a:cubicBezTo>
                    <a:pt x="30" y="5"/>
                    <a:pt x="31" y="2"/>
                    <a:pt x="3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7" name="Freeform 672"/>
            <p:cNvSpPr>
              <a:spLocks/>
            </p:cNvSpPr>
            <p:nvPr/>
          </p:nvSpPr>
          <p:spPr bwMode="auto">
            <a:xfrm>
              <a:off x="12881724" y="6940166"/>
              <a:ext cx="140127" cy="92380"/>
            </a:xfrm>
            <a:custGeom>
              <a:avLst/>
              <a:gdLst>
                <a:gd name="T0" fmla="*/ 15 w 15"/>
                <a:gd name="T1" fmla="*/ 6 h 10"/>
                <a:gd name="T2" fmla="*/ 10 w 15"/>
                <a:gd name="T3" fmla="*/ 1 h 10"/>
                <a:gd name="T4" fmla="*/ 2 w 15"/>
                <a:gd name="T5" fmla="*/ 5 h 10"/>
                <a:gd name="T6" fmla="*/ 1 w 15"/>
                <a:gd name="T7" fmla="*/ 9 h 10"/>
                <a:gd name="T8" fmla="*/ 6 w 15"/>
                <a:gd name="T9" fmla="*/ 9 h 10"/>
                <a:gd name="T10" fmla="*/ 11 w 15"/>
                <a:gd name="T11" fmla="*/ 7 h 10"/>
                <a:gd name="T12" fmla="*/ 15 w 15"/>
                <a:gd name="T13" fmla="*/ 6 h 10"/>
                <a:gd name="T14" fmla="*/ 15 w 15"/>
                <a:gd name="T15" fmla="*/ 6 h 1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5" h="10">
                  <a:moveTo>
                    <a:pt x="15" y="6"/>
                  </a:moveTo>
                  <a:cubicBezTo>
                    <a:pt x="13" y="4"/>
                    <a:pt x="10" y="4"/>
                    <a:pt x="10" y="1"/>
                  </a:cubicBezTo>
                  <a:cubicBezTo>
                    <a:pt x="5" y="0"/>
                    <a:pt x="4" y="0"/>
                    <a:pt x="2" y="5"/>
                  </a:cubicBezTo>
                  <a:cubicBezTo>
                    <a:pt x="2" y="6"/>
                    <a:pt x="0" y="9"/>
                    <a:pt x="1" y="9"/>
                  </a:cubicBezTo>
                  <a:cubicBezTo>
                    <a:pt x="3" y="10"/>
                    <a:pt x="5" y="10"/>
                    <a:pt x="6" y="9"/>
                  </a:cubicBezTo>
                  <a:cubicBezTo>
                    <a:pt x="8" y="8"/>
                    <a:pt x="9" y="7"/>
                    <a:pt x="11" y="7"/>
                  </a:cubicBezTo>
                  <a:cubicBezTo>
                    <a:pt x="11" y="7"/>
                    <a:pt x="15" y="7"/>
                    <a:pt x="15" y="6"/>
                  </a:cubicBezTo>
                  <a:cubicBezTo>
                    <a:pt x="14" y="6"/>
                    <a:pt x="15" y="7"/>
                    <a:pt x="15"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8" name="Freeform 673"/>
            <p:cNvSpPr>
              <a:spLocks/>
            </p:cNvSpPr>
            <p:nvPr/>
          </p:nvSpPr>
          <p:spPr bwMode="auto">
            <a:xfrm>
              <a:off x="12582361" y="6911499"/>
              <a:ext cx="82803" cy="168837"/>
            </a:xfrm>
            <a:custGeom>
              <a:avLst/>
              <a:gdLst>
                <a:gd name="T0" fmla="*/ 6 w 9"/>
                <a:gd name="T1" fmla="*/ 16 h 18"/>
                <a:gd name="T2" fmla="*/ 7 w 9"/>
                <a:gd name="T3" fmla="*/ 11 h 18"/>
                <a:gd name="T4" fmla="*/ 6 w 9"/>
                <a:gd name="T5" fmla="*/ 6 h 18"/>
                <a:gd name="T6" fmla="*/ 7 w 9"/>
                <a:gd name="T7" fmla="*/ 4 h 18"/>
                <a:gd name="T8" fmla="*/ 3 w 9"/>
                <a:gd name="T9" fmla="*/ 1 h 18"/>
                <a:gd name="T10" fmla="*/ 0 w 9"/>
                <a:gd name="T11" fmla="*/ 9 h 18"/>
                <a:gd name="T12" fmla="*/ 4 w 9"/>
                <a:gd name="T13" fmla="*/ 18 h 18"/>
                <a:gd name="T14" fmla="*/ 6 w 9"/>
                <a:gd name="T15" fmla="*/ 16 h 18"/>
                <a:gd name="T16" fmla="*/ 6 w 9"/>
                <a:gd name="T17" fmla="*/ 16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9" h="18">
                  <a:moveTo>
                    <a:pt x="6" y="16"/>
                  </a:moveTo>
                  <a:cubicBezTo>
                    <a:pt x="7" y="14"/>
                    <a:pt x="9" y="12"/>
                    <a:pt x="7" y="11"/>
                  </a:cubicBezTo>
                  <a:cubicBezTo>
                    <a:pt x="6" y="10"/>
                    <a:pt x="5" y="8"/>
                    <a:pt x="6" y="6"/>
                  </a:cubicBezTo>
                  <a:cubicBezTo>
                    <a:pt x="6" y="6"/>
                    <a:pt x="7" y="4"/>
                    <a:pt x="7" y="4"/>
                  </a:cubicBezTo>
                  <a:cubicBezTo>
                    <a:pt x="6" y="3"/>
                    <a:pt x="4" y="1"/>
                    <a:pt x="3" y="1"/>
                  </a:cubicBezTo>
                  <a:cubicBezTo>
                    <a:pt x="0" y="0"/>
                    <a:pt x="0" y="7"/>
                    <a:pt x="0" y="9"/>
                  </a:cubicBezTo>
                  <a:cubicBezTo>
                    <a:pt x="0" y="13"/>
                    <a:pt x="2" y="15"/>
                    <a:pt x="4" y="18"/>
                  </a:cubicBezTo>
                  <a:cubicBezTo>
                    <a:pt x="5" y="17"/>
                    <a:pt x="6" y="16"/>
                    <a:pt x="6" y="16"/>
                  </a:cubicBezTo>
                  <a:cubicBezTo>
                    <a:pt x="7" y="14"/>
                    <a:pt x="6" y="16"/>
                    <a:pt x="6" y="1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79" name="Freeform 674"/>
            <p:cNvSpPr>
              <a:spLocks/>
            </p:cNvSpPr>
            <p:nvPr/>
          </p:nvSpPr>
          <p:spPr bwMode="auto">
            <a:xfrm>
              <a:off x="12630129" y="6930613"/>
              <a:ext cx="121018" cy="82827"/>
            </a:xfrm>
            <a:custGeom>
              <a:avLst/>
              <a:gdLst>
                <a:gd name="T0" fmla="*/ 11 w 13"/>
                <a:gd name="T1" fmla="*/ 0 h 9"/>
                <a:gd name="T2" fmla="*/ 2 w 13"/>
                <a:gd name="T3" fmla="*/ 2 h 9"/>
                <a:gd name="T4" fmla="*/ 3 w 13"/>
                <a:gd name="T5" fmla="*/ 9 h 9"/>
                <a:gd name="T6" fmla="*/ 7 w 13"/>
                <a:gd name="T7" fmla="*/ 8 h 9"/>
                <a:gd name="T8" fmla="*/ 10 w 13"/>
                <a:gd name="T9" fmla="*/ 7 h 9"/>
                <a:gd name="T10" fmla="*/ 11 w 13"/>
                <a:gd name="T11" fmla="*/ 0 h 9"/>
              </a:gdLst>
              <a:ahLst/>
              <a:cxnLst>
                <a:cxn ang="0">
                  <a:pos x="T0" y="T1"/>
                </a:cxn>
                <a:cxn ang="0">
                  <a:pos x="T2" y="T3"/>
                </a:cxn>
                <a:cxn ang="0">
                  <a:pos x="T4" y="T5"/>
                </a:cxn>
                <a:cxn ang="0">
                  <a:pos x="T6" y="T7"/>
                </a:cxn>
                <a:cxn ang="0">
                  <a:pos x="T8" y="T9"/>
                </a:cxn>
                <a:cxn ang="0">
                  <a:pos x="T10" y="T11"/>
                </a:cxn>
              </a:cxnLst>
              <a:rect l="0" t="0" r="r" b="b"/>
              <a:pathLst>
                <a:path w="13" h="9">
                  <a:moveTo>
                    <a:pt x="11" y="0"/>
                  </a:moveTo>
                  <a:cubicBezTo>
                    <a:pt x="9" y="0"/>
                    <a:pt x="2" y="0"/>
                    <a:pt x="2" y="2"/>
                  </a:cubicBezTo>
                  <a:cubicBezTo>
                    <a:pt x="0" y="4"/>
                    <a:pt x="0" y="8"/>
                    <a:pt x="3" y="9"/>
                  </a:cubicBezTo>
                  <a:cubicBezTo>
                    <a:pt x="4" y="8"/>
                    <a:pt x="6" y="9"/>
                    <a:pt x="7" y="8"/>
                  </a:cubicBezTo>
                  <a:cubicBezTo>
                    <a:pt x="8" y="8"/>
                    <a:pt x="9" y="6"/>
                    <a:pt x="10" y="7"/>
                  </a:cubicBezTo>
                  <a:cubicBezTo>
                    <a:pt x="13" y="9"/>
                    <a:pt x="11" y="1"/>
                    <a:pt x="1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0" name="Freeform 675"/>
            <p:cNvSpPr>
              <a:spLocks/>
            </p:cNvSpPr>
            <p:nvPr/>
          </p:nvSpPr>
          <p:spPr bwMode="auto">
            <a:xfrm>
              <a:off x="13655610" y="6984764"/>
              <a:ext cx="178346" cy="149721"/>
            </a:xfrm>
            <a:custGeom>
              <a:avLst/>
              <a:gdLst>
                <a:gd name="T0" fmla="*/ 19 w 19"/>
                <a:gd name="T1" fmla="*/ 14 h 16"/>
                <a:gd name="T2" fmla="*/ 17 w 19"/>
                <a:gd name="T3" fmla="*/ 10 h 16"/>
                <a:gd name="T4" fmla="*/ 16 w 19"/>
                <a:gd name="T5" fmla="*/ 7 h 16"/>
                <a:gd name="T6" fmla="*/ 14 w 19"/>
                <a:gd name="T7" fmla="*/ 3 h 16"/>
                <a:gd name="T8" fmla="*/ 12 w 19"/>
                <a:gd name="T9" fmla="*/ 0 h 16"/>
                <a:gd name="T10" fmla="*/ 6 w 19"/>
                <a:gd name="T11" fmla="*/ 6 h 16"/>
                <a:gd name="T12" fmla="*/ 9 w 19"/>
                <a:gd name="T13" fmla="*/ 9 h 16"/>
                <a:gd name="T14" fmla="*/ 12 w 19"/>
                <a:gd name="T15" fmla="*/ 11 h 16"/>
                <a:gd name="T16" fmla="*/ 16 w 19"/>
                <a:gd name="T17" fmla="*/ 13 h 16"/>
                <a:gd name="T18" fmla="*/ 19 w 19"/>
                <a:gd name="T19" fmla="*/ 14 h 16"/>
                <a:gd name="T20" fmla="*/ 19 w 19"/>
                <a:gd name="T21" fmla="*/ 1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9" h="16">
                  <a:moveTo>
                    <a:pt x="19" y="14"/>
                  </a:moveTo>
                  <a:cubicBezTo>
                    <a:pt x="19" y="12"/>
                    <a:pt x="19" y="11"/>
                    <a:pt x="17" y="10"/>
                  </a:cubicBezTo>
                  <a:cubicBezTo>
                    <a:pt x="15" y="9"/>
                    <a:pt x="17" y="8"/>
                    <a:pt x="16" y="7"/>
                  </a:cubicBezTo>
                  <a:cubicBezTo>
                    <a:pt x="15" y="5"/>
                    <a:pt x="14" y="6"/>
                    <a:pt x="14" y="3"/>
                  </a:cubicBezTo>
                  <a:cubicBezTo>
                    <a:pt x="14" y="3"/>
                    <a:pt x="11" y="1"/>
                    <a:pt x="12" y="0"/>
                  </a:cubicBezTo>
                  <a:cubicBezTo>
                    <a:pt x="9" y="0"/>
                    <a:pt x="0" y="1"/>
                    <a:pt x="6" y="6"/>
                  </a:cubicBezTo>
                  <a:cubicBezTo>
                    <a:pt x="7" y="7"/>
                    <a:pt x="8" y="8"/>
                    <a:pt x="9" y="9"/>
                  </a:cubicBezTo>
                  <a:cubicBezTo>
                    <a:pt x="10" y="10"/>
                    <a:pt x="11" y="10"/>
                    <a:pt x="12" y="11"/>
                  </a:cubicBezTo>
                  <a:cubicBezTo>
                    <a:pt x="14" y="11"/>
                    <a:pt x="16" y="11"/>
                    <a:pt x="16" y="13"/>
                  </a:cubicBezTo>
                  <a:cubicBezTo>
                    <a:pt x="17" y="14"/>
                    <a:pt x="18" y="16"/>
                    <a:pt x="19" y="14"/>
                  </a:cubicBezTo>
                  <a:cubicBezTo>
                    <a:pt x="19" y="13"/>
                    <a:pt x="18" y="15"/>
                    <a:pt x="19" y="1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1" name="Freeform 676"/>
            <p:cNvSpPr>
              <a:spLocks/>
            </p:cNvSpPr>
            <p:nvPr/>
          </p:nvSpPr>
          <p:spPr bwMode="auto">
            <a:xfrm>
              <a:off x="13722489" y="7061218"/>
              <a:ext cx="923568" cy="783643"/>
            </a:xfrm>
            <a:custGeom>
              <a:avLst/>
              <a:gdLst>
                <a:gd name="T0" fmla="*/ 95 w 99"/>
                <a:gd name="T1" fmla="*/ 73 h 84"/>
                <a:gd name="T2" fmla="*/ 93 w 99"/>
                <a:gd name="T3" fmla="*/ 68 h 84"/>
                <a:gd name="T4" fmla="*/ 90 w 99"/>
                <a:gd name="T5" fmla="*/ 65 h 84"/>
                <a:gd name="T6" fmla="*/ 86 w 99"/>
                <a:gd name="T7" fmla="*/ 60 h 84"/>
                <a:gd name="T8" fmla="*/ 87 w 99"/>
                <a:gd name="T9" fmla="*/ 55 h 84"/>
                <a:gd name="T10" fmla="*/ 89 w 99"/>
                <a:gd name="T11" fmla="*/ 50 h 84"/>
                <a:gd name="T12" fmla="*/ 84 w 99"/>
                <a:gd name="T13" fmla="*/ 49 h 84"/>
                <a:gd name="T14" fmla="*/ 84 w 99"/>
                <a:gd name="T15" fmla="*/ 46 h 84"/>
                <a:gd name="T16" fmla="*/ 84 w 99"/>
                <a:gd name="T17" fmla="*/ 40 h 84"/>
                <a:gd name="T18" fmla="*/ 82 w 99"/>
                <a:gd name="T19" fmla="*/ 36 h 84"/>
                <a:gd name="T20" fmla="*/ 85 w 99"/>
                <a:gd name="T21" fmla="*/ 31 h 84"/>
                <a:gd name="T22" fmla="*/ 86 w 99"/>
                <a:gd name="T23" fmla="*/ 20 h 84"/>
                <a:gd name="T24" fmla="*/ 79 w 99"/>
                <a:gd name="T25" fmla="*/ 18 h 84"/>
                <a:gd name="T26" fmla="*/ 76 w 99"/>
                <a:gd name="T27" fmla="*/ 15 h 84"/>
                <a:gd name="T28" fmla="*/ 71 w 99"/>
                <a:gd name="T29" fmla="*/ 13 h 84"/>
                <a:gd name="T30" fmla="*/ 66 w 99"/>
                <a:gd name="T31" fmla="*/ 12 h 84"/>
                <a:gd name="T32" fmla="*/ 61 w 99"/>
                <a:gd name="T33" fmla="*/ 11 h 84"/>
                <a:gd name="T34" fmla="*/ 57 w 99"/>
                <a:gd name="T35" fmla="*/ 12 h 84"/>
                <a:gd name="T36" fmla="*/ 53 w 99"/>
                <a:gd name="T37" fmla="*/ 15 h 84"/>
                <a:gd name="T38" fmla="*/ 49 w 99"/>
                <a:gd name="T39" fmla="*/ 17 h 84"/>
                <a:gd name="T40" fmla="*/ 46 w 99"/>
                <a:gd name="T41" fmla="*/ 20 h 84"/>
                <a:gd name="T42" fmla="*/ 33 w 99"/>
                <a:gd name="T43" fmla="*/ 18 h 84"/>
                <a:gd name="T44" fmla="*/ 30 w 99"/>
                <a:gd name="T45" fmla="*/ 16 h 84"/>
                <a:gd name="T46" fmla="*/ 25 w 99"/>
                <a:gd name="T47" fmla="*/ 15 h 84"/>
                <a:gd name="T48" fmla="*/ 24 w 99"/>
                <a:gd name="T49" fmla="*/ 10 h 84"/>
                <a:gd name="T50" fmla="*/ 20 w 99"/>
                <a:gd name="T51" fmla="*/ 5 h 84"/>
                <a:gd name="T52" fmla="*/ 14 w 99"/>
                <a:gd name="T53" fmla="*/ 5 h 84"/>
                <a:gd name="T54" fmla="*/ 11 w 99"/>
                <a:gd name="T55" fmla="*/ 7 h 84"/>
                <a:gd name="T56" fmla="*/ 5 w 99"/>
                <a:gd name="T57" fmla="*/ 4 h 84"/>
                <a:gd name="T58" fmla="*/ 1 w 99"/>
                <a:gd name="T59" fmla="*/ 3 h 84"/>
                <a:gd name="T60" fmla="*/ 0 w 99"/>
                <a:gd name="T61" fmla="*/ 5 h 84"/>
                <a:gd name="T62" fmla="*/ 1 w 99"/>
                <a:gd name="T63" fmla="*/ 8 h 84"/>
                <a:gd name="T64" fmla="*/ 1 w 99"/>
                <a:gd name="T65" fmla="*/ 10 h 84"/>
                <a:gd name="T66" fmla="*/ 1 w 99"/>
                <a:gd name="T67" fmla="*/ 12 h 84"/>
                <a:gd name="T68" fmla="*/ 3 w 99"/>
                <a:gd name="T69" fmla="*/ 14 h 84"/>
                <a:gd name="T70" fmla="*/ 3 w 99"/>
                <a:gd name="T71" fmla="*/ 16 h 84"/>
                <a:gd name="T72" fmla="*/ 5 w 99"/>
                <a:gd name="T73" fmla="*/ 21 h 84"/>
                <a:gd name="T74" fmla="*/ 8 w 99"/>
                <a:gd name="T75" fmla="*/ 24 h 84"/>
                <a:gd name="T76" fmla="*/ 10 w 99"/>
                <a:gd name="T77" fmla="*/ 25 h 84"/>
                <a:gd name="T78" fmla="*/ 8 w 99"/>
                <a:gd name="T79" fmla="*/ 37 h 84"/>
                <a:gd name="T80" fmla="*/ 12 w 99"/>
                <a:gd name="T81" fmla="*/ 41 h 84"/>
                <a:gd name="T82" fmla="*/ 18 w 99"/>
                <a:gd name="T83" fmla="*/ 47 h 84"/>
                <a:gd name="T84" fmla="*/ 17 w 99"/>
                <a:gd name="T85" fmla="*/ 50 h 84"/>
                <a:gd name="T86" fmla="*/ 19 w 99"/>
                <a:gd name="T87" fmla="*/ 52 h 84"/>
                <a:gd name="T88" fmla="*/ 22 w 99"/>
                <a:gd name="T89" fmla="*/ 58 h 84"/>
                <a:gd name="T90" fmla="*/ 24 w 99"/>
                <a:gd name="T91" fmla="*/ 55 h 84"/>
                <a:gd name="T92" fmla="*/ 25 w 99"/>
                <a:gd name="T93" fmla="*/ 56 h 84"/>
                <a:gd name="T94" fmla="*/ 26 w 99"/>
                <a:gd name="T95" fmla="*/ 57 h 84"/>
                <a:gd name="T96" fmla="*/ 30 w 99"/>
                <a:gd name="T97" fmla="*/ 57 h 84"/>
                <a:gd name="T98" fmla="*/ 35 w 99"/>
                <a:gd name="T99" fmla="*/ 66 h 84"/>
                <a:gd name="T100" fmla="*/ 46 w 99"/>
                <a:gd name="T101" fmla="*/ 74 h 84"/>
                <a:gd name="T102" fmla="*/ 52 w 99"/>
                <a:gd name="T103" fmla="*/ 76 h 84"/>
                <a:gd name="T104" fmla="*/ 56 w 99"/>
                <a:gd name="T105" fmla="*/ 75 h 84"/>
                <a:gd name="T106" fmla="*/ 56 w 99"/>
                <a:gd name="T107" fmla="*/ 76 h 84"/>
                <a:gd name="T108" fmla="*/ 61 w 99"/>
                <a:gd name="T109" fmla="*/ 73 h 84"/>
                <a:gd name="T110" fmla="*/ 60 w 99"/>
                <a:gd name="T111" fmla="*/ 73 h 84"/>
                <a:gd name="T112" fmla="*/ 62 w 99"/>
                <a:gd name="T113" fmla="*/ 73 h 84"/>
                <a:gd name="T114" fmla="*/ 65 w 99"/>
                <a:gd name="T115" fmla="*/ 77 h 84"/>
                <a:gd name="T116" fmla="*/ 69 w 99"/>
                <a:gd name="T117" fmla="*/ 81 h 84"/>
                <a:gd name="T118" fmla="*/ 88 w 99"/>
                <a:gd name="T119" fmla="*/ 84 h 84"/>
                <a:gd name="T120" fmla="*/ 92 w 99"/>
                <a:gd name="T121" fmla="*/ 77 h 84"/>
                <a:gd name="T122" fmla="*/ 95 w 99"/>
                <a:gd name="T123" fmla="*/ 73 h 84"/>
                <a:gd name="T124" fmla="*/ 95 w 99"/>
                <a:gd name="T125" fmla="*/ 73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99" h="84">
                  <a:moveTo>
                    <a:pt x="95" y="73"/>
                  </a:moveTo>
                  <a:cubicBezTo>
                    <a:pt x="93" y="72"/>
                    <a:pt x="94" y="70"/>
                    <a:pt x="93" y="68"/>
                  </a:cubicBezTo>
                  <a:cubicBezTo>
                    <a:pt x="93" y="67"/>
                    <a:pt x="91" y="66"/>
                    <a:pt x="90" y="65"/>
                  </a:cubicBezTo>
                  <a:cubicBezTo>
                    <a:pt x="88" y="64"/>
                    <a:pt x="87" y="62"/>
                    <a:pt x="86" y="60"/>
                  </a:cubicBezTo>
                  <a:cubicBezTo>
                    <a:pt x="84" y="58"/>
                    <a:pt x="85" y="58"/>
                    <a:pt x="87" y="55"/>
                  </a:cubicBezTo>
                  <a:cubicBezTo>
                    <a:pt x="88" y="54"/>
                    <a:pt x="90" y="52"/>
                    <a:pt x="89" y="50"/>
                  </a:cubicBezTo>
                  <a:cubicBezTo>
                    <a:pt x="88" y="49"/>
                    <a:pt x="85" y="49"/>
                    <a:pt x="84" y="49"/>
                  </a:cubicBezTo>
                  <a:cubicBezTo>
                    <a:pt x="83" y="48"/>
                    <a:pt x="84" y="46"/>
                    <a:pt x="84" y="46"/>
                  </a:cubicBezTo>
                  <a:cubicBezTo>
                    <a:pt x="83" y="44"/>
                    <a:pt x="83" y="41"/>
                    <a:pt x="84" y="40"/>
                  </a:cubicBezTo>
                  <a:cubicBezTo>
                    <a:pt x="86" y="38"/>
                    <a:pt x="83" y="37"/>
                    <a:pt x="82" y="36"/>
                  </a:cubicBezTo>
                  <a:cubicBezTo>
                    <a:pt x="82" y="35"/>
                    <a:pt x="84" y="32"/>
                    <a:pt x="85" y="31"/>
                  </a:cubicBezTo>
                  <a:cubicBezTo>
                    <a:pt x="85" y="30"/>
                    <a:pt x="87" y="20"/>
                    <a:pt x="86" y="20"/>
                  </a:cubicBezTo>
                  <a:cubicBezTo>
                    <a:pt x="83" y="20"/>
                    <a:pt x="82" y="20"/>
                    <a:pt x="79" y="18"/>
                  </a:cubicBezTo>
                  <a:cubicBezTo>
                    <a:pt x="78" y="17"/>
                    <a:pt x="77" y="16"/>
                    <a:pt x="76" y="15"/>
                  </a:cubicBezTo>
                  <a:cubicBezTo>
                    <a:pt x="75" y="14"/>
                    <a:pt x="72" y="14"/>
                    <a:pt x="71" y="13"/>
                  </a:cubicBezTo>
                  <a:cubicBezTo>
                    <a:pt x="69" y="13"/>
                    <a:pt x="68" y="13"/>
                    <a:pt x="66" y="12"/>
                  </a:cubicBezTo>
                  <a:cubicBezTo>
                    <a:pt x="65" y="10"/>
                    <a:pt x="63" y="11"/>
                    <a:pt x="61" y="11"/>
                  </a:cubicBezTo>
                  <a:cubicBezTo>
                    <a:pt x="60" y="12"/>
                    <a:pt x="58" y="11"/>
                    <a:pt x="57" y="12"/>
                  </a:cubicBezTo>
                  <a:cubicBezTo>
                    <a:pt x="55" y="12"/>
                    <a:pt x="54" y="14"/>
                    <a:pt x="53" y="15"/>
                  </a:cubicBezTo>
                  <a:cubicBezTo>
                    <a:pt x="52" y="16"/>
                    <a:pt x="49" y="15"/>
                    <a:pt x="49" y="17"/>
                  </a:cubicBezTo>
                  <a:cubicBezTo>
                    <a:pt x="49" y="19"/>
                    <a:pt x="48" y="19"/>
                    <a:pt x="46" y="20"/>
                  </a:cubicBezTo>
                  <a:cubicBezTo>
                    <a:pt x="41" y="21"/>
                    <a:pt x="37" y="21"/>
                    <a:pt x="33" y="18"/>
                  </a:cubicBezTo>
                  <a:cubicBezTo>
                    <a:pt x="32" y="17"/>
                    <a:pt x="31" y="16"/>
                    <a:pt x="30" y="16"/>
                  </a:cubicBezTo>
                  <a:cubicBezTo>
                    <a:pt x="28" y="14"/>
                    <a:pt x="27" y="15"/>
                    <a:pt x="25" y="15"/>
                  </a:cubicBezTo>
                  <a:cubicBezTo>
                    <a:pt x="24" y="14"/>
                    <a:pt x="24" y="11"/>
                    <a:pt x="24" y="10"/>
                  </a:cubicBezTo>
                  <a:cubicBezTo>
                    <a:pt x="21" y="9"/>
                    <a:pt x="20" y="8"/>
                    <a:pt x="20" y="5"/>
                  </a:cubicBezTo>
                  <a:cubicBezTo>
                    <a:pt x="20" y="0"/>
                    <a:pt x="16" y="3"/>
                    <a:pt x="14" y="5"/>
                  </a:cubicBezTo>
                  <a:cubicBezTo>
                    <a:pt x="13" y="6"/>
                    <a:pt x="12" y="7"/>
                    <a:pt x="11" y="7"/>
                  </a:cubicBezTo>
                  <a:cubicBezTo>
                    <a:pt x="9" y="6"/>
                    <a:pt x="6" y="6"/>
                    <a:pt x="5" y="4"/>
                  </a:cubicBezTo>
                  <a:cubicBezTo>
                    <a:pt x="3" y="2"/>
                    <a:pt x="3" y="1"/>
                    <a:pt x="1" y="3"/>
                  </a:cubicBezTo>
                  <a:cubicBezTo>
                    <a:pt x="1" y="4"/>
                    <a:pt x="0" y="4"/>
                    <a:pt x="0" y="5"/>
                  </a:cubicBezTo>
                  <a:cubicBezTo>
                    <a:pt x="0" y="6"/>
                    <a:pt x="0" y="7"/>
                    <a:pt x="1" y="8"/>
                  </a:cubicBezTo>
                  <a:cubicBezTo>
                    <a:pt x="1" y="8"/>
                    <a:pt x="2" y="10"/>
                    <a:pt x="1" y="10"/>
                  </a:cubicBezTo>
                  <a:cubicBezTo>
                    <a:pt x="1" y="11"/>
                    <a:pt x="0" y="11"/>
                    <a:pt x="1" y="12"/>
                  </a:cubicBezTo>
                  <a:cubicBezTo>
                    <a:pt x="1" y="13"/>
                    <a:pt x="3" y="13"/>
                    <a:pt x="3" y="14"/>
                  </a:cubicBezTo>
                  <a:cubicBezTo>
                    <a:pt x="3" y="15"/>
                    <a:pt x="2" y="16"/>
                    <a:pt x="3" y="16"/>
                  </a:cubicBezTo>
                  <a:cubicBezTo>
                    <a:pt x="4" y="18"/>
                    <a:pt x="4" y="19"/>
                    <a:pt x="5" y="21"/>
                  </a:cubicBezTo>
                  <a:cubicBezTo>
                    <a:pt x="6" y="22"/>
                    <a:pt x="6" y="23"/>
                    <a:pt x="8" y="24"/>
                  </a:cubicBezTo>
                  <a:cubicBezTo>
                    <a:pt x="8" y="24"/>
                    <a:pt x="10" y="25"/>
                    <a:pt x="10" y="25"/>
                  </a:cubicBezTo>
                  <a:cubicBezTo>
                    <a:pt x="11" y="29"/>
                    <a:pt x="2" y="33"/>
                    <a:pt x="8" y="37"/>
                  </a:cubicBezTo>
                  <a:cubicBezTo>
                    <a:pt x="10" y="38"/>
                    <a:pt x="10" y="40"/>
                    <a:pt x="12" y="41"/>
                  </a:cubicBezTo>
                  <a:cubicBezTo>
                    <a:pt x="14" y="43"/>
                    <a:pt x="16" y="44"/>
                    <a:pt x="18" y="47"/>
                  </a:cubicBezTo>
                  <a:cubicBezTo>
                    <a:pt x="18" y="48"/>
                    <a:pt x="17" y="49"/>
                    <a:pt x="17" y="50"/>
                  </a:cubicBezTo>
                  <a:cubicBezTo>
                    <a:pt x="18" y="51"/>
                    <a:pt x="20" y="51"/>
                    <a:pt x="19" y="52"/>
                  </a:cubicBezTo>
                  <a:cubicBezTo>
                    <a:pt x="19" y="55"/>
                    <a:pt x="21" y="56"/>
                    <a:pt x="22" y="58"/>
                  </a:cubicBezTo>
                  <a:cubicBezTo>
                    <a:pt x="24" y="57"/>
                    <a:pt x="23" y="56"/>
                    <a:pt x="24" y="55"/>
                  </a:cubicBezTo>
                  <a:cubicBezTo>
                    <a:pt x="24" y="55"/>
                    <a:pt x="25" y="56"/>
                    <a:pt x="25" y="56"/>
                  </a:cubicBezTo>
                  <a:cubicBezTo>
                    <a:pt x="27" y="56"/>
                    <a:pt x="25" y="56"/>
                    <a:pt x="26" y="57"/>
                  </a:cubicBezTo>
                  <a:cubicBezTo>
                    <a:pt x="27" y="58"/>
                    <a:pt x="28" y="55"/>
                    <a:pt x="30" y="57"/>
                  </a:cubicBezTo>
                  <a:cubicBezTo>
                    <a:pt x="32" y="60"/>
                    <a:pt x="33" y="63"/>
                    <a:pt x="35" y="66"/>
                  </a:cubicBezTo>
                  <a:cubicBezTo>
                    <a:pt x="37" y="69"/>
                    <a:pt x="42" y="72"/>
                    <a:pt x="46" y="74"/>
                  </a:cubicBezTo>
                  <a:cubicBezTo>
                    <a:pt x="48" y="75"/>
                    <a:pt x="50" y="75"/>
                    <a:pt x="52" y="76"/>
                  </a:cubicBezTo>
                  <a:cubicBezTo>
                    <a:pt x="53" y="76"/>
                    <a:pt x="56" y="75"/>
                    <a:pt x="56" y="75"/>
                  </a:cubicBezTo>
                  <a:cubicBezTo>
                    <a:pt x="56" y="75"/>
                    <a:pt x="56" y="76"/>
                    <a:pt x="56" y="76"/>
                  </a:cubicBezTo>
                  <a:cubicBezTo>
                    <a:pt x="57" y="76"/>
                    <a:pt x="60" y="74"/>
                    <a:pt x="61" y="73"/>
                  </a:cubicBezTo>
                  <a:cubicBezTo>
                    <a:pt x="61" y="73"/>
                    <a:pt x="60" y="73"/>
                    <a:pt x="60" y="73"/>
                  </a:cubicBezTo>
                  <a:cubicBezTo>
                    <a:pt x="60" y="72"/>
                    <a:pt x="62" y="73"/>
                    <a:pt x="62" y="73"/>
                  </a:cubicBezTo>
                  <a:cubicBezTo>
                    <a:pt x="64" y="74"/>
                    <a:pt x="64" y="75"/>
                    <a:pt x="65" y="77"/>
                  </a:cubicBezTo>
                  <a:cubicBezTo>
                    <a:pt x="66" y="80"/>
                    <a:pt x="67" y="80"/>
                    <a:pt x="69" y="81"/>
                  </a:cubicBezTo>
                  <a:cubicBezTo>
                    <a:pt x="75" y="82"/>
                    <a:pt x="82" y="83"/>
                    <a:pt x="88" y="84"/>
                  </a:cubicBezTo>
                  <a:cubicBezTo>
                    <a:pt x="88" y="80"/>
                    <a:pt x="89" y="79"/>
                    <a:pt x="92" y="77"/>
                  </a:cubicBezTo>
                  <a:cubicBezTo>
                    <a:pt x="94" y="76"/>
                    <a:pt x="99" y="75"/>
                    <a:pt x="95" y="73"/>
                  </a:cubicBezTo>
                  <a:cubicBezTo>
                    <a:pt x="94" y="72"/>
                    <a:pt x="97" y="74"/>
                    <a:pt x="95" y="7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2" name="Freeform 677"/>
            <p:cNvSpPr>
              <a:spLocks/>
            </p:cNvSpPr>
            <p:nvPr/>
          </p:nvSpPr>
          <p:spPr bwMode="auto">
            <a:xfrm>
              <a:off x="13741597" y="7070776"/>
              <a:ext cx="73250" cy="54156"/>
            </a:xfrm>
            <a:custGeom>
              <a:avLst/>
              <a:gdLst>
                <a:gd name="T0" fmla="*/ 1 w 8"/>
                <a:gd name="T1" fmla="*/ 1 h 6"/>
                <a:gd name="T2" fmla="*/ 3 w 8"/>
                <a:gd name="T3" fmla="*/ 4 h 6"/>
                <a:gd name="T4" fmla="*/ 8 w 8"/>
                <a:gd name="T5" fmla="*/ 6 h 6"/>
                <a:gd name="T6" fmla="*/ 0 w 8"/>
                <a:gd name="T7" fmla="*/ 0 h 6"/>
                <a:gd name="T8" fmla="*/ 1 w 8"/>
                <a:gd name="T9" fmla="*/ 1 h 6"/>
                <a:gd name="T10" fmla="*/ 1 w 8"/>
                <a:gd name="T11" fmla="*/ 1 h 6"/>
              </a:gdLst>
              <a:ahLst/>
              <a:cxnLst>
                <a:cxn ang="0">
                  <a:pos x="T0" y="T1"/>
                </a:cxn>
                <a:cxn ang="0">
                  <a:pos x="T2" y="T3"/>
                </a:cxn>
                <a:cxn ang="0">
                  <a:pos x="T4" y="T5"/>
                </a:cxn>
                <a:cxn ang="0">
                  <a:pos x="T6" y="T7"/>
                </a:cxn>
                <a:cxn ang="0">
                  <a:pos x="T8" y="T9"/>
                </a:cxn>
                <a:cxn ang="0">
                  <a:pos x="T10" y="T11"/>
                </a:cxn>
              </a:cxnLst>
              <a:rect l="0" t="0" r="r" b="b"/>
              <a:pathLst>
                <a:path w="8" h="6">
                  <a:moveTo>
                    <a:pt x="1" y="1"/>
                  </a:moveTo>
                  <a:cubicBezTo>
                    <a:pt x="2" y="1"/>
                    <a:pt x="2" y="3"/>
                    <a:pt x="3" y="4"/>
                  </a:cubicBezTo>
                  <a:cubicBezTo>
                    <a:pt x="5" y="4"/>
                    <a:pt x="6" y="5"/>
                    <a:pt x="8" y="6"/>
                  </a:cubicBezTo>
                  <a:cubicBezTo>
                    <a:pt x="7" y="2"/>
                    <a:pt x="3" y="1"/>
                    <a:pt x="0" y="0"/>
                  </a:cubicBezTo>
                  <a:cubicBezTo>
                    <a:pt x="0" y="1"/>
                    <a:pt x="0" y="1"/>
                    <a:pt x="1" y="1"/>
                  </a:cubicBezTo>
                  <a:cubicBezTo>
                    <a:pt x="2" y="1"/>
                    <a:pt x="0" y="1"/>
                    <a:pt x="1"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3" name="Freeform 678"/>
            <p:cNvSpPr>
              <a:spLocks/>
            </p:cNvSpPr>
            <p:nvPr/>
          </p:nvSpPr>
          <p:spPr bwMode="auto">
            <a:xfrm>
              <a:off x="13525034" y="6844600"/>
              <a:ext cx="328029" cy="168837"/>
            </a:xfrm>
            <a:custGeom>
              <a:avLst/>
              <a:gdLst>
                <a:gd name="T0" fmla="*/ 26 w 35"/>
                <a:gd name="T1" fmla="*/ 15 h 18"/>
                <a:gd name="T2" fmla="*/ 30 w 35"/>
                <a:gd name="T3" fmla="*/ 17 h 18"/>
                <a:gd name="T4" fmla="*/ 34 w 35"/>
                <a:gd name="T5" fmla="*/ 17 h 18"/>
                <a:gd name="T6" fmla="*/ 33 w 35"/>
                <a:gd name="T7" fmla="*/ 12 h 18"/>
                <a:gd name="T8" fmla="*/ 30 w 35"/>
                <a:gd name="T9" fmla="*/ 10 h 18"/>
                <a:gd name="T10" fmla="*/ 27 w 35"/>
                <a:gd name="T11" fmla="*/ 7 h 18"/>
                <a:gd name="T12" fmla="*/ 19 w 35"/>
                <a:gd name="T13" fmla="*/ 6 h 18"/>
                <a:gd name="T14" fmla="*/ 9 w 35"/>
                <a:gd name="T15" fmla="*/ 4 h 18"/>
                <a:gd name="T16" fmla="*/ 0 w 35"/>
                <a:gd name="T17" fmla="*/ 2 h 18"/>
                <a:gd name="T18" fmla="*/ 8 w 35"/>
                <a:gd name="T19" fmla="*/ 14 h 18"/>
                <a:gd name="T20" fmla="*/ 18 w 35"/>
                <a:gd name="T21" fmla="*/ 18 h 18"/>
                <a:gd name="T22" fmla="*/ 26 w 35"/>
                <a:gd name="T23" fmla="*/ 15 h 18"/>
                <a:gd name="T24" fmla="*/ 26 w 35"/>
                <a:gd name="T25" fmla="*/ 15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35" h="18">
                  <a:moveTo>
                    <a:pt x="26" y="15"/>
                  </a:moveTo>
                  <a:cubicBezTo>
                    <a:pt x="27" y="14"/>
                    <a:pt x="29" y="16"/>
                    <a:pt x="30" y="17"/>
                  </a:cubicBezTo>
                  <a:cubicBezTo>
                    <a:pt x="30" y="17"/>
                    <a:pt x="34" y="17"/>
                    <a:pt x="34" y="17"/>
                  </a:cubicBezTo>
                  <a:cubicBezTo>
                    <a:pt x="35" y="16"/>
                    <a:pt x="30" y="12"/>
                    <a:pt x="33" y="12"/>
                  </a:cubicBezTo>
                  <a:cubicBezTo>
                    <a:pt x="32" y="11"/>
                    <a:pt x="30" y="11"/>
                    <a:pt x="30" y="10"/>
                  </a:cubicBezTo>
                  <a:cubicBezTo>
                    <a:pt x="30" y="8"/>
                    <a:pt x="29" y="7"/>
                    <a:pt x="27" y="7"/>
                  </a:cubicBezTo>
                  <a:cubicBezTo>
                    <a:pt x="24" y="7"/>
                    <a:pt x="22" y="8"/>
                    <a:pt x="19" y="6"/>
                  </a:cubicBezTo>
                  <a:cubicBezTo>
                    <a:pt x="16" y="5"/>
                    <a:pt x="13" y="5"/>
                    <a:pt x="9" y="4"/>
                  </a:cubicBezTo>
                  <a:cubicBezTo>
                    <a:pt x="6" y="3"/>
                    <a:pt x="4" y="0"/>
                    <a:pt x="0" y="2"/>
                  </a:cubicBezTo>
                  <a:cubicBezTo>
                    <a:pt x="3" y="6"/>
                    <a:pt x="11" y="7"/>
                    <a:pt x="8" y="14"/>
                  </a:cubicBezTo>
                  <a:cubicBezTo>
                    <a:pt x="11" y="14"/>
                    <a:pt x="18" y="14"/>
                    <a:pt x="18" y="18"/>
                  </a:cubicBezTo>
                  <a:cubicBezTo>
                    <a:pt x="18" y="15"/>
                    <a:pt x="24" y="15"/>
                    <a:pt x="26" y="15"/>
                  </a:cubicBezTo>
                  <a:cubicBezTo>
                    <a:pt x="27" y="14"/>
                    <a:pt x="19" y="15"/>
                    <a:pt x="26" y="1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4" name="Freeform 679"/>
            <p:cNvSpPr>
              <a:spLocks/>
            </p:cNvSpPr>
            <p:nvPr/>
          </p:nvSpPr>
          <p:spPr bwMode="auto">
            <a:xfrm>
              <a:off x="13751153" y="6956097"/>
              <a:ext cx="251592" cy="197506"/>
            </a:xfrm>
            <a:custGeom>
              <a:avLst/>
              <a:gdLst>
                <a:gd name="T0" fmla="*/ 8 w 27"/>
                <a:gd name="T1" fmla="*/ 2 h 21"/>
                <a:gd name="T2" fmla="*/ 10 w 27"/>
                <a:gd name="T3" fmla="*/ 5 h 21"/>
                <a:gd name="T4" fmla="*/ 7 w 27"/>
                <a:gd name="T5" fmla="*/ 5 h 21"/>
                <a:gd name="T6" fmla="*/ 4 w 27"/>
                <a:gd name="T7" fmla="*/ 3 h 21"/>
                <a:gd name="T8" fmla="*/ 4 w 27"/>
                <a:gd name="T9" fmla="*/ 7 h 21"/>
                <a:gd name="T10" fmla="*/ 6 w 27"/>
                <a:gd name="T11" fmla="*/ 11 h 21"/>
                <a:gd name="T12" fmla="*/ 8 w 27"/>
                <a:gd name="T13" fmla="*/ 14 h 21"/>
                <a:gd name="T14" fmla="*/ 9 w 27"/>
                <a:gd name="T15" fmla="*/ 17 h 21"/>
                <a:gd name="T16" fmla="*/ 16 w 27"/>
                <a:gd name="T17" fmla="*/ 13 h 21"/>
                <a:gd name="T18" fmla="*/ 17 w 27"/>
                <a:gd name="T19" fmla="*/ 16 h 21"/>
                <a:gd name="T20" fmla="*/ 21 w 27"/>
                <a:gd name="T21" fmla="*/ 21 h 21"/>
                <a:gd name="T22" fmla="*/ 21 w 27"/>
                <a:gd name="T23" fmla="*/ 18 h 21"/>
                <a:gd name="T24" fmla="*/ 23 w 27"/>
                <a:gd name="T25" fmla="*/ 16 h 21"/>
                <a:gd name="T26" fmla="*/ 25 w 27"/>
                <a:gd name="T27" fmla="*/ 11 h 21"/>
                <a:gd name="T28" fmla="*/ 19 w 27"/>
                <a:gd name="T29" fmla="*/ 1 h 21"/>
                <a:gd name="T30" fmla="*/ 12 w 27"/>
                <a:gd name="T31" fmla="*/ 2 h 21"/>
                <a:gd name="T32" fmla="*/ 9 w 27"/>
                <a:gd name="T33" fmla="*/ 0 h 21"/>
                <a:gd name="T34" fmla="*/ 8 w 27"/>
                <a:gd name="T35" fmla="*/ 2 h 21"/>
                <a:gd name="T36" fmla="*/ 8 w 27"/>
                <a:gd name="T37" fmla="*/ 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7" h="21">
                  <a:moveTo>
                    <a:pt x="8" y="2"/>
                  </a:moveTo>
                  <a:cubicBezTo>
                    <a:pt x="8" y="2"/>
                    <a:pt x="11" y="4"/>
                    <a:pt x="10" y="5"/>
                  </a:cubicBezTo>
                  <a:cubicBezTo>
                    <a:pt x="10" y="5"/>
                    <a:pt x="7" y="5"/>
                    <a:pt x="7" y="5"/>
                  </a:cubicBezTo>
                  <a:cubicBezTo>
                    <a:pt x="5" y="5"/>
                    <a:pt x="5" y="3"/>
                    <a:pt x="4" y="3"/>
                  </a:cubicBezTo>
                  <a:cubicBezTo>
                    <a:pt x="0" y="2"/>
                    <a:pt x="4" y="6"/>
                    <a:pt x="4" y="7"/>
                  </a:cubicBezTo>
                  <a:cubicBezTo>
                    <a:pt x="4" y="10"/>
                    <a:pt x="7" y="8"/>
                    <a:pt x="6" y="11"/>
                  </a:cubicBezTo>
                  <a:cubicBezTo>
                    <a:pt x="5" y="13"/>
                    <a:pt x="7" y="13"/>
                    <a:pt x="8" y="14"/>
                  </a:cubicBezTo>
                  <a:cubicBezTo>
                    <a:pt x="9" y="14"/>
                    <a:pt x="9" y="16"/>
                    <a:pt x="9" y="17"/>
                  </a:cubicBezTo>
                  <a:cubicBezTo>
                    <a:pt x="10" y="16"/>
                    <a:pt x="14" y="14"/>
                    <a:pt x="16" y="13"/>
                  </a:cubicBezTo>
                  <a:cubicBezTo>
                    <a:pt x="17" y="13"/>
                    <a:pt x="17" y="15"/>
                    <a:pt x="17" y="16"/>
                  </a:cubicBezTo>
                  <a:cubicBezTo>
                    <a:pt x="17" y="19"/>
                    <a:pt x="18" y="20"/>
                    <a:pt x="21" y="21"/>
                  </a:cubicBezTo>
                  <a:cubicBezTo>
                    <a:pt x="21" y="20"/>
                    <a:pt x="21" y="18"/>
                    <a:pt x="21" y="18"/>
                  </a:cubicBezTo>
                  <a:cubicBezTo>
                    <a:pt x="22" y="17"/>
                    <a:pt x="23" y="17"/>
                    <a:pt x="23" y="16"/>
                  </a:cubicBezTo>
                  <a:cubicBezTo>
                    <a:pt x="24" y="14"/>
                    <a:pt x="24" y="12"/>
                    <a:pt x="25" y="11"/>
                  </a:cubicBezTo>
                  <a:cubicBezTo>
                    <a:pt x="27" y="8"/>
                    <a:pt x="21" y="2"/>
                    <a:pt x="19" y="1"/>
                  </a:cubicBezTo>
                  <a:cubicBezTo>
                    <a:pt x="17" y="4"/>
                    <a:pt x="15" y="4"/>
                    <a:pt x="12" y="2"/>
                  </a:cubicBezTo>
                  <a:cubicBezTo>
                    <a:pt x="12" y="1"/>
                    <a:pt x="10" y="0"/>
                    <a:pt x="9" y="0"/>
                  </a:cubicBezTo>
                  <a:cubicBezTo>
                    <a:pt x="8" y="0"/>
                    <a:pt x="8" y="1"/>
                    <a:pt x="8" y="2"/>
                  </a:cubicBezTo>
                  <a:cubicBezTo>
                    <a:pt x="9" y="3"/>
                    <a:pt x="7" y="0"/>
                    <a:pt x="8"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5" name="Freeform 680"/>
            <p:cNvSpPr>
              <a:spLocks/>
            </p:cNvSpPr>
            <p:nvPr/>
          </p:nvSpPr>
          <p:spPr bwMode="auto">
            <a:xfrm>
              <a:off x="13833954" y="7574093"/>
              <a:ext cx="82803" cy="95566"/>
            </a:xfrm>
            <a:custGeom>
              <a:avLst/>
              <a:gdLst>
                <a:gd name="T0" fmla="*/ 3 w 9"/>
                <a:gd name="T1" fmla="*/ 2 h 10"/>
                <a:gd name="T2" fmla="*/ 0 w 9"/>
                <a:gd name="T3" fmla="*/ 7 h 10"/>
                <a:gd name="T4" fmla="*/ 4 w 9"/>
                <a:gd name="T5" fmla="*/ 8 h 10"/>
                <a:gd name="T6" fmla="*/ 9 w 9"/>
                <a:gd name="T7" fmla="*/ 10 h 10"/>
                <a:gd name="T8" fmla="*/ 7 w 9"/>
                <a:gd name="T9" fmla="*/ 5 h 10"/>
                <a:gd name="T10" fmla="*/ 8 w 9"/>
                <a:gd name="T11" fmla="*/ 3 h 10"/>
                <a:gd name="T12" fmla="*/ 3 w 9"/>
                <a:gd name="T13" fmla="*/ 2 h 10"/>
                <a:gd name="T14" fmla="*/ 3 w 9"/>
                <a:gd name="T15" fmla="*/ 2 h 1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 h="10">
                  <a:moveTo>
                    <a:pt x="3" y="2"/>
                  </a:moveTo>
                  <a:cubicBezTo>
                    <a:pt x="1" y="3"/>
                    <a:pt x="0" y="5"/>
                    <a:pt x="0" y="7"/>
                  </a:cubicBezTo>
                  <a:cubicBezTo>
                    <a:pt x="1" y="7"/>
                    <a:pt x="4" y="7"/>
                    <a:pt x="4" y="8"/>
                  </a:cubicBezTo>
                  <a:cubicBezTo>
                    <a:pt x="6" y="10"/>
                    <a:pt x="7" y="10"/>
                    <a:pt x="9" y="10"/>
                  </a:cubicBezTo>
                  <a:cubicBezTo>
                    <a:pt x="9" y="10"/>
                    <a:pt x="7" y="5"/>
                    <a:pt x="7" y="5"/>
                  </a:cubicBezTo>
                  <a:cubicBezTo>
                    <a:pt x="8" y="5"/>
                    <a:pt x="9" y="5"/>
                    <a:pt x="8" y="3"/>
                  </a:cubicBezTo>
                  <a:cubicBezTo>
                    <a:pt x="6" y="2"/>
                    <a:pt x="5" y="0"/>
                    <a:pt x="3" y="2"/>
                  </a:cubicBezTo>
                  <a:cubicBezTo>
                    <a:pt x="1" y="4"/>
                    <a:pt x="4" y="1"/>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6" name="Freeform 681"/>
            <p:cNvSpPr>
              <a:spLocks/>
            </p:cNvSpPr>
            <p:nvPr/>
          </p:nvSpPr>
          <p:spPr bwMode="auto">
            <a:xfrm>
              <a:off x="13311662" y="7220495"/>
              <a:ext cx="324842" cy="251657"/>
            </a:xfrm>
            <a:custGeom>
              <a:avLst/>
              <a:gdLst>
                <a:gd name="T0" fmla="*/ 29 w 35"/>
                <a:gd name="T1" fmla="*/ 10 h 27"/>
                <a:gd name="T2" fmla="*/ 30 w 35"/>
                <a:gd name="T3" fmla="*/ 7 h 27"/>
                <a:gd name="T4" fmla="*/ 29 w 35"/>
                <a:gd name="T5" fmla="*/ 5 h 27"/>
                <a:gd name="T6" fmla="*/ 35 w 35"/>
                <a:gd name="T7" fmla="*/ 0 h 27"/>
                <a:gd name="T8" fmla="*/ 25 w 35"/>
                <a:gd name="T9" fmla="*/ 1 h 27"/>
                <a:gd name="T10" fmla="*/ 19 w 35"/>
                <a:gd name="T11" fmla="*/ 2 h 27"/>
                <a:gd name="T12" fmla="*/ 13 w 35"/>
                <a:gd name="T13" fmla="*/ 2 h 27"/>
                <a:gd name="T14" fmla="*/ 8 w 35"/>
                <a:gd name="T15" fmla="*/ 2 h 27"/>
                <a:gd name="T16" fmla="*/ 7 w 35"/>
                <a:gd name="T17" fmla="*/ 4 h 27"/>
                <a:gd name="T18" fmla="*/ 6 w 35"/>
                <a:gd name="T19" fmla="*/ 6 h 27"/>
                <a:gd name="T20" fmla="*/ 3 w 35"/>
                <a:gd name="T21" fmla="*/ 6 h 27"/>
                <a:gd name="T22" fmla="*/ 3 w 35"/>
                <a:gd name="T23" fmla="*/ 10 h 27"/>
                <a:gd name="T24" fmla="*/ 4 w 35"/>
                <a:gd name="T25" fmla="*/ 14 h 27"/>
                <a:gd name="T26" fmla="*/ 2 w 35"/>
                <a:gd name="T27" fmla="*/ 22 h 27"/>
                <a:gd name="T28" fmla="*/ 7 w 35"/>
                <a:gd name="T29" fmla="*/ 27 h 27"/>
                <a:gd name="T30" fmla="*/ 13 w 35"/>
                <a:gd name="T31" fmla="*/ 24 h 27"/>
                <a:gd name="T32" fmla="*/ 22 w 35"/>
                <a:gd name="T33" fmla="*/ 19 h 27"/>
                <a:gd name="T34" fmla="*/ 28 w 35"/>
                <a:gd name="T35" fmla="*/ 15 h 27"/>
                <a:gd name="T36" fmla="*/ 29 w 35"/>
                <a:gd name="T37" fmla="*/ 10 h 27"/>
                <a:gd name="T38" fmla="*/ 29 w 35"/>
                <a:gd name="T39" fmla="*/ 10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35" h="27">
                  <a:moveTo>
                    <a:pt x="29" y="10"/>
                  </a:moveTo>
                  <a:cubicBezTo>
                    <a:pt x="30" y="9"/>
                    <a:pt x="31" y="8"/>
                    <a:pt x="30" y="7"/>
                  </a:cubicBezTo>
                  <a:cubicBezTo>
                    <a:pt x="29" y="6"/>
                    <a:pt x="28" y="6"/>
                    <a:pt x="29" y="5"/>
                  </a:cubicBezTo>
                  <a:cubicBezTo>
                    <a:pt x="31" y="3"/>
                    <a:pt x="35" y="3"/>
                    <a:pt x="35" y="0"/>
                  </a:cubicBezTo>
                  <a:cubicBezTo>
                    <a:pt x="32" y="0"/>
                    <a:pt x="28" y="0"/>
                    <a:pt x="25" y="1"/>
                  </a:cubicBezTo>
                  <a:cubicBezTo>
                    <a:pt x="23" y="1"/>
                    <a:pt x="21" y="2"/>
                    <a:pt x="19" y="2"/>
                  </a:cubicBezTo>
                  <a:cubicBezTo>
                    <a:pt x="16" y="2"/>
                    <a:pt x="15" y="1"/>
                    <a:pt x="13" y="2"/>
                  </a:cubicBezTo>
                  <a:cubicBezTo>
                    <a:pt x="11" y="3"/>
                    <a:pt x="10" y="3"/>
                    <a:pt x="8" y="2"/>
                  </a:cubicBezTo>
                  <a:cubicBezTo>
                    <a:pt x="6" y="0"/>
                    <a:pt x="7" y="4"/>
                    <a:pt x="7" y="4"/>
                  </a:cubicBezTo>
                  <a:cubicBezTo>
                    <a:pt x="6" y="5"/>
                    <a:pt x="6" y="6"/>
                    <a:pt x="6" y="6"/>
                  </a:cubicBezTo>
                  <a:cubicBezTo>
                    <a:pt x="5" y="8"/>
                    <a:pt x="4" y="6"/>
                    <a:pt x="3" y="6"/>
                  </a:cubicBezTo>
                  <a:cubicBezTo>
                    <a:pt x="2" y="7"/>
                    <a:pt x="3" y="9"/>
                    <a:pt x="3" y="10"/>
                  </a:cubicBezTo>
                  <a:cubicBezTo>
                    <a:pt x="3" y="11"/>
                    <a:pt x="2" y="13"/>
                    <a:pt x="4" y="14"/>
                  </a:cubicBezTo>
                  <a:cubicBezTo>
                    <a:pt x="9" y="17"/>
                    <a:pt x="5" y="19"/>
                    <a:pt x="2" y="22"/>
                  </a:cubicBezTo>
                  <a:cubicBezTo>
                    <a:pt x="0" y="24"/>
                    <a:pt x="5" y="27"/>
                    <a:pt x="7" y="27"/>
                  </a:cubicBezTo>
                  <a:cubicBezTo>
                    <a:pt x="9" y="27"/>
                    <a:pt x="11" y="25"/>
                    <a:pt x="13" y="24"/>
                  </a:cubicBezTo>
                  <a:cubicBezTo>
                    <a:pt x="16" y="22"/>
                    <a:pt x="19" y="21"/>
                    <a:pt x="22" y="19"/>
                  </a:cubicBezTo>
                  <a:cubicBezTo>
                    <a:pt x="24" y="18"/>
                    <a:pt x="26" y="17"/>
                    <a:pt x="28" y="15"/>
                  </a:cubicBezTo>
                  <a:cubicBezTo>
                    <a:pt x="29" y="13"/>
                    <a:pt x="28" y="11"/>
                    <a:pt x="29" y="10"/>
                  </a:cubicBezTo>
                  <a:cubicBezTo>
                    <a:pt x="30" y="8"/>
                    <a:pt x="29" y="11"/>
                    <a:pt x="29"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7" name="Freeform 682"/>
            <p:cNvSpPr>
              <a:spLocks/>
            </p:cNvSpPr>
            <p:nvPr/>
          </p:nvSpPr>
          <p:spPr bwMode="auto">
            <a:xfrm>
              <a:off x="13461341" y="7201383"/>
              <a:ext cx="464969" cy="439605"/>
            </a:xfrm>
            <a:custGeom>
              <a:avLst/>
              <a:gdLst>
                <a:gd name="T0" fmla="*/ 47 w 50"/>
                <a:gd name="T1" fmla="*/ 36 h 47"/>
                <a:gd name="T2" fmla="*/ 45 w 50"/>
                <a:gd name="T3" fmla="*/ 34 h 47"/>
                <a:gd name="T4" fmla="*/ 46 w 50"/>
                <a:gd name="T5" fmla="*/ 32 h 47"/>
                <a:gd name="T6" fmla="*/ 41 w 50"/>
                <a:gd name="T7" fmla="*/ 27 h 47"/>
                <a:gd name="T8" fmla="*/ 38 w 50"/>
                <a:gd name="T9" fmla="*/ 25 h 47"/>
                <a:gd name="T10" fmla="*/ 35 w 50"/>
                <a:gd name="T11" fmla="*/ 18 h 47"/>
                <a:gd name="T12" fmla="*/ 38 w 50"/>
                <a:gd name="T13" fmla="*/ 10 h 47"/>
                <a:gd name="T14" fmla="*/ 34 w 50"/>
                <a:gd name="T15" fmla="*/ 6 h 47"/>
                <a:gd name="T16" fmla="*/ 32 w 50"/>
                <a:gd name="T17" fmla="*/ 2 h 47"/>
                <a:gd name="T18" fmla="*/ 30 w 50"/>
                <a:gd name="T19" fmla="*/ 3 h 47"/>
                <a:gd name="T20" fmla="*/ 28 w 50"/>
                <a:gd name="T21" fmla="*/ 1 h 47"/>
                <a:gd name="T22" fmla="*/ 25 w 50"/>
                <a:gd name="T23" fmla="*/ 2 h 47"/>
                <a:gd name="T24" fmla="*/ 20 w 50"/>
                <a:gd name="T25" fmla="*/ 1 h 47"/>
                <a:gd name="T26" fmla="*/ 18 w 50"/>
                <a:gd name="T27" fmla="*/ 4 h 47"/>
                <a:gd name="T28" fmla="*/ 13 w 50"/>
                <a:gd name="T29" fmla="*/ 7 h 47"/>
                <a:gd name="T30" fmla="*/ 14 w 50"/>
                <a:gd name="T31" fmla="*/ 10 h 47"/>
                <a:gd name="T32" fmla="*/ 13 w 50"/>
                <a:gd name="T33" fmla="*/ 13 h 47"/>
                <a:gd name="T34" fmla="*/ 9 w 50"/>
                <a:gd name="T35" fmla="*/ 19 h 47"/>
                <a:gd name="T36" fmla="*/ 1 w 50"/>
                <a:gd name="T37" fmla="*/ 25 h 47"/>
                <a:gd name="T38" fmla="*/ 3 w 50"/>
                <a:gd name="T39" fmla="*/ 30 h 47"/>
                <a:gd name="T40" fmla="*/ 9 w 50"/>
                <a:gd name="T41" fmla="*/ 31 h 47"/>
                <a:gd name="T42" fmla="*/ 18 w 50"/>
                <a:gd name="T43" fmla="*/ 36 h 47"/>
                <a:gd name="T44" fmla="*/ 29 w 50"/>
                <a:gd name="T45" fmla="*/ 45 h 47"/>
                <a:gd name="T46" fmla="*/ 38 w 50"/>
                <a:gd name="T47" fmla="*/ 47 h 47"/>
                <a:gd name="T48" fmla="*/ 43 w 50"/>
                <a:gd name="T49" fmla="*/ 42 h 47"/>
                <a:gd name="T50" fmla="*/ 50 w 50"/>
                <a:gd name="T51" fmla="*/ 43 h 47"/>
                <a:gd name="T52" fmla="*/ 47 w 50"/>
                <a:gd name="T53" fmla="*/ 39 h 47"/>
                <a:gd name="T54" fmla="*/ 47 w 50"/>
                <a:gd name="T55" fmla="*/ 36 h 47"/>
                <a:gd name="T56" fmla="*/ 47 w 50"/>
                <a:gd name="T57" fmla="*/ 36 h 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50" h="47">
                  <a:moveTo>
                    <a:pt x="47" y="36"/>
                  </a:moveTo>
                  <a:cubicBezTo>
                    <a:pt x="47" y="36"/>
                    <a:pt x="45" y="35"/>
                    <a:pt x="45" y="34"/>
                  </a:cubicBezTo>
                  <a:cubicBezTo>
                    <a:pt x="45" y="33"/>
                    <a:pt x="46" y="33"/>
                    <a:pt x="46" y="32"/>
                  </a:cubicBezTo>
                  <a:cubicBezTo>
                    <a:pt x="45" y="30"/>
                    <a:pt x="43" y="29"/>
                    <a:pt x="41" y="27"/>
                  </a:cubicBezTo>
                  <a:cubicBezTo>
                    <a:pt x="40" y="27"/>
                    <a:pt x="38" y="26"/>
                    <a:pt x="38" y="25"/>
                  </a:cubicBezTo>
                  <a:cubicBezTo>
                    <a:pt x="37" y="23"/>
                    <a:pt x="35" y="21"/>
                    <a:pt x="35" y="18"/>
                  </a:cubicBezTo>
                  <a:cubicBezTo>
                    <a:pt x="34" y="16"/>
                    <a:pt x="40" y="12"/>
                    <a:pt x="38" y="10"/>
                  </a:cubicBezTo>
                  <a:cubicBezTo>
                    <a:pt x="36" y="9"/>
                    <a:pt x="35" y="8"/>
                    <a:pt x="34" y="6"/>
                  </a:cubicBezTo>
                  <a:cubicBezTo>
                    <a:pt x="33" y="5"/>
                    <a:pt x="33" y="3"/>
                    <a:pt x="32" y="2"/>
                  </a:cubicBezTo>
                  <a:cubicBezTo>
                    <a:pt x="31" y="2"/>
                    <a:pt x="31" y="3"/>
                    <a:pt x="30" y="3"/>
                  </a:cubicBezTo>
                  <a:cubicBezTo>
                    <a:pt x="28" y="3"/>
                    <a:pt x="29" y="1"/>
                    <a:pt x="28" y="1"/>
                  </a:cubicBezTo>
                  <a:cubicBezTo>
                    <a:pt x="27" y="1"/>
                    <a:pt x="25" y="2"/>
                    <a:pt x="25" y="2"/>
                  </a:cubicBezTo>
                  <a:cubicBezTo>
                    <a:pt x="23" y="0"/>
                    <a:pt x="22" y="1"/>
                    <a:pt x="20" y="1"/>
                  </a:cubicBezTo>
                  <a:cubicBezTo>
                    <a:pt x="18" y="2"/>
                    <a:pt x="19" y="3"/>
                    <a:pt x="18" y="4"/>
                  </a:cubicBezTo>
                  <a:cubicBezTo>
                    <a:pt x="16" y="5"/>
                    <a:pt x="14" y="5"/>
                    <a:pt x="13" y="7"/>
                  </a:cubicBezTo>
                  <a:cubicBezTo>
                    <a:pt x="12" y="9"/>
                    <a:pt x="14" y="8"/>
                    <a:pt x="14" y="10"/>
                  </a:cubicBezTo>
                  <a:cubicBezTo>
                    <a:pt x="14" y="11"/>
                    <a:pt x="13" y="11"/>
                    <a:pt x="13" y="13"/>
                  </a:cubicBezTo>
                  <a:cubicBezTo>
                    <a:pt x="13" y="16"/>
                    <a:pt x="12" y="17"/>
                    <a:pt x="9" y="19"/>
                  </a:cubicBezTo>
                  <a:cubicBezTo>
                    <a:pt x="7" y="20"/>
                    <a:pt x="0" y="23"/>
                    <a:pt x="1" y="25"/>
                  </a:cubicBezTo>
                  <a:cubicBezTo>
                    <a:pt x="2" y="26"/>
                    <a:pt x="2" y="29"/>
                    <a:pt x="3" y="30"/>
                  </a:cubicBezTo>
                  <a:cubicBezTo>
                    <a:pt x="4" y="31"/>
                    <a:pt x="8" y="31"/>
                    <a:pt x="9" y="31"/>
                  </a:cubicBezTo>
                  <a:cubicBezTo>
                    <a:pt x="12" y="32"/>
                    <a:pt x="15" y="34"/>
                    <a:pt x="18" y="36"/>
                  </a:cubicBezTo>
                  <a:cubicBezTo>
                    <a:pt x="22" y="39"/>
                    <a:pt x="25" y="42"/>
                    <a:pt x="29" y="45"/>
                  </a:cubicBezTo>
                  <a:cubicBezTo>
                    <a:pt x="32" y="47"/>
                    <a:pt x="35" y="47"/>
                    <a:pt x="38" y="47"/>
                  </a:cubicBezTo>
                  <a:cubicBezTo>
                    <a:pt x="41" y="47"/>
                    <a:pt x="41" y="44"/>
                    <a:pt x="43" y="42"/>
                  </a:cubicBezTo>
                  <a:cubicBezTo>
                    <a:pt x="45" y="40"/>
                    <a:pt x="49" y="44"/>
                    <a:pt x="50" y="43"/>
                  </a:cubicBezTo>
                  <a:cubicBezTo>
                    <a:pt x="49" y="42"/>
                    <a:pt x="48" y="41"/>
                    <a:pt x="47" y="39"/>
                  </a:cubicBezTo>
                  <a:cubicBezTo>
                    <a:pt x="47" y="38"/>
                    <a:pt x="48" y="37"/>
                    <a:pt x="47" y="36"/>
                  </a:cubicBezTo>
                  <a:cubicBezTo>
                    <a:pt x="46" y="35"/>
                    <a:pt x="48" y="37"/>
                    <a:pt x="47" y="3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8" name="Freeform 683"/>
            <p:cNvSpPr>
              <a:spLocks/>
            </p:cNvSpPr>
            <p:nvPr/>
          </p:nvSpPr>
          <p:spPr bwMode="auto">
            <a:xfrm>
              <a:off x="12872168" y="6946541"/>
              <a:ext cx="885351" cy="337667"/>
            </a:xfrm>
            <a:custGeom>
              <a:avLst/>
              <a:gdLst>
                <a:gd name="T0" fmla="*/ 52 w 95"/>
                <a:gd name="T1" fmla="*/ 36 h 36"/>
                <a:gd name="T2" fmla="*/ 54 w 95"/>
                <a:gd name="T3" fmla="*/ 33 h 36"/>
                <a:gd name="T4" fmla="*/ 55 w 95"/>
                <a:gd name="T5" fmla="*/ 31 h 36"/>
                <a:gd name="T6" fmla="*/ 60 w 95"/>
                <a:gd name="T7" fmla="*/ 31 h 36"/>
                <a:gd name="T8" fmla="*/ 64 w 95"/>
                <a:gd name="T9" fmla="*/ 31 h 36"/>
                <a:gd name="T10" fmla="*/ 75 w 95"/>
                <a:gd name="T11" fmla="*/ 29 h 36"/>
                <a:gd name="T12" fmla="*/ 85 w 95"/>
                <a:gd name="T13" fmla="*/ 28 h 36"/>
                <a:gd name="T14" fmla="*/ 90 w 95"/>
                <a:gd name="T15" fmla="*/ 28 h 36"/>
                <a:gd name="T16" fmla="*/ 92 w 95"/>
                <a:gd name="T17" fmla="*/ 30 h 36"/>
                <a:gd name="T18" fmla="*/ 94 w 95"/>
                <a:gd name="T19" fmla="*/ 28 h 36"/>
                <a:gd name="T20" fmla="*/ 92 w 95"/>
                <a:gd name="T21" fmla="*/ 24 h 36"/>
                <a:gd name="T22" fmla="*/ 92 w 95"/>
                <a:gd name="T23" fmla="*/ 22 h 36"/>
                <a:gd name="T24" fmla="*/ 91 w 95"/>
                <a:gd name="T25" fmla="*/ 17 h 36"/>
                <a:gd name="T26" fmla="*/ 93 w 95"/>
                <a:gd name="T27" fmla="*/ 14 h 36"/>
                <a:gd name="T28" fmla="*/ 89 w 95"/>
                <a:gd name="T29" fmla="*/ 8 h 36"/>
                <a:gd name="T30" fmla="*/ 83 w 95"/>
                <a:gd name="T31" fmla="*/ 3 h 36"/>
                <a:gd name="T32" fmla="*/ 80 w 95"/>
                <a:gd name="T33" fmla="*/ 3 h 36"/>
                <a:gd name="T34" fmla="*/ 78 w 95"/>
                <a:gd name="T35" fmla="*/ 3 h 36"/>
                <a:gd name="T36" fmla="*/ 73 w 95"/>
                <a:gd name="T37" fmla="*/ 6 h 36"/>
                <a:gd name="T38" fmla="*/ 63 w 95"/>
                <a:gd name="T39" fmla="*/ 6 h 36"/>
                <a:gd name="T40" fmla="*/ 58 w 95"/>
                <a:gd name="T41" fmla="*/ 6 h 36"/>
                <a:gd name="T42" fmla="*/ 54 w 95"/>
                <a:gd name="T43" fmla="*/ 4 h 36"/>
                <a:gd name="T44" fmla="*/ 50 w 95"/>
                <a:gd name="T45" fmla="*/ 2 h 36"/>
                <a:gd name="T46" fmla="*/ 46 w 95"/>
                <a:gd name="T47" fmla="*/ 0 h 36"/>
                <a:gd name="T48" fmla="*/ 37 w 95"/>
                <a:gd name="T49" fmla="*/ 0 h 36"/>
                <a:gd name="T50" fmla="*/ 29 w 95"/>
                <a:gd name="T51" fmla="*/ 4 h 36"/>
                <a:gd name="T52" fmla="*/ 18 w 95"/>
                <a:gd name="T53" fmla="*/ 5 h 36"/>
                <a:gd name="T54" fmla="*/ 16 w 95"/>
                <a:gd name="T55" fmla="*/ 6 h 36"/>
                <a:gd name="T56" fmla="*/ 18 w 95"/>
                <a:gd name="T57" fmla="*/ 7 h 36"/>
                <a:gd name="T58" fmla="*/ 15 w 95"/>
                <a:gd name="T59" fmla="*/ 8 h 36"/>
                <a:gd name="T60" fmla="*/ 13 w 95"/>
                <a:gd name="T61" fmla="*/ 9 h 36"/>
                <a:gd name="T62" fmla="*/ 4 w 95"/>
                <a:gd name="T63" fmla="*/ 9 h 36"/>
                <a:gd name="T64" fmla="*/ 3 w 95"/>
                <a:gd name="T65" fmla="*/ 11 h 36"/>
                <a:gd name="T66" fmla="*/ 3 w 95"/>
                <a:gd name="T67" fmla="*/ 15 h 36"/>
                <a:gd name="T68" fmla="*/ 5 w 95"/>
                <a:gd name="T69" fmla="*/ 14 h 36"/>
                <a:gd name="T70" fmla="*/ 3 w 95"/>
                <a:gd name="T71" fmla="*/ 17 h 36"/>
                <a:gd name="T72" fmla="*/ 5 w 95"/>
                <a:gd name="T73" fmla="*/ 17 h 36"/>
                <a:gd name="T74" fmla="*/ 5 w 95"/>
                <a:gd name="T75" fmla="*/ 19 h 36"/>
                <a:gd name="T76" fmla="*/ 3 w 95"/>
                <a:gd name="T77" fmla="*/ 20 h 36"/>
                <a:gd name="T78" fmla="*/ 4 w 95"/>
                <a:gd name="T79" fmla="*/ 22 h 36"/>
                <a:gd name="T80" fmla="*/ 4 w 95"/>
                <a:gd name="T81" fmla="*/ 25 h 36"/>
                <a:gd name="T82" fmla="*/ 8 w 95"/>
                <a:gd name="T83" fmla="*/ 27 h 36"/>
                <a:gd name="T84" fmla="*/ 7 w 95"/>
                <a:gd name="T85" fmla="*/ 30 h 36"/>
                <a:gd name="T86" fmla="*/ 10 w 95"/>
                <a:gd name="T87" fmla="*/ 30 h 36"/>
                <a:gd name="T88" fmla="*/ 8 w 95"/>
                <a:gd name="T89" fmla="*/ 31 h 36"/>
                <a:gd name="T90" fmla="*/ 10 w 95"/>
                <a:gd name="T91" fmla="*/ 31 h 36"/>
                <a:gd name="T92" fmla="*/ 9 w 95"/>
                <a:gd name="T93" fmla="*/ 34 h 36"/>
                <a:gd name="T94" fmla="*/ 11 w 95"/>
                <a:gd name="T95" fmla="*/ 35 h 36"/>
                <a:gd name="T96" fmla="*/ 12 w 95"/>
                <a:gd name="T97" fmla="*/ 31 h 36"/>
                <a:gd name="T98" fmla="*/ 16 w 95"/>
                <a:gd name="T99" fmla="*/ 32 h 36"/>
                <a:gd name="T100" fmla="*/ 22 w 95"/>
                <a:gd name="T101" fmla="*/ 33 h 36"/>
                <a:gd name="T102" fmla="*/ 27 w 95"/>
                <a:gd name="T103" fmla="*/ 31 h 36"/>
                <a:gd name="T104" fmla="*/ 35 w 95"/>
                <a:gd name="T105" fmla="*/ 35 h 36"/>
                <a:gd name="T106" fmla="*/ 42 w 95"/>
                <a:gd name="T107" fmla="*/ 32 h 36"/>
                <a:gd name="T108" fmla="*/ 44 w 95"/>
                <a:gd name="T109" fmla="*/ 30 h 36"/>
                <a:gd name="T110" fmla="*/ 48 w 95"/>
                <a:gd name="T111" fmla="*/ 31 h 36"/>
                <a:gd name="T112" fmla="*/ 50 w 95"/>
                <a:gd name="T113" fmla="*/ 33 h 36"/>
                <a:gd name="T114" fmla="*/ 50 w 95"/>
                <a:gd name="T115" fmla="*/ 35 h 36"/>
                <a:gd name="T116" fmla="*/ 52 w 95"/>
                <a:gd name="T117" fmla="*/ 36 h 36"/>
                <a:gd name="T118" fmla="*/ 52 w 95"/>
                <a:gd name="T119" fmla="*/ 36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95" h="36">
                  <a:moveTo>
                    <a:pt x="52" y="36"/>
                  </a:moveTo>
                  <a:cubicBezTo>
                    <a:pt x="53" y="35"/>
                    <a:pt x="54" y="33"/>
                    <a:pt x="54" y="33"/>
                  </a:cubicBezTo>
                  <a:cubicBezTo>
                    <a:pt x="53" y="31"/>
                    <a:pt x="54" y="30"/>
                    <a:pt x="55" y="31"/>
                  </a:cubicBezTo>
                  <a:cubicBezTo>
                    <a:pt x="57" y="32"/>
                    <a:pt x="58" y="31"/>
                    <a:pt x="60" y="31"/>
                  </a:cubicBezTo>
                  <a:cubicBezTo>
                    <a:pt x="62" y="30"/>
                    <a:pt x="62" y="30"/>
                    <a:pt x="64" y="31"/>
                  </a:cubicBezTo>
                  <a:cubicBezTo>
                    <a:pt x="68" y="31"/>
                    <a:pt x="71" y="29"/>
                    <a:pt x="75" y="29"/>
                  </a:cubicBezTo>
                  <a:cubicBezTo>
                    <a:pt x="78" y="29"/>
                    <a:pt x="82" y="29"/>
                    <a:pt x="85" y="28"/>
                  </a:cubicBezTo>
                  <a:cubicBezTo>
                    <a:pt x="87" y="27"/>
                    <a:pt x="87" y="29"/>
                    <a:pt x="90" y="28"/>
                  </a:cubicBezTo>
                  <a:cubicBezTo>
                    <a:pt x="92" y="27"/>
                    <a:pt x="91" y="29"/>
                    <a:pt x="92" y="30"/>
                  </a:cubicBezTo>
                  <a:cubicBezTo>
                    <a:pt x="93" y="31"/>
                    <a:pt x="95" y="29"/>
                    <a:pt x="94" y="28"/>
                  </a:cubicBezTo>
                  <a:cubicBezTo>
                    <a:pt x="93" y="27"/>
                    <a:pt x="95" y="25"/>
                    <a:pt x="92" y="24"/>
                  </a:cubicBezTo>
                  <a:cubicBezTo>
                    <a:pt x="91" y="23"/>
                    <a:pt x="93" y="23"/>
                    <a:pt x="92" y="22"/>
                  </a:cubicBezTo>
                  <a:cubicBezTo>
                    <a:pt x="92" y="20"/>
                    <a:pt x="91" y="19"/>
                    <a:pt x="91" y="17"/>
                  </a:cubicBezTo>
                  <a:cubicBezTo>
                    <a:pt x="91" y="16"/>
                    <a:pt x="93" y="14"/>
                    <a:pt x="93" y="14"/>
                  </a:cubicBezTo>
                  <a:cubicBezTo>
                    <a:pt x="92" y="12"/>
                    <a:pt x="90" y="11"/>
                    <a:pt x="89" y="8"/>
                  </a:cubicBezTo>
                  <a:cubicBezTo>
                    <a:pt x="87" y="5"/>
                    <a:pt x="87" y="4"/>
                    <a:pt x="83" y="3"/>
                  </a:cubicBezTo>
                  <a:cubicBezTo>
                    <a:pt x="82" y="3"/>
                    <a:pt x="81" y="3"/>
                    <a:pt x="80" y="3"/>
                  </a:cubicBezTo>
                  <a:cubicBezTo>
                    <a:pt x="78" y="2"/>
                    <a:pt x="79" y="3"/>
                    <a:pt x="78" y="3"/>
                  </a:cubicBezTo>
                  <a:cubicBezTo>
                    <a:pt x="76" y="5"/>
                    <a:pt x="74" y="5"/>
                    <a:pt x="73" y="6"/>
                  </a:cubicBezTo>
                  <a:cubicBezTo>
                    <a:pt x="70" y="7"/>
                    <a:pt x="66" y="6"/>
                    <a:pt x="63" y="6"/>
                  </a:cubicBezTo>
                  <a:cubicBezTo>
                    <a:pt x="61" y="6"/>
                    <a:pt x="59" y="6"/>
                    <a:pt x="58" y="6"/>
                  </a:cubicBezTo>
                  <a:cubicBezTo>
                    <a:pt x="56" y="5"/>
                    <a:pt x="56" y="4"/>
                    <a:pt x="54" y="4"/>
                  </a:cubicBezTo>
                  <a:cubicBezTo>
                    <a:pt x="52" y="4"/>
                    <a:pt x="51" y="3"/>
                    <a:pt x="50" y="2"/>
                  </a:cubicBezTo>
                  <a:cubicBezTo>
                    <a:pt x="49" y="2"/>
                    <a:pt x="45" y="0"/>
                    <a:pt x="46" y="0"/>
                  </a:cubicBezTo>
                  <a:cubicBezTo>
                    <a:pt x="44" y="1"/>
                    <a:pt x="39" y="0"/>
                    <a:pt x="37" y="0"/>
                  </a:cubicBezTo>
                  <a:cubicBezTo>
                    <a:pt x="34" y="0"/>
                    <a:pt x="31" y="3"/>
                    <a:pt x="29" y="4"/>
                  </a:cubicBezTo>
                  <a:cubicBezTo>
                    <a:pt x="26" y="6"/>
                    <a:pt x="21" y="4"/>
                    <a:pt x="18" y="5"/>
                  </a:cubicBezTo>
                  <a:cubicBezTo>
                    <a:pt x="17" y="5"/>
                    <a:pt x="16" y="5"/>
                    <a:pt x="16" y="6"/>
                  </a:cubicBezTo>
                  <a:cubicBezTo>
                    <a:pt x="16" y="6"/>
                    <a:pt x="18" y="6"/>
                    <a:pt x="18" y="7"/>
                  </a:cubicBezTo>
                  <a:cubicBezTo>
                    <a:pt x="18" y="7"/>
                    <a:pt x="15" y="7"/>
                    <a:pt x="15" y="8"/>
                  </a:cubicBezTo>
                  <a:cubicBezTo>
                    <a:pt x="15" y="9"/>
                    <a:pt x="15" y="9"/>
                    <a:pt x="13" y="9"/>
                  </a:cubicBezTo>
                  <a:cubicBezTo>
                    <a:pt x="10" y="9"/>
                    <a:pt x="7" y="9"/>
                    <a:pt x="4" y="9"/>
                  </a:cubicBezTo>
                  <a:cubicBezTo>
                    <a:pt x="2" y="9"/>
                    <a:pt x="3" y="10"/>
                    <a:pt x="3" y="11"/>
                  </a:cubicBezTo>
                  <a:cubicBezTo>
                    <a:pt x="2" y="13"/>
                    <a:pt x="0" y="14"/>
                    <a:pt x="3" y="15"/>
                  </a:cubicBezTo>
                  <a:cubicBezTo>
                    <a:pt x="3" y="15"/>
                    <a:pt x="5" y="14"/>
                    <a:pt x="5" y="14"/>
                  </a:cubicBezTo>
                  <a:cubicBezTo>
                    <a:pt x="5" y="15"/>
                    <a:pt x="3" y="17"/>
                    <a:pt x="3" y="17"/>
                  </a:cubicBezTo>
                  <a:cubicBezTo>
                    <a:pt x="4" y="18"/>
                    <a:pt x="4" y="17"/>
                    <a:pt x="5" y="17"/>
                  </a:cubicBezTo>
                  <a:cubicBezTo>
                    <a:pt x="5" y="17"/>
                    <a:pt x="5" y="19"/>
                    <a:pt x="5" y="19"/>
                  </a:cubicBezTo>
                  <a:cubicBezTo>
                    <a:pt x="7" y="22"/>
                    <a:pt x="4" y="20"/>
                    <a:pt x="3" y="20"/>
                  </a:cubicBezTo>
                  <a:cubicBezTo>
                    <a:pt x="3" y="20"/>
                    <a:pt x="2" y="23"/>
                    <a:pt x="4" y="22"/>
                  </a:cubicBezTo>
                  <a:cubicBezTo>
                    <a:pt x="6" y="22"/>
                    <a:pt x="4" y="24"/>
                    <a:pt x="4" y="25"/>
                  </a:cubicBezTo>
                  <a:cubicBezTo>
                    <a:pt x="4" y="26"/>
                    <a:pt x="7" y="26"/>
                    <a:pt x="8" y="27"/>
                  </a:cubicBezTo>
                  <a:cubicBezTo>
                    <a:pt x="9" y="28"/>
                    <a:pt x="7" y="30"/>
                    <a:pt x="7" y="30"/>
                  </a:cubicBezTo>
                  <a:cubicBezTo>
                    <a:pt x="8" y="30"/>
                    <a:pt x="9" y="28"/>
                    <a:pt x="10" y="30"/>
                  </a:cubicBezTo>
                  <a:cubicBezTo>
                    <a:pt x="10" y="31"/>
                    <a:pt x="8" y="31"/>
                    <a:pt x="8" y="31"/>
                  </a:cubicBezTo>
                  <a:cubicBezTo>
                    <a:pt x="8" y="31"/>
                    <a:pt x="10" y="31"/>
                    <a:pt x="10" y="31"/>
                  </a:cubicBezTo>
                  <a:cubicBezTo>
                    <a:pt x="11" y="32"/>
                    <a:pt x="10" y="33"/>
                    <a:pt x="9" y="34"/>
                  </a:cubicBezTo>
                  <a:cubicBezTo>
                    <a:pt x="9" y="35"/>
                    <a:pt x="11" y="36"/>
                    <a:pt x="11" y="35"/>
                  </a:cubicBezTo>
                  <a:cubicBezTo>
                    <a:pt x="12" y="34"/>
                    <a:pt x="11" y="32"/>
                    <a:pt x="12" y="31"/>
                  </a:cubicBezTo>
                  <a:cubicBezTo>
                    <a:pt x="13" y="30"/>
                    <a:pt x="15" y="32"/>
                    <a:pt x="16" y="32"/>
                  </a:cubicBezTo>
                  <a:cubicBezTo>
                    <a:pt x="18" y="33"/>
                    <a:pt x="20" y="35"/>
                    <a:pt x="22" y="33"/>
                  </a:cubicBezTo>
                  <a:cubicBezTo>
                    <a:pt x="25" y="32"/>
                    <a:pt x="23" y="29"/>
                    <a:pt x="27" y="31"/>
                  </a:cubicBezTo>
                  <a:cubicBezTo>
                    <a:pt x="29" y="33"/>
                    <a:pt x="32" y="35"/>
                    <a:pt x="35" y="35"/>
                  </a:cubicBezTo>
                  <a:cubicBezTo>
                    <a:pt x="37" y="34"/>
                    <a:pt x="40" y="33"/>
                    <a:pt x="42" y="32"/>
                  </a:cubicBezTo>
                  <a:cubicBezTo>
                    <a:pt x="43" y="31"/>
                    <a:pt x="43" y="30"/>
                    <a:pt x="44" y="30"/>
                  </a:cubicBezTo>
                  <a:cubicBezTo>
                    <a:pt x="46" y="31"/>
                    <a:pt x="47" y="32"/>
                    <a:pt x="48" y="31"/>
                  </a:cubicBezTo>
                  <a:cubicBezTo>
                    <a:pt x="51" y="30"/>
                    <a:pt x="51" y="31"/>
                    <a:pt x="50" y="33"/>
                  </a:cubicBezTo>
                  <a:cubicBezTo>
                    <a:pt x="50" y="34"/>
                    <a:pt x="52" y="34"/>
                    <a:pt x="50" y="35"/>
                  </a:cubicBezTo>
                  <a:cubicBezTo>
                    <a:pt x="51" y="36"/>
                    <a:pt x="51" y="36"/>
                    <a:pt x="52" y="36"/>
                  </a:cubicBezTo>
                  <a:cubicBezTo>
                    <a:pt x="53" y="35"/>
                    <a:pt x="51" y="36"/>
                    <a:pt x="52" y="3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89" name="Freeform 684"/>
            <p:cNvSpPr>
              <a:spLocks/>
            </p:cNvSpPr>
            <p:nvPr/>
          </p:nvSpPr>
          <p:spPr bwMode="auto">
            <a:xfrm>
              <a:off x="13273442" y="7481712"/>
              <a:ext cx="980892" cy="786831"/>
            </a:xfrm>
            <a:custGeom>
              <a:avLst/>
              <a:gdLst>
                <a:gd name="T0" fmla="*/ 65 w 105"/>
                <a:gd name="T1" fmla="*/ 20 h 84"/>
                <a:gd name="T2" fmla="*/ 61 w 105"/>
                <a:gd name="T3" fmla="*/ 17 h 84"/>
                <a:gd name="T4" fmla="*/ 52 w 105"/>
                <a:gd name="T5" fmla="*/ 17 h 84"/>
                <a:gd name="T6" fmla="*/ 48 w 105"/>
                <a:gd name="T7" fmla="*/ 15 h 84"/>
                <a:gd name="T8" fmla="*/ 40 w 105"/>
                <a:gd name="T9" fmla="*/ 8 h 84"/>
                <a:gd name="T10" fmla="*/ 27 w 105"/>
                <a:gd name="T11" fmla="*/ 1 h 84"/>
                <a:gd name="T12" fmla="*/ 21 w 105"/>
                <a:gd name="T13" fmla="*/ 1 h 84"/>
                <a:gd name="T14" fmla="*/ 13 w 105"/>
                <a:gd name="T15" fmla="*/ 3 h 84"/>
                <a:gd name="T16" fmla="*/ 17 w 105"/>
                <a:gd name="T17" fmla="*/ 9 h 84"/>
                <a:gd name="T18" fmla="*/ 13 w 105"/>
                <a:gd name="T19" fmla="*/ 12 h 84"/>
                <a:gd name="T20" fmla="*/ 10 w 105"/>
                <a:gd name="T21" fmla="*/ 12 h 84"/>
                <a:gd name="T22" fmla="*/ 9 w 105"/>
                <a:gd name="T23" fmla="*/ 14 h 84"/>
                <a:gd name="T24" fmla="*/ 2 w 105"/>
                <a:gd name="T25" fmla="*/ 14 h 84"/>
                <a:gd name="T26" fmla="*/ 1 w 105"/>
                <a:gd name="T27" fmla="*/ 19 h 84"/>
                <a:gd name="T28" fmla="*/ 3 w 105"/>
                <a:gd name="T29" fmla="*/ 22 h 84"/>
                <a:gd name="T30" fmla="*/ 8 w 105"/>
                <a:gd name="T31" fmla="*/ 31 h 84"/>
                <a:gd name="T32" fmla="*/ 12 w 105"/>
                <a:gd name="T33" fmla="*/ 38 h 84"/>
                <a:gd name="T34" fmla="*/ 15 w 105"/>
                <a:gd name="T35" fmla="*/ 42 h 84"/>
                <a:gd name="T36" fmla="*/ 20 w 105"/>
                <a:gd name="T37" fmla="*/ 46 h 84"/>
                <a:gd name="T38" fmla="*/ 22 w 105"/>
                <a:gd name="T39" fmla="*/ 53 h 84"/>
                <a:gd name="T40" fmla="*/ 23 w 105"/>
                <a:gd name="T41" fmla="*/ 59 h 84"/>
                <a:gd name="T42" fmla="*/ 31 w 105"/>
                <a:gd name="T43" fmla="*/ 67 h 84"/>
                <a:gd name="T44" fmla="*/ 36 w 105"/>
                <a:gd name="T45" fmla="*/ 76 h 84"/>
                <a:gd name="T46" fmla="*/ 40 w 105"/>
                <a:gd name="T47" fmla="*/ 81 h 84"/>
                <a:gd name="T48" fmla="*/ 41 w 105"/>
                <a:gd name="T49" fmla="*/ 84 h 84"/>
                <a:gd name="T50" fmla="*/ 43 w 105"/>
                <a:gd name="T51" fmla="*/ 81 h 84"/>
                <a:gd name="T52" fmla="*/ 50 w 105"/>
                <a:gd name="T53" fmla="*/ 79 h 84"/>
                <a:gd name="T54" fmla="*/ 60 w 105"/>
                <a:gd name="T55" fmla="*/ 80 h 84"/>
                <a:gd name="T56" fmla="*/ 66 w 105"/>
                <a:gd name="T57" fmla="*/ 77 h 84"/>
                <a:gd name="T58" fmla="*/ 76 w 105"/>
                <a:gd name="T59" fmla="*/ 72 h 84"/>
                <a:gd name="T60" fmla="*/ 94 w 105"/>
                <a:gd name="T61" fmla="*/ 68 h 84"/>
                <a:gd name="T62" fmla="*/ 102 w 105"/>
                <a:gd name="T63" fmla="*/ 66 h 84"/>
                <a:gd name="T64" fmla="*/ 104 w 105"/>
                <a:gd name="T65" fmla="*/ 61 h 84"/>
                <a:gd name="T66" fmla="*/ 105 w 105"/>
                <a:gd name="T67" fmla="*/ 56 h 84"/>
                <a:gd name="T68" fmla="*/ 103 w 105"/>
                <a:gd name="T69" fmla="*/ 51 h 84"/>
                <a:gd name="T70" fmla="*/ 93 w 105"/>
                <a:gd name="T71" fmla="*/ 50 h 84"/>
                <a:gd name="T72" fmla="*/ 88 w 105"/>
                <a:gd name="T73" fmla="*/ 47 h 84"/>
                <a:gd name="T74" fmla="*/ 81 w 105"/>
                <a:gd name="T75" fmla="*/ 39 h 84"/>
                <a:gd name="T76" fmla="*/ 77 w 105"/>
                <a:gd name="T77" fmla="*/ 34 h 84"/>
                <a:gd name="T78" fmla="*/ 77 w 105"/>
                <a:gd name="T79" fmla="*/ 29 h 84"/>
                <a:gd name="T80" fmla="*/ 74 w 105"/>
                <a:gd name="T81" fmla="*/ 27 h 84"/>
                <a:gd name="T82" fmla="*/ 70 w 105"/>
                <a:gd name="T83" fmla="*/ 22 h 84"/>
                <a:gd name="T84" fmla="*/ 65 w 105"/>
                <a:gd name="T85" fmla="*/ 20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05" h="84">
                  <a:moveTo>
                    <a:pt x="65" y="20"/>
                  </a:moveTo>
                  <a:cubicBezTo>
                    <a:pt x="64" y="17"/>
                    <a:pt x="64" y="17"/>
                    <a:pt x="61" y="17"/>
                  </a:cubicBezTo>
                  <a:cubicBezTo>
                    <a:pt x="58" y="17"/>
                    <a:pt x="55" y="17"/>
                    <a:pt x="52" y="17"/>
                  </a:cubicBezTo>
                  <a:cubicBezTo>
                    <a:pt x="50" y="17"/>
                    <a:pt x="49" y="15"/>
                    <a:pt x="48" y="15"/>
                  </a:cubicBezTo>
                  <a:cubicBezTo>
                    <a:pt x="45" y="12"/>
                    <a:pt x="42" y="10"/>
                    <a:pt x="40" y="8"/>
                  </a:cubicBezTo>
                  <a:cubicBezTo>
                    <a:pt x="36" y="5"/>
                    <a:pt x="32" y="2"/>
                    <a:pt x="27" y="1"/>
                  </a:cubicBezTo>
                  <a:cubicBezTo>
                    <a:pt x="25" y="0"/>
                    <a:pt x="24" y="0"/>
                    <a:pt x="21" y="1"/>
                  </a:cubicBezTo>
                  <a:cubicBezTo>
                    <a:pt x="19" y="1"/>
                    <a:pt x="16" y="2"/>
                    <a:pt x="13" y="3"/>
                  </a:cubicBezTo>
                  <a:cubicBezTo>
                    <a:pt x="14" y="5"/>
                    <a:pt x="17" y="7"/>
                    <a:pt x="17" y="9"/>
                  </a:cubicBezTo>
                  <a:cubicBezTo>
                    <a:pt x="17" y="11"/>
                    <a:pt x="14" y="12"/>
                    <a:pt x="13" y="12"/>
                  </a:cubicBezTo>
                  <a:cubicBezTo>
                    <a:pt x="12" y="13"/>
                    <a:pt x="11" y="12"/>
                    <a:pt x="10" y="12"/>
                  </a:cubicBezTo>
                  <a:cubicBezTo>
                    <a:pt x="9" y="13"/>
                    <a:pt x="9" y="14"/>
                    <a:pt x="9" y="14"/>
                  </a:cubicBezTo>
                  <a:cubicBezTo>
                    <a:pt x="7" y="17"/>
                    <a:pt x="3" y="15"/>
                    <a:pt x="2" y="14"/>
                  </a:cubicBezTo>
                  <a:cubicBezTo>
                    <a:pt x="1" y="16"/>
                    <a:pt x="1" y="17"/>
                    <a:pt x="1" y="19"/>
                  </a:cubicBezTo>
                  <a:cubicBezTo>
                    <a:pt x="0" y="22"/>
                    <a:pt x="1" y="21"/>
                    <a:pt x="3" y="22"/>
                  </a:cubicBezTo>
                  <a:cubicBezTo>
                    <a:pt x="5" y="24"/>
                    <a:pt x="7" y="28"/>
                    <a:pt x="8" y="31"/>
                  </a:cubicBezTo>
                  <a:cubicBezTo>
                    <a:pt x="10" y="33"/>
                    <a:pt x="11" y="35"/>
                    <a:pt x="12" y="38"/>
                  </a:cubicBezTo>
                  <a:cubicBezTo>
                    <a:pt x="13" y="40"/>
                    <a:pt x="14" y="41"/>
                    <a:pt x="15" y="42"/>
                  </a:cubicBezTo>
                  <a:cubicBezTo>
                    <a:pt x="17" y="44"/>
                    <a:pt x="19" y="44"/>
                    <a:pt x="20" y="46"/>
                  </a:cubicBezTo>
                  <a:cubicBezTo>
                    <a:pt x="21" y="48"/>
                    <a:pt x="22" y="50"/>
                    <a:pt x="22" y="53"/>
                  </a:cubicBezTo>
                  <a:cubicBezTo>
                    <a:pt x="23" y="55"/>
                    <a:pt x="22" y="57"/>
                    <a:pt x="23" y="59"/>
                  </a:cubicBezTo>
                  <a:cubicBezTo>
                    <a:pt x="25" y="63"/>
                    <a:pt x="29" y="64"/>
                    <a:pt x="31" y="67"/>
                  </a:cubicBezTo>
                  <a:cubicBezTo>
                    <a:pt x="33" y="70"/>
                    <a:pt x="34" y="74"/>
                    <a:pt x="36" y="76"/>
                  </a:cubicBezTo>
                  <a:cubicBezTo>
                    <a:pt x="37" y="78"/>
                    <a:pt x="39" y="80"/>
                    <a:pt x="40" y="81"/>
                  </a:cubicBezTo>
                  <a:cubicBezTo>
                    <a:pt x="40" y="82"/>
                    <a:pt x="40" y="84"/>
                    <a:pt x="41" y="84"/>
                  </a:cubicBezTo>
                  <a:cubicBezTo>
                    <a:pt x="43" y="84"/>
                    <a:pt x="42" y="82"/>
                    <a:pt x="43" y="81"/>
                  </a:cubicBezTo>
                  <a:cubicBezTo>
                    <a:pt x="43" y="78"/>
                    <a:pt x="48" y="79"/>
                    <a:pt x="50" y="79"/>
                  </a:cubicBezTo>
                  <a:cubicBezTo>
                    <a:pt x="53" y="79"/>
                    <a:pt x="58" y="78"/>
                    <a:pt x="60" y="80"/>
                  </a:cubicBezTo>
                  <a:cubicBezTo>
                    <a:pt x="63" y="81"/>
                    <a:pt x="64" y="79"/>
                    <a:pt x="66" y="77"/>
                  </a:cubicBezTo>
                  <a:cubicBezTo>
                    <a:pt x="69" y="73"/>
                    <a:pt x="72" y="73"/>
                    <a:pt x="76" y="72"/>
                  </a:cubicBezTo>
                  <a:cubicBezTo>
                    <a:pt x="82" y="72"/>
                    <a:pt x="88" y="70"/>
                    <a:pt x="94" y="68"/>
                  </a:cubicBezTo>
                  <a:cubicBezTo>
                    <a:pt x="96" y="67"/>
                    <a:pt x="99" y="66"/>
                    <a:pt x="102" y="66"/>
                  </a:cubicBezTo>
                  <a:cubicBezTo>
                    <a:pt x="103" y="65"/>
                    <a:pt x="103" y="63"/>
                    <a:pt x="104" y="61"/>
                  </a:cubicBezTo>
                  <a:cubicBezTo>
                    <a:pt x="104" y="60"/>
                    <a:pt x="105" y="58"/>
                    <a:pt x="105" y="56"/>
                  </a:cubicBezTo>
                  <a:cubicBezTo>
                    <a:pt x="105" y="55"/>
                    <a:pt x="104" y="52"/>
                    <a:pt x="103" y="51"/>
                  </a:cubicBezTo>
                  <a:cubicBezTo>
                    <a:pt x="100" y="51"/>
                    <a:pt x="96" y="51"/>
                    <a:pt x="93" y="50"/>
                  </a:cubicBezTo>
                  <a:cubicBezTo>
                    <a:pt x="90" y="50"/>
                    <a:pt x="90" y="49"/>
                    <a:pt x="88" y="47"/>
                  </a:cubicBezTo>
                  <a:cubicBezTo>
                    <a:pt x="86" y="43"/>
                    <a:pt x="83" y="42"/>
                    <a:pt x="81" y="39"/>
                  </a:cubicBezTo>
                  <a:cubicBezTo>
                    <a:pt x="80" y="39"/>
                    <a:pt x="78" y="35"/>
                    <a:pt x="77" y="34"/>
                  </a:cubicBezTo>
                  <a:cubicBezTo>
                    <a:pt x="76" y="32"/>
                    <a:pt x="81" y="31"/>
                    <a:pt x="77" y="29"/>
                  </a:cubicBezTo>
                  <a:cubicBezTo>
                    <a:pt x="76" y="29"/>
                    <a:pt x="75" y="27"/>
                    <a:pt x="74" y="27"/>
                  </a:cubicBezTo>
                  <a:cubicBezTo>
                    <a:pt x="72" y="27"/>
                    <a:pt x="71" y="24"/>
                    <a:pt x="70" y="22"/>
                  </a:cubicBezTo>
                  <a:cubicBezTo>
                    <a:pt x="69" y="19"/>
                    <a:pt x="69" y="20"/>
                    <a:pt x="65" y="2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0" name="Freeform 685"/>
            <p:cNvSpPr>
              <a:spLocks/>
            </p:cNvSpPr>
            <p:nvPr/>
          </p:nvSpPr>
          <p:spPr bwMode="auto">
            <a:xfrm>
              <a:off x="13292551" y="7424369"/>
              <a:ext cx="194268" cy="207060"/>
            </a:xfrm>
            <a:custGeom>
              <a:avLst/>
              <a:gdLst>
                <a:gd name="T0" fmla="*/ 5 w 21"/>
                <a:gd name="T1" fmla="*/ 22 h 22"/>
                <a:gd name="T2" fmla="*/ 8 w 21"/>
                <a:gd name="T3" fmla="*/ 19 h 22"/>
                <a:gd name="T4" fmla="*/ 12 w 21"/>
                <a:gd name="T5" fmla="*/ 18 h 22"/>
                <a:gd name="T6" fmla="*/ 15 w 21"/>
                <a:gd name="T7" fmla="*/ 15 h 22"/>
                <a:gd name="T8" fmla="*/ 11 w 21"/>
                <a:gd name="T9" fmla="*/ 9 h 22"/>
                <a:gd name="T10" fmla="*/ 21 w 21"/>
                <a:gd name="T11" fmla="*/ 6 h 22"/>
                <a:gd name="T12" fmla="*/ 19 w 21"/>
                <a:gd name="T13" fmla="*/ 0 h 22"/>
                <a:gd name="T14" fmla="*/ 9 w 21"/>
                <a:gd name="T15" fmla="*/ 5 h 22"/>
                <a:gd name="T16" fmla="*/ 4 w 21"/>
                <a:gd name="T17" fmla="*/ 1 h 22"/>
                <a:gd name="T18" fmla="*/ 3 w 21"/>
                <a:gd name="T19" fmla="*/ 11 h 22"/>
                <a:gd name="T20" fmla="*/ 0 w 21"/>
                <a:gd name="T21" fmla="*/ 18 h 22"/>
                <a:gd name="T22" fmla="*/ 1 w 21"/>
                <a:gd name="T23" fmla="*/ 21 h 22"/>
                <a:gd name="T24" fmla="*/ 5 w 21"/>
                <a:gd name="T25"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1" h="22">
                  <a:moveTo>
                    <a:pt x="5" y="22"/>
                  </a:moveTo>
                  <a:cubicBezTo>
                    <a:pt x="7" y="22"/>
                    <a:pt x="7" y="19"/>
                    <a:pt x="8" y="19"/>
                  </a:cubicBezTo>
                  <a:cubicBezTo>
                    <a:pt x="9" y="17"/>
                    <a:pt x="11" y="18"/>
                    <a:pt x="12" y="18"/>
                  </a:cubicBezTo>
                  <a:cubicBezTo>
                    <a:pt x="13" y="17"/>
                    <a:pt x="16" y="16"/>
                    <a:pt x="15" y="15"/>
                  </a:cubicBezTo>
                  <a:cubicBezTo>
                    <a:pt x="14" y="13"/>
                    <a:pt x="13" y="11"/>
                    <a:pt x="11" y="9"/>
                  </a:cubicBezTo>
                  <a:cubicBezTo>
                    <a:pt x="15" y="8"/>
                    <a:pt x="18" y="7"/>
                    <a:pt x="21" y="6"/>
                  </a:cubicBezTo>
                  <a:cubicBezTo>
                    <a:pt x="21" y="4"/>
                    <a:pt x="20" y="2"/>
                    <a:pt x="19" y="0"/>
                  </a:cubicBezTo>
                  <a:cubicBezTo>
                    <a:pt x="16" y="1"/>
                    <a:pt x="12" y="5"/>
                    <a:pt x="9" y="5"/>
                  </a:cubicBezTo>
                  <a:cubicBezTo>
                    <a:pt x="7" y="5"/>
                    <a:pt x="4" y="3"/>
                    <a:pt x="4" y="1"/>
                  </a:cubicBezTo>
                  <a:cubicBezTo>
                    <a:pt x="3" y="5"/>
                    <a:pt x="3" y="8"/>
                    <a:pt x="3" y="11"/>
                  </a:cubicBezTo>
                  <a:cubicBezTo>
                    <a:pt x="2" y="13"/>
                    <a:pt x="0" y="16"/>
                    <a:pt x="0" y="18"/>
                  </a:cubicBezTo>
                  <a:cubicBezTo>
                    <a:pt x="0" y="20"/>
                    <a:pt x="0" y="20"/>
                    <a:pt x="1" y="21"/>
                  </a:cubicBezTo>
                  <a:cubicBezTo>
                    <a:pt x="3" y="21"/>
                    <a:pt x="4" y="22"/>
                    <a:pt x="5" y="2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1" name="Freeform 686"/>
            <p:cNvSpPr>
              <a:spLocks/>
            </p:cNvSpPr>
            <p:nvPr/>
          </p:nvSpPr>
          <p:spPr bwMode="auto">
            <a:xfrm>
              <a:off x="13302106" y="7351105"/>
              <a:ext cx="73250" cy="82827"/>
            </a:xfrm>
            <a:custGeom>
              <a:avLst/>
              <a:gdLst>
                <a:gd name="T0" fmla="*/ 7 w 8"/>
                <a:gd name="T1" fmla="*/ 2 h 9"/>
                <a:gd name="T2" fmla="*/ 4 w 8"/>
                <a:gd name="T3" fmla="*/ 0 h 9"/>
                <a:gd name="T4" fmla="*/ 2 w 8"/>
                <a:gd name="T5" fmla="*/ 2 h 9"/>
                <a:gd name="T6" fmla="*/ 0 w 8"/>
                <a:gd name="T7" fmla="*/ 8 h 9"/>
                <a:gd name="T8" fmla="*/ 4 w 8"/>
                <a:gd name="T9" fmla="*/ 8 h 9"/>
                <a:gd name="T10" fmla="*/ 7 w 8"/>
                <a:gd name="T11" fmla="*/ 2 h 9"/>
              </a:gdLst>
              <a:ahLst/>
              <a:cxnLst>
                <a:cxn ang="0">
                  <a:pos x="T0" y="T1"/>
                </a:cxn>
                <a:cxn ang="0">
                  <a:pos x="T2" y="T3"/>
                </a:cxn>
                <a:cxn ang="0">
                  <a:pos x="T4" y="T5"/>
                </a:cxn>
                <a:cxn ang="0">
                  <a:pos x="T6" y="T7"/>
                </a:cxn>
                <a:cxn ang="0">
                  <a:pos x="T8" y="T9"/>
                </a:cxn>
                <a:cxn ang="0">
                  <a:pos x="T10" y="T11"/>
                </a:cxn>
              </a:cxnLst>
              <a:rect l="0" t="0" r="r" b="b"/>
              <a:pathLst>
                <a:path w="8" h="9">
                  <a:moveTo>
                    <a:pt x="7" y="2"/>
                  </a:moveTo>
                  <a:cubicBezTo>
                    <a:pt x="7" y="1"/>
                    <a:pt x="5" y="0"/>
                    <a:pt x="4" y="0"/>
                  </a:cubicBezTo>
                  <a:cubicBezTo>
                    <a:pt x="3" y="1"/>
                    <a:pt x="3" y="1"/>
                    <a:pt x="2" y="2"/>
                  </a:cubicBezTo>
                  <a:cubicBezTo>
                    <a:pt x="2" y="4"/>
                    <a:pt x="1" y="6"/>
                    <a:pt x="0" y="8"/>
                  </a:cubicBezTo>
                  <a:cubicBezTo>
                    <a:pt x="2" y="8"/>
                    <a:pt x="2" y="9"/>
                    <a:pt x="4" y="8"/>
                  </a:cubicBezTo>
                  <a:cubicBezTo>
                    <a:pt x="5" y="7"/>
                    <a:pt x="8" y="4"/>
                    <a:pt x="7"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2" name="Freeform 687"/>
            <p:cNvSpPr>
              <a:spLocks/>
            </p:cNvSpPr>
            <p:nvPr/>
          </p:nvSpPr>
          <p:spPr bwMode="auto">
            <a:xfrm>
              <a:off x="13292551" y="7462599"/>
              <a:ext cx="28664" cy="66896"/>
            </a:xfrm>
            <a:custGeom>
              <a:avLst/>
              <a:gdLst>
                <a:gd name="T0" fmla="*/ 0 w 3"/>
                <a:gd name="T1" fmla="*/ 3 h 7"/>
                <a:gd name="T2" fmla="*/ 3 w 3"/>
                <a:gd name="T3" fmla="*/ 7 h 7"/>
                <a:gd name="T4" fmla="*/ 3 w 3"/>
                <a:gd name="T5" fmla="*/ 1 h 7"/>
                <a:gd name="T6" fmla="*/ 2 w 3"/>
                <a:gd name="T7" fmla="*/ 0 h 7"/>
                <a:gd name="T8" fmla="*/ 0 w 3"/>
                <a:gd name="T9" fmla="*/ 3 h 7"/>
              </a:gdLst>
              <a:ahLst/>
              <a:cxnLst>
                <a:cxn ang="0">
                  <a:pos x="T0" y="T1"/>
                </a:cxn>
                <a:cxn ang="0">
                  <a:pos x="T2" y="T3"/>
                </a:cxn>
                <a:cxn ang="0">
                  <a:pos x="T4" y="T5"/>
                </a:cxn>
                <a:cxn ang="0">
                  <a:pos x="T6" y="T7"/>
                </a:cxn>
                <a:cxn ang="0">
                  <a:pos x="T8" y="T9"/>
                </a:cxn>
              </a:cxnLst>
              <a:rect l="0" t="0" r="r" b="b"/>
              <a:pathLst>
                <a:path w="3" h="7">
                  <a:moveTo>
                    <a:pt x="0" y="3"/>
                  </a:moveTo>
                  <a:cubicBezTo>
                    <a:pt x="0" y="5"/>
                    <a:pt x="1" y="6"/>
                    <a:pt x="3" y="7"/>
                  </a:cubicBezTo>
                  <a:cubicBezTo>
                    <a:pt x="3" y="5"/>
                    <a:pt x="3" y="3"/>
                    <a:pt x="3" y="1"/>
                  </a:cubicBezTo>
                  <a:cubicBezTo>
                    <a:pt x="3" y="0"/>
                    <a:pt x="3" y="0"/>
                    <a:pt x="2" y="0"/>
                  </a:cubicBezTo>
                  <a:cubicBezTo>
                    <a:pt x="0" y="0"/>
                    <a:pt x="0" y="2"/>
                    <a:pt x="0"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3" name="Freeform 688"/>
            <p:cNvSpPr>
              <a:spLocks/>
            </p:cNvSpPr>
            <p:nvPr/>
          </p:nvSpPr>
          <p:spPr bwMode="auto">
            <a:xfrm>
              <a:off x="13254336" y="7424369"/>
              <a:ext cx="76432" cy="245289"/>
            </a:xfrm>
            <a:custGeom>
              <a:avLst/>
              <a:gdLst>
                <a:gd name="T0" fmla="*/ 4 w 8"/>
                <a:gd name="T1" fmla="*/ 17 h 26"/>
                <a:gd name="T2" fmla="*/ 6 w 8"/>
                <a:gd name="T3" fmla="*/ 13 h 26"/>
                <a:gd name="T4" fmla="*/ 5 w 8"/>
                <a:gd name="T5" fmla="*/ 10 h 26"/>
                <a:gd name="T6" fmla="*/ 7 w 8"/>
                <a:gd name="T7" fmla="*/ 4 h 26"/>
                <a:gd name="T8" fmla="*/ 6 w 8"/>
                <a:gd name="T9" fmla="*/ 0 h 26"/>
                <a:gd name="T10" fmla="*/ 2 w 8"/>
                <a:gd name="T11" fmla="*/ 7 h 26"/>
                <a:gd name="T12" fmla="*/ 0 w 8"/>
                <a:gd name="T13" fmla="*/ 11 h 26"/>
                <a:gd name="T14" fmla="*/ 1 w 8"/>
                <a:gd name="T15" fmla="*/ 16 h 26"/>
                <a:gd name="T16" fmla="*/ 2 w 8"/>
                <a:gd name="T17" fmla="*/ 26 h 26"/>
                <a:gd name="T18" fmla="*/ 2 w 8"/>
                <a:gd name="T19" fmla="*/ 25 h 26"/>
                <a:gd name="T20" fmla="*/ 4 w 8"/>
                <a:gd name="T21" fmla="*/ 17 h 26"/>
                <a:gd name="T22" fmla="*/ 4 w 8"/>
                <a:gd name="T23"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8" h="26">
                  <a:moveTo>
                    <a:pt x="4" y="17"/>
                  </a:moveTo>
                  <a:cubicBezTo>
                    <a:pt x="4" y="16"/>
                    <a:pt x="5" y="15"/>
                    <a:pt x="6" y="13"/>
                  </a:cubicBezTo>
                  <a:cubicBezTo>
                    <a:pt x="7" y="11"/>
                    <a:pt x="6" y="12"/>
                    <a:pt x="5" y="10"/>
                  </a:cubicBezTo>
                  <a:cubicBezTo>
                    <a:pt x="3" y="8"/>
                    <a:pt x="4" y="3"/>
                    <a:pt x="7" y="4"/>
                  </a:cubicBezTo>
                  <a:cubicBezTo>
                    <a:pt x="8" y="1"/>
                    <a:pt x="8" y="1"/>
                    <a:pt x="6" y="0"/>
                  </a:cubicBezTo>
                  <a:cubicBezTo>
                    <a:pt x="4" y="0"/>
                    <a:pt x="3" y="5"/>
                    <a:pt x="2" y="7"/>
                  </a:cubicBezTo>
                  <a:cubicBezTo>
                    <a:pt x="1" y="8"/>
                    <a:pt x="0" y="9"/>
                    <a:pt x="0" y="11"/>
                  </a:cubicBezTo>
                  <a:cubicBezTo>
                    <a:pt x="0" y="12"/>
                    <a:pt x="1" y="14"/>
                    <a:pt x="1" y="16"/>
                  </a:cubicBezTo>
                  <a:cubicBezTo>
                    <a:pt x="1" y="19"/>
                    <a:pt x="2" y="22"/>
                    <a:pt x="2" y="26"/>
                  </a:cubicBezTo>
                  <a:cubicBezTo>
                    <a:pt x="2" y="25"/>
                    <a:pt x="2" y="25"/>
                    <a:pt x="2" y="25"/>
                  </a:cubicBezTo>
                  <a:cubicBezTo>
                    <a:pt x="3" y="23"/>
                    <a:pt x="3" y="20"/>
                    <a:pt x="4" y="17"/>
                  </a:cubicBezTo>
                  <a:cubicBezTo>
                    <a:pt x="4" y="16"/>
                    <a:pt x="4" y="18"/>
                    <a:pt x="4" y="1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4" name="Freeform 689"/>
            <p:cNvSpPr>
              <a:spLocks/>
            </p:cNvSpPr>
            <p:nvPr/>
          </p:nvSpPr>
          <p:spPr bwMode="auto">
            <a:xfrm>
              <a:off x="14028220" y="7790708"/>
              <a:ext cx="47770" cy="73269"/>
            </a:xfrm>
            <a:custGeom>
              <a:avLst/>
              <a:gdLst>
                <a:gd name="T0" fmla="*/ 3 w 5"/>
                <a:gd name="T1" fmla="*/ 8 h 8"/>
                <a:gd name="T2" fmla="*/ 2 w 5"/>
                <a:gd name="T3" fmla="*/ 0 h 8"/>
                <a:gd name="T4" fmla="*/ 0 w 5"/>
                <a:gd name="T5" fmla="*/ 4 h 8"/>
                <a:gd name="T6" fmla="*/ 3 w 5"/>
                <a:gd name="T7" fmla="*/ 8 h 8"/>
                <a:gd name="T8" fmla="*/ 3 w 5"/>
                <a:gd name="T9" fmla="*/ 8 h 8"/>
              </a:gdLst>
              <a:ahLst/>
              <a:cxnLst>
                <a:cxn ang="0">
                  <a:pos x="T0" y="T1"/>
                </a:cxn>
                <a:cxn ang="0">
                  <a:pos x="T2" y="T3"/>
                </a:cxn>
                <a:cxn ang="0">
                  <a:pos x="T4" y="T5"/>
                </a:cxn>
                <a:cxn ang="0">
                  <a:pos x="T6" y="T7"/>
                </a:cxn>
                <a:cxn ang="0">
                  <a:pos x="T8" y="T9"/>
                </a:cxn>
              </a:cxnLst>
              <a:rect l="0" t="0" r="r" b="b"/>
              <a:pathLst>
                <a:path w="5" h="8">
                  <a:moveTo>
                    <a:pt x="3" y="8"/>
                  </a:moveTo>
                  <a:cubicBezTo>
                    <a:pt x="3" y="7"/>
                    <a:pt x="5" y="0"/>
                    <a:pt x="2" y="0"/>
                  </a:cubicBezTo>
                  <a:cubicBezTo>
                    <a:pt x="1" y="1"/>
                    <a:pt x="0" y="3"/>
                    <a:pt x="0" y="4"/>
                  </a:cubicBezTo>
                  <a:cubicBezTo>
                    <a:pt x="0" y="6"/>
                    <a:pt x="1" y="7"/>
                    <a:pt x="3" y="8"/>
                  </a:cubicBezTo>
                  <a:cubicBezTo>
                    <a:pt x="3" y="8"/>
                    <a:pt x="2" y="8"/>
                    <a:pt x="3" y="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5" name="Freeform 690"/>
            <p:cNvSpPr>
              <a:spLocks/>
            </p:cNvSpPr>
            <p:nvPr/>
          </p:nvSpPr>
          <p:spPr bwMode="auto">
            <a:xfrm>
              <a:off x="13646057" y="8137935"/>
              <a:ext cx="496815" cy="315371"/>
            </a:xfrm>
            <a:custGeom>
              <a:avLst/>
              <a:gdLst>
                <a:gd name="T0" fmla="*/ 47 w 53"/>
                <a:gd name="T1" fmla="*/ 0 h 34"/>
                <a:gd name="T2" fmla="*/ 38 w 53"/>
                <a:gd name="T3" fmla="*/ 2 h 34"/>
                <a:gd name="T4" fmla="*/ 28 w 53"/>
                <a:gd name="T5" fmla="*/ 4 h 34"/>
                <a:gd name="T6" fmla="*/ 23 w 53"/>
                <a:gd name="T7" fmla="*/ 10 h 34"/>
                <a:gd name="T8" fmla="*/ 17 w 53"/>
                <a:gd name="T9" fmla="*/ 9 h 34"/>
                <a:gd name="T10" fmla="*/ 9 w 53"/>
                <a:gd name="T11" fmla="*/ 9 h 34"/>
                <a:gd name="T12" fmla="*/ 3 w 53"/>
                <a:gd name="T13" fmla="*/ 12 h 34"/>
                <a:gd name="T14" fmla="*/ 1 w 53"/>
                <a:gd name="T15" fmla="*/ 15 h 34"/>
                <a:gd name="T16" fmla="*/ 1 w 53"/>
                <a:gd name="T17" fmla="*/ 21 h 34"/>
                <a:gd name="T18" fmla="*/ 3 w 53"/>
                <a:gd name="T19" fmla="*/ 28 h 34"/>
                <a:gd name="T20" fmla="*/ 4 w 53"/>
                <a:gd name="T21" fmla="*/ 32 h 34"/>
                <a:gd name="T22" fmla="*/ 12 w 53"/>
                <a:gd name="T23" fmla="*/ 32 h 34"/>
                <a:gd name="T24" fmla="*/ 16 w 53"/>
                <a:gd name="T25" fmla="*/ 29 h 34"/>
                <a:gd name="T26" fmla="*/ 21 w 53"/>
                <a:gd name="T27" fmla="*/ 29 h 34"/>
                <a:gd name="T28" fmla="*/ 24 w 53"/>
                <a:gd name="T29" fmla="*/ 26 h 34"/>
                <a:gd name="T30" fmla="*/ 32 w 53"/>
                <a:gd name="T31" fmla="*/ 24 h 34"/>
                <a:gd name="T32" fmla="*/ 41 w 53"/>
                <a:gd name="T33" fmla="*/ 21 h 34"/>
                <a:gd name="T34" fmla="*/ 47 w 53"/>
                <a:gd name="T35" fmla="*/ 17 h 34"/>
                <a:gd name="T36" fmla="*/ 52 w 53"/>
                <a:gd name="T37" fmla="*/ 12 h 34"/>
                <a:gd name="T38" fmla="*/ 47 w 53"/>
                <a:gd name="T39" fmla="*/ 0 h 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53" h="34">
                  <a:moveTo>
                    <a:pt x="47" y="0"/>
                  </a:moveTo>
                  <a:cubicBezTo>
                    <a:pt x="44" y="1"/>
                    <a:pt x="41" y="2"/>
                    <a:pt x="38" y="2"/>
                  </a:cubicBezTo>
                  <a:cubicBezTo>
                    <a:pt x="35" y="3"/>
                    <a:pt x="31" y="2"/>
                    <a:pt x="28" y="4"/>
                  </a:cubicBezTo>
                  <a:cubicBezTo>
                    <a:pt x="26" y="6"/>
                    <a:pt x="25" y="8"/>
                    <a:pt x="23" y="10"/>
                  </a:cubicBezTo>
                  <a:cubicBezTo>
                    <a:pt x="22" y="11"/>
                    <a:pt x="19" y="9"/>
                    <a:pt x="17" y="9"/>
                  </a:cubicBezTo>
                  <a:cubicBezTo>
                    <a:pt x="14" y="9"/>
                    <a:pt x="12" y="9"/>
                    <a:pt x="9" y="9"/>
                  </a:cubicBezTo>
                  <a:cubicBezTo>
                    <a:pt x="6" y="9"/>
                    <a:pt x="3" y="8"/>
                    <a:pt x="3" y="12"/>
                  </a:cubicBezTo>
                  <a:cubicBezTo>
                    <a:pt x="2" y="14"/>
                    <a:pt x="1" y="13"/>
                    <a:pt x="1" y="15"/>
                  </a:cubicBezTo>
                  <a:cubicBezTo>
                    <a:pt x="0" y="17"/>
                    <a:pt x="0" y="19"/>
                    <a:pt x="1" y="21"/>
                  </a:cubicBezTo>
                  <a:cubicBezTo>
                    <a:pt x="1" y="23"/>
                    <a:pt x="2" y="26"/>
                    <a:pt x="3" y="28"/>
                  </a:cubicBezTo>
                  <a:cubicBezTo>
                    <a:pt x="3" y="29"/>
                    <a:pt x="3" y="31"/>
                    <a:pt x="4" y="32"/>
                  </a:cubicBezTo>
                  <a:cubicBezTo>
                    <a:pt x="5" y="34"/>
                    <a:pt x="10" y="33"/>
                    <a:pt x="12" y="32"/>
                  </a:cubicBezTo>
                  <a:cubicBezTo>
                    <a:pt x="13" y="31"/>
                    <a:pt x="14" y="30"/>
                    <a:pt x="16" y="29"/>
                  </a:cubicBezTo>
                  <a:cubicBezTo>
                    <a:pt x="17" y="29"/>
                    <a:pt x="19" y="29"/>
                    <a:pt x="21" y="29"/>
                  </a:cubicBezTo>
                  <a:cubicBezTo>
                    <a:pt x="22" y="28"/>
                    <a:pt x="23" y="27"/>
                    <a:pt x="24" y="26"/>
                  </a:cubicBezTo>
                  <a:cubicBezTo>
                    <a:pt x="27" y="25"/>
                    <a:pt x="29" y="25"/>
                    <a:pt x="32" y="24"/>
                  </a:cubicBezTo>
                  <a:cubicBezTo>
                    <a:pt x="35" y="23"/>
                    <a:pt x="38" y="22"/>
                    <a:pt x="41" y="21"/>
                  </a:cubicBezTo>
                  <a:cubicBezTo>
                    <a:pt x="43" y="20"/>
                    <a:pt x="47" y="19"/>
                    <a:pt x="47" y="17"/>
                  </a:cubicBezTo>
                  <a:cubicBezTo>
                    <a:pt x="48" y="14"/>
                    <a:pt x="53" y="14"/>
                    <a:pt x="52" y="12"/>
                  </a:cubicBezTo>
                  <a:cubicBezTo>
                    <a:pt x="50" y="8"/>
                    <a:pt x="49" y="4"/>
                    <a:pt x="47"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6" name="Freeform 691"/>
            <p:cNvSpPr>
              <a:spLocks/>
            </p:cNvSpPr>
            <p:nvPr/>
          </p:nvSpPr>
          <p:spPr bwMode="auto">
            <a:xfrm>
              <a:off x="14085545" y="7790708"/>
              <a:ext cx="382165" cy="458719"/>
            </a:xfrm>
            <a:custGeom>
              <a:avLst/>
              <a:gdLst>
                <a:gd name="T0" fmla="*/ 39 w 41"/>
                <a:gd name="T1" fmla="*/ 19 h 49"/>
                <a:gd name="T2" fmla="*/ 34 w 41"/>
                <a:gd name="T3" fmla="*/ 14 h 49"/>
                <a:gd name="T4" fmla="*/ 28 w 41"/>
                <a:gd name="T5" fmla="*/ 12 h 49"/>
                <a:gd name="T6" fmla="*/ 22 w 41"/>
                <a:gd name="T7" fmla="*/ 6 h 49"/>
                <a:gd name="T8" fmla="*/ 21 w 41"/>
                <a:gd name="T9" fmla="*/ 3 h 49"/>
                <a:gd name="T10" fmla="*/ 22 w 41"/>
                <a:gd name="T11" fmla="*/ 0 h 49"/>
                <a:gd name="T12" fmla="*/ 17 w 41"/>
                <a:gd name="T13" fmla="*/ 5 h 49"/>
                <a:gd name="T14" fmla="*/ 10 w 41"/>
                <a:gd name="T15" fmla="*/ 10 h 49"/>
                <a:gd name="T16" fmla="*/ 5 w 41"/>
                <a:gd name="T17" fmla="*/ 10 h 49"/>
                <a:gd name="T18" fmla="*/ 0 w 41"/>
                <a:gd name="T19" fmla="*/ 11 h 49"/>
                <a:gd name="T20" fmla="*/ 5 w 41"/>
                <a:gd name="T21" fmla="*/ 17 h 49"/>
                <a:gd name="T22" fmla="*/ 16 w 41"/>
                <a:gd name="T23" fmla="*/ 19 h 49"/>
                <a:gd name="T24" fmla="*/ 16 w 41"/>
                <a:gd name="T25" fmla="*/ 32 h 49"/>
                <a:gd name="T26" fmla="*/ 11 w 41"/>
                <a:gd name="T27" fmla="*/ 34 h 49"/>
                <a:gd name="T28" fmla="*/ 0 w 41"/>
                <a:gd name="T29" fmla="*/ 37 h 49"/>
                <a:gd name="T30" fmla="*/ 5 w 41"/>
                <a:gd name="T31" fmla="*/ 49 h 49"/>
                <a:gd name="T32" fmla="*/ 14 w 41"/>
                <a:gd name="T33" fmla="*/ 48 h 49"/>
                <a:gd name="T34" fmla="*/ 17 w 41"/>
                <a:gd name="T35" fmla="*/ 44 h 49"/>
                <a:gd name="T36" fmla="*/ 23 w 41"/>
                <a:gd name="T37" fmla="*/ 42 h 49"/>
                <a:gd name="T38" fmla="*/ 28 w 41"/>
                <a:gd name="T39" fmla="*/ 38 h 49"/>
                <a:gd name="T40" fmla="*/ 29 w 41"/>
                <a:gd name="T41" fmla="*/ 32 h 49"/>
                <a:gd name="T42" fmla="*/ 32 w 41"/>
                <a:gd name="T43" fmla="*/ 30 h 49"/>
                <a:gd name="T44" fmla="*/ 37 w 41"/>
                <a:gd name="T45" fmla="*/ 24 h 49"/>
                <a:gd name="T46" fmla="*/ 39 w 41"/>
                <a:gd name="T47" fmla="*/ 19 h 49"/>
                <a:gd name="T48" fmla="*/ 39 w 41"/>
                <a:gd name="T49" fmla="*/ 19 h 4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41" h="49">
                  <a:moveTo>
                    <a:pt x="39" y="19"/>
                  </a:moveTo>
                  <a:cubicBezTo>
                    <a:pt x="36" y="19"/>
                    <a:pt x="35" y="16"/>
                    <a:pt x="34" y="14"/>
                  </a:cubicBezTo>
                  <a:cubicBezTo>
                    <a:pt x="33" y="13"/>
                    <a:pt x="29" y="13"/>
                    <a:pt x="28" y="12"/>
                  </a:cubicBezTo>
                  <a:cubicBezTo>
                    <a:pt x="25" y="11"/>
                    <a:pt x="24" y="9"/>
                    <a:pt x="22" y="6"/>
                  </a:cubicBezTo>
                  <a:cubicBezTo>
                    <a:pt x="22" y="5"/>
                    <a:pt x="21" y="4"/>
                    <a:pt x="21" y="3"/>
                  </a:cubicBezTo>
                  <a:cubicBezTo>
                    <a:pt x="21" y="3"/>
                    <a:pt x="22" y="0"/>
                    <a:pt x="22" y="0"/>
                  </a:cubicBezTo>
                  <a:cubicBezTo>
                    <a:pt x="21" y="0"/>
                    <a:pt x="18" y="4"/>
                    <a:pt x="17" y="5"/>
                  </a:cubicBezTo>
                  <a:cubicBezTo>
                    <a:pt x="15" y="7"/>
                    <a:pt x="13" y="10"/>
                    <a:pt x="10" y="10"/>
                  </a:cubicBezTo>
                  <a:cubicBezTo>
                    <a:pt x="8" y="11"/>
                    <a:pt x="7" y="10"/>
                    <a:pt x="5" y="10"/>
                  </a:cubicBezTo>
                  <a:cubicBezTo>
                    <a:pt x="3" y="11"/>
                    <a:pt x="1" y="13"/>
                    <a:pt x="0" y="11"/>
                  </a:cubicBezTo>
                  <a:cubicBezTo>
                    <a:pt x="1" y="14"/>
                    <a:pt x="2" y="17"/>
                    <a:pt x="5" y="17"/>
                  </a:cubicBezTo>
                  <a:cubicBezTo>
                    <a:pt x="7" y="17"/>
                    <a:pt x="15" y="17"/>
                    <a:pt x="16" y="19"/>
                  </a:cubicBezTo>
                  <a:cubicBezTo>
                    <a:pt x="19" y="23"/>
                    <a:pt x="17" y="27"/>
                    <a:pt x="16" y="32"/>
                  </a:cubicBezTo>
                  <a:cubicBezTo>
                    <a:pt x="15" y="33"/>
                    <a:pt x="11" y="34"/>
                    <a:pt x="11" y="34"/>
                  </a:cubicBezTo>
                  <a:cubicBezTo>
                    <a:pt x="7" y="35"/>
                    <a:pt x="3" y="36"/>
                    <a:pt x="0" y="37"/>
                  </a:cubicBezTo>
                  <a:cubicBezTo>
                    <a:pt x="2" y="41"/>
                    <a:pt x="4" y="45"/>
                    <a:pt x="5" y="49"/>
                  </a:cubicBezTo>
                  <a:cubicBezTo>
                    <a:pt x="8" y="48"/>
                    <a:pt x="11" y="48"/>
                    <a:pt x="14" y="48"/>
                  </a:cubicBezTo>
                  <a:cubicBezTo>
                    <a:pt x="18" y="47"/>
                    <a:pt x="15" y="46"/>
                    <a:pt x="17" y="44"/>
                  </a:cubicBezTo>
                  <a:cubicBezTo>
                    <a:pt x="19" y="43"/>
                    <a:pt x="22" y="44"/>
                    <a:pt x="23" y="42"/>
                  </a:cubicBezTo>
                  <a:cubicBezTo>
                    <a:pt x="25" y="40"/>
                    <a:pt x="25" y="39"/>
                    <a:pt x="28" y="38"/>
                  </a:cubicBezTo>
                  <a:cubicBezTo>
                    <a:pt x="30" y="37"/>
                    <a:pt x="29" y="34"/>
                    <a:pt x="29" y="32"/>
                  </a:cubicBezTo>
                  <a:cubicBezTo>
                    <a:pt x="28" y="30"/>
                    <a:pt x="30" y="30"/>
                    <a:pt x="32" y="30"/>
                  </a:cubicBezTo>
                  <a:cubicBezTo>
                    <a:pt x="35" y="29"/>
                    <a:pt x="35" y="26"/>
                    <a:pt x="37" y="24"/>
                  </a:cubicBezTo>
                  <a:cubicBezTo>
                    <a:pt x="38" y="23"/>
                    <a:pt x="41" y="20"/>
                    <a:pt x="39" y="19"/>
                  </a:cubicBezTo>
                  <a:cubicBezTo>
                    <a:pt x="38" y="19"/>
                    <a:pt x="40" y="20"/>
                    <a:pt x="39" y="1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7" name="Freeform 692"/>
            <p:cNvSpPr>
              <a:spLocks/>
            </p:cNvSpPr>
            <p:nvPr/>
          </p:nvSpPr>
          <p:spPr bwMode="auto">
            <a:xfrm>
              <a:off x="14897646" y="6892386"/>
              <a:ext cx="512741" cy="222990"/>
            </a:xfrm>
            <a:custGeom>
              <a:avLst/>
              <a:gdLst>
                <a:gd name="T0" fmla="*/ 55 w 55"/>
                <a:gd name="T1" fmla="*/ 5 h 24"/>
                <a:gd name="T2" fmla="*/ 47 w 55"/>
                <a:gd name="T3" fmla="*/ 3 h 24"/>
                <a:gd name="T4" fmla="*/ 36 w 55"/>
                <a:gd name="T5" fmla="*/ 2 h 24"/>
                <a:gd name="T6" fmla="*/ 27 w 55"/>
                <a:gd name="T7" fmla="*/ 0 h 24"/>
                <a:gd name="T8" fmla="*/ 22 w 55"/>
                <a:gd name="T9" fmla="*/ 2 h 24"/>
                <a:gd name="T10" fmla="*/ 19 w 55"/>
                <a:gd name="T11" fmla="*/ 4 h 24"/>
                <a:gd name="T12" fmla="*/ 11 w 55"/>
                <a:gd name="T13" fmla="*/ 5 h 24"/>
                <a:gd name="T14" fmla="*/ 9 w 55"/>
                <a:gd name="T15" fmla="*/ 7 h 24"/>
                <a:gd name="T16" fmla="*/ 8 w 55"/>
                <a:gd name="T17" fmla="*/ 11 h 24"/>
                <a:gd name="T18" fmla="*/ 12 w 55"/>
                <a:gd name="T19" fmla="*/ 12 h 24"/>
                <a:gd name="T20" fmla="*/ 15 w 55"/>
                <a:gd name="T21" fmla="*/ 12 h 24"/>
                <a:gd name="T22" fmla="*/ 19 w 55"/>
                <a:gd name="T23" fmla="*/ 15 h 24"/>
                <a:gd name="T24" fmla="*/ 15 w 55"/>
                <a:gd name="T25" fmla="*/ 17 h 24"/>
                <a:gd name="T26" fmla="*/ 11 w 55"/>
                <a:gd name="T27" fmla="*/ 17 h 24"/>
                <a:gd name="T28" fmla="*/ 10 w 55"/>
                <a:gd name="T29" fmla="*/ 20 h 24"/>
                <a:gd name="T30" fmla="*/ 1 w 55"/>
                <a:gd name="T31" fmla="*/ 20 h 24"/>
                <a:gd name="T32" fmla="*/ 11 w 55"/>
                <a:gd name="T33" fmla="*/ 22 h 24"/>
                <a:gd name="T34" fmla="*/ 15 w 55"/>
                <a:gd name="T35" fmla="*/ 23 h 24"/>
                <a:gd name="T36" fmla="*/ 21 w 55"/>
                <a:gd name="T37" fmla="*/ 23 h 24"/>
                <a:gd name="T38" fmla="*/ 25 w 55"/>
                <a:gd name="T39" fmla="*/ 20 h 24"/>
                <a:gd name="T40" fmla="*/ 28 w 55"/>
                <a:gd name="T41" fmla="*/ 17 h 24"/>
                <a:gd name="T42" fmla="*/ 33 w 55"/>
                <a:gd name="T43" fmla="*/ 16 h 24"/>
                <a:gd name="T44" fmla="*/ 37 w 55"/>
                <a:gd name="T45" fmla="*/ 16 h 24"/>
                <a:gd name="T46" fmla="*/ 40 w 55"/>
                <a:gd name="T47" fmla="*/ 13 h 24"/>
                <a:gd name="T48" fmla="*/ 44 w 55"/>
                <a:gd name="T49" fmla="*/ 12 h 24"/>
                <a:gd name="T50" fmla="*/ 54 w 55"/>
                <a:gd name="T51" fmla="*/ 7 h 24"/>
                <a:gd name="T52" fmla="*/ 55 w 55"/>
                <a:gd name="T53" fmla="*/ 5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55" h="24">
                  <a:moveTo>
                    <a:pt x="55" y="5"/>
                  </a:moveTo>
                  <a:cubicBezTo>
                    <a:pt x="52" y="5"/>
                    <a:pt x="50" y="3"/>
                    <a:pt x="47" y="3"/>
                  </a:cubicBezTo>
                  <a:cubicBezTo>
                    <a:pt x="44" y="2"/>
                    <a:pt x="40" y="2"/>
                    <a:pt x="36" y="2"/>
                  </a:cubicBezTo>
                  <a:cubicBezTo>
                    <a:pt x="33" y="2"/>
                    <a:pt x="30" y="2"/>
                    <a:pt x="27" y="0"/>
                  </a:cubicBezTo>
                  <a:cubicBezTo>
                    <a:pt x="25" y="0"/>
                    <a:pt x="23" y="0"/>
                    <a:pt x="22" y="2"/>
                  </a:cubicBezTo>
                  <a:cubicBezTo>
                    <a:pt x="22" y="4"/>
                    <a:pt x="21" y="5"/>
                    <a:pt x="19" y="4"/>
                  </a:cubicBezTo>
                  <a:cubicBezTo>
                    <a:pt x="17" y="3"/>
                    <a:pt x="12" y="1"/>
                    <a:pt x="11" y="5"/>
                  </a:cubicBezTo>
                  <a:cubicBezTo>
                    <a:pt x="10" y="6"/>
                    <a:pt x="11" y="6"/>
                    <a:pt x="9" y="7"/>
                  </a:cubicBezTo>
                  <a:cubicBezTo>
                    <a:pt x="8" y="8"/>
                    <a:pt x="6" y="10"/>
                    <a:pt x="8" y="11"/>
                  </a:cubicBezTo>
                  <a:cubicBezTo>
                    <a:pt x="9" y="12"/>
                    <a:pt x="12" y="13"/>
                    <a:pt x="12" y="12"/>
                  </a:cubicBezTo>
                  <a:cubicBezTo>
                    <a:pt x="13" y="10"/>
                    <a:pt x="14" y="11"/>
                    <a:pt x="15" y="12"/>
                  </a:cubicBezTo>
                  <a:cubicBezTo>
                    <a:pt x="16" y="13"/>
                    <a:pt x="20" y="14"/>
                    <a:pt x="19" y="15"/>
                  </a:cubicBezTo>
                  <a:cubicBezTo>
                    <a:pt x="19" y="16"/>
                    <a:pt x="16" y="16"/>
                    <a:pt x="15" y="17"/>
                  </a:cubicBezTo>
                  <a:cubicBezTo>
                    <a:pt x="14" y="18"/>
                    <a:pt x="13" y="19"/>
                    <a:pt x="11" y="17"/>
                  </a:cubicBezTo>
                  <a:cubicBezTo>
                    <a:pt x="10" y="16"/>
                    <a:pt x="10" y="19"/>
                    <a:pt x="10" y="20"/>
                  </a:cubicBezTo>
                  <a:cubicBezTo>
                    <a:pt x="6" y="22"/>
                    <a:pt x="4" y="15"/>
                    <a:pt x="1" y="20"/>
                  </a:cubicBezTo>
                  <a:cubicBezTo>
                    <a:pt x="0" y="21"/>
                    <a:pt x="10" y="23"/>
                    <a:pt x="11" y="22"/>
                  </a:cubicBezTo>
                  <a:cubicBezTo>
                    <a:pt x="12" y="21"/>
                    <a:pt x="14" y="22"/>
                    <a:pt x="15" y="23"/>
                  </a:cubicBezTo>
                  <a:cubicBezTo>
                    <a:pt x="16" y="23"/>
                    <a:pt x="19" y="24"/>
                    <a:pt x="21" y="23"/>
                  </a:cubicBezTo>
                  <a:cubicBezTo>
                    <a:pt x="22" y="22"/>
                    <a:pt x="24" y="23"/>
                    <a:pt x="25" y="20"/>
                  </a:cubicBezTo>
                  <a:cubicBezTo>
                    <a:pt x="25" y="19"/>
                    <a:pt x="27" y="18"/>
                    <a:pt x="28" y="17"/>
                  </a:cubicBezTo>
                  <a:cubicBezTo>
                    <a:pt x="29" y="16"/>
                    <a:pt x="33" y="16"/>
                    <a:pt x="33" y="16"/>
                  </a:cubicBezTo>
                  <a:cubicBezTo>
                    <a:pt x="34" y="18"/>
                    <a:pt x="35" y="16"/>
                    <a:pt x="37" y="16"/>
                  </a:cubicBezTo>
                  <a:cubicBezTo>
                    <a:pt x="38" y="16"/>
                    <a:pt x="39" y="13"/>
                    <a:pt x="40" y="13"/>
                  </a:cubicBezTo>
                  <a:cubicBezTo>
                    <a:pt x="41" y="12"/>
                    <a:pt x="43" y="13"/>
                    <a:pt x="44" y="12"/>
                  </a:cubicBezTo>
                  <a:cubicBezTo>
                    <a:pt x="48" y="11"/>
                    <a:pt x="50" y="9"/>
                    <a:pt x="54" y="7"/>
                  </a:cubicBezTo>
                  <a:cubicBezTo>
                    <a:pt x="55" y="7"/>
                    <a:pt x="55" y="7"/>
                    <a:pt x="55"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8" name="Freeform 693"/>
            <p:cNvSpPr>
              <a:spLocks/>
            </p:cNvSpPr>
            <p:nvPr/>
          </p:nvSpPr>
          <p:spPr bwMode="auto">
            <a:xfrm>
              <a:off x="14273445" y="6752222"/>
              <a:ext cx="831212" cy="487388"/>
            </a:xfrm>
            <a:custGeom>
              <a:avLst/>
              <a:gdLst>
                <a:gd name="T0" fmla="*/ 78 w 89"/>
                <a:gd name="T1" fmla="*/ 32 h 52"/>
                <a:gd name="T2" fmla="*/ 81 w 89"/>
                <a:gd name="T3" fmla="*/ 33 h 52"/>
                <a:gd name="T4" fmla="*/ 84 w 89"/>
                <a:gd name="T5" fmla="*/ 31 h 52"/>
                <a:gd name="T6" fmla="*/ 81 w 89"/>
                <a:gd name="T7" fmla="*/ 26 h 52"/>
                <a:gd name="T8" fmla="*/ 79 w 89"/>
                <a:gd name="T9" fmla="*/ 27 h 52"/>
                <a:gd name="T10" fmla="*/ 75 w 89"/>
                <a:gd name="T11" fmla="*/ 27 h 52"/>
                <a:gd name="T12" fmla="*/ 78 w 89"/>
                <a:gd name="T13" fmla="*/ 21 h 52"/>
                <a:gd name="T14" fmla="*/ 74 w 89"/>
                <a:gd name="T15" fmla="*/ 22 h 52"/>
                <a:gd name="T16" fmla="*/ 68 w 89"/>
                <a:gd name="T17" fmla="*/ 25 h 52"/>
                <a:gd name="T18" fmla="*/ 65 w 89"/>
                <a:gd name="T19" fmla="*/ 29 h 52"/>
                <a:gd name="T20" fmla="*/ 62 w 89"/>
                <a:gd name="T21" fmla="*/ 28 h 52"/>
                <a:gd name="T22" fmla="*/ 57 w 89"/>
                <a:gd name="T23" fmla="*/ 27 h 52"/>
                <a:gd name="T24" fmla="*/ 53 w 89"/>
                <a:gd name="T25" fmla="*/ 23 h 52"/>
                <a:gd name="T26" fmla="*/ 52 w 89"/>
                <a:gd name="T27" fmla="*/ 17 h 52"/>
                <a:gd name="T28" fmla="*/ 49 w 89"/>
                <a:gd name="T29" fmla="*/ 13 h 52"/>
                <a:gd name="T30" fmla="*/ 45 w 89"/>
                <a:gd name="T31" fmla="*/ 12 h 52"/>
                <a:gd name="T32" fmla="*/ 38 w 89"/>
                <a:gd name="T33" fmla="*/ 12 h 52"/>
                <a:gd name="T34" fmla="*/ 31 w 89"/>
                <a:gd name="T35" fmla="*/ 12 h 52"/>
                <a:gd name="T36" fmla="*/ 27 w 89"/>
                <a:gd name="T37" fmla="*/ 8 h 52"/>
                <a:gd name="T38" fmla="*/ 23 w 89"/>
                <a:gd name="T39" fmla="*/ 8 h 52"/>
                <a:gd name="T40" fmla="*/ 19 w 89"/>
                <a:gd name="T41" fmla="*/ 10 h 52"/>
                <a:gd name="T42" fmla="*/ 17 w 89"/>
                <a:gd name="T43" fmla="*/ 6 h 52"/>
                <a:gd name="T44" fmla="*/ 15 w 89"/>
                <a:gd name="T45" fmla="*/ 1 h 52"/>
                <a:gd name="T46" fmla="*/ 15 w 89"/>
                <a:gd name="T47" fmla="*/ 5 h 52"/>
                <a:gd name="T48" fmla="*/ 14 w 89"/>
                <a:gd name="T49" fmla="*/ 8 h 52"/>
                <a:gd name="T50" fmla="*/ 13 w 89"/>
                <a:gd name="T51" fmla="*/ 3 h 52"/>
                <a:gd name="T52" fmla="*/ 14 w 89"/>
                <a:gd name="T53" fmla="*/ 0 h 52"/>
                <a:gd name="T54" fmla="*/ 1 w 89"/>
                <a:gd name="T55" fmla="*/ 4 h 52"/>
                <a:gd name="T56" fmla="*/ 1 w 89"/>
                <a:gd name="T57" fmla="*/ 15 h 52"/>
                <a:gd name="T58" fmla="*/ 1 w 89"/>
                <a:gd name="T59" fmla="*/ 23 h 52"/>
                <a:gd name="T60" fmla="*/ 2 w 89"/>
                <a:gd name="T61" fmla="*/ 26 h 52"/>
                <a:gd name="T62" fmla="*/ 6 w 89"/>
                <a:gd name="T63" fmla="*/ 26 h 52"/>
                <a:gd name="T64" fmla="*/ 6 w 89"/>
                <a:gd name="T65" fmla="*/ 23 h 52"/>
                <a:gd name="T66" fmla="*/ 10 w 89"/>
                <a:gd name="T67" fmla="*/ 20 h 52"/>
                <a:gd name="T68" fmla="*/ 13 w 89"/>
                <a:gd name="T69" fmla="*/ 18 h 52"/>
                <a:gd name="T70" fmla="*/ 17 w 89"/>
                <a:gd name="T71" fmla="*/ 19 h 52"/>
                <a:gd name="T72" fmla="*/ 21 w 89"/>
                <a:gd name="T73" fmla="*/ 20 h 52"/>
                <a:gd name="T74" fmla="*/ 21 w 89"/>
                <a:gd name="T75" fmla="*/ 24 h 52"/>
                <a:gd name="T76" fmla="*/ 26 w 89"/>
                <a:gd name="T77" fmla="*/ 27 h 52"/>
                <a:gd name="T78" fmla="*/ 33 w 89"/>
                <a:gd name="T79" fmla="*/ 34 h 52"/>
                <a:gd name="T80" fmla="*/ 38 w 89"/>
                <a:gd name="T81" fmla="*/ 37 h 52"/>
                <a:gd name="T82" fmla="*/ 41 w 89"/>
                <a:gd name="T83" fmla="*/ 39 h 52"/>
                <a:gd name="T84" fmla="*/ 50 w 89"/>
                <a:gd name="T85" fmla="*/ 45 h 52"/>
                <a:gd name="T86" fmla="*/ 54 w 89"/>
                <a:gd name="T87" fmla="*/ 49 h 52"/>
                <a:gd name="T88" fmla="*/ 61 w 89"/>
                <a:gd name="T89" fmla="*/ 52 h 52"/>
                <a:gd name="T90" fmla="*/ 63 w 89"/>
                <a:gd name="T91" fmla="*/ 47 h 52"/>
                <a:gd name="T92" fmla="*/ 62 w 89"/>
                <a:gd name="T93" fmla="*/ 42 h 52"/>
                <a:gd name="T94" fmla="*/ 59 w 89"/>
                <a:gd name="T95" fmla="*/ 38 h 52"/>
                <a:gd name="T96" fmla="*/ 64 w 89"/>
                <a:gd name="T97" fmla="*/ 36 h 52"/>
                <a:gd name="T98" fmla="*/ 66 w 89"/>
                <a:gd name="T99" fmla="*/ 33 h 52"/>
                <a:gd name="T100" fmla="*/ 68 w 89"/>
                <a:gd name="T101" fmla="*/ 30 h 52"/>
                <a:gd name="T102" fmla="*/ 71 w 89"/>
                <a:gd name="T103" fmla="*/ 30 h 52"/>
                <a:gd name="T104" fmla="*/ 74 w 89"/>
                <a:gd name="T105" fmla="*/ 29 h 52"/>
                <a:gd name="T106" fmla="*/ 74 w 89"/>
                <a:gd name="T107" fmla="*/ 34 h 52"/>
                <a:gd name="T108" fmla="*/ 77 w 89"/>
                <a:gd name="T109" fmla="*/ 34 h 52"/>
                <a:gd name="T110" fmla="*/ 78 w 89"/>
                <a:gd name="T111" fmla="*/ 32 h 52"/>
                <a:gd name="T112" fmla="*/ 78 w 89"/>
                <a:gd name="T113" fmla="*/ 32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89" h="52">
                  <a:moveTo>
                    <a:pt x="78" y="32"/>
                  </a:moveTo>
                  <a:cubicBezTo>
                    <a:pt x="79" y="33"/>
                    <a:pt x="79" y="34"/>
                    <a:pt x="81" y="33"/>
                  </a:cubicBezTo>
                  <a:cubicBezTo>
                    <a:pt x="82" y="33"/>
                    <a:pt x="83" y="31"/>
                    <a:pt x="84" y="31"/>
                  </a:cubicBezTo>
                  <a:cubicBezTo>
                    <a:pt x="89" y="30"/>
                    <a:pt x="83" y="28"/>
                    <a:pt x="81" y="26"/>
                  </a:cubicBezTo>
                  <a:cubicBezTo>
                    <a:pt x="80" y="25"/>
                    <a:pt x="80" y="26"/>
                    <a:pt x="79" y="27"/>
                  </a:cubicBezTo>
                  <a:cubicBezTo>
                    <a:pt x="79" y="28"/>
                    <a:pt x="76" y="27"/>
                    <a:pt x="75" y="27"/>
                  </a:cubicBezTo>
                  <a:cubicBezTo>
                    <a:pt x="71" y="25"/>
                    <a:pt x="77" y="22"/>
                    <a:pt x="78" y="21"/>
                  </a:cubicBezTo>
                  <a:cubicBezTo>
                    <a:pt x="78" y="21"/>
                    <a:pt x="74" y="22"/>
                    <a:pt x="74" y="22"/>
                  </a:cubicBezTo>
                  <a:cubicBezTo>
                    <a:pt x="72" y="23"/>
                    <a:pt x="70" y="23"/>
                    <a:pt x="68" y="25"/>
                  </a:cubicBezTo>
                  <a:cubicBezTo>
                    <a:pt x="67" y="26"/>
                    <a:pt x="66" y="28"/>
                    <a:pt x="65" y="29"/>
                  </a:cubicBezTo>
                  <a:cubicBezTo>
                    <a:pt x="64" y="32"/>
                    <a:pt x="63" y="30"/>
                    <a:pt x="62" y="28"/>
                  </a:cubicBezTo>
                  <a:cubicBezTo>
                    <a:pt x="61" y="26"/>
                    <a:pt x="59" y="27"/>
                    <a:pt x="57" y="27"/>
                  </a:cubicBezTo>
                  <a:cubicBezTo>
                    <a:pt x="55" y="27"/>
                    <a:pt x="54" y="24"/>
                    <a:pt x="53" y="23"/>
                  </a:cubicBezTo>
                  <a:cubicBezTo>
                    <a:pt x="51" y="21"/>
                    <a:pt x="54" y="19"/>
                    <a:pt x="52" y="17"/>
                  </a:cubicBezTo>
                  <a:cubicBezTo>
                    <a:pt x="51" y="16"/>
                    <a:pt x="50" y="14"/>
                    <a:pt x="49" y="13"/>
                  </a:cubicBezTo>
                  <a:cubicBezTo>
                    <a:pt x="48" y="12"/>
                    <a:pt x="46" y="11"/>
                    <a:pt x="45" y="12"/>
                  </a:cubicBezTo>
                  <a:cubicBezTo>
                    <a:pt x="43" y="13"/>
                    <a:pt x="41" y="12"/>
                    <a:pt x="38" y="12"/>
                  </a:cubicBezTo>
                  <a:cubicBezTo>
                    <a:pt x="36" y="12"/>
                    <a:pt x="33" y="13"/>
                    <a:pt x="31" y="12"/>
                  </a:cubicBezTo>
                  <a:cubicBezTo>
                    <a:pt x="30" y="11"/>
                    <a:pt x="28" y="9"/>
                    <a:pt x="27" y="8"/>
                  </a:cubicBezTo>
                  <a:cubicBezTo>
                    <a:pt x="25" y="6"/>
                    <a:pt x="24" y="6"/>
                    <a:pt x="23" y="8"/>
                  </a:cubicBezTo>
                  <a:cubicBezTo>
                    <a:pt x="22" y="9"/>
                    <a:pt x="21" y="10"/>
                    <a:pt x="19" y="10"/>
                  </a:cubicBezTo>
                  <a:cubicBezTo>
                    <a:pt x="16" y="10"/>
                    <a:pt x="16" y="8"/>
                    <a:pt x="17" y="6"/>
                  </a:cubicBezTo>
                  <a:cubicBezTo>
                    <a:pt x="18" y="3"/>
                    <a:pt x="18" y="3"/>
                    <a:pt x="15" y="1"/>
                  </a:cubicBezTo>
                  <a:cubicBezTo>
                    <a:pt x="15" y="2"/>
                    <a:pt x="15" y="4"/>
                    <a:pt x="15" y="5"/>
                  </a:cubicBezTo>
                  <a:cubicBezTo>
                    <a:pt x="15" y="7"/>
                    <a:pt x="16" y="8"/>
                    <a:pt x="14" y="8"/>
                  </a:cubicBezTo>
                  <a:cubicBezTo>
                    <a:pt x="12" y="7"/>
                    <a:pt x="12" y="4"/>
                    <a:pt x="13" y="3"/>
                  </a:cubicBezTo>
                  <a:cubicBezTo>
                    <a:pt x="13" y="3"/>
                    <a:pt x="15" y="0"/>
                    <a:pt x="14" y="0"/>
                  </a:cubicBezTo>
                  <a:cubicBezTo>
                    <a:pt x="9" y="1"/>
                    <a:pt x="5" y="2"/>
                    <a:pt x="1" y="4"/>
                  </a:cubicBezTo>
                  <a:cubicBezTo>
                    <a:pt x="0" y="4"/>
                    <a:pt x="1" y="14"/>
                    <a:pt x="1" y="15"/>
                  </a:cubicBezTo>
                  <a:cubicBezTo>
                    <a:pt x="1" y="18"/>
                    <a:pt x="1" y="21"/>
                    <a:pt x="1" y="23"/>
                  </a:cubicBezTo>
                  <a:cubicBezTo>
                    <a:pt x="1" y="25"/>
                    <a:pt x="0" y="26"/>
                    <a:pt x="2" y="26"/>
                  </a:cubicBezTo>
                  <a:cubicBezTo>
                    <a:pt x="3" y="26"/>
                    <a:pt x="4" y="26"/>
                    <a:pt x="6" y="26"/>
                  </a:cubicBezTo>
                  <a:cubicBezTo>
                    <a:pt x="8" y="26"/>
                    <a:pt x="5" y="24"/>
                    <a:pt x="6" y="23"/>
                  </a:cubicBezTo>
                  <a:cubicBezTo>
                    <a:pt x="7" y="21"/>
                    <a:pt x="9" y="22"/>
                    <a:pt x="10" y="20"/>
                  </a:cubicBezTo>
                  <a:cubicBezTo>
                    <a:pt x="12" y="19"/>
                    <a:pt x="12" y="19"/>
                    <a:pt x="13" y="18"/>
                  </a:cubicBezTo>
                  <a:cubicBezTo>
                    <a:pt x="15" y="17"/>
                    <a:pt x="16" y="18"/>
                    <a:pt x="17" y="19"/>
                  </a:cubicBezTo>
                  <a:cubicBezTo>
                    <a:pt x="18" y="20"/>
                    <a:pt x="21" y="20"/>
                    <a:pt x="21" y="20"/>
                  </a:cubicBezTo>
                  <a:cubicBezTo>
                    <a:pt x="22" y="22"/>
                    <a:pt x="21" y="23"/>
                    <a:pt x="21" y="24"/>
                  </a:cubicBezTo>
                  <a:cubicBezTo>
                    <a:pt x="22" y="27"/>
                    <a:pt x="25" y="27"/>
                    <a:pt x="26" y="27"/>
                  </a:cubicBezTo>
                  <a:cubicBezTo>
                    <a:pt x="31" y="27"/>
                    <a:pt x="31" y="30"/>
                    <a:pt x="33" y="34"/>
                  </a:cubicBezTo>
                  <a:cubicBezTo>
                    <a:pt x="34" y="35"/>
                    <a:pt x="36" y="36"/>
                    <a:pt x="38" y="37"/>
                  </a:cubicBezTo>
                  <a:cubicBezTo>
                    <a:pt x="39" y="37"/>
                    <a:pt x="40" y="38"/>
                    <a:pt x="41" y="39"/>
                  </a:cubicBezTo>
                  <a:cubicBezTo>
                    <a:pt x="44" y="41"/>
                    <a:pt x="47" y="44"/>
                    <a:pt x="50" y="45"/>
                  </a:cubicBezTo>
                  <a:cubicBezTo>
                    <a:pt x="54" y="46"/>
                    <a:pt x="54" y="46"/>
                    <a:pt x="54" y="49"/>
                  </a:cubicBezTo>
                  <a:cubicBezTo>
                    <a:pt x="56" y="49"/>
                    <a:pt x="59" y="51"/>
                    <a:pt x="61" y="52"/>
                  </a:cubicBezTo>
                  <a:cubicBezTo>
                    <a:pt x="61" y="49"/>
                    <a:pt x="60" y="49"/>
                    <a:pt x="63" y="47"/>
                  </a:cubicBezTo>
                  <a:cubicBezTo>
                    <a:pt x="64" y="45"/>
                    <a:pt x="62" y="44"/>
                    <a:pt x="62" y="42"/>
                  </a:cubicBezTo>
                  <a:cubicBezTo>
                    <a:pt x="63" y="39"/>
                    <a:pt x="60" y="40"/>
                    <a:pt x="59" y="38"/>
                  </a:cubicBezTo>
                  <a:cubicBezTo>
                    <a:pt x="58" y="36"/>
                    <a:pt x="63" y="37"/>
                    <a:pt x="64" y="36"/>
                  </a:cubicBezTo>
                  <a:cubicBezTo>
                    <a:pt x="67" y="35"/>
                    <a:pt x="64" y="32"/>
                    <a:pt x="66" y="33"/>
                  </a:cubicBezTo>
                  <a:cubicBezTo>
                    <a:pt x="70" y="33"/>
                    <a:pt x="66" y="30"/>
                    <a:pt x="68" y="30"/>
                  </a:cubicBezTo>
                  <a:cubicBezTo>
                    <a:pt x="69" y="29"/>
                    <a:pt x="70" y="31"/>
                    <a:pt x="71" y="30"/>
                  </a:cubicBezTo>
                  <a:cubicBezTo>
                    <a:pt x="72" y="30"/>
                    <a:pt x="73" y="29"/>
                    <a:pt x="74" y="29"/>
                  </a:cubicBezTo>
                  <a:cubicBezTo>
                    <a:pt x="76" y="29"/>
                    <a:pt x="74" y="33"/>
                    <a:pt x="74" y="34"/>
                  </a:cubicBezTo>
                  <a:cubicBezTo>
                    <a:pt x="75" y="34"/>
                    <a:pt x="77" y="31"/>
                    <a:pt x="77" y="34"/>
                  </a:cubicBezTo>
                  <a:cubicBezTo>
                    <a:pt x="77" y="34"/>
                    <a:pt x="77" y="32"/>
                    <a:pt x="78" y="32"/>
                  </a:cubicBezTo>
                  <a:cubicBezTo>
                    <a:pt x="79" y="32"/>
                    <a:pt x="77" y="32"/>
                    <a:pt x="78" y="3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299" name="Freeform 694"/>
            <p:cNvSpPr>
              <a:spLocks/>
            </p:cNvSpPr>
            <p:nvPr/>
          </p:nvSpPr>
          <p:spPr bwMode="auto">
            <a:xfrm>
              <a:off x="14525037" y="7293764"/>
              <a:ext cx="0" cy="9558"/>
            </a:xfrm>
            <a:custGeom>
              <a:avLst/>
              <a:gdLst>
                <a:gd name="T0" fmla="*/ 1 h 1"/>
                <a:gd name="T1" fmla="*/ 0 h 1"/>
                <a:gd name="T2" fmla="*/ 1 h 1"/>
              </a:gdLst>
              <a:ahLst/>
              <a:cxnLst>
                <a:cxn ang="0">
                  <a:pos x="0" y="T0"/>
                </a:cxn>
                <a:cxn ang="0">
                  <a:pos x="0" y="T1"/>
                </a:cxn>
                <a:cxn ang="0">
                  <a:pos x="0" y="T2"/>
                </a:cxn>
              </a:cxnLst>
              <a:rect l="0" t="0" r="r" b="b"/>
              <a:pathLst>
                <a:path h="1">
                  <a:moveTo>
                    <a:pt x="0" y="1"/>
                  </a:moveTo>
                  <a:cubicBezTo>
                    <a:pt x="0" y="0"/>
                    <a:pt x="0" y="0"/>
                    <a:pt x="0" y="0"/>
                  </a:cubicBezTo>
                  <a:cubicBezTo>
                    <a:pt x="0" y="0"/>
                    <a:pt x="0" y="0"/>
                    <a:pt x="0"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0" name="Freeform 695"/>
            <p:cNvSpPr>
              <a:spLocks/>
            </p:cNvSpPr>
            <p:nvPr/>
          </p:nvSpPr>
          <p:spPr bwMode="auto">
            <a:xfrm>
              <a:off x="14095099" y="6921055"/>
              <a:ext cx="681527" cy="401378"/>
            </a:xfrm>
            <a:custGeom>
              <a:avLst/>
              <a:gdLst>
                <a:gd name="T0" fmla="*/ 73 w 73"/>
                <a:gd name="T1" fmla="*/ 28 h 43"/>
                <a:gd name="T2" fmla="*/ 69 w 73"/>
                <a:gd name="T3" fmla="*/ 27 h 43"/>
                <a:gd name="T4" fmla="*/ 65 w 73"/>
                <a:gd name="T5" fmla="*/ 24 h 43"/>
                <a:gd name="T6" fmla="*/ 58 w 73"/>
                <a:gd name="T7" fmla="*/ 20 h 43"/>
                <a:gd name="T8" fmla="*/ 52 w 73"/>
                <a:gd name="T9" fmla="*/ 16 h 43"/>
                <a:gd name="T10" fmla="*/ 47 w 73"/>
                <a:gd name="T11" fmla="*/ 9 h 43"/>
                <a:gd name="T12" fmla="*/ 40 w 73"/>
                <a:gd name="T13" fmla="*/ 5 h 43"/>
                <a:gd name="T14" fmla="*/ 40 w 73"/>
                <a:gd name="T15" fmla="*/ 2 h 43"/>
                <a:gd name="T16" fmla="*/ 36 w 73"/>
                <a:gd name="T17" fmla="*/ 1 h 43"/>
                <a:gd name="T18" fmla="*/ 34 w 73"/>
                <a:gd name="T19" fmla="*/ 0 h 43"/>
                <a:gd name="T20" fmla="*/ 31 w 73"/>
                <a:gd name="T21" fmla="*/ 1 h 43"/>
                <a:gd name="T22" fmla="*/ 28 w 73"/>
                <a:gd name="T23" fmla="*/ 3 h 43"/>
                <a:gd name="T24" fmla="*/ 25 w 73"/>
                <a:gd name="T25" fmla="*/ 6 h 43"/>
                <a:gd name="T26" fmla="*/ 22 w 73"/>
                <a:gd name="T27" fmla="*/ 8 h 43"/>
                <a:gd name="T28" fmla="*/ 17 w 73"/>
                <a:gd name="T29" fmla="*/ 8 h 43"/>
                <a:gd name="T30" fmla="*/ 12 w 73"/>
                <a:gd name="T31" fmla="*/ 2 h 43"/>
                <a:gd name="T32" fmla="*/ 2 w 73"/>
                <a:gd name="T33" fmla="*/ 5 h 43"/>
                <a:gd name="T34" fmla="*/ 5 w 73"/>
                <a:gd name="T35" fmla="*/ 12 h 43"/>
                <a:gd name="T36" fmla="*/ 8 w 73"/>
                <a:gd name="T37" fmla="*/ 17 h 43"/>
                <a:gd name="T38" fmla="*/ 8 w 73"/>
                <a:gd name="T39" fmla="*/ 19 h 43"/>
                <a:gd name="T40" fmla="*/ 10 w 73"/>
                <a:gd name="T41" fmla="*/ 22 h 43"/>
                <a:gd name="T42" fmla="*/ 9 w 73"/>
                <a:gd name="T43" fmla="*/ 26 h 43"/>
                <a:gd name="T44" fmla="*/ 9 w 73"/>
                <a:gd name="T45" fmla="*/ 31 h 43"/>
                <a:gd name="T46" fmla="*/ 14 w 73"/>
                <a:gd name="T47" fmla="*/ 29 h 43"/>
                <a:gd name="T48" fmla="*/ 17 w 73"/>
                <a:gd name="T49" fmla="*/ 26 h 43"/>
                <a:gd name="T50" fmla="*/ 27 w 73"/>
                <a:gd name="T51" fmla="*/ 27 h 43"/>
                <a:gd name="T52" fmla="*/ 37 w 73"/>
                <a:gd name="T53" fmla="*/ 31 h 43"/>
                <a:gd name="T54" fmla="*/ 45 w 73"/>
                <a:gd name="T55" fmla="*/ 35 h 43"/>
                <a:gd name="T56" fmla="*/ 46 w 73"/>
                <a:gd name="T57" fmla="*/ 37 h 43"/>
                <a:gd name="T58" fmla="*/ 48 w 73"/>
                <a:gd name="T59" fmla="*/ 42 h 43"/>
                <a:gd name="T60" fmla="*/ 53 w 73"/>
                <a:gd name="T61" fmla="*/ 43 h 43"/>
                <a:gd name="T62" fmla="*/ 57 w 73"/>
                <a:gd name="T63" fmla="*/ 40 h 43"/>
                <a:gd name="T64" fmla="*/ 62 w 73"/>
                <a:gd name="T65" fmla="*/ 38 h 43"/>
                <a:gd name="T66" fmla="*/ 65 w 73"/>
                <a:gd name="T67" fmla="*/ 33 h 43"/>
                <a:gd name="T68" fmla="*/ 69 w 73"/>
                <a:gd name="T69" fmla="*/ 31 h 43"/>
                <a:gd name="T70" fmla="*/ 73 w 73"/>
                <a:gd name="T71" fmla="*/ 31 h 43"/>
                <a:gd name="T72" fmla="*/ 73 w 73"/>
                <a:gd name="T73" fmla="*/ 28 h 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73" h="43">
                  <a:moveTo>
                    <a:pt x="73" y="28"/>
                  </a:moveTo>
                  <a:cubicBezTo>
                    <a:pt x="72" y="27"/>
                    <a:pt x="71" y="27"/>
                    <a:pt x="69" y="27"/>
                  </a:cubicBezTo>
                  <a:cubicBezTo>
                    <a:pt x="68" y="26"/>
                    <a:pt x="66" y="25"/>
                    <a:pt x="65" y="24"/>
                  </a:cubicBezTo>
                  <a:cubicBezTo>
                    <a:pt x="63" y="23"/>
                    <a:pt x="60" y="22"/>
                    <a:pt x="58" y="20"/>
                  </a:cubicBezTo>
                  <a:cubicBezTo>
                    <a:pt x="57" y="18"/>
                    <a:pt x="54" y="18"/>
                    <a:pt x="52" y="16"/>
                  </a:cubicBezTo>
                  <a:cubicBezTo>
                    <a:pt x="51" y="13"/>
                    <a:pt x="50" y="9"/>
                    <a:pt x="47" y="9"/>
                  </a:cubicBezTo>
                  <a:cubicBezTo>
                    <a:pt x="44" y="9"/>
                    <a:pt x="40" y="9"/>
                    <a:pt x="40" y="5"/>
                  </a:cubicBezTo>
                  <a:cubicBezTo>
                    <a:pt x="40" y="4"/>
                    <a:pt x="41" y="2"/>
                    <a:pt x="40" y="2"/>
                  </a:cubicBezTo>
                  <a:cubicBezTo>
                    <a:pt x="39" y="1"/>
                    <a:pt x="38" y="2"/>
                    <a:pt x="36" y="1"/>
                  </a:cubicBezTo>
                  <a:cubicBezTo>
                    <a:pt x="36" y="1"/>
                    <a:pt x="35" y="0"/>
                    <a:pt x="34" y="0"/>
                  </a:cubicBezTo>
                  <a:cubicBezTo>
                    <a:pt x="33" y="0"/>
                    <a:pt x="32" y="1"/>
                    <a:pt x="31" y="1"/>
                  </a:cubicBezTo>
                  <a:cubicBezTo>
                    <a:pt x="30" y="0"/>
                    <a:pt x="29" y="3"/>
                    <a:pt x="28" y="3"/>
                  </a:cubicBezTo>
                  <a:cubicBezTo>
                    <a:pt x="27" y="3"/>
                    <a:pt x="24" y="4"/>
                    <a:pt x="25" y="6"/>
                  </a:cubicBezTo>
                  <a:cubicBezTo>
                    <a:pt x="26" y="9"/>
                    <a:pt x="25" y="8"/>
                    <a:pt x="22" y="8"/>
                  </a:cubicBezTo>
                  <a:cubicBezTo>
                    <a:pt x="21" y="8"/>
                    <a:pt x="18" y="8"/>
                    <a:pt x="17" y="8"/>
                  </a:cubicBezTo>
                  <a:cubicBezTo>
                    <a:pt x="15" y="6"/>
                    <a:pt x="14" y="4"/>
                    <a:pt x="12" y="2"/>
                  </a:cubicBezTo>
                  <a:cubicBezTo>
                    <a:pt x="9" y="0"/>
                    <a:pt x="5" y="3"/>
                    <a:pt x="2" y="5"/>
                  </a:cubicBezTo>
                  <a:cubicBezTo>
                    <a:pt x="3" y="6"/>
                    <a:pt x="6" y="10"/>
                    <a:pt x="5" y="12"/>
                  </a:cubicBezTo>
                  <a:cubicBezTo>
                    <a:pt x="0" y="15"/>
                    <a:pt x="6" y="15"/>
                    <a:pt x="8" y="17"/>
                  </a:cubicBezTo>
                  <a:cubicBezTo>
                    <a:pt x="8" y="17"/>
                    <a:pt x="8" y="19"/>
                    <a:pt x="8" y="19"/>
                  </a:cubicBezTo>
                  <a:cubicBezTo>
                    <a:pt x="7" y="20"/>
                    <a:pt x="9" y="22"/>
                    <a:pt x="10" y="22"/>
                  </a:cubicBezTo>
                  <a:cubicBezTo>
                    <a:pt x="10" y="23"/>
                    <a:pt x="9" y="24"/>
                    <a:pt x="9" y="26"/>
                  </a:cubicBezTo>
                  <a:cubicBezTo>
                    <a:pt x="9" y="27"/>
                    <a:pt x="9" y="29"/>
                    <a:pt x="9" y="31"/>
                  </a:cubicBezTo>
                  <a:cubicBezTo>
                    <a:pt x="11" y="31"/>
                    <a:pt x="12" y="31"/>
                    <a:pt x="14" y="29"/>
                  </a:cubicBezTo>
                  <a:cubicBezTo>
                    <a:pt x="15" y="28"/>
                    <a:pt x="16" y="27"/>
                    <a:pt x="17" y="26"/>
                  </a:cubicBezTo>
                  <a:cubicBezTo>
                    <a:pt x="21" y="26"/>
                    <a:pt x="24" y="25"/>
                    <a:pt x="27" y="27"/>
                  </a:cubicBezTo>
                  <a:cubicBezTo>
                    <a:pt x="29" y="30"/>
                    <a:pt x="35" y="28"/>
                    <a:pt x="37" y="31"/>
                  </a:cubicBezTo>
                  <a:cubicBezTo>
                    <a:pt x="39" y="34"/>
                    <a:pt x="41" y="35"/>
                    <a:pt x="45" y="35"/>
                  </a:cubicBezTo>
                  <a:cubicBezTo>
                    <a:pt x="46" y="35"/>
                    <a:pt x="46" y="35"/>
                    <a:pt x="46" y="37"/>
                  </a:cubicBezTo>
                  <a:cubicBezTo>
                    <a:pt x="46" y="40"/>
                    <a:pt x="46" y="40"/>
                    <a:pt x="48" y="42"/>
                  </a:cubicBezTo>
                  <a:cubicBezTo>
                    <a:pt x="50" y="42"/>
                    <a:pt x="51" y="43"/>
                    <a:pt x="53" y="43"/>
                  </a:cubicBezTo>
                  <a:cubicBezTo>
                    <a:pt x="56" y="43"/>
                    <a:pt x="56" y="42"/>
                    <a:pt x="57" y="40"/>
                  </a:cubicBezTo>
                  <a:cubicBezTo>
                    <a:pt x="58" y="38"/>
                    <a:pt x="60" y="39"/>
                    <a:pt x="62" y="38"/>
                  </a:cubicBezTo>
                  <a:cubicBezTo>
                    <a:pt x="64" y="37"/>
                    <a:pt x="64" y="35"/>
                    <a:pt x="65" y="33"/>
                  </a:cubicBezTo>
                  <a:cubicBezTo>
                    <a:pt x="65" y="31"/>
                    <a:pt x="68" y="33"/>
                    <a:pt x="69" y="31"/>
                  </a:cubicBezTo>
                  <a:cubicBezTo>
                    <a:pt x="69" y="29"/>
                    <a:pt x="72" y="31"/>
                    <a:pt x="73" y="31"/>
                  </a:cubicBezTo>
                  <a:cubicBezTo>
                    <a:pt x="73" y="30"/>
                    <a:pt x="73" y="29"/>
                    <a:pt x="73" y="2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1" name="Freeform 696"/>
            <p:cNvSpPr>
              <a:spLocks/>
            </p:cNvSpPr>
            <p:nvPr/>
          </p:nvSpPr>
          <p:spPr bwMode="auto">
            <a:xfrm>
              <a:off x="14814846" y="7013435"/>
              <a:ext cx="372610" cy="251657"/>
            </a:xfrm>
            <a:custGeom>
              <a:avLst/>
              <a:gdLst>
                <a:gd name="T0" fmla="*/ 30 w 40"/>
                <a:gd name="T1" fmla="*/ 10 h 27"/>
                <a:gd name="T2" fmla="*/ 25 w 40"/>
                <a:gd name="T3" fmla="*/ 10 h 27"/>
                <a:gd name="T4" fmla="*/ 21 w 40"/>
                <a:gd name="T5" fmla="*/ 8 h 27"/>
                <a:gd name="T6" fmla="*/ 19 w 40"/>
                <a:gd name="T7" fmla="*/ 9 h 27"/>
                <a:gd name="T8" fmla="*/ 17 w 40"/>
                <a:gd name="T9" fmla="*/ 9 h 27"/>
                <a:gd name="T10" fmla="*/ 10 w 40"/>
                <a:gd name="T11" fmla="*/ 8 h 27"/>
                <a:gd name="T12" fmla="*/ 12 w 40"/>
                <a:gd name="T13" fmla="*/ 5 h 27"/>
                <a:gd name="T14" fmla="*/ 16 w 40"/>
                <a:gd name="T15" fmla="*/ 7 h 27"/>
                <a:gd name="T16" fmla="*/ 19 w 40"/>
                <a:gd name="T17" fmla="*/ 5 h 27"/>
                <a:gd name="T18" fmla="*/ 16 w 40"/>
                <a:gd name="T19" fmla="*/ 6 h 27"/>
                <a:gd name="T20" fmla="*/ 16 w 40"/>
                <a:gd name="T21" fmla="*/ 1 h 27"/>
                <a:gd name="T22" fmla="*/ 14 w 40"/>
                <a:gd name="T23" fmla="*/ 2 h 27"/>
                <a:gd name="T24" fmla="*/ 10 w 40"/>
                <a:gd name="T25" fmla="*/ 2 h 27"/>
                <a:gd name="T26" fmla="*/ 8 w 40"/>
                <a:gd name="T27" fmla="*/ 5 h 27"/>
                <a:gd name="T28" fmla="*/ 6 w 40"/>
                <a:gd name="T29" fmla="*/ 8 h 27"/>
                <a:gd name="T30" fmla="*/ 1 w 40"/>
                <a:gd name="T31" fmla="*/ 10 h 27"/>
                <a:gd name="T32" fmla="*/ 4 w 40"/>
                <a:gd name="T33" fmla="*/ 14 h 27"/>
                <a:gd name="T34" fmla="*/ 4 w 40"/>
                <a:gd name="T35" fmla="*/ 19 h 27"/>
                <a:gd name="T36" fmla="*/ 4 w 40"/>
                <a:gd name="T37" fmla="*/ 24 h 27"/>
                <a:gd name="T38" fmla="*/ 9 w 40"/>
                <a:gd name="T39" fmla="*/ 22 h 27"/>
                <a:gd name="T40" fmla="*/ 12 w 40"/>
                <a:gd name="T41" fmla="*/ 20 h 27"/>
                <a:gd name="T42" fmla="*/ 17 w 40"/>
                <a:gd name="T43" fmla="*/ 17 h 27"/>
                <a:gd name="T44" fmla="*/ 20 w 40"/>
                <a:gd name="T45" fmla="*/ 17 h 27"/>
                <a:gd name="T46" fmla="*/ 22 w 40"/>
                <a:gd name="T47" fmla="*/ 21 h 27"/>
                <a:gd name="T48" fmla="*/ 21 w 40"/>
                <a:gd name="T49" fmla="*/ 24 h 27"/>
                <a:gd name="T50" fmla="*/ 27 w 40"/>
                <a:gd name="T51" fmla="*/ 23 h 27"/>
                <a:gd name="T52" fmla="*/ 32 w 40"/>
                <a:gd name="T53" fmla="*/ 21 h 27"/>
                <a:gd name="T54" fmla="*/ 39 w 40"/>
                <a:gd name="T55" fmla="*/ 21 h 27"/>
                <a:gd name="T56" fmla="*/ 38 w 40"/>
                <a:gd name="T57" fmla="*/ 18 h 27"/>
                <a:gd name="T58" fmla="*/ 36 w 40"/>
                <a:gd name="T59" fmla="*/ 14 h 27"/>
                <a:gd name="T60" fmla="*/ 32 w 40"/>
                <a:gd name="T61" fmla="*/ 9 h 27"/>
                <a:gd name="T62" fmla="*/ 30 w 40"/>
                <a:gd name="T63" fmla="*/ 10 h 27"/>
                <a:gd name="T64" fmla="*/ 30 w 40"/>
                <a:gd name="T65" fmla="*/ 10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40" h="27">
                  <a:moveTo>
                    <a:pt x="30" y="10"/>
                  </a:moveTo>
                  <a:cubicBezTo>
                    <a:pt x="28" y="11"/>
                    <a:pt x="27" y="10"/>
                    <a:pt x="25" y="10"/>
                  </a:cubicBezTo>
                  <a:cubicBezTo>
                    <a:pt x="23" y="10"/>
                    <a:pt x="22" y="8"/>
                    <a:pt x="21" y="8"/>
                  </a:cubicBezTo>
                  <a:cubicBezTo>
                    <a:pt x="20" y="8"/>
                    <a:pt x="20" y="9"/>
                    <a:pt x="19" y="9"/>
                  </a:cubicBezTo>
                  <a:cubicBezTo>
                    <a:pt x="19" y="10"/>
                    <a:pt x="18" y="9"/>
                    <a:pt x="17" y="9"/>
                  </a:cubicBezTo>
                  <a:cubicBezTo>
                    <a:pt x="15" y="9"/>
                    <a:pt x="12" y="9"/>
                    <a:pt x="10" y="8"/>
                  </a:cubicBezTo>
                  <a:cubicBezTo>
                    <a:pt x="9" y="7"/>
                    <a:pt x="12" y="5"/>
                    <a:pt x="12" y="5"/>
                  </a:cubicBezTo>
                  <a:cubicBezTo>
                    <a:pt x="14" y="4"/>
                    <a:pt x="15" y="7"/>
                    <a:pt x="16" y="7"/>
                  </a:cubicBezTo>
                  <a:cubicBezTo>
                    <a:pt x="18" y="7"/>
                    <a:pt x="19" y="6"/>
                    <a:pt x="19" y="5"/>
                  </a:cubicBezTo>
                  <a:cubicBezTo>
                    <a:pt x="18" y="4"/>
                    <a:pt x="17" y="6"/>
                    <a:pt x="16" y="6"/>
                  </a:cubicBezTo>
                  <a:cubicBezTo>
                    <a:pt x="15" y="5"/>
                    <a:pt x="17" y="2"/>
                    <a:pt x="16" y="1"/>
                  </a:cubicBezTo>
                  <a:cubicBezTo>
                    <a:pt x="16" y="0"/>
                    <a:pt x="14" y="2"/>
                    <a:pt x="14" y="2"/>
                  </a:cubicBezTo>
                  <a:cubicBezTo>
                    <a:pt x="12" y="3"/>
                    <a:pt x="11" y="1"/>
                    <a:pt x="10" y="2"/>
                  </a:cubicBezTo>
                  <a:cubicBezTo>
                    <a:pt x="8" y="2"/>
                    <a:pt x="12" y="5"/>
                    <a:pt x="8" y="5"/>
                  </a:cubicBezTo>
                  <a:cubicBezTo>
                    <a:pt x="6" y="4"/>
                    <a:pt x="9" y="8"/>
                    <a:pt x="6" y="8"/>
                  </a:cubicBezTo>
                  <a:cubicBezTo>
                    <a:pt x="5" y="9"/>
                    <a:pt x="0" y="8"/>
                    <a:pt x="1" y="10"/>
                  </a:cubicBezTo>
                  <a:cubicBezTo>
                    <a:pt x="2" y="13"/>
                    <a:pt x="5" y="11"/>
                    <a:pt x="4" y="14"/>
                  </a:cubicBezTo>
                  <a:cubicBezTo>
                    <a:pt x="4" y="17"/>
                    <a:pt x="7" y="17"/>
                    <a:pt x="4" y="19"/>
                  </a:cubicBezTo>
                  <a:cubicBezTo>
                    <a:pt x="3" y="20"/>
                    <a:pt x="1" y="24"/>
                    <a:pt x="4" y="24"/>
                  </a:cubicBezTo>
                  <a:cubicBezTo>
                    <a:pt x="6" y="24"/>
                    <a:pt x="8" y="21"/>
                    <a:pt x="9" y="22"/>
                  </a:cubicBezTo>
                  <a:cubicBezTo>
                    <a:pt x="12" y="25"/>
                    <a:pt x="9" y="20"/>
                    <a:pt x="12" y="20"/>
                  </a:cubicBezTo>
                  <a:cubicBezTo>
                    <a:pt x="14" y="20"/>
                    <a:pt x="15" y="19"/>
                    <a:pt x="17" y="17"/>
                  </a:cubicBezTo>
                  <a:cubicBezTo>
                    <a:pt x="18" y="14"/>
                    <a:pt x="19" y="15"/>
                    <a:pt x="20" y="17"/>
                  </a:cubicBezTo>
                  <a:cubicBezTo>
                    <a:pt x="21" y="18"/>
                    <a:pt x="22" y="19"/>
                    <a:pt x="22" y="21"/>
                  </a:cubicBezTo>
                  <a:cubicBezTo>
                    <a:pt x="22" y="22"/>
                    <a:pt x="21" y="23"/>
                    <a:pt x="21" y="24"/>
                  </a:cubicBezTo>
                  <a:cubicBezTo>
                    <a:pt x="22" y="27"/>
                    <a:pt x="26" y="24"/>
                    <a:pt x="27" y="23"/>
                  </a:cubicBezTo>
                  <a:cubicBezTo>
                    <a:pt x="28" y="22"/>
                    <a:pt x="31" y="20"/>
                    <a:pt x="32" y="21"/>
                  </a:cubicBezTo>
                  <a:cubicBezTo>
                    <a:pt x="34" y="23"/>
                    <a:pt x="36" y="20"/>
                    <a:pt x="39" y="21"/>
                  </a:cubicBezTo>
                  <a:cubicBezTo>
                    <a:pt x="40" y="20"/>
                    <a:pt x="38" y="18"/>
                    <a:pt x="38" y="18"/>
                  </a:cubicBezTo>
                  <a:cubicBezTo>
                    <a:pt x="37" y="16"/>
                    <a:pt x="38" y="14"/>
                    <a:pt x="36" y="14"/>
                  </a:cubicBezTo>
                  <a:cubicBezTo>
                    <a:pt x="33" y="15"/>
                    <a:pt x="31" y="12"/>
                    <a:pt x="32" y="9"/>
                  </a:cubicBezTo>
                  <a:cubicBezTo>
                    <a:pt x="32" y="9"/>
                    <a:pt x="31" y="9"/>
                    <a:pt x="30" y="10"/>
                  </a:cubicBezTo>
                  <a:cubicBezTo>
                    <a:pt x="29" y="10"/>
                    <a:pt x="31" y="9"/>
                    <a:pt x="30"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2" name="Freeform 697"/>
            <p:cNvSpPr>
              <a:spLocks/>
            </p:cNvSpPr>
            <p:nvPr/>
          </p:nvSpPr>
          <p:spPr bwMode="auto">
            <a:xfrm>
              <a:off x="14515484" y="7230053"/>
              <a:ext cx="773889" cy="691265"/>
            </a:xfrm>
            <a:custGeom>
              <a:avLst/>
              <a:gdLst>
                <a:gd name="T0" fmla="*/ 8 w 83"/>
                <a:gd name="T1" fmla="*/ 51 h 74"/>
                <a:gd name="T2" fmla="*/ 9 w 83"/>
                <a:gd name="T3" fmla="*/ 54 h 74"/>
                <a:gd name="T4" fmla="*/ 11 w 83"/>
                <a:gd name="T5" fmla="*/ 57 h 74"/>
                <a:gd name="T6" fmla="*/ 5 w 83"/>
                <a:gd name="T7" fmla="*/ 61 h 74"/>
                <a:gd name="T8" fmla="*/ 3 w 83"/>
                <a:gd name="T9" fmla="*/ 64 h 74"/>
                <a:gd name="T10" fmla="*/ 6 w 83"/>
                <a:gd name="T11" fmla="*/ 66 h 74"/>
                <a:gd name="T12" fmla="*/ 13 w 83"/>
                <a:gd name="T13" fmla="*/ 64 h 74"/>
                <a:gd name="T14" fmla="*/ 19 w 83"/>
                <a:gd name="T15" fmla="*/ 65 h 74"/>
                <a:gd name="T16" fmla="*/ 23 w 83"/>
                <a:gd name="T17" fmla="*/ 65 h 74"/>
                <a:gd name="T18" fmla="*/ 28 w 83"/>
                <a:gd name="T19" fmla="*/ 64 h 74"/>
                <a:gd name="T20" fmla="*/ 29 w 83"/>
                <a:gd name="T21" fmla="*/ 67 h 74"/>
                <a:gd name="T22" fmla="*/ 32 w 83"/>
                <a:gd name="T23" fmla="*/ 69 h 74"/>
                <a:gd name="T24" fmla="*/ 33 w 83"/>
                <a:gd name="T25" fmla="*/ 73 h 74"/>
                <a:gd name="T26" fmla="*/ 34 w 83"/>
                <a:gd name="T27" fmla="*/ 71 h 74"/>
                <a:gd name="T28" fmla="*/ 36 w 83"/>
                <a:gd name="T29" fmla="*/ 73 h 74"/>
                <a:gd name="T30" fmla="*/ 43 w 83"/>
                <a:gd name="T31" fmla="*/ 71 h 74"/>
                <a:gd name="T32" fmla="*/ 46 w 83"/>
                <a:gd name="T33" fmla="*/ 70 h 74"/>
                <a:gd name="T34" fmla="*/ 50 w 83"/>
                <a:gd name="T35" fmla="*/ 70 h 74"/>
                <a:gd name="T36" fmla="*/ 48 w 83"/>
                <a:gd name="T37" fmla="*/ 64 h 74"/>
                <a:gd name="T38" fmla="*/ 46 w 83"/>
                <a:gd name="T39" fmla="*/ 61 h 74"/>
                <a:gd name="T40" fmla="*/ 44 w 83"/>
                <a:gd name="T41" fmla="*/ 57 h 74"/>
                <a:gd name="T42" fmla="*/ 46 w 83"/>
                <a:gd name="T43" fmla="*/ 52 h 74"/>
                <a:gd name="T44" fmla="*/ 49 w 83"/>
                <a:gd name="T45" fmla="*/ 52 h 74"/>
                <a:gd name="T46" fmla="*/ 52 w 83"/>
                <a:gd name="T47" fmla="*/ 52 h 74"/>
                <a:gd name="T48" fmla="*/ 57 w 83"/>
                <a:gd name="T49" fmla="*/ 46 h 74"/>
                <a:gd name="T50" fmla="*/ 60 w 83"/>
                <a:gd name="T51" fmla="*/ 44 h 74"/>
                <a:gd name="T52" fmla="*/ 62 w 83"/>
                <a:gd name="T53" fmla="*/ 41 h 74"/>
                <a:gd name="T54" fmla="*/ 65 w 83"/>
                <a:gd name="T55" fmla="*/ 39 h 74"/>
                <a:gd name="T56" fmla="*/ 66 w 83"/>
                <a:gd name="T57" fmla="*/ 37 h 74"/>
                <a:gd name="T58" fmla="*/ 69 w 83"/>
                <a:gd name="T59" fmla="*/ 33 h 74"/>
                <a:gd name="T60" fmla="*/ 71 w 83"/>
                <a:gd name="T61" fmla="*/ 27 h 74"/>
                <a:gd name="T62" fmla="*/ 66 w 83"/>
                <a:gd name="T63" fmla="*/ 23 h 74"/>
                <a:gd name="T64" fmla="*/ 65 w 83"/>
                <a:gd name="T65" fmla="*/ 16 h 74"/>
                <a:gd name="T66" fmla="*/ 70 w 83"/>
                <a:gd name="T67" fmla="*/ 14 h 74"/>
                <a:gd name="T68" fmla="*/ 74 w 83"/>
                <a:gd name="T69" fmla="*/ 15 h 74"/>
                <a:gd name="T70" fmla="*/ 77 w 83"/>
                <a:gd name="T71" fmla="*/ 13 h 74"/>
                <a:gd name="T72" fmla="*/ 83 w 83"/>
                <a:gd name="T73" fmla="*/ 10 h 74"/>
                <a:gd name="T74" fmla="*/ 76 w 83"/>
                <a:gd name="T75" fmla="*/ 6 h 74"/>
                <a:gd name="T76" fmla="*/ 74 w 83"/>
                <a:gd name="T77" fmla="*/ 2 h 74"/>
                <a:gd name="T78" fmla="*/ 71 w 83"/>
                <a:gd name="T79" fmla="*/ 0 h 74"/>
                <a:gd name="T80" fmla="*/ 65 w 83"/>
                <a:gd name="T81" fmla="*/ 1 h 74"/>
                <a:gd name="T82" fmla="*/ 56 w 83"/>
                <a:gd name="T83" fmla="*/ 4 h 74"/>
                <a:gd name="T84" fmla="*/ 53 w 83"/>
                <a:gd name="T85" fmla="*/ 8 h 74"/>
                <a:gd name="T86" fmla="*/ 51 w 83"/>
                <a:gd name="T87" fmla="*/ 13 h 74"/>
                <a:gd name="T88" fmla="*/ 48 w 83"/>
                <a:gd name="T89" fmla="*/ 18 h 74"/>
                <a:gd name="T90" fmla="*/ 47 w 83"/>
                <a:gd name="T91" fmla="*/ 21 h 74"/>
                <a:gd name="T92" fmla="*/ 43 w 83"/>
                <a:gd name="T93" fmla="*/ 24 h 74"/>
                <a:gd name="T94" fmla="*/ 41 w 83"/>
                <a:gd name="T95" fmla="*/ 30 h 74"/>
                <a:gd name="T96" fmla="*/ 38 w 83"/>
                <a:gd name="T97" fmla="*/ 30 h 74"/>
                <a:gd name="T98" fmla="*/ 34 w 83"/>
                <a:gd name="T99" fmla="*/ 32 h 74"/>
                <a:gd name="T100" fmla="*/ 30 w 83"/>
                <a:gd name="T101" fmla="*/ 33 h 74"/>
                <a:gd name="T102" fmla="*/ 27 w 83"/>
                <a:gd name="T103" fmla="*/ 37 h 74"/>
                <a:gd name="T104" fmla="*/ 22 w 83"/>
                <a:gd name="T105" fmla="*/ 42 h 74"/>
                <a:gd name="T106" fmla="*/ 13 w 83"/>
                <a:gd name="T107" fmla="*/ 43 h 74"/>
                <a:gd name="T108" fmla="*/ 0 w 83"/>
                <a:gd name="T109" fmla="*/ 40 h 74"/>
                <a:gd name="T110" fmla="*/ 3 w 83"/>
                <a:gd name="T111" fmla="*/ 46 h 74"/>
                <a:gd name="T112" fmla="*/ 8 w 83"/>
                <a:gd name="T113" fmla="*/ 51 h 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83" h="74">
                  <a:moveTo>
                    <a:pt x="8" y="51"/>
                  </a:moveTo>
                  <a:cubicBezTo>
                    <a:pt x="8" y="52"/>
                    <a:pt x="8" y="53"/>
                    <a:pt x="9" y="54"/>
                  </a:cubicBezTo>
                  <a:cubicBezTo>
                    <a:pt x="10" y="55"/>
                    <a:pt x="11" y="56"/>
                    <a:pt x="11" y="57"/>
                  </a:cubicBezTo>
                  <a:cubicBezTo>
                    <a:pt x="11" y="58"/>
                    <a:pt x="6" y="60"/>
                    <a:pt x="5" y="61"/>
                  </a:cubicBezTo>
                  <a:cubicBezTo>
                    <a:pt x="4" y="61"/>
                    <a:pt x="3" y="62"/>
                    <a:pt x="3" y="64"/>
                  </a:cubicBezTo>
                  <a:cubicBezTo>
                    <a:pt x="3" y="66"/>
                    <a:pt x="3" y="66"/>
                    <a:pt x="6" y="66"/>
                  </a:cubicBezTo>
                  <a:cubicBezTo>
                    <a:pt x="8" y="65"/>
                    <a:pt x="11" y="65"/>
                    <a:pt x="13" y="64"/>
                  </a:cubicBezTo>
                  <a:cubicBezTo>
                    <a:pt x="15" y="64"/>
                    <a:pt x="17" y="64"/>
                    <a:pt x="19" y="65"/>
                  </a:cubicBezTo>
                  <a:cubicBezTo>
                    <a:pt x="20" y="65"/>
                    <a:pt x="22" y="65"/>
                    <a:pt x="23" y="65"/>
                  </a:cubicBezTo>
                  <a:cubicBezTo>
                    <a:pt x="25" y="65"/>
                    <a:pt x="26" y="64"/>
                    <a:pt x="28" y="64"/>
                  </a:cubicBezTo>
                  <a:cubicBezTo>
                    <a:pt x="29" y="64"/>
                    <a:pt x="29" y="66"/>
                    <a:pt x="29" y="67"/>
                  </a:cubicBezTo>
                  <a:cubicBezTo>
                    <a:pt x="30" y="68"/>
                    <a:pt x="31" y="68"/>
                    <a:pt x="32" y="69"/>
                  </a:cubicBezTo>
                  <a:cubicBezTo>
                    <a:pt x="32" y="70"/>
                    <a:pt x="33" y="72"/>
                    <a:pt x="33" y="73"/>
                  </a:cubicBezTo>
                  <a:cubicBezTo>
                    <a:pt x="35" y="74"/>
                    <a:pt x="34" y="72"/>
                    <a:pt x="34" y="71"/>
                  </a:cubicBezTo>
                  <a:cubicBezTo>
                    <a:pt x="35" y="71"/>
                    <a:pt x="36" y="73"/>
                    <a:pt x="36" y="73"/>
                  </a:cubicBezTo>
                  <a:cubicBezTo>
                    <a:pt x="38" y="72"/>
                    <a:pt x="40" y="70"/>
                    <a:pt x="43" y="71"/>
                  </a:cubicBezTo>
                  <a:cubicBezTo>
                    <a:pt x="44" y="71"/>
                    <a:pt x="45" y="71"/>
                    <a:pt x="46" y="70"/>
                  </a:cubicBezTo>
                  <a:cubicBezTo>
                    <a:pt x="47" y="70"/>
                    <a:pt x="49" y="70"/>
                    <a:pt x="50" y="70"/>
                  </a:cubicBezTo>
                  <a:cubicBezTo>
                    <a:pt x="51" y="69"/>
                    <a:pt x="49" y="64"/>
                    <a:pt x="48" y="64"/>
                  </a:cubicBezTo>
                  <a:cubicBezTo>
                    <a:pt x="47" y="63"/>
                    <a:pt x="46" y="63"/>
                    <a:pt x="46" y="61"/>
                  </a:cubicBezTo>
                  <a:cubicBezTo>
                    <a:pt x="46" y="59"/>
                    <a:pt x="45" y="58"/>
                    <a:pt x="44" y="57"/>
                  </a:cubicBezTo>
                  <a:cubicBezTo>
                    <a:pt x="41" y="56"/>
                    <a:pt x="45" y="54"/>
                    <a:pt x="46" y="52"/>
                  </a:cubicBezTo>
                  <a:cubicBezTo>
                    <a:pt x="47" y="52"/>
                    <a:pt x="47" y="51"/>
                    <a:pt x="49" y="52"/>
                  </a:cubicBezTo>
                  <a:cubicBezTo>
                    <a:pt x="51" y="54"/>
                    <a:pt x="50" y="52"/>
                    <a:pt x="52" y="52"/>
                  </a:cubicBezTo>
                  <a:cubicBezTo>
                    <a:pt x="56" y="51"/>
                    <a:pt x="55" y="48"/>
                    <a:pt x="57" y="46"/>
                  </a:cubicBezTo>
                  <a:cubicBezTo>
                    <a:pt x="58" y="45"/>
                    <a:pt x="60" y="45"/>
                    <a:pt x="60" y="44"/>
                  </a:cubicBezTo>
                  <a:cubicBezTo>
                    <a:pt x="61" y="43"/>
                    <a:pt x="62" y="42"/>
                    <a:pt x="62" y="41"/>
                  </a:cubicBezTo>
                  <a:cubicBezTo>
                    <a:pt x="62" y="40"/>
                    <a:pt x="64" y="39"/>
                    <a:pt x="65" y="39"/>
                  </a:cubicBezTo>
                  <a:cubicBezTo>
                    <a:pt x="66" y="39"/>
                    <a:pt x="66" y="37"/>
                    <a:pt x="66" y="37"/>
                  </a:cubicBezTo>
                  <a:cubicBezTo>
                    <a:pt x="66" y="34"/>
                    <a:pt x="70" y="36"/>
                    <a:pt x="69" y="33"/>
                  </a:cubicBezTo>
                  <a:cubicBezTo>
                    <a:pt x="69" y="30"/>
                    <a:pt x="68" y="29"/>
                    <a:pt x="71" y="27"/>
                  </a:cubicBezTo>
                  <a:cubicBezTo>
                    <a:pt x="72" y="27"/>
                    <a:pt x="67" y="24"/>
                    <a:pt x="66" y="23"/>
                  </a:cubicBezTo>
                  <a:cubicBezTo>
                    <a:pt x="65" y="21"/>
                    <a:pt x="66" y="18"/>
                    <a:pt x="65" y="16"/>
                  </a:cubicBezTo>
                  <a:cubicBezTo>
                    <a:pt x="65" y="13"/>
                    <a:pt x="68" y="13"/>
                    <a:pt x="70" y="14"/>
                  </a:cubicBezTo>
                  <a:cubicBezTo>
                    <a:pt x="71" y="14"/>
                    <a:pt x="73" y="15"/>
                    <a:pt x="74" y="15"/>
                  </a:cubicBezTo>
                  <a:cubicBezTo>
                    <a:pt x="76" y="15"/>
                    <a:pt x="76" y="14"/>
                    <a:pt x="77" y="13"/>
                  </a:cubicBezTo>
                  <a:cubicBezTo>
                    <a:pt x="80" y="13"/>
                    <a:pt x="81" y="13"/>
                    <a:pt x="83" y="10"/>
                  </a:cubicBezTo>
                  <a:cubicBezTo>
                    <a:pt x="80" y="9"/>
                    <a:pt x="77" y="8"/>
                    <a:pt x="76" y="6"/>
                  </a:cubicBezTo>
                  <a:cubicBezTo>
                    <a:pt x="75" y="5"/>
                    <a:pt x="75" y="3"/>
                    <a:pt x="74" y="2"/>
                  </a:cubicBezTo>
                  <a:cubicBezTo>
                    <a:pt x="73" y="1"/>
                    <a:pt x="72" y="1"/>
                    <a:pt x="71" y="0"/>
                  </a:cubicBezTo>
                  <a:cubicBezTo>
                    <a:pt x="69" y="0"/>
                    <a:pt x="66" y="1"/>
                    <a:pt x="65" y="1"/>
                  </a:cubicBezTo>
                  <a:cubicBezTo>
                    <a:pt x="61" y="0"/>
                    <a:pt x="59" y="2"/>
                    <a:pt x="56" y="4"/>
                  </a:cubicBezTo>
                  <a:cubicBezTo>
                    <a:pt x="53" y="5"/>
                    <a:pt x="51" y="5"/>
                    <a:pt x="53" y="8"/>
                  </a:cubicBezTo>
                  <a:cubicBezTo>
                    <a:pt x="55" y="10"/>
                    <a:pt x="53" y="12"/>
                    <a:pt x="51" y="13"/>
                  </a:cubicBezTo>
                  <a:cubicBezTo>
                    <a:pt x="49" y="15"/>
                    <a:pt x="52" y="19"/>
                    <a:pt x="48" y="18"/>
                  </a:cubicBezTo>
                  <a:cubicBezTo>
                    <a:pt x="43" y="18"/>
                    <a:pt x="47" y="19"/>
                    <a:pt x="47" y="21"/>
                  </a:cubicBezTo>
                  <a:cubicBezTo>
                    <a:pt x="48" y="22"/>
                    <a:pt x="44" y="23"/>
                    <a:pt x="43" y="24"/>
                  </a:cubicBezTo>
                  <a:cubicBezTo>
                    <a:pt x="42" y="26"/>
                    <a:pt x="42" y="30"/>
                    <a:pt x="41" y="30"/>
                  </a:cubicBezTo>
                  <a:cubicBezTo>
                    <a:pt x="40" y="31"/>
                    <a:pt x="39" y="30"/>
                    <a:pt x="38" y="30"/>
                  </a:cubicBezTo>
                  <a:cubicBezTo>
                    <a:pt x="36" y="30"/>
                    <a:pt x="35" y="31"/>
                    <a:pt x="34" y="32"/>
                  </a:cubicBezTo>
                  <a:cubicBezTo>
                    <a:pt x="32" y="33"/>
                    <a:pt x="31" y="32"/>
                    <a:pt x="30" y="33"/>
                  </a:cubicBezTo>
                  <a:cubicBezTo>
                    <a:pt x="28" y="34"/>
                    <a:pt x="28" y="35"/>
                    <a:pt x="27" y="37"/>
                  </a:cubicBezTo>
                  <a:cubicBezTo>
                    <a:pt x="27" y="40"/>
                    <a:pt x="25" y="41"/>
                    <a:pt x="22" y="42"/>
                  </a:cubicBezTo>
                  <a:cubicBezTo>
                    <a:pt x="19" y="43"/>
                    <a:pt x="16" y="43"/>
                    <a:pt x="13" y="43"/>
                  </a:cubicBezTo>
                  <a:cubicBezTo>
                    <a:pt x="8" y="43"/>
                    <a:pt x="4" y="42"/>
                    <a:pt x="0" y="40"/>
                  </a:cubicBezTo>
                  <a:cubicBezTo>
                    <a:pt x="1" y="42"/>
                    <a:pt x="2" y="44"/>
                    <a:pt x="3" y="46"/>
                  </a:cubicBezTo>
                  <a:cubicBezTo>
                    <a:pt x="4" y="47"/>
                    <a:pt x="8" y="48"/>
                    <a:pt x="8" y="5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3" name="Freeform 698"/>
            <p:cNvSpPr>
              <a:spLocks/>
            </p:cNvSpPr>
            <p:nvPr/>
          </p:nvSpPr>
          <p:spPr bwMode="auto">
            <a:xfrm>
              <a:off x="14477266" y="7144043"/>
              <a:ext cx="700638" cy="496944"/>
            </a:xfrm>
            <a:custGeom>
              <a:avLst/>
              <a:gdLst>
                <a:gd name="T0" fmla="*/ 72 w 75"/>
                <a:gd name="T1" fmla="*/ 7 h 53"/>
                <a:gd name="T2" fmla="*/ 69 w 75"/>
                <a:gd name="T3" fmla="*/ 8 h 53"/>
                <a:gd name="T4" fmla="*/ 67 w 75"/>
                <a:gd name="T5" fmla="*/ 7 h 53"/>
                <a:gd name="T6" fmla="*/ 62 w 75"/>
                <a:gd name="T7" fmla="*/ 10 h 53"/>
                <a:gd name="T8" fmla="*/ 57 w 75"/>
                <a:gd name="T9" fmla="*/ 11 h 53"/>
                <a:gd name="T10" fmla="*/ 57 w 75"/>
                <a:gd name="T11" fmla="*/ 4 h 53"/>
                <a:gd name="T12" fmla="*/ 54 w 75"/>
                <a:gd name="T13" fmla="*/ 1 h 53"/>
                <a:gd name="T14" fmla="*/ 50 w 75"/>
                <a:gd name="T15" fmla="*/ 6 h 53"/>
                <a:gd name="T16" fmla="*/ 47 w 75"/>
                <a:gd name="T17" fmla="*/ 8 h 53"/>
                <a:gd name="T18" fmla="*/ 44 w 75"/>
                <a:gd name="T19" fmla="*/ 8 h 53"/>
                <a:gd name="T20" fmla="*/ 39 w 75"/>
                <a:gd name="T21" fmla="*/ 10 h 53"/>
                <a:gd name="T22" fmla="*/ 34 w 75"/>
                <a:gd name="T23" fmla="*/ 7 h 53"/>
                <a:gd name="T24" fmla="*/ 28 w 75"/>
                <a:gd name="T25" fmla="*/ 6 h 53"/>
                <a:gd name="T26" fmla="*/ 27 w 75"/>
                <a:gd name="T27" fmla="*/ 8 h 53"/>
                <a:gd name="T28" fmla="*/ 24 w 75"/>
                <a:gd name="T29" fmla="*/ 9 h 53"/>
                <a:gd name="T30" fmla="*/ 21 w 75"/>
                <a:gd name="T31" fmla="*/ 14 h 53"/>
                <a:gd name="T32" fmla="*/ 15 w 75"/>
                <a:gd name="T33" fmla="*/ 17 h 53"/>
                <a:gd name="T34" fmla="*/ 11 w 75"/>
                <a:gd name="T35" fmla="*/ 19 h 53"/>
                <a:gd name="T36" fmla="*/ 5 w 75"/>
                <a:gd name="T37" fmla="*/ 16 h 53"/>
                <a:gd name="T38" fmla="*/ 4 w 75"/>
                <a:gd name="T39" fmla="*/ 23 h 53"/>
                <a:gd name="T40" fmla="*/ 3 w 75"/>
                <a:gd name="T41" fmla="*/ 29 h 53"/>
                <a:gd name="T42" fmla="*/ 2 w 75"/>
                <a:gd name="T43" fmla="*/ 33 h 53"/>
                <a:gd name="T44" fmla="*/ 3 w 75"/>
                <a:gd name="T45" fmla="*/ 37 h 53"/>
                <a:gd name="T46" fmla="*/ 4 w 75"/>
                <a:gd name="T47" fmla="*/ 40 h 53"/>
                <a:gd name="T48" fmla="*/ 8 w 75"/>
                <a:gd name="T49" fmla="*/ 43 h 53"/>
                <a:gd name="T50" fmla="*/ 4 w 75"/>
                <a:gd name="T51" fmla="*/ 49 h 53"/>
                <a:gd name="T52" fmla="*/ 29 w 75"/>
                <a:gd name="T53" fmla="*/ 50 h 53"/>
                <a:gd name="T54" fmla="*/ 32 w 75"/>
                <a:gd name="T55" fmla="*/ 43 h 53"/>
                <a:gd name="T56" fmla="*/ 39 w 75"/>
                <a:gd name="T57" fmla="*/ 40 h 53"/>
                <a:gd name="T58" fmla="*/ 43 w 75"/>
                <a:gd name="T59" fmla="*/ 39 h 53"/>
                <a:gd name="T60" fmla="*/ 45 w 75"/>
                <a:gd name="T61" fmla="*/ 39 h 53"/>
                <a:gd name="T62" fmla="*/ 47 w 75"/>
                <a:gd name="T63" fmla="*/ 33 h 53"/>
                <a:gd name="T64" fmla="*/ 51 w 75"/>
                <a:gd name="T65" fmla="*/ 30 h 53"/>
                <a:gd name="T66" fmla="*/ 51 w 75"/>
                <a:gd name="T67" fmla="*/ 27 h 53"/>
                <a:gd name="T68" fmla="*/ 55 w 75"/>
                <a:gd name="T69" fmla="*/ 26 h 53"/>
                <a:gd name="T70" fmla="*/ 55 w 75"/>
                <a:gd name="T71" fmla="*/ 23 h 53"/>
                <a:gd name="T72" fmla="*/ 58 w 75"/>
                <a:gd name="T73" fmla="*/ 19 h 53"/>
                <a:gd name="T74" fmla="*/ 56 w 75"/>
                <a:gd name="T75" fmla="*/ 14 h 53"/>
                <a:gd name="T76" fmla="*/ 63 w 75"/>
                <a:gd name="T77" fmla="*/ 11 h 53"/>
                <a:gd name="T78" fmla="*/ 70 w 75"/>
                <a:gd name="T79" fmla="*/ 10 h 53"/>
                <a:gd name="T80" fmla="*/ 74 w 75"/>
                <a:gd name="T81" fmla="*/ 9 h 53"/>
                <a:gd name="T82" fmla="*/ 75 w 75"/>
                <a:gd name="T83" fmla="*/ 7 h 53"/>
                <a:gd name="T84" fmla="*/ 72 w 75"/>
                <a:gd name="T85" fmla="*/ 7 h 53"/>
                <a:gd name="T86" fmla="*/ 72 w 75"/>
                <a:gd name="T87" fmla="*/ 7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75" h="53">
                  <a:moveTo>
                    <a:pt x="72" y="7"/>
                  </a:moveTo>
                  <a:cubicBezTo>
                    <a:pt x="71" y="7"/>
                    <a:pt x="70" y="9"/>
                    <a:pt x="69" y="8"/>
                  </a:cubicBezTo>
                  <a:cubicBezTo>
                    <a:pt x="68" y="8"/>
                    <a:pt x="68" y="6"/>
                    <a:pt x="67" y="7"/>
                  </a:cubicBezTo>
                  <a:cubicBezTo>
                    <a:pt x="65" y="7"/>
                    <a:pt x="63" y="9"/>
                    <a:pt x="62" y="10"/>
                  </a:cubicBezTo>
                  <a:cubicBezTo>
                    <a:pt x="61" y="10"/>
                    <a:pt x="59" y="12"/>
                    <a:pt x="57" y="11"/>
                  </a:cubicBezTo>
                  <a:cubicBezTo>
                    <a:pt x="56" y="10"/>
                    <a:pt x="59" y="6"/>
                    <a:pt x="57" y="4"/>
                  </a:cubicBezTo>
                  <a:cubicBezTo>
                    <a:pt x="57" y="4"/>
                    <a:pt x="55" y="0"/>
                    <a:pt x="54" y="1"/>
                  </a:cubicBezTo>
                  <a:cubicBezTo>
                    <a:pt x="53" y="3"/>
                    <a:pt x="52" y="5"/>
                    <a:pt x="50" y="6"/>
                  </a:cubicBezTo>
                  <a:cubicBezTo>
                    <a:pt x="48" y="7"/>
                    <a:pt x="47" y="6"/>
                    <a:pt x="47" y="8"/>
                  </a:cubicBezTo>
                  <a:cubicBezTo>
                    <a:pt x="46" y="11"/>
                    <a:pt x="45" y="7"/>
                    <a:pt x="44" y="8"/>
                  </a:cubicBezTo>
                  <a:cubicBezTo>
                    <a:pt x="42" y="9"/>
                    <a:pt x="41" y="10"/>
                    <a:pt x="39" y="10"/>
                  </a:cubicBezTo>
                  <a:cubicBezTo>
                    <a:pt x="37" y="9"/>
                    <a:pt x="35" y="8"/>
                    <a:pt x="34" y="7"/>
                  </a:cubicBezTo>
                  <a:cubicBezTo>
                    <a:pt x="33" y="7"/>
                    <a:pt x="28" y="6"/>
                    <a:pt x="28" y="6"/>
                  </a:cubicBezTo>
                  <a:cubicBezTo>
                    <a:pt x="27" y="7"/>
                    <a:pt x="28" y="8"/>
                    <a:pt x="27" y="8"/>
                  </a:cubicBezTo>
                  <a:cubicBezTo>
                    <a:pt x="26" y="8"/>
                    <a:pt x="24" y="8"/>
                    <a:pt x="24" y="9"/>
                  </a:cubicBezTo>
                  <a:cubicBezTo>
                    <a:pt x="23" y="11"/>
                    <a:pt x="23" y="13"/>
                    <a:pt x="21" y="14"/>
                  </a:cubicBezTo>
                  <a:cubicBezTo>
                    <a:pt x="18" y="16"/>
                    <a:pt x="17" y="15"/>
                    <a:pt x="15" y="17"/>
                  </a:cubicBezTo>
                  <a:cubicBezTo>
                    <a:pt x="14" y="19"/>
                    <a:pt x="12" y="19"/>
                    <a:pt x="11" y="19"/>
                  </a:cubicBezTo>
                  <a:cubicBezTo>
                    <a:pt x="10" y="18"/>
                    <a:pt x="5" y="17"/>
                    <a:pt x="5" y="16"/>
                  </a:cubicBezTo>
                  <a:cubicBezTo>
                    <a:pt x="5" y="19"/>
                    <a:pt x="5" y="21"/>
                    <a:pt x="4" y="23"/>
                  </a:cubicBezTo>
                  <a:cubicBezTo>
                    <a:pt x="2" y="25"/>
                    <a:pt x="0" y="27"/>
                    <a:pt x="3" y="29"/>
                  </a:cubicBezTo>
                  <a:cubicBezTo>
                    <a:pt x="4" y="30"/>
                    <a:pt x="2" y="31"/>
                    <a:pt x="2" y="33"/>
                  </a:cubicBezTo>
                  <a:cubicBezTo>
                    <a:pt x="2" y="34"/>
                    <a:pt x="2" y="36"/>
                    <a:pt x="3" y="37"/>
                  </a:cubicBezTo>
                  <a:cubicBezTo>
                    <a:pt x="3" y="39"/>
                    <a:pt x="2" y="40"/>
                    <a:pt x="4" y="40"/>
                  </a:cubicBezTo>
                  <a:cubicBezTo>
                    <a:pt x="7" y="41"/>
                    <a:pt x="8" y="40"/>
                    <a:pt x="8" y="43"/>
                  </a:cubicBezTo>
                  <a:cubicBezTo>
                    <a:pt x="8" y="45"/>
                    <a:pt x="5" y="48"/>
                    <a:pt x="4" y="49"/>
                  </a:cubicBezTo>
                  <a:cubicBezTo>
                    <a:pt x="12" y="53"/>
                    <a:pt x="21" y="52"/>
                    <a:pt x="29" y="50"/>
                  </a:cubicBezTo>
                  <a:cubicBezTo>
                    <a:pt x="32" y="49"/>
                    <a:pt x="31" y="45"/>
                    <a:pt x="32" y="43"/>
                  </a:cubicBezTo>
                  <a:cubicBezTo>
                    <a:pt x="33" y="41"/>
                    <a:pt x="37" y="42"/>
                    <a:pt x="39" y="40"/>
                  </a:cubicBezTo>
                  <a:cubicBezTo>
                    <a:pt x="40" y="40"/>
                    <a:pt x="41" y="39"/>
                    <a:pt x="43" y="39"/>
                  </a:cubicBezTo>
                  <a:cubicBezTo>
                    <a:pt x="43" y="39"/>
                    <a:pt x="45" y="40"/>
                    <a:pt x="45" y="39"/>
                  </a:cubicBezTo>
                  <a:cubicBezTo>
                    <a:pt x="46" y="37"/>
                    <a:pt x="46" y="35"/>
                    <a:pt x="47" y="33"/>
                  </a:cubicBezTo>
                  <a:cubicBezTo>
                    <a:pt x="48" y="32"/>
                    <a:pt x="52" y="31"/>
                    <a:pt x="51" y="30"/>
                  </a:cubicBezTo>
                  <a:cubicBezTo>
                    <a:pt x="51" y="29"/>
                    <a:pt x="47" y="27"/>
                    <a:pt x="51" y="27"/>
                  </a:cubicBezTo>
                  <a:cubicBezTo>
                    <a:pt x="52" y="27"/>
                    <a:pt x="54" y="28"/>
                    <a:pt x="55" y="26"/>
                  </a:cubicBezTo>
                  <a:cubicBezTo>
                    <a:pt x="55" y="25"/>
                    <a:pt x="54" y="24"/>
                    <a:pt x="55" y="23"/>
                  </a:cubicBezTo>
                  <a:cubicBezTo>
                    <a:pt x="55" y="21"/>
                    <a:pt x="58" y="21"/>
                    <a:pt x="58" y="19"/>
                  </a:cubicBezTo>
                  <a:cubicBezTo>
                    <a:pt x="58" y="17"/>
                    <a:pt x="55" y="16"/>
                    <a:pt x="56" y="14"/>
                  </a:cubicBezTo>
                  <a:cubicBezTo>
                    <a:pt x="58" y="13"/>
                    <a:pt x="61" y="12"/>
                    <a:pt x="63" y="11"/>
                  </a:cubicBezTo>
                  <a:cubicBezTo>
                    <a:pt x="65" y="9"/>
                    <a:pt x="68" y="10"/>
                    <a:pt x="70" y="10"/>
                  </a:cubicBezTo>
                  <a:cubicBezTo>
                    <a:pt x="71" y="10"/>
                    <a:pt x="73" y="10"/>
                    <a:pt x="74" y="9"/>
                  </a:cubicBezTo>
                  <a:cubicBezTo>
                    <a:pt x="74" y="9"/>
                    <a:pt x="75" y="8"/>
                    <a:pt x="75" y="7"/>
                  </a:cubicBezTo>
                  <a:cubicBezTo>
                    <a:pt x="74" y="7"/>
                    <a:pt x="73" y="7"/>
                    <a:pt x="72" y="7"/>
                  </a:cubicBezTo>
                  <a:cubicBezTo>
                    <a:pt x="71" y="8"/>
                    <a:pt x="73" y="7"/>
                    <a:pt x="72" y="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4" name="Freeform 699"/>
            <p:cNvSpPr>
              <a:spLocks/>
            </p:cNvSpPr>
            <p:nvPr/>
          </p:nvSpPr>
          <p:spPr bwMode="auto">
            <a:xfrm>
              <a:off x="14413572" y="6742664"/>
              <a:ext cx="25477" cy="38227"/>
            </a:xfrm>
            <a:custGeom>
              <a:avLst/>
              <a:gdLst>
                <a:gd name="T0" fmla="*/ 3 w 3"/>
                <a:gd name="T1" fmla="*/ 2 h 4"/>
                <a:gd name="T2" fmla="*/ 1 w 3"/>
                <a:gd name="T3" fmla="*/ 1 h 4"/>
                <a:gd name="T4" fmla="*/ 3 w 3"/>
                <a:gd name="T5" fmla="*/ 4 h 4"/>
                <a:gd name="T6" fmla="*/ 3 w 3"/>
                <a:gd name="T7" fmla="*/ 2 h 4"/>
                <a:gd name="T8" fmla="*/ 3 w 3"/>
                <a:gd name="T9" fmla="*/ 2 h 4"/>
              </a:gdLst>
              <a:ahLst/>
              <a:cxnLst>
                <a:cxn ang="0">
                  <a:pos x="T0" y="T1"/>
                </a:cxn>
                <a:cxn ang="0">
                  <a:pos x="T2" y="T3"/>
                </a:cxn>
                <a:cxn ang="0">
                  <a:pos x="T4" y="T5"/>
                </a:cxn>
                <a:cxn ang="0">
                  <a:pos x="T6" y="T7"/>
                </a:cxn>
                <a:cxn ang="0">
                  <a:pos x="T8" y="T9"/>
                </a:cxn>
              </a:cxnLst>
              <a:rect l="0" t="0" r="r" b="b"/>
              <a:pathLst>
                <a:path w="3" h="4">
                  <a:moveTo>
                    <a:pt x="3" y="2"/>
                  </a:moveTo>
                  <a:cubicBezTo>
                    <a:pt x="2" y="2"/>
                    <a:pt x="1" y="0"/>
                    <a:pt x="1" y="1"/>
                  </a:cubicBezTo>
                  <a:cubicBezTo>
                    <a:pt x="0" y="2"/>
                    <a:pt x="2" y="3"/>
                    <a:pt x="3" y="4"/>
                  </a:cubicBezTo>
                  <a:cubicBezTo>
                    <a:pt x="3" y="3"/>
                    <a:pt x="3" y="2"/>
                    <a:pt x="3" y="2"/>
                  </a:cubicBezTo>
                  <a:cubicBezTo>
                    <a:pt x="2" y="1"/>
                    <a:pt x="3" y="2"/>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5" name="Freeform 700"/>
            <p:cNvSpPr>
              <a:spLocks noEditPoints="1"/>
            </p:cNvSpPr>
            <p:nvPr/>
          </p:nvSpPr>
          <p:spPr bwMode="auto">
            <a:xfrm>
              <a:off x="13824398" y="6153340"/>
              <a:ext cx="1894907" cy="907882"/>
            </a:xfrm>
            <a:custGeom>
              <a:avLst/>
              <a:gdLst>
                <a:gd name="T0" fmla="*/ 194 w 203"/>
                <a:gd name="T1" fmla="*/ 37 h 97"/>
                <a:gd name="T2" fmla="*/ 177 w 203"/>
                <a:gd name="T3" fmla="*/ 31 h 97"/>
                <a:gd name="T4" fmla="*/ 163 w 203"/>
                <a:gd name="T5" fmla="*/ 19 h 97"/>
                <a:gd name="T6" fmla="*/ 154 w 203"/>
                <a:gd name="T7" fmla="*/ 7 h 97"/>
                <a:gd name="T8" fmla="*/ 137 w 203"/>
                <a:gd name="T9" fmla="*/ 10 h 97"/>
                <a:gd name="T10" fmla="*/ 129 w 203"/>
                <a:gd name="T11" fmla="*/ 8 h 97"/>
                <a:gd name="T12" fmla="*/ 112 w 203"/>
                <a:gd name="T13" fmla="*/ 2 h 97"/>
                <a:gd name="T14" fmla="*/ 76 w 203"/>
                <a:gd name="T15" fmla="*/ 10 h 97"/>
                <a:gd name="T16" fmla="*/ 75 w 203"/>
                <a:gd name="T17" fmla="*/ 20 h 97"/>
                <a:gd name="T18" fmla="*/ 74 w 203"/>
                <a:gd name="T19" fmla="*/ 31 h 97"/>
                <a:gd name="T20" fmla="*/ 60 w 203"/>
                <a:gd name="T21" fmla="*/ 29 h 97"/>
                <a:gd name="T22" fmla="*/ 48 w 203"/>
                <a:gd name="T23" fmla="*/ 32 h 97"/>
                <a:gd name="T24" fmla="*/ 37 w 203"/>
                <a:gd name="T25" fmla="*/ 27 h 97"/>
                <a:gd name="T26" fmla="*/ 22 w 203"/>
                <a:gd name="T27" fmla="*/ 25 h 97"/>
                <a:gd name="T28" fmla="*/ 13 w 203"/>
                <a:gd name="T29" fmla="*/ 32 h 97"/>
                <a:gd name="T30" fmla="*/ 3 w 203"/>
                <a:gd name="T31" fmla="*/ 38 h 97"/>
                <a:gd name="T32" fmla="*/ 4 w 203"/>
                <a:gd name="T33" fmla="*/ 47 h 97"/>
                <a:gd name="T34" fmla="*/ 14 w 203"/>
                <a:gd name="T35" fmla="*/ 57 h 97"/>
                <a:gd name="T36" fmla="*/ 17 w 203"/>
                <a:gd name="T37" fmla="*/ 57 h 97"/>
                <a:gd name="T38" fmla="*/ 36 w 203"/>
                <a:gd name="T39" fmla="*/ 63 h 97"/>
                <a:gd name="T40" fmla="*/ 33 w 203"/>
                <a:gd name="T41" fmla="*/ 66 h 97"/>
                <a:gd name="T42" fmla="*/ 22 w 203"/>
                <a:gd name="T43" fmla="*/ 72 h 97"/>
                <a:gd name="T44" fmla="*/ 31 w 203"/>
                <a:gd name="T45" fmla="*/ 82 h 97"/>
                <a:gd name="T46" fmla="*/ 48 w 203"/>
                <a:gd name="T47" fmla="*/ 90 h 97"/>
                <a:gd name="T48" fmla="*/ 50 w 203"/>
                <a:gd name="T49" fmla="*/ 68 h 97"/>
                <a:gd name="T50" fmla="*/ 64 w 203"/>
                <a:gd name="T51" fmla="*/ 62 h 97"/>
                <a:gd name="T52" fmla="*/ 72 w 203"/>
                <a:gd name="T53" fmla="*/ 66 h 97"/>
                <a:gd name="T54" fmla="*/ 84 w 203"/>
                <a:gd name="T55" fmla="*/ 76 h 97"/>
                <a:gd name="T56" fmla="*/ 100 w 203"/>
                <a:gd name="T57" fmla="*/ 81 h 97"/>
                <a:gd name="T58" fmla="*/ 107 w 203"/>
                <a:gd name="T59" fmla="*/ 91 h 97"/>
                <a:gd name="T60" fmla="*/ 123 w 203"/>
                <a:gd name="T61" fmla="*/ 85 h 97"/>
                <a:gd name="T62" fmla="*/ 137 w 203"/>
                <a:gd name="T63" fmla="*/ 83 h 97"/>
                <a:gd name="T64" fmla="*/ 153 w 203"/>
                <a:gd name="T65" fmla="*/ 81 h 97"/>
                <a:gd name="T66" fmla="*/ 172 w 203"/>
                <a:gd name="T67" fmla="*/ 76 h 97"/>
                <a:gd name="T68" fmla="*/ 175 w 203"/>
                <a:gd name="T69" fmla="*/ 66 h 97"/>
                <a:gd name="T70" fmla="*/ 182 w 203"/>
                <a:gd name="T71" fmla="*/ 60 h 97"/>
                <a:gd name="T72" fmla="*/ 193 w 203"/>
                <a:gd name="T73" fmla="*/ 56 h 97"/>
                <a:gd name="T74" fmla="*/ 202 w 203"/>
                <a:gd name="T75" fmla="*/ 44 h 97"/>
                <a:gd name="T76" fmla="*/ 201 w 203"/>
                <a:gd name="T77" fmla="*/ 39 h 97"/>
                <a:gd name="T78" fmla="*/ 140 w 203"/>
                <a:gd name="T79" fmla="*/ 65 h 97"/>
                <a:gd name="T80" fmla="*/ 141 w 203"/>
                <a:gd name="T81" fmla="*/ 59 h 97"/>
                <a:gd name="T82" fmla="*/ 148 w 203"/>
                <a:gd name="T83" fmla="*/ 58 h 97"/>
                <a:gd name="T84" fmla="*/ 156 w 203"/>
                <a:gd name="T85" fmla="*/ 58 h 97"/>
                <a:gd name="T86" fmla="*/ 165 w 203"/>
                <a:gd name="T87" fmla="*/ 59 h 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03" h="97">
                  <a:moveTo>
                    <a:pt x="201" y="39"/>
                  </a:moveTo>
                  <a:cubicBezTo>
                    <a:pt x="201" y="38"/>
                    <a:pt x="197" y="39"/>
                    <a:pt x="197" y="39"/>
                  </a:cubicBezTo>
                  <a:cubicBezTo>
                    <a:pt x="195" y="39"/>
                    <a:pt x="194" y="38"/>
                    <a:pt x="194" y="37"/>
                  </a:cubicBezTo>
                  <a:cubicBezTo>
                    <a:pt x="193" y="35"/>
                    <a:pt x="191" y="35"/>
                    <a:pt x="191" y="34"/>
                  </a:cubicBezTo>
                  <a:cubicBezTo>
                    <a:pt x="190" y="33"/>
                    <a:pt x="189" y="30"/>
                    <a:pt x="186" y="30"/>
                  </a:cubicBezTo>
                  <a:cubicBezTo>
                    <a:pt x="183" y="30"/>
                    <a:pt x="180" y="33"/>
                    <a:pt x="177" y="31"/>
                  </a:cubicBezTo>
                  <a:cubicBezTo>
                    <a:pt x="176" y="30"/>
                    <a:pt x="175" y="29"/>
                    <a:pt x="174" y="28"/>
                  </a:cubicBezTo>
                  <a:cubicBezTo>
                    <a:pt x="173" y="28"/>
                    <a:pt x="171" y="31"/>
                    <a:pt x="170" y="31"/>
                  </a:cubicBezTo>
                  <a:cubicBezTo>
                    <a:pt x="169" y="32"/>
                    <a:pt x="163" y="21"/>
                    <a:pt x="163" y="19"/>
                  </a:cubicBezTo>
                  <a:cubicBezTo>
                    <a:pt x="161" y="17"/>
                    <a:pt x="160" y="14"/>
                    <a:pt x="157" y="13"/>
                  </a:cubicBezTo>
                  <a:cubicBezTo>
                    <a:pt x="156" y="12"/>
                    <a:pt x="155" y="11"/>
                    <a:pt x="154" y="11"/>
                  </a:cubicBezTo>
                  <a:cubicBezTo>
                    <a:pt x="152" y="10"/>
                    <a:pt x="154" y="8"/>
                    <a:pt x="154" y="7"/>
                  </a:cubicBezTo>
                  <a:cubicBezTo>
                    <a:pt x="154" y="6"/>
                    <a:pt x="147" y="10"/>
                    <a:pt x="146" y="11"/>
                  </a:cubicBezTo>
                  <a:cubicBezTo>
                    <a:pt x="145" y="11"/>
                    <a:pt x="137" y="14"/>
                    <a:pt x="137" y="13"/>
                  </a:cubicBezTo>
                  <a:cubicBezTo>
                    <a:pt x="137" y="11"/>
                    <a:pt x="139" y="10"/>
                    <a:pt x="137" y="10"/>
                  </a:cubicBezTo>
                  <a:cubicBezTo>
                    <a:pt x="136" y="9"/>
                    <a:pt x="135" y="8"/>
                    <a:pt x="134" y="9"/>
                  </a:cubicBezTo>
                  <a:cubicBezTo>
                    <a:pt x="134" y="9"/>
                    <a:pt x="134" y="10"/>
                    <a:pt x="133" y="9"/>
                  </a:cubicBezTo>
                  <a:cubicBezTo>
                    <a:pt x="131" y="8"/>
                    <a:pt x="132" y="7"/>
                    <a:pt x="129" y="8"/>
                  </a:cubicBezTo>
                  <a:cubicBezTo>
                    <a:pt x="126" y="10"/>
                    <a:pt x="126" y="7"/>
                    <a:pt x="126" y="5"/>
                  </a:cubicBezTo>
                  <a:cubicBezTo>
                    <a:pt x="127" y="1"/>
                    <a:pt x="121" y="0"/>
                    <a:pt x="118" y="0"/>
                  </a:cubicBezTo>
                  <a:cubicBezTo>
                    <a:pt x="116" y="0"/>
                    <a:pt x="114" y="1"/>
                    <a:pt x="112" y="2"/>
                  </a:cubicBezTo>
                  <a:cubicBezTo>
                    <a:pt x="110" y="3"/>
                    <a:pt x="108" y="4"/>
                    <a:pt x="105" y="4"/>
                  </a:cubicBezTo>
                  <a:cubicBezTo>
                    <a:pt x="97" y="6"/>
                    <a:pt x="89" y="9"/>
                    <a:pt x="81" y="9"/>
                  </a:cubicBezTo>
                  <a:cubicBezTo>
                    <a:pt x="79" y="9"/>
                    <a:pt x="77" y="9"/>
                    <a:pt x="76" y="10"/>
                  </a:cubicBezTo>
                  <a:cubicBezTo>
                    <a:pt x="75" y="11"/>
                    <a:pt x="77" y="14"/>
                    <a:pt x="79" y="14"/>
                  </a:cubicBezTo>
                  <a:cubicBezTo>
                    <a:pt x="83" y="17"/>
                    <a:pt x="76" y="16"/>
                    <a:pt x="74" y="17"/>
                  </a:cubicBezTo>
                  <a:cubicBezTo>
                    <a:pt x="72" y="18"/>
                    <a:pt x="75" y="19"/>
                    <a:pt x="75" y="20"/>
                  </a:cubicBezTo>
                  <a:cubicBezTo>
                    <a:pt x="75" y="22"/>
                    <a:pt x="71" y="22"/>
                    <a:pt x="71" y="23"/>
                  </a:cubicBezTo>
                  <a:cubicBezTo>
                    <a:pt x="71" y="26"/>
                    <a:pt x="79" y="25"/>
                    <a:pt x="78" y="29"/>
                  </a:cubicBezTo>
                  <a:cubicBezTo>
                    <a:pt x="77" y="30"/>
                    <a:pt x="76" y="31"/>
                    <a:pt x="74" y="31"/>
                  </a:cubicBezTo>
                  <a:cubicBezTo>
                    <a:pt x="73" y="31"/>
                    <a:pt x="70" y="31"/>
                    <a:pt x="69" y="31"/>
                  </a:cubicBezTo>
                  <a:cubicBezTo>
                    <a:pt x="67" y="32"/>
                    <a:pt x="68" y="33"/>
                    <a:pt x="66" y="32"/>
                  </a:cubicBezTo>
                  <a:cubicBezTo>
                    <a:pt x="64" y="31"/>
                    <a:pt x="62" y="29"/>
                    <a:pt x="60" y="29"/>
                  </a:cubicBezTo>
                  <a:cubicBezTo>
                    <a:pt x="59" y="28"/>
                    <a:pt x="57" y="30"/>
                    <a:pt x="56" y="30"/>
                  </a:cubicBezTo>
                  <a:cubicBezTo>
                    <a:pt x="54" y="29"/>
                    <a:pt x="53" y="29"/>
                    <a:pt x="51" y="30"/>
                  </a:cubicBezTo>
                  <a:cubicBezTo>
                    <a:pt x="50" y="31"/>
                    <a:pt x="49" y="33"/>
                    <a:pt x="48" y="32"/>
                  </a:cubicBezTo>
                  <a:cubicBezTo>
                    <a:pt x="47" y="32"/>
                    <a:pt x="44" y="29"/>
                    <a:pt x="43" y="30"/>
                  </a:cubicBezTo>
                  <a:cubicBezTo>
                    <a:pt x="42" y="30"/>
                    <a:pt x="42" y="33"/>
                    <a:pt x="41" y="31"/>
                  </a:cubicBezTo>
                  <a:cubicBezTo>
                    <a:pt x="40" y="29"/>
                    <a:pt x="39" y="28"/>
                    <a:pt x="37" y="27"/>
                  </a:cubicBezTo>
                  <a:cubicBezTo>
                    <a:pt x="35" y="26"/>
                    <a:pt x="33" y="26"/>
                    <a:pt x="32" y="25"/>
                  </a:cubicBezTo>
                  <a:cubicBezTo>
                    <a:pt x="29" y="24"/>
                    <a:pt x="29" y="26"/>
                    <a:pt x="27" y="26"/>
                  </a:cubicBezTo>
                  <a:cubicBezTo>
                    <a:pt x="25" y="27"/>
                    <a:pt x="24" y="24"/>
                    <a:pt x="22" y="25"/>
                  </a:cubicBezTo>
                  <a:cubicBezTo>
                    <a:pt x="21" y="26"/>
                    <a:pt x="21" y="27"/>
                    <a:pt x="20" y="27"/>
                  </a:cubicBezTo>
                  <a:cubicBezTo>
                    <a:pt x="19" y="28"/>
                    <a:pt x="17" y="28"/>
                    <a:pt x="16" y="28"/>
                  </a:cubicBezTo>
                  <a:cubicBezTo>
                    <a:pt x="15" y="29"/>
                    <a:pt x="13" y="31"/>
                    <a:pt x="13" y="32"/>
                  </a:cubicBezTo>
                  <a:cubicBezTo>
                    <a:pt x="12" y="33"/>
                    <a:pt x="14" y="36"/>
                    <a:pt x="12" y="36"/>
                  </a:cubicBezTo>
                  <a:cubicBezTo>
                    <a:pt x="10" y="37"/>
                    <a:pt x="7" y="31"/>
                    <a:pt x="6" y="34"/>
                  </a:cubicBezTo>
                  <a:cubicBezTo>
                    <a:pt x="5" y="36"/>
                    <a:pt x="4" y="36"/>
                    <a:pt x="3" y="38"/>
                  </a:cubicBezTo>
                  <a:cubicBezTo>
                    <a:pt x="2" y="40"/>
                    <a:pt x="6" y="40"/>
                    <a:pt x="4" y="42"/>
                  </a:cubicBezTo>
                  <a:cubicBezTo>
                    <a:pt x="3" y="43"/>
                    <a:pt x="0" y="45"/>
                    <a:pt x="2" y="46"/>
                  </a:cubicBezTo>
                  <a:cubicBezTo>
                    <a:pt x="3" y="46"/>
                    <a:pt x="4" y="47"/>
                    <a:pt x="4" y="47"/>
                  </a:cubicBezTo>
                  <a:cubicBezTo>
                    <a:pt x="5" y="48"/>
                    <a:pt x="4" y="49"/>
                    <a:pt x="5" y="50"/>
                  </a:cubicBezTo>
                  <a:cubicBezTo>
                    <a:pt x="7" y="51"/>
                    <a:pt x="9" y="49"/>
                    <a:pt x="11" y="51"/>
                  </a:cubicBezTo>
                  <a:cubicBezTo>
                    <a:pt x="12" y="52"/>
                    <a:pt x="14" y="55"/>
                    <a:pt x="14" y="57"/>
                  </a:cubicBezTo>
                  <a:cubicBezTo>
                    <a:pt x="13" y="57"/>
                    <a:pt x="10" y="56"/>
                    <a:pt x="13" y="58"/>
                  </a:cubicBezTo>
                  <a:cubicBezTo>
                    <a:pt x="14" y="59"/>
                    <a:pt x="14" y="60"/>
                    <a:pt x="16" y="58"/>
                  </a:cubicBezTo>
                  <a:cubicBezTo>
                    <a:pt x="16" y="57"/>
                    <a:pt x="16" y="57"/>
                    <a:pt x="17" y="57"/>
                  </a:cubicBezTo>
                  <a:cubicBezTo>
                    <a:pt x="22" y="57"/>
                    <a:pt x="24" y="54"/>
                    <a:pt x="29" y="56"/>
                  </a:cubicBezTo>
                  <a:cubicBezTo>
                    <a:pt x="31" y="57"/>
                    <a:pt x="33" y="54"/>
                    <a:pt x="34" y="56"/>
                  </a:cubicBezTo>
                  <a:cubicBezTo>
                    <a:pt x="35" y="57"/>
                    <a:pt x="37" y="61"/>
                    <a:pt x="36" y="63"/>
                  </a:cubicBezTo>
                  <a:cubicBezTo>
                    <a:pt x="35" y="63"/>
                    <a:pt x="33" y="64"/>
                    <a:pt x="35" y="64"/>
                  </a:cubicBezTo>
                  <a:cubicBezTo>
                    <a:pt x="35" y="65"/>
                    <a:pt x="35" y="65"/>
                    <a:pt x="35" y="65"/>
                  </a:cubicBezTo>
                  <a:cubicBezTo>
                    <a:pt x="34" y="66"/>
                    <a:pt x="33" y="66"/>
                    <a:pt x="33" y="66"/>
                  </a:cubicBezTo>
                  <a:cubicBezTo>
                    <a:pt x="30" y="66"/>
                    <a:pt x="22" y="64"/>
                    <a:pt x="24" y="69"/>
                  </a:cubicBezTo>
                  <a:cubicBezTo>
                    <a:pt x="25" y="71"/>
                    <a:pt x="24" y="71"/>
                    <a:pt x="22" y="70"/>
                  </a:cubicBezTo>
                  <a:cubicBezTo>
                    <a:pt x="20" y="69"/>
                    <a:pt x="21" y="71"/>
                    <a:pt x="22" y="72"/>
                  </a:cubicBezTo>
                  <a:cubicBezTo>
                    <a:pt x="24" y="72"/>
                    <a:pt x="24" y="75"/>
                    <a:pt x="25" y="76"/>
                  </a:cubicBezTo>
                  <a:cubicBezTo>
                    <a:pt x="27" y="77"/>
                    <a:pt x="24" y="79"/>
                    <a:pt x="27" y="79"/>
                  </a:cubicBezTo>
                  <a:cubicBezTo>
                    <a:pt x="28" y="79"/>
                    <a:pt x="30" y="81"/>
                    <a:pt x="31" y="82"/>
                  </a:cubicBezTo>
                  <a:cubicBezTo>
                    <a:pt x="34" y="82"/>
                    <a:pt x="31" y="85"/>
                    <a:pt x="31" y="87"/>
                  </a:cubicBezTo>
                  <a:cubicBezTo>
                    <a:pt x="34" y="85"/>
                    <a:pt x="38" y="82"/>
                    <a:pt x="42" y="85"/>
                  </a:cubicBezTo>
                  <a:cubicBezTo>
                    <a:pt x="44" y="87"/>
                    <a:pt x="45" y="90"/>
                    <a:pt x="48" y="90"/>
                  </a:cubicBezTo>
                  <a:cubicBezTo>
                    <a:pt x="50" y="90"/>
                    <a:pt x="49" y="88"/>
                    <a:pt x="49" y="87"/>
                  </a:cubicBezTo>
                  <a:cubicBezTo>
                    <a:pt x="49" y="84"/>
                    <a:pt x="49" y="81"/>
                    <a:pt x="49" y="78"/>
                  </a:cubicBezTo>
                  <a:cubicBezTo>
                    <a:pt x="49" y="76"/>
                    <a:pt x="48" y="68"/>
                    <a:pt x="50" y="68"/>
                  </a:cubicBezTo>
                  <a:cubicBezTo>
                    <a:pt x="52" y="67"/>
                    <a:pt x="55" y="66"/>
                    <a:pt x="57" y="65"/>
                  </a:cubicBezTo>
                  <a:cubicBezTo>
                    <a:pt x="59" y="65"/>
                    <a:pt x="61" y="64"/>
                    <a:pt x="62" y="64"/>
                  </a:cubicBezTo>
                  <a:cubicBezTo>
                    <a:pt x="63" y="63"/>
                    <a:pt x="62" y="61"/>
                    <a:pt x="64" y="62"/>
                  </a:cubicBezTo>
                  <a:cubicBezTo>
                    <a:pt x="65" y="62"/>
                    <a:pt x="68" y="64"/>
                    <a:pt x="68" y="62"/>
                  </a:cubicBezTo>
                  <a:cubicBezTo>
                    <a:pt x="68" y="61"/>
                    <a:pt x="70" y="60"/>
                    <a:pt x="71" y="62"/>
                  </a:cubicBezTo>
                  <a:cubicBezTo>
                    <a:pt x="72" y="63"/>
                    <a:pt x="71" y="64"/>
                    <a:pt x="72" y="66"/>
                  </a:cubicBezTo>
                  <a:cubicBezTo>
                    <a:pt x="72" y="67"/>
                    <a:pt x="73" y="69"/>
                    <a:pt x="72" y="70"/>
                  </a:cubicBezTo>
                  <a:cubicBezTo>
                    <a:pt x="73" y="71"/>
                    <a:pt x="74" y="71"/>
                    <a:pt x="75" y="72"/>
                  </a:cubicBezTo>
                  <a:cubicBezTo>
                    <a:pt x="78" y="75"/>
                    <a:pt x="80" y="77"/>
                    <a:pt x="84" y="76"/>
                  </a:cubicBezTo>
                  <a:cubicBezTo>
                    <a:pt x="86" y="76"/>
                    <a:pt x="88" y="77"/>
                    <a:pt x="90" y="77"/>
                  </a:cubicBezTo>
                  <a:cubicBezTo>
                    <a:pt x="92" y="77"/>
                    <a:pt x="93" y="75"/>
                    <a:pt x="95" y="75"/>
                  </a:cubicBezTo>
                  <a:cubicBezTo>
                    <a:pt x="97" y="76"/>
                    <a:pt x="99" y="79"/>
                    <a:pt x="100" y="81"/>
                  </a:cubicBezTo>
                  <a:cubicBezTo>
                    <a:pt x="101" y="82"/>
                    <a:pt x="100" y="83"/>
                    <a:pt x="100" y="85"/>
                  </a:cubicBezTo>
                  <a:cubicBezTo>
                    <a:pt x="100" y="87"/>
                    <a:pt x="103" y="88"/>
                    <a:pt x="103" y="90"/>
                  </a:cubicBezTo>
                  <a:cubicBezTo>
                    <a:pt x="103" y="91"/>
                    <a:pt x="106" y="91"/>
                    <a:pt x="107" y="91"/>
                  </a:cubicBezTo>
                  <a:cubicBezTo>
                    <a:pt x="109" y="91"/>
                    <a:pt x="109" y="91"/>
                    <a:pt x="110" y="93"/>
                  </a:cubicBezTo>
                  <a:cubicBezTo>
                    <a:pt x="112" y="97"/>
                    <a:pt x="114" y="92"/>
                    <a:pt x="116" y="90"/>
                  </a:cubicBezTo>
                  <a:cubicBezTo>
                    <a:pt x="117" y="87"/>
                    <a:pt x="121" y="87"/>
                    <a:pt x="123" y="85"/>
                  </a:cubicBezTo>
                  <a:cubicBezTo>
                    <a:pt x="125" y="85"/>
                    <a:pt x="125" y="85"/>
                    <a:pt x="126" y="84"/>
                  </a:cubicBezTo>
                  <a:cubicBezTo>
                    <a:pt x="127" y="81"/>
                    <a:pt x="128" y="82"/>
                    <a:pt x="130" y="82"/>
                  </a:cubicBezTo>
                  <a:cubicBezTo>
                    <a:pt x="132" y="82"/>
                    <a:pt x="136" y="85"/>
                    <a:pt x="137" y="83"/>
                  </a:cubicBezTo>
                  <a:cubicBezTo>
                    <a:pt x="137" y="81"/>
                    <a:pt x="137" y="80"/>
                    <a:pt x="139" y="79"/>
                  </a:cubicBezTo>
                  <a:cubicBezTo>
                    <a:pt x="141" y="78"/>
                    <a:pt x="143" y="80"/>
                    <a:pt x="145" y="80"/>
                  </a:cubicBezTo>
                  <a:cubicBezTo>
                    <a:pt x="147" y="81"/>
                    <a:pt x="151" y="81"/>
                    <a:pt x="153" y="81"/>
                  </a:cubicBezTo>
                  <a:cubicBezTo>
                    <a:pt x="159" y="81"/>
                    <a:pt x="164" y="83"/>
                    <a:pt x="170" y="84"/>
                  </a:cubicBezTo>
                  <a:cubicBezTo>
                    <a:pt x="169" y="82"/>
                    <a:pt x="171" y="81"/>
                    <a:pt x="173" y="79"/>
                  </a:cubicBezTo>
                  <a:cubicBezTo>
                    <a:pt x="174" y="78"/>
                    <a:pt x="173" y="78"/>
                    <a:pt x="172" y="76"/>
                  </a:cubicBezTo>
                  <a:cubicBezTo>
                    <a:pt x="171" y="75"/>
                    <a:pt x="171" y="73"/>
                    <a:pt x="171" y="71"/>
                  </a:cubicBezTo>
                  <a:cubicBezTo>
                    <a:pt x="170" y="71"/>
                    <a:pt x="170" y="67"/>
                    <a:pt x="169" y="68"/>
                  </a:cubicBezTo>
                  <a:cubicBezTo>
                    <a:pt x="170" y="67"/>
                    <a:pt x="173" y="67"/>
                    <a:pt x="175" y="66"/>
                  </a:cubicBezTo>
                  <a:cubicBezTo>
                    <a:pt x="178" y="66"/>
                    <a:pt x="180" y="68"/>
                    <a:pt x="182" y="66"/>
                  </a:cubicBezTo>
                  <a:cubicBezTo>
                    <a:pt x="183" y="66"/>
                    <a:pt x="181" y="65"/>
                    <a:pt x="181" y="64"/>
                  </a:cubicBezTo>
                  <a:cubicBezTo>
                    <a:pt x="180" y="63"/>
                    <a:pt x="181" y="61"/>
                    <a:pt x="182" y="60"/>
                  </a:cubicBezTo>
                  <a:cubicBezTo>
                    <a:pt x="183" y="59"/>
                    <a:pt x="184" y="53"/>
                    <a:pt x="185" y="54"/>
                  </a:cubicBezTo>
                  <a:cubicBezTo>
                    <a:pt x="187" y="55"/>
                    <a:pt x="188" y="56"/>
                    <a:pt x="190" y="56"/>
                  </a:cubicBezTo>
                  <a:cubicBezTo>
                    <a:pt x="191" y="55"/>
                    <a:pt x="192" y="57"/>
                    <a:pt x="193" y="56"/>
                  </a:cubicBezTo>
                  <a:cubicBezTo>
                    <a:pt x="194" y="56"/>
                    <a:pt x="196" y="55"/>
                    <a:pt x="197" y="54"/>
                  </a:cubicBezTo>
                  <a:cubicBezTo>
                    <a:pt x="198" y="53"/>
                    <a:pt x="196" y="51"/>
                    <a:pt x="196" y="49"/>
                  </a:cubicBezTo>
                  <a:cubicBezTo>
                    <a:pt x="197" y="46"/>
                    <a:pt x="200" y="47"/>
                    <a:pt x="202" y="44"/>
                  </a:cubicBezTo>
                  <a:cubicBezTo>
                    <a:pt x="202" y="43"/>
                    <a:pt x="202" y="43"/>
                    <a:pt x="203" y="42"/>
                  </a:cubicBezTo>
                  <a:cubicBezTo>
                    <a:pt x="203" y="41"/>
                    <a:pt x="202" y="40"/>
                    <a:pt x="201" y="39"/>
                  </a:cubicBezTo>
                  <a:cubicBezTo>
                    <a:pt x="201" y="38"/>
                    <a:pt x="202" y="39"/>
                    <a:pt x="201" y="39"/>
                  </a:cubicBezTo>
                  <a:close/>
                  <a:moveTo>
                    <a:pt x="148" y="58"/>
                  </a:moveTo>
                  <a:cubicBezTo>
                    <a:pt x="146" y="58"/>
                    <a:pt x="143" y="61"/>
                    <a:pt x="142" y="62"/>
                  </a:cubicBezTo>
                  <a:cubicBezTo>
                    <a:pt x="141" y="62"/>
                    <a:pt x="140" y="64"/>
                    <a:pt x="140" y="65"/>
                  </a:cubicBezTo>
                  <a:cubicBezTo>
                    <a:pt x="140" y="66"/>
                    <a:pt x="141" y="67"/>
                    <a:pt x="141" y="67"/>
                  </a:cubicBezTo>
                  <a:cubicBezTo>
                    <a:pt x="140" y="68"/>
                    <a:pt x="138" y="64"/>
                    <a:pt x="138" y="63"/>
                  </a:cubicBezTo>
                  <a:cubicBezTo>
                    <a:pt x="138" y="61"/>
                    <a:pt x="139" y="60"/>
                    <a:pt x="141" y="59"/>
                  </a:cubicBezTo>
                  <a:cubicBezTo>
                    <a:pt x="143" y="58"/>
                    <a:pt x="145" y="57"/>
                    <a:pt x="147" y="57"/>
                  </a:cubicBezTo>
                  <a:cubicBezTo>
                    <a:pt x="147" y="57"/>
                    <a:pt x="152" y="58"/>
                    <a:pt x="152" y="58"/>
                  </a:cubicBezTo>
                  <a:cubicBezTo>
                    <a:pt x="151" y="59"/>
                    <a:pt x="148" y="58"/>
                    <a:pt x="148" y="58"/>
                  </a:cubicBezTo>
                  <a:cubicBezTo>
                    <a:pt x="146" y="58"/>
                    <a:pt x="149" y="58"/>
                    <a:pt x="148" y="58"/>
                  </a:cubicBezTo>
                  <a:close/>
                  <a:moveTo>
                    <a:pt x="165" y="59"/>
                  </a:moveTo>
                  <a:cubicBezTo>
                    <a:pt x="164" y="61"/>
                    <a:pt x="157" y="60"/>
                    <a:pt x="156" y="58"/>
                  </a:cubicBezTo>
                  <a:cubicBezTo>
                    <a:pt x="156" y="58"/>
                    <a:pt x="160" y="58"/>
                    <a:pt x="160" y="58"/>
                  </a:cubicBezTo>
                  <a:cubicBezTo>
                    <a:pt x="162" y="58"/>
                    <a:pt x="163" y="58"/>
                    <a:pt x="165" y="57"/>
                  </a:cubicBezTo>
                  <a:cubicBezTo>
                    <a:pt x="165" y="57"/>
                    <a:pt x="165" y="59"/>
                    <a:pt x="165" y="59"/>
                  </a:cubicBezTo>
                  <a:cubicBezTo>
                    <a:pt x="164" y="60"/>
                    <a:pt x="165" y="58"/>
                    <a:pt x="165" y="5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6" name="Freeform 701"/>
            <p:cNvSpPr>
              <a:spLocks/>
            </p:cNvSpPr>
            <p:nvPr/>
          </p:nvSpPr>
          <p:spPr bwMode="auto">
            <a:xfrm>
              <a:off x="14849878" y="7284206"/>
              <a:ext cx="1308918" cy="1395268"/>
            </a:xfrm>
            <a:custGeom>
              <a:avLst/>
              <a:gdLst>
                <a:gd name="T0" fmla="*/ 121 w 140"/>
                <a:gd name="T1" fmla="*/ 66 h 149"/>
                <a:gd name="T2" fmla="*/ 129 w 140"/>
                <a:gd name="T3" fmla="*/ 54 h 149"/>
                <a:gd name="T4" fmla="*/ 137 w 140"/>
                <a:gd name="T5" fmla="*/ 46 h 149"/>
                <a:gd name="T6" fmla="*/ 135 w 140"/>
                <a:gd name="T7" fmla="*/ 41 h 149"/>
                <a:gd name="T8" fmla="*/ 127 w 140"/>
                <a:gd name="T9" fmla="*/ 37 h 149"/>
                <a:gd name="T10" fmla="*/ 119 w 140"/>
                <a:gd name="T11" fmla="*/ 43 h 149"/>
                <a:gd name="T12" fmla="*/ 106 w 140"/>
                <a:gd name="T13" fmla="*/ 51 h 149"/>
                <a:gd name="T14" fmla="*/ 100 w 140"/>
                <a:gd name="T15" fmla="*/ 45 h 149"/>
                <a:gd name="T16" fmla="*/ 92 w 140"/>
                <a:gd name="T17" fmla="*/ 52 h 149"/>
                <a:gd name="T18" fmla="*/ 77 w 140"/>
                <a:gd name="T19" fmla="*/ 47 h 149"/>
                <a:gd name="T20" fmla="*/ 62 w 140"/>
                <a:gd name="T21" fmla="*/ 41 h 149"/>
                <a:gd name="T22" fmla="*/ 63 w 140"/>
                <a:gd name="T23" fmla="*/ 32 h 149"/>
                <a:gd name="T24" fmla="*/ 52 w 140"/>
                <a:gd name="T25" fmla="*/ 22 h 149"/>
                <a:gd name="T26" fmla="*/ 55 w 140"/>
                <a:gd name="T27" fmla="*/ 12 h 149"/>
                <a:gd name="T28" fmla="*/ 50 w 140"/>
                <a:gd name="T29" fmla="*/ 2 h 149"/>
                <a:gd name="T30" fmla="*/ 40 w 140"/>
                <a:gd name="T31" fmla="*/ 8 h 149"/>
                <a:gd name="T32" fmla="*/ 30 w 140"/>
                <a:gd name="T33" fmla="*/ 12 h 149"/>
                <a:gd name="T34" fmla="*/ 33 w 140"/>
                <a:gd name="T35" fmla="*/ 22 h 149"/>
                <a:gd name="T36" fmla="*/ 29 w 140"/>
                <a:gd name="T37" fmla="*/ 33 h 149"/>
                <a:gd name="T38" fmla="*/ 19 w 140"/>
                <a:gd name="T39" fmla="*/ 44 h 149"/>
                <a:gd name="T40" fmla="*/ 7 w 140"/>
                <a:gd name="T41" fmla="*/ 50 h 149"/>
                <a:gd name="T42" fmla="*/ 14 w 140"/>
                <a:gd name="T43" fmla="*/ 64 h 149"/>
                <a:gd name="T44" fmla="*/ 5 w 140"/>
                <a:gd name="T45" fmla="*/ 64 h 149"/>
                <a:gd name="T46" fmla="*/ 11 w 140"/>
                <a:gd name="T47" fmla="*/ 72 h 149"/>
                <a:gd name="T48" fmla="*/ 11 w 140"/>
                <a:gd name="T49" fmla="*/ 82 h 149"/>
                <a:gd name="T50" fmla="*/ 19 w 140"/>
                <a:gd name="T51" fmla="*/ 78 h 149"/>
                <a:gd name="T52" fmla="*/ 23 w 140"/>
                <a:gd name="T53" fmla="*/ 75 h 149"/>
                <a:gd name="T54" fmla="*/ 22 w 140"/>
                <a:gd name="T55" fmla="*/ 78 h 149"/>
                <a:gd name="T56" fmla="*/ 24 w 140"/>
                <a:gd name="T57" fmla="*/ 82 h 149"/>
                <a:gd name="T58" fmla="*/ 24 w 140"/>
                <a:gd name="T59" fmla="*/ 95 h 149"/>
                <a:gd name="T60" fmla="*/ 26 w 140"/>
                <a:gd name="T61" fmla="*/ 107 h 149"/>
                <a:gd name="T62" fmla="*/ 39 w 140"/>
                <a:gd name="T63" fmla="*/ 134 h 149"/>
                <a:gd name="T64" fmla="*/ 50 w 140"/>
                <a:gd name="T65" fmla="*/ 143 h 149"/>
                <a:gd name="T66" fmla="*/ 57 w 140"/>
                <a:gd name="T67" fmla="*/ 132 h 149"/>
                <a:gd name="T68" fmla="*/ 65 w 140"/>
                <a:gd name="T69" fmla="*/ 107 h 149"/>
                <a:gd name="T70" fmla="*/ 81 w 140"/>
                <a:gd name="T71" fmla="*/ 93 h 149"/>
                <a:gd name="T72" fmla="*/ 91 w 140"/>
                <a:gd name="T73" fmla="*/ 84 h 149"/>
                <a:gd name="T74" fmla="*/ 98 w 140"/>
                <a:gd name="T75" fmla="*/ 74 h 149"/>
                <a:gd name="T76" fmla="*/ 101 w 140"/>
                <a:gd name="T77" fmla="*/ 78 h 149"/>
                <a:gd name="T78" fmla="*/ 100 w 140"/>
                <a:gd name="T79" fmla="*/ 58 h 149"/>
                <a:gd name="T80" fmla="*/ 104 w 140"/>
                <a:gd name="T81" fmla="*/ 57 h 149"/>
                <a:gd name="T82" fmla="*/ 114 w 140"/>
                <a:gd name="T83" fmla="*/ 60 h 149"/>
                <a:gd name="T84" fmla="*/ 115 w 140"/>
                <a:gd name="T85" fmla="*/ 68 h 14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40" h="149">
                  <a:moveTo>
                    <a:pt x="117" y="76"/>
                  </a:moveTo>
                  <a:cubicBezTo>
                    <a:pt x="121" y="77"/>
                    <a:pt x="119" y="73"/>
                    <a:pt x="120" y="71"/>
                  </a:cubicBezTo>
                  <a:cubicBezTo>
                    <a:pt x="120" y="69"/>
                    <a:pt x="121" y="67"/>
                    <a:pt x="121" y="66"/>
                  </a:cubicBezTo>
                  <a:cubicBezTo>
                    <a:pt x="122" y="65"/>
                    <a:pt x="124" y="67"/>
                    <a:pt x="125" y="65"/>
                  </a:cubicBezTo>
                  <a:cubicBezTo>
                    <a:pt x="126" y="63"/>
                    <a:pt x="126" y="61"/>
                    <a:pt x="126" y="59"/>
                  </a:cubicBezTo>
                  <a:cubicBezTo>
                    <a:pt x="127" y="57"/>
                    <a:pt x="129" y="56"/>
                    <a:pt x="129" y="54"/>
                  </a:cubicBezTo>
                  <a:cubicBezTo>
                    <a:pt x="129" y="52"/>
                    <a:pt x="132" y="50"/>
                    <a:pt x="133" y="49"/>
                  </a:cubicBezTo>
                  <a:cubicBezTo>
                    <a:pt x="136" y="46"/>
                    <a:pt x="135" y="49"/>
                    <a:pt x="137" y="50"/>
                  </a:cubicBezTo>
                  <a:cubicBezTo>
                    <a:pt x="137" y="50"/>
                    <a:pt x="137" y="46"/>
                    <a:pt x="137" y="46"/>
                  </a:cubicBezTo>
                  <a:cubicBezTo>
                    <a:pt x="137" y="45"/>
                    <a:pt x="140" y="45"/>
                    <a:pt x="138" y="43"/>
                  </a:cubicBezTo>
                  <a:cubicBezTo>
                    <a:pt x="137" y="43"/>
                    <a:pt x="135" y="43"/>
                    <a:pt x="134" y="43"/>
                  </a:cubicBezTo>
                  <a:cubicBezTo>
                    <a:pt x="134" y="42"/>
                    <a:pt x="135" y="41"/>
                    <a:pt x="135" y="41"/>
                  </a:cubicBezTo>
                  <a:cubicBezTo>
                    <a:pt x="136" y="40"/>
                    <a:pt x="135" y="39"/>
                    <a:pt x="134" y="38"/>
                  </a:cubicBezTo>
                  <a:cubicBezTo>
                    <a:pt x="133" y="37"/>
                    <a:pt x="133" y="37"/>
                    <a:pt x="132" y="38"/>
                  </a:cubicBezTo>
                  <a:cubicBezTo>
                    <a:pt x="130" y="39"/>
                    <a:pt x="129" y="38"/>
                    <a:pt x="127" y="37"/>
                  </a:cubicBezTo>
                  <a:cubicBezTo>
                    <a:pt x="126" y="37"/>
                    <a:pt x="124" y="39"/>
                    <a:pt x="124" y="40"/>
                  </a:cubicBezTo>
                  <a:cubicBezTo>
                    <a:pt x="123" y="41"/>
                    <a:pt x="122" y="40"/>
                    <a:pt x="121" y="41"/>
                  </a:cubicBezTo>
                  <a:cubicBezTo>
                    <a:pt x="120" y="41"/>
                    <a:pt x="119" y="42"/>
                    <a:pt x="119" y="43"/>
                  </a:cubicBezTo>
                  <a:cubicBezTo>
                    <a:pt x="117" y="45"/>
                    <a:pt x="116" y="46"/>
                    <a:pt x="114" y="45"/>
                  </a:cubicBezTo>
                  <a:cubicBezTo>
                    <a:pt x="113" y="46"/>
                    <a:pt x="114" y="48"/>
                    <a:pt x="115" y="49"/>
                  </a:cubicBezTo>
                  <a:cubicBezTo>
                    <a:pt x="117" y="53"/>
                    <a:pt x="108" y="50"/>
                    <a:pt x="106" y="51"/>
                  </a:cubicBezTo>
                  <a:cubicBezTo>
                    <a:pt x="105" y="52"/>
                    <a:pt x="102" y="51"/>
                    <a:pt x="101" y="50"/>
                  </a:cubicBezTo>
                  <a:cubicBezTo>
                    <a:pt x="100" y="49"/>
                    <a:pt x="101" y="47"/>
                    <a:pt x="101" y="47"/>
                  </a:cubicBezTo>
                  <a:cubicBezTo>
                    <a:pt x="101" y="47"/>
                    <a:pt x="101" y="44"/>
                    <a:pt x="100" y="45"/>
                  </a:cubicBezTo>
                  <a:cubicBezTo>
                    <a:pt x="98" y="45"/>
                    <a:pt x="96" y="45"/>
                    <a:pt x="96" y="48"/>
                  </a:cubicBezTo>
                  <a:cubicBezTo>
                    <a:pt x="97" y="49"/>
                    <a:pt x="98" y="52"/>
                    <a:pt x="97" y="52"/>
                  </a:cubicBezTo>
                  <a:cubicBezTo>
                    <a:pt x="95" y="52"/>
                    <a:pt x="94" y="54"/>
                    <a:pt x="92" y="52"/>
                  </a:cubicBezTo>
                  <a:cubicBezTo>
                    <a:pt x="91" y="50"/>
                    <a:pt x="90" y="53"/>
                    <a:pt x="89" y="52"/>
                  </a:cubicBezTo>
                  <a:cubicBezTo>
                    <a:pt x="86" y="51"/>
                    <a:pt x="85" y="51"/>
                    <a:pt x="82" y="50"/>
                  </a:cubicBezTo>
                  <a:cubicBezTo>
                    <a:pt x="80" y="49"/>
                    <a:pt x="79" y="47"/>
                    <a:pt x="77" y="47"/>
                  </a:cubicBezTo>
                  <a:cubicBezTo>
                    <a:pt x="74" y="48"/>
                    <a:pt x="74" y="47"/>
                    <a:pt x="72" y="46"/>
                  </a:cubicBezTo>
                  <a:cubicBezTo>
                    <a:pt x="70" y="45"/>
                    <a:pt x="68" y="46"/>
                    <a:pt x="67" y="45"/>
                  </a:cubicBezTo>
                  <a:cubicBezTo>
                    <a:pt x="65" y="43"/>
                    <a:pt x="63" y="42"/>
                    <a:pt x="62" y="41"/>
                  </a:cubicBezTo>
                  <a:cubicBezTo>
                    <a:pt x="60" y="40"/>
                    <a:pt x="59" y="40"/>
                    <a:pt x="60" y="38"/>
                  </a:cubicBezTo>
                  <a:cubicBezTo>
                    <a:pt x="61" y="37"/>
                    <a:pt x="60" y="35"/>
                    <a:pt x="62" y="34"/>
                  </a:cubicBezTo>
                  <a:cubicBezTo>
                    <a:pt x="64" y="33"/>
                    <a:pt x="65" y="34"/>
                    <a:pt x="63" y="32"/>
                  </a:cubicBezTo>
                  <a:cubicBezTo>
                    <a:pt x="61" y="31"/>
                    <a:pt x="59" y="29"/>
                    <a:pt x="57" y="28"/>
                  </a:cubicBezTo>
                  <a:cubicBezTo>
                    <a:pt x="56" y="28"/>
                    <a:pt x="55" y="26"/>
                    <a:pt x="53" y="26"/>
                  </a:cubicBezTo>
                  <a:cubicBezTo>
                    <a:pt x="53" y="26"/>
                    <a:pt x="53" y="23"/>
                    <a:pt x="52" y="22"/>
                  </a:cubicBezTo>
                  <a:cubicBezTo>
                    <a:pt x="47" y="17"/>
                    <a:pt x="57" y="23"/>
                    <a:pt x="57" y="19"/>
                  </a:cubicBezTo>
                  <a:cubicBezTo>
                    <a:pt x="57" y="17"/>
                    <a:pt x="56" y="17"/>
                    <a:pt x="54" y="15"/>
                  </a:cubicBezTo>
                  <a:cubicBezTo>
                    <a:pt x="53" y="14"/>
                    <a:pt x="53" y="13"/>
                    <a:pt x="55" y="12"/>
                  </a:cubicBezTo>
                  <a:cubicBezTo>
                    <a:pt x="57" y="12"/>
                    <a:pt x="56" y="9"/>
                    <a:pt x="58" y="8"/>
                  </a:cubicBezTo>
                  <a:cubicBezTo>
                    <a:pt x="59" y="7"/>
                    <a:pt x="61" y="6"/>
                    <a:pt x="60" y="4"/>
                  </a:cubicBezTo>
                  <a:cubicBezTo>
                    <a:pt x="58" y="1"/>
                    <a:pt x="53" y="0"/>
                    <a:pt x="50" y="2"/>
                  </a:cubicBezTo>
                  <a:cubicBezTo>
                    <a:pt x="49" y="3"/>
                    <a:pt x="49" y="3"/>
                    <a:pt x="47" y="4"/>
                  </a:cubicBezTo>
                  <a:cubicBezTo>
                    <a:pt x="46" y="4"/>
                    <a:pt x="46" y="6"/>
                    <a:pt x="45" y="7"/>
                  </a:cubicBezTo>
                  <a:cubicBezTo>
                    <a:pt x="43" y="8"/>
                    <a:pt x="41" y="7"/>
                    <a:pt x="40" y="8"/>
                  </a:cubicBezTo>
                  <a:cubicBezTo>
                    <a:pt x="39" y="9"/>
                    <a:pt x="37" y="9"/>
                    <a:pt x="35" y="8"/>
                  </a:cubicBezTo>
                  <a:cubicBezTo>
                    <a:pt x="33" y="8"/>
                    <a:pt x="32" y="7"/>
                    <a:pt x="30" y="8"/>
                  </a:cubicBezTo>
                  <a:cubicBezTo>
                    <a:pt x="28" y="8"/>
                    <a:pt x="29" y="11"/>
                    <a:pt x="30" y="12"/>
                  </a:cubicBezTo>
                  <a:cubicBezTo>
                    <a:pt x="30" y="14"/>
                    <a:pt x="30" y="16"/>
                    <a:pt x="30" y="17"/>
                  </a:cubicBezTo>
                  <a:cubicBezTo>
                    <a:pt x="31" y="19"/>
                    <a:pt x="33" y="19"/>
                    <a:pt x="35" y="20"/>
                  </a:cubicBezTo>
                  <a:cubicBezTo>
                    <a:pt x="36" y="22"/>
                    <a:pt x="34" y="22"/>
                    <a:pt x="33" y="22"/>
                  </a:cubicBezTo>
                  <a:cubicBezTo>
                    <a:pt x="32" y="24"/>
                    <a:pt x="33" y="26"/>
                    <a:pt x="33" y="28"/>
                  </a:cubicBezTo>
                  <a:cubicBezTo>
                    <a:pt x="33" y="29"/>
                    <a:pt x="31" y="29"/>
                    <a:pt x="31" y="29"/>
                  </a:cubicBezTo>
                  <a:cubicBezTo>
                    <a:pt x="29" y="30"/>
                    <a:pt x="31" y="33"/>
                    <a:pt x="29" y="33"/>
                  </a:cubicBezTo>
                  <a:cubicBezTo>
                    <a:pt x="27" y="34"/>
                    <a:pt x="26" y="35"/>
                    <a:pt x="26" y="36"/>
                  </a:cubicBezTo>
                  <a:cubicBezTo>
                    <a:pt x="25" y="38"/>
                    <a:pt x="24" y="38"/>
                    <a:pt x="22" y="39"/>
                  </a:cubicBezTo>
                  <a:cubicBezTo>
                    <a:pt x="20" y="40"/>
                    <a:pt x="20" y="43"/>
                    <a:pt x="19" y="44"/>
                  </a:cubicBezTo>
                  <a:cubicBezTo>
                    <a:pt x="18" y="46"/>
                    <a:pt x="16" y="45"/>
                    <a:pt x="15" y="47"/>
                  </a:cubicBezTo>
                  <a:cubicBezTo>
                    <a:pt x="13" y="48"/>
                    <a:pt x="12" y="44"/>
                    <a:pt x="11" y="46"/>
                  </a:cubicBezTo>
                  <a:cubicBezTo>
                    <a:pt x="10" y="47"/>
                    <a:pt x="6" y="49"/>
                    <a:pt x="7" y="50"/>
                  </a:cubicBezTo>
                  <a:cubicBezTo>
                    <a:pt x="7" y="52"/>
                    <a:pt x="10" y="52"/>
                    <a:pt x="10" y="54"/>
                  </a:cubicBezTo>
                  <a:cubicBezTo>
                    <a:pt x="9" y="57"/>
                    <a:pt x="11" y="57"/>
                    <a:pt x="13" y="58"/>
                  </a:cubicBezTo>
                  <a:cubicBezTo>
                    <a:pt x="13" y="60"/>
                    <a:pt x="14" y="62"/>
                    <a:pt x="14" y="64"/>
                  </a:cubicBezTo>
                  <a:cubicBezTo>
                    <a:pt x="14" y="64"/>
                    <a:pt x="11" y="64"/>
                    <a:pt x="10" y="64"/>
                  </a:cubicBezTo>
                  <a:cubicBezTo>
                    <a:pt x="9" y="64"/>
                    <a:pt x="8" y="65"/>
                    <a:pt x="7" y="65"/>
                  </a:cubicBezTo>
                  <a:cubicBezTo>
                    <a:pt x="7" y="65"/>
                    <a:pt x="6" y="64"/>
                    <a:pt x="5" y="64"/>
                  </a:cubicBezTo>
                  <a:cubicBezTo>
                    <a:pt x="4" y="64"/>
                    <a:pt x="0" y="66"/>
                    <a:pt x="0" y="67"/>
                  </a:cubicBezTo>
                  <a:cubicBezTo>
                    <a:pt x="2" y="69"/>
                    <a:pt x="3" y="70"/>
                    <a:pt x="5" y="72"/>
                  </a:cubicBezTo>
                  <a:cubicBezTo>
                    <a:pt x="5" y="72"/>
                    <a:pt x="11" y="72"/>
                    <a:pt x="11" y="72"/>
                  </a:cubicBezTo>
                  <a:cubicBezTo>
                    <a:pt x="11" y="73"/>
                    <a:pt x="9" y="74"/>
                    <a:pt x="8" y="74"/>
                  </a:cubicBezTo>
                  <a:cubicBezTo>
                    <a:pt x="7" y="75"/>
                    <a:pt x="4" y="73"/>
                    <a:pt x="4" y="75"/>
                  </a:cubicBezTo>
                  <a:cubicBezTo>
                    <a:pt x="4" y="77"/>
                    <a:pt x="9" y="80"/>
                    <a:pt x="11" y="82"/>
                  </a:cubicBezTo>
                  <a:cubicBezTo>
                    <a:pt x="12" y="83"/>
                    <a:pt x="13" y="83"/>
                    <a:pt x="15" y="83"/>
                  </a:cubicBezTo>
                  <a:cubicBezTo>
                    <a:pt x="17" y="82"/>
                    <a:pt x="20" y="81"/>
                    <a:pt x="21" y="79"/>
                  </a:cubicBezTo>
                  <a:cubicBezTo>
                    <a:pt x="21" y="79"/>
                    <a:pt x="20" y="78"/>
                    <a:pt x="19" y="78"/>
                  </a:cubicBezTo>
                  <a:cubicBezTo>
                    <a:pt x="19" y="77"/>
                    <a:pt x="20" y="77"/>
                    <a:pt x="20" y="77"/>
                  </a:cubicBezTo>
                  <a:cubicBezTo>
                    <a:pt x="21" y="76"/>
                    <a:pt x="20" y="75"/>
                    <a:pt x="21" y="75"/>
                  </a:cubicBezTo>
                  <a:cubicBezTo>
                    <a:pt x="21" y="75"/>
                    <a:pt x="23" y="75"/>
                    <a:pt x="23" y="75"/>
                  </a:cubicBezTo>
                  <a:cubicBezTo>
                    <a:pt x="23" y="76"/>
                    <a:pt x="21" y="76"/>
                    <a:pt x="22" y="77"/>
                  </a:cubicBezTo>
                  <a:cubicBezTo>
                    <a:pt x="22" y="77"/>
                    <a:pt x="23" y="77"/>
                    <a:pt x="23" y="77"/>
                  </a:cubicBezTo>
                  <a:cubicBezTo>
                    <a:pt x="23" y="78"/>
                    <a:pt x="22" y="78"/>
                    <a:pt x="22" y="78"/>
                  </a:cubicBezTo>
                  <a:cubicBezTo>
                    <a:pt x="21" y="78"/>
                    <a:pt x="23" y="78"/>
                    <a:pt x="23" y="78"/>
                  </a:cubicBezTo>
                  <a:cubicBezTo>
                    <a:pt x="23" y="79"/>
                    <a:pt x="22" y="79"/>
                    <a:pt x="22" y="80"/>
                  </a:cubicBezTo>
                  <a:cubicBezTo>
                    <a:pt x="21" y="80"/>
                    <a:pt x="23" y="81"/>
                    <a:pt x="24" y="82"/>
                  </a:cubicBezTo>
                  <a:cubicBezTo>
                    <a:pt x="25" y="83"/>
                    <a:pt x="23" y="85"/>
                    <a:pt x="22" y="87"/>
                  </a:cubicBezTo>
                  <a:cubicBezTo>
                    <a:pt x="22" y="88"/>
                    <a:pt x="23" y="89"/>
                    <a:pt x="24" y="90"/>
                  </a:cubicBezTo>
                  <a:cubicBezTo>
                    <a:pt x="24" y="92"/>
                    <a:pt x="24" y="93"/>
                    <a:pt x="24" y="95"/>
                  </a:cubicBezTo>
                  <a:cubicBezTo>
                    <a:pt x="24" y="97"/>
                    <a:pt x="23" y="100"/>
                    <a:pt x="23" y="101"/>
                  </a:cubicBezTo>
                  <a:cubicBezTo>
                    <a:pt x="23" y="101"/>
                    <a:pt x="24" y="99"/>
                    <a:pt x="24" y="99"/>
                  </a:cubicBezTo>
                  <a:cubicBezTo>
                    <a:pt x="25" y="100"/>
                    <a:pt x="26" y="106"/>
                    <a:pt x="26" y="107"/>
                  </a:cubicBezTo>
                  <a:cubicBezTo>
                    <a:pt x="27" y="109"/>
                    <a:pt x="29" y="112"/>
                    <a:pt x="30" y="115"/>
                  </a:cubicBezTo>
                  <a:cubicBezTo>
                    <a:pt x="31" y="118"/>
                    <a:pt x="31" y="121"/>
                    <a:pt x="32" y="124"/>
                  </a:cubicBezTo>
                  <a:cubicBezTo>
                    <a:pt x="34" y="128"/>
                    <a:pt x="37" y="131"/>
                    <a:pt x="39" y="134"/>
                  </a:cubicBezTo>
                  <a:cubicBezTo>
                    <a:pt x="40" y="137"/>
                    <a:pt x="40" y="140"/>
                    <a:pt x="41" y="143"/>
                  </a:cubicBezTo>
                  <a:cubicBezTo>
                    <a:pt x="43" y="146"/>
                    <a:pt x="45" y="149"/>
                    <a:pt x="48" y="146"/>
                  </a:cubicBezTo>
                  <a:cubicBezTo>
                    <a:pt x="50" y="145"/>
                    <a:pt x="50" y="144"/>
                    <a:pt x="50" y="143"/>
                  </a:cubicBezTo>
                  <a:cubicBezTo>
                    <a:pt x="50" y="141"/>
                    <a:pt x="52" y="140"/>
                    <a:pt x="53" y="139"/>
                  </a:cubicBezTo>
                  <a:cubicBezTo>
                    <a:pt x="54" y="138"/>
                    <a:pt x="56" y="138"/>
                    <a:pt x="57" y="137"/>
                  </a:cubicBezTo>
                  <a:cubicBezTo>
                    <a:pt x="58" y="136"/>
                    <a:pt x="57" y="133"/>
                    <a:pt x="57" y="132"/>
                  </a:cubicBezTo>
                  <a:cubicBezTo>
                    <a:pt x="56" y="128"/>
                    <a:pt x="61" y="125"/>
                    <a:pt x="60" y="122"/>
                  </a:cubicBezTo>
                  <a:cubicBezTo>
                    <a:pt x="59" y="119"/>
                    <a:pt x="58" y="116"/>
                    <a:pt x="58" y="113"/>
                  </a:cubicBezTo>
                  <a:cubicBezTo>
                    <a:pt x="58" y="109"/>
                    <a:pt x="62" y="108"/>
                    <a:pt x="65" y="107"/>
                  </a:cubicBezTo>
                  <a:cubicBezTo>
                    <a:pt x="66" y="106"/>
                    <a:pt x="69" y="106"/>
                    <a:pt x="69" y="105"/>
                  </a:cubicBezTo>
                  <a:cubicBezTo>
                    <a:pt x="70" y="103"/>
                    <a:pt x="71" y="102"/>
                    <a:pt x="72" y="101"/>
                  </a:cubicBezTo>
                  <a:cubicBezTo>
                    <a:pt x="75" y="98"/>
                    <a:pt x="78" y="95"/>
                    <a:pt x="81" y="93"/>
                  </a:cubicBezTo>
                  <a:cubicBezTo>
                    <a:pt x="82" y="92"/>
                    <a:pt x="83" y="90"/>
                    <a:pt x="84" y="89"/>
                  </a:cubicBezTo>
                  <a:cubicBezTo>
                    <a:pt x="85" y="88"/>
                    <a:pt x="87" y="88"/>
                    <a:pt x="88" y="87"/>
                  </a:cubicBezTo>
                  <a:cubicBezTo>
                    <a:pt x="89" y="86"/>
                    <a:pt x="90" y="85"/>
                    <a:pt x="91" y="84"/>
                  </a:cubicBezTo>
                  <a:cubicBezTo>
                    <a:pt x="92" y="83"/>
                    <a:pt x="90" y="82"/>
                    <a:pt x="90" y="81"/>
                  </a:cubicBezTo>
                  <a:cubicBezTo>
                    <a:pt x="91" y="79"/>
                    <a:pt x="94" y="79"/>
                    <a:pt x="95" y="78"/>
                  </a:cubicBezTo>
                  <a:cubicBezTo>
                    <a:pt x="96" y="78"/>
                    <a:pt x="98" y="75"/>
                    <a:pt x="98" y="74"/>
                  </a:cubicBezTo>
                  <a:cubicBezTo>
                    <a:pt x="98" y="76"/>
                    <a:pt x="96" y="76"/>
                    <a:pt x="97" y="78"/>
                  </a:cubicBezTo>
                  <a:cubicBezTo>
                    <a:pt x="99" y="79"/>
                    <a:pt x="100" y="76"/>
                    <a:pt x="100" y="76"/>
                  </a:cubicBezTo>
                  <a:cubicBezTo>
                    <a:pt x="101" y="77"/>
                    <a:pt x="100" y="78"/>
                    <a:pt x="101" y="78"/>
                  </a:cubicBezTo>
                  <a:cubicBezTo>
                    <a:pt x="102" y="75"/>
                    <a:pt x="101" y="72"/>
                    <a:pt x="99" y="69"/>
                  </a:cubicBezTo>
                  <a:cubicBezTo>
                    <a:pt x="98" y="67"/>
                    <a:pt x="96" y="65"/>
                    <a:pt x="97" y="62"/>
                  </a:cubicBezTo>
                  <a:cubicBezTo>
                    <a:pt x="98" y="59"/>
                    <a:pt x="103" y="61"/>
                    <a:pt x="100" y="58"/>
                  </a:cubicBezTo>
                  <a:cubicBezTo>
                    <a:pt x="99" y="57"/>
                    <a:pt x="97" y="56"/>
                    <a:pt x="98" y="54"/>
                  </a:cubicBezTo>
                  <a:cubicBezTo>
                    <a:pt x="99" y="53"/>
                    <a:pt x="100" y="54"/>
                    <a:pt x="102" y="55"/>
                  </a:cubicBezTo>
                  <a:cubicBezTo>
                    <a:pt x="103" y="56"/>
                    <a:pt x="104" y="55"/>
                    <a:pt x="104" y="57"/>
                  </a:cubicBezTo>
                  <a:cubicBezTo>
                    <a:pt x="104" y="58"/>
                    <a:pt x="104" y="59"/>
                    <a:pt x="106" y="60"/>
                  </a:cubicBezTo>
                  <a:cubicBezTo>
                    <a:pt x="107" y="60"/>
                    <a:pt x="109" y="60"/>
                    <a:pt x="110" y="60"/>
                  </a:cubicBezTo>
                  <a:cubicBezTo>
                    <a:pt x="111" y="60"/>
                    <a:pt x="113" y="61"/>
                    <a:pt x="114" y="60"/>
                  </a:cubicBezTo>
                  <a:cubicBezTo>
                    <a:pt x="119" y="59"/>
                    <a:pt x="115" y="65"/>
                    <a:pt x="113" y="66"/>
                  </a:cubicBezTo>
                  <a:cubicBezTo>
                    <a:pt x="110" y="66"/>
                    <a:pt x="112" y="70"/>
                    <a:pt x="112" y="71"/>
                  </a:cubicBezTo>
                  <a:cubicBezTo>
                    <a:pt x="113" y="71"/>
                    <a:pt x="115" y="67"/>
                    <a:pt x="115" y="68"/>
                  </a:cubicBezTo>
                  <a:cubicBezTo>
                    <a:pt x="115" y="71"/>
                    <a:pt x="117" y="74"/>
                    <a:pt x="117" y="7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7" name="Freeform 702"/>
            <p:cNvSpPr>
              <a:spLocks/>
            </p:cNvSpPr>
            <p:nvPr/>
          </p:nvSpPr>
          <p:spPr bwMode="auto">
            <a:xfrm>
              <a:off x="15926311" y="7669658"/>
              <a:ext cx="382165" cy="917438"/>
            </a:xfrm>
            <a:custGeom>
              <a:avLst/>
              <a:gdLst>
                <a:gd name="T0" fmla="*/ 37 w 41"/>
                <a:gd name="T1" fmla="*/ 37 h 98"/>
                <a:gd name="T2" fmla="*/ 34 w 41"/>
                <a:gd name="T3" fmla="*/ 35 h 98"/>
                <a:gd name="T4" fmla="*/ 31 w 41"/>
                <a:gd name="T5" fmla="*/ 29 h 98"/>
                <a:gd name="T6" fmla="*/ 32 w 41"/>
                <a:gd name="T7" fmla="*/ 25 h 98"/>
                <a:gd name="T8" fmla="*/ 25 w 41"/>
                <a:gd name="T9" fmla="*/ 22 h 98"/>
                <a:gd name="T10" fmla="*/ 30 w 41"/>
                <a:gd name="T11" fmla="*/ 10 h 98"/>
                <a:gd name="T12" fmla="*/ 28 w 41"/>
                <a:gd name="T13" fmla="*/ 6 h 98"/>
                <a:gd name="T14" fmla="*/ 23 w 41"/>
                <a:gd name="T15" fmla="*/ 2 h 98"/>
                <a:gd name="T16" fmla="*/ 22 w 41"/>
                <a:gd name="T17" fmla="*/ 9 h 98"/>
                <a:gd name="T18" fmla="*/ 18 w 41"/>
                <a:gd name="T19" fmla="*/ 9 h 98"/>
                <a:gd name="T20" fmla="*/ 13 w 41"/>
                <a:gd name="T21" fmla="*/ 15 h 98"/>
                <a:gd name="T22" fmla="*/ 11 w 41"/>
                <a:gd name="T23" fmla="*/ 21 h 98"/>
                <a:gd name="T24" fmla="*/ 6 w 41"/>
                <a:gd name="T25" fmla="*/ 25 h 98"/>
                <a:gd name="T26" fmla="*/ 2 w 41"/>
                <a:gd name="T27" fmla="*/ 35 h 98"/>
                <a:gd name="T28" fmla="*/ 0 w 41"/>
                <a:gd name="T29" fmla="*/ 40 h 98"/>
                <a:gd name="T30" fmla="*/ 4 w 41"/>
                <a:gd name="T31" fmla="*/ 44 h 98"/>
                <a:gd name="T32" fmla="*/ 7 w 41"/>
                <a:gd name="T33" fmla="*/ 52 h 98"/>
                <a:gd name="T34" fmla="*/ 11 w 41"/>
                <a:gd name="T35" fmla="*/ 58 h 98"/>
                <a:gd name="T36" fmla="*/ 11 w 41"/>
                <a:gd name="T37" fmla="*/ 64 h 98"/>
                <a:gd name="T38" fmla="*/ 12 w 41"/>
                <a:gd name="T39" fmla="*/ 66 h 98"/>
                <a:gd name="T40" fmla="*/ 14 w 41"/>
                <a:gd name="T41" fmla="*/ 66 h 98"/>
                <a:gd name="T42" fmla="*/ 17 w 41"/>
                <a:gd name="T43" fmla="*/ 65 h 98"/>
                <a:gd name="T44" fmla="*/ 22 w 41"/>
                <a:gd name="T45" fmla="*/ 64 h 98"/>
                <a:gd name="T46" fmla="*/ 25 w 41"/>
                <a:gd name="T47" fmla="*/ 72 h 98"/>
                <a:gd name="T48" fmla="*/ 29 w 41"/>
                <a:gd name="T49" fmla="*/ 80 h 98"/>
                <a:gd name="T50" fmla="*/ 30 w 41"/>
                <a:gd name="T51" fmla="*/ 85 h 98"/>
                <a:gd name="T52" fmla="*/ 29 w 41"/>
                <a:gd name="T53" fmla="*/ 88 h 98"/>
                <a:gd name="T54" fmla="*/ 29 w 41"/>
                <a:gd name="T55" fmla="*/ 98 h 98"/>
                <a:gd name="T56" fmla="*/ 34 w 41"/>
                <a:gd name="T57" fmla="*/ 85 h 98"/>
                <a:gd name="T58" fmla="*/ 28 w 41"/>
                <a:gd name="T59" fmla="*/ 71 h 98"/>
                <a:gd name="T60" fmla="*/ 30 w 41"/>
                <a:gd name="T61" fmla="*/ 65 h 98"/>
                <a:gd name="T62" fmla="*/ 26 w 41"/>
                <a:gd name="T63" fmla="*/ 49 h 98"/>
                <a:gd name="T64" fmla="*/ 34 w 41"/>
                <a:gd name="T65" fmla="*/ 44 h 98"/>
                <a:gd name="T66" fmla="*/ 41 w 41"/>
                <a:gd name="T67" fmla="*/ 38 h 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41" h="98">
                  <a:moveTo>
                    <a:pt x="39" y="38"/>
                  </a:moveTo>
                  <a:cubicBezTo>
                    <a:pt x="38" y="38"/>
                    <a:pt x="37" y="39"/>
                    <a:pt x="37" y="37"/>
                  </a:cubicBezTo>
                  <a:cubicBezTo>
                    <a:pt x="37" y="37"/>
                    <a:pt x="37" y="36"/>
                    <a:pt x="37" y="36"/>
                  </a:cubicBezTo>
                  <a:cubicBezTo>
                    <a:pt x="37" y="35"/>
                    <a:pt x="34" y="35"/>
                    <a:pt x="34" y="35"/>
                  </a:cubicBezTo>
                  <a:cubicBezTo>
                    <a:pt x="33" y="34"/>
                    <a:pt x="34" y="32"/>
                    <a:pt x="34" y="31"/>
                  </a:cubicBezTo>
                  <a:cubicBezTo>
                    <a:pt x="35" y="29"/>
                    <a:pt x="32" y="30"/>
                    <a:pt x="31" y="29"/>
                  </a:cubicBezTo>
                  <a:cubicBezTo>
                    <a:pt x="31" y="28"/>
                    <a:pt x="30" y="28"/>
                    <a:pt x="30" y="27"/>
                  </a:cubicBezTo>
                  <a:cubicBezTo>
                    <a:pt x="30" y="26"/>
                    <a:pt x="32" y="25"/>
                    <a:pt x="32" y="25"/>
                  </a:cubicBezTo>
                  <a:cubicBezTo>
                    <a:pt x="31" y="23"/>
                    <a:pt x="25" y="26"/>
                    <a:pt x="24" y="25"/>
                  </a:cubicBezTo>
                  <a:cubicBezTo>
                    <a:pt x="24" y="25"/>
                    <a:pt x="25" y="23"/>
                    <a:pt x="25" y="22"/>
                  </a:cubicBezTo>
                  <a:cubicBezTo>
                    <a:pt x="24" y="21"/>
                    <a:pt x="27" y="19"/>
                    <a:pt x="27" y="18"/>
                  </a:cubicBezTo>
                  <a:cubicBezTo>
                    <a:pt x="29" y="15"/>
                    <a:pt x="31" y="13"/>
                    <a:pt x="30" y="10"/>
                  </a:cubicBezTo>
                  <a:cubicBezTo>
                    <a:pt x="30" y="9"/>
                    <a:pt x="31" y="8"/>
                    <a:pt x="31" y="7"/>
                  </a:cubicBezTo>
                  <a:cubicBezTo>
                    <a:pt x="31" y="5"/>
                    <a:pt x="29" y="7"/>
                    <a:pt x="28" y="6"/>
                  </a:cubicBezTo>
                  <a:cubicBezTo>
                    <a:pt x="28" y="4"/>
                    <a:pt x="27" y="3"/>
                    <a:pt x="27" y="2"/>
                  </a:cubicBezTo>
                  <a:cubicBezTo>
                    <a:pt x="25" y="0"/>
                    <a:pt x="25" y="3"/>
                    <a:pt x="23" y="2"/>
                  </a:cubicBezTo>
                  <a:cubicBezTo>
                    <a:pt x="24" y="4"/>
                    <a:pt x="22" y="4"/>
                    <a:pt x="22" y="5"/>
                  </a:cubicBezTo>
                  <a:cubicBezTo>
                    <a:pt x="22" y="5"/>
                    <a:pt x="22" y="9"/>
                    <a:pt x="22" y="9"/>
                  </a:cubicBezTo>
                  <a:cubicBezTo>
                    <a:pt x="21" y="9"/>
                    <a:pt x="21" y="7"/>
                    <a:pt x="21" y="7"/>
                  </a:cubicBezTo>
                  <a:cubicBezTo>
                    <a:pt x="19" y="7"/>
                    <a:pt x="18" y="8"/>
                    <a:pt x="18" y="9"/>
                  </a:cubicBezTo>
                  <a:cubicBezTo>
                    <a:pt x="17" y="10"/>
                    <a:pt x="15" y="10"/>
                    <a:pt x="14" y="11"/>
                  </a:cubicBezTo>
                  <a:cubicBezTo>
                    <a:pt x="13" y="12"/>
                    <a:pt x="14" y="14"/>
                    <a:pt x="13" y="15"/>
                  </a:cubicBezTo>
                  <a:cubicBezTo>
                    <a:pt x="13" y="16"/>
                    <a:pt x="12" y="17"/>
                    <a:pt x="11" y="18"/>
                  </a:cubicBezTo>
                  <a:cubicBezTo>
                    <a:pt x="11" y="19"/>
                    <a:pt x="11" y="20"/>
                    <a:pt x="11" y="21"/>
                  </a:cubicBezTo>
                  <a:cubicBezTo>
                    <a:pt x="11" y="23"/>
                    <a:pt x="10" y="25"/>
                    <a:pt x="9" y="25"/>
                  </a:cubicBezTo>
                  <a:cubicBezTo>
                    <a:pt x="8" y="25"/>
                    <a:pt x="7" y="25"/>
                    <a:pt x="6" y="25"/>
                  </a:cubicBezTo>
                  <a:cubicBezTo>
                    <a:pt x="5" y="27"/>
                    <a:pt x="6" y="35"/>
                    <a:pt x="4" y="35"/>
                  </a:cubicBezTo>
                  <a:cubicBezTo>
                    <a:pt x="4" y="35"/>
                    <a:pt x="2" y="35"/>
                    <a:pt x="2" y="35"/>
                  </a:cubicBezTo>
                  <a:cubicBezTo>
                    <a:pt x="2" y="36"/>
                    <a:pt x="2" y="37"/>
                    <a:pt x="2" y="37"/>
                  </a:cubicBezTo>
                  <a:cubicBezTo>
                    <a:pt x="2" y="38"/>
                    <a:pt x="1" y="39"/>
                    <a:pt x="0" y="40"/>
                  </a:cubicBezTo>
                  <a:cubicBezTo>
                    <a:pt x="0" y="41"/>
                    <a:pt x="4" y="46"/>
                    <a:pt x="5" y="47"/>
                  </a:cubicBezTo>
                  <a:cubicBezTo>
                    <a:pt x="5" y="47"/>
                    <a:pt x="4" y="44"/>
                    <a:pt x="4" y="44"/>
                  </a:cubicBezTo>
                  <a:cubicBezTo>
                    <a:pt x="4" y="44"/>
                    <a:pt x="7" y="48"/>
                    <a:pt x="7" y="48"/>
                  </a:cubicBezTo>
                  <a:cubicBezTo>
                    <a:pt x="8" y="50"/>
                    <a:pt x="6" y="50"/>
                    <a:pt x="7" y="52"/>
                  </a:cubicBezTo>
                  <a:cubicBezTo>
                    <a:pt x="6" y="51"/>
                    <a:pt x="8" y="51"/>
                    <a:pt x="9" y="52"/>
                  </a:cubicBezTo>
                  <a:cubicBezTo>
                    <a:pt x="10" y="54"/>
                    <a:pt x="11" y="56"/>
                    <a:pt x="11" y="58"/>
                  </a:cubicBezTo>
                  <a:cubicBezTo>
                    <a:pt x="11" y="58"/>
                    <a:pt x="10" y="67"/>
                    <a:pt x="10" y="67"/>
                  </a:cubicBezTo>
                  <a:cubicBezTo>
                    <a:pt x="11" y="67"/>
                    <a:pt x="11" y="64"/>
                    <a:pt x="11" y="64"/>
                  </a:cubicBezTo>
                  <a:cubicBezTo>
                    <a:pt x="11" y="64"/>
                    <a:pt x="11" y="67"/>
                    <a:pt x="11" y="67"/>
                  </a:cubicBezTo>
                  <a:cubicBezTo>
                    <a:pt x="11" y="67"/>
                    <a:pt x="12" y="66"/>
                    <a:pt x="12" y="66"/>
                  </a:cubicBezTo>
                  <a:cubicBezTo>
                    <a:pt x="12" y="66"/>
                    <a:pt x="12" y="68"/>
                    <a:pt x="12" y="68"/>
                  </a:cubicBezTo>
                  <a:cubicBezTo>
                    <a:pt x="13" y="68"/>
                    <a:pt x="13" y="66"/>
                    <a:pt x="14" y="66"/>
                  </a:cubicBezTo>
                  <a:cubicBezTo>
                    <a:pt x="14" y="66"/>
                    <a:pt x="14" y="67"/>
                    <a:pt x="14" y="67"/>
                  </a:cubicBezTo>
                  <a:cubicBezTo>
                    <a:pt x="14" y="67"/>
                    <a:pt x="17" y="66"/>
                    <a:pt x="17" y="65"/>
                  </a:cubicBezTo>
                  <a:cubicBezTo>
                    <a:pt x="18" y="65"/>
                    <a:pt x="23" y="62"/>
                    <a:pt x="21" y="61"/>
                  </a:cubicBezTo>
                  <a:cubicBezTo>
                    <a:pt x="22" y="61"/>
                    <a:pt x="21" y="63"/>
                    <a:pt x="22" y="64"/>
                  </a:cubicBezTo>
                  <a:cubicBezTo>
                    <a:pt x="23" y="64"/>
                    <a:pt x="24" y="64"/>
                    <a:pt x="24" y="65"/>
                  </a:cubicBezTo>
                  <a:cubicBezTo>
                    <a:pt x="25" y="67"/>
                    <a:pt x="25" y="70"/>
                    <a:pt x="25" y="72"/>
                  </a:cubicBezTo>
                  <a:cubicBezTo>
                    <a:pt x="26" y="75"/>
                    <a:pt x="26" y="77"/>
                    <a:pt x="28" y="79"/>
                  </a:cubicBezTo>
                  <a:cubicBezTo>
                    <a:pt x="28" y="79"/>
                    <a:pt x="29" y="80"/>
                    <a:pt x="29" y="80"/>
                  </a:cubicBezTo>
                  <a:cubicBezTo>
                    <a:pt x="29" y="82"/>
                    <a:pt x="30" y="82"/>
                    <a:pt x="30" y="82"/>
                  </a:cubicBezTo>
                  <a:cubicBezTo>
                    <a:pt x="31" y="83"/>
                    <a:pt x="29" y="85"/>
                    <a:pt x="30" y="85"/>
                  </a:cubicBezTo>
                  <a:cubicBezTo>
                    <a:pt x="30" y="85"/>
                    <a:pt x="30" y="85"/>
                    <a:pt x="31" y="85"/>
                  </a:cubicBezTo>
                  <a:cubicBezTo>
                    <a:pt x="31" y="86"/>
                    <a:pt x="29" y="87"/>
                    <a:pt x="29" y="88"/>
                  </a:cubicBezTo>
                  <a:cubicBezTo>
                    <a:pt x="29" y="90"/>
                    <a:pt x="30" y="88"/>
                    <a:pt x="31" y="89"/>
                  </a:cubicBezTo>
                  <a:cubicBezTo>
                    <a:pt x="31" y="89"/>
                    <a:pt x="29" y="97"/>
                    <a:pt x="29" y="98"/>
                  </a:cubicBezTo>
                  <a:cubicBezTo>
                    <a:pt x="31" y="96"/>
                    <a:pt x="32" y="92"/>
                    <a:pt x="33" y="90"/>
                  </a:cubicBezTo>
                  <a:cubicBezTo>
                    <a:pt x="34" y="88"/>
                    <a:pt x="35" y="87"/>
                    <a:pt x="34" y="85"/>
                  </a:cubicBezTo>
                  <a:cubicBezTo>
                    <a:pt x="33" y="83"/>
                    <a:pt x="33" y="82"/>
                    <a:pt x="33" y="80"/>
                  </a:cubicBezTo>
                  <a:cubicBezTo>
                    <a:pt x="32" y="78"/>
                    <a:pt x="27" y="74"/>
                    <a:pt x="28" y="71"/>
                  </a:cubicBezTo>
                  <a:cubicBezTo>
                    <a:pt x="28" y="71"/>
                    <a:pt x="30" y="70"/>
                    <a:pt x="30" y="69"/>
                  </a:cubicBezTo>
                  <a:cubicBezTo>
                    <a:pt x="29" y="67"/>
                    <a:pt x="30" y="67"/>
                    <a:pt x="30" y="65"/>
                  </a:cubicBezTo>
                  <a:cubicBezTo>
                    <a:pt x="31" y="62"/>
                    <a:pt x="27" y="60"/>
                    <a:pt x="26" y="58"/>
                  </a:cubicBezTo>
                  <a:cubicBezTo>
                    <a:pt x="23" y="56"/>
                    <a:pt x="25" y="52"/>
                    <a:pt x="26" y="49"/>
                  </a:cubicBezTo>
                  <a:cubicBezTo>
                    <a:pt x="26" y="47"/>
                    <a:pt x="27" y="47"/>
                    <a:pt x="29" y="47"/>
                  </a:cubicBezTo>
                  <a:cubicBezTo>
                    <a:pt x="31" y="47"/>
                    <a:pt x="33" y="45"/>
                    <a:pt x="34" y="44"/>
                  </a:cubicBezTo>
                  <a:cubicBezTo>
                    <a:pt x="36" y="43"/>
                    <a:pt x="37" y="44"/>
                    <a:pt x="39" y="42"/>
                  </a:cubicBezTo>
                  <a:cubicBezTo>
                    <a:pt x="40" y="40"/>
                    <a:pt x="41" y="39"/>
                    <a:pt x="41" y="38"/>
                  </a:cubicBezTo>
                  <a:cubicBezTo>
                    <a:pt x="41" y="38"/>
                    <a:pt x="40" y="38"/>
                    <a:pt x="39" y="3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8" name="Freeform 703"/>
            <p:cNvSpPr>
              <a:spLocks/>
            </p:cNvSpPr>
            <p:nvPr/>
          </p:nvSpPr>
          <p:spPr bwMode="auto">
            <a:xfrm>
              <a:off x="15747967" y="7781150"/>
              <a:ext cx="213379" cy="261215"/>
            </a:xfrm>
            <a:custGeom>
              <a:avLst/>
              <a:gdLst>
                <a:gd name="T0" fmla="*/ 21 w 23"/>
                <a:gd name="T1" fmla="*/ 26 h 28"/>
                <a:gd name="T2" fmla="*/ 20 w 23"/>
                <a:gd name="T3" fmla="*/ 17 h 28"/>
                <a:gd name="T4" fmla="*/ 18 w 23"/>
                <a:gd name="T5" fmla="*/ 16 h 28"/>
                <a:gd name="T6" fmla="*/ 16 w 23"/>
                <a:gd name="T7" fmla="*/ 18 h 28"/>
                <a:gd name="T8" fmla="*/ 17 w 23"/>
                <a:gd name="T9" fmla="*/ 13 h 28"/>
                <a:gd name="T10" fmla="*/ 18 w 23"/>
                <a:gd name="T11" fmla="*/ 7 h 28"/>
                <a:gd name="T12" fmla="*/ 14 w 23"/>
                <a:gd name="T13" fmla="*/ 7 h 28"/>
                <a:gd name="T14" fmla="*/ 10 w 23"/>
                <a:gd name="T15" fmla="*/ 7 h 28"/>
                <a:gd name="T16" fmla="*/ 8 w 23"/>
                <a:gd name="T17" fmla="*/ 4 h 28"/>
                <a:gd name="T18" fmla="*/ 6 w 23"/>
                <a:gd name="T19" fmla="*/ 2 h 28"/>
                <a:gd name="T20" fmla="*/ 2 w 23"/>
                <a:gd name="T21" fmla="*/ 1 h 28"/>
                <a:gd name="T22" fmla="*/ 4 w 23"/>
                <a:gd name="T23" fmla="*/ 5 h 28"/>
                <a:gd name="T24" fmla="*/ 1 w 23"/>
                <a:gd name="T25" fmla="*/ 9 h 28"/>
                <a:gd name="T26" fmla="*/ 3 w 23"/>
                <a:gd name="T27" fmla="*/ 16 h 28"/>
                <a:gd name="T28" fmla="*/ 5 w 23"/>
                <a:gd name="T29" fmla="*/ 25 h 28"/>
                <a:gd name="T30" fmla="*/ 6 w 23"/>
                <a:gd name="T31" fmla="*/ 22 h 28"/>
                <a:gd name="T32" fmla="*/ 7 w 23"/>
                <a:gd name="T33" fmla="*/ 24 h 28"/>
                <a:gd name="T34" fmla="*/ 7 w 23"/>
                <a:gd name="T35" fmla="*/ 23 h 28"/>
                <a:gd name="T36" fmla="*/ 8 w 23"/>
                <a:gd name="T37" fmla="*/ 21 h 28"/>
                <a:gd name="T38" fmla="*/ 13 w 23"/>
                <a:gd name="T39" fmla="*/ 22 h 28"/>
                <a:gd name="T40" fmla="*/ 11 w 23"/>
                <a:gd name="T41" fmla="*/ 16 h 28"/>
                <a:gd name="T42" fmla="*/ 13 w 23"/>
                <a:gd name="T43" fmla="*/ 19 h 28"/>
                <a:gd name="T44" fmla="*/ 17 w 23"/>
                <a:gd name="T45" fmla="*/ 20 h 28"/>
                <a:gd name="T46" fmla="*/ 18 w 23"/>
                <a:gd name="T47" fmla="*/ 22 h 28"/>
                <a:gd name="T48" fmla="*/ 19 w 23"/>
                <a:gd name="T49" fmla="*/ 28 h 28"/>
                <a:gd name="T50" fmla="*/ 21 w 23"/>
                <a:gd name="T51" fmla="*/ 26 h 28"/>
                <a:gd name="T52" fmla="*/ 21 w 23"/>
                <a:gd name="T53" fmla="*/ 26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3" h="28">
                  <a:moveTo>
                    <a:pt x="21" y="26"/>
                  </a:moveTo>
                  <a:cubicBezTo>
                    <a:pt x="22" y="24"/>
                    <a:pt x="20" y="19"/>
                    <a:pt x="20" y="17"/>
                  </a:cubicBezTo>
                  <a:cubicBezTo>
                    <a:pt x="20" y="17"/>
                    <a:pt x="19" y="13"/>
                    <a:pt x="18" y="16"/>
                  </a:cubicBezTo>
                  <a:cubicBezTo>
                    <a:pt x="18" y="16"/>
                    <a:pt x="17" y="17"/>
                    <a:pt x="16" y="18"/>
                  </a:cubicBezTo>
                  <a:cubicBezTo>
                    <a:pt x="16" y="17"/>
                    <a:pt x="14" y="13"/>
                    <a:pt x="17" y="13"/>
                  </a:cubicBezTo>
                  <a:cubicBezTo>
                    <a:pt x="19" y="12"/>
                    <a:pt x="23" y="6"/>
                    <a:pt x="18" y="7"/>
                  </a:cubicBezTo>
                  <a:cubicBezTo>
                    <a:pt x="17" y="8"/>
                    <a:pt x="15" y="7"/>
                    <a:pt x="14" y="7"/>
                  </a:cubicBezTo>
                  <a:cubicBezTo>
                    <a:pt x="13" y="7"/>
                    <a:pt x="11" y="7"/>
                    <a:pt x="10" y="7"/>
                  </a:cubicBezTo>
                  <a:cubicBezTo>
                    <a:pt x="8" y="6"/>
                    <a:pt x="8" y="5"/>
                    <a:pt x="8" y="4"/>
                  </a:cubicBezTo>
                  <a:cubicBezTo>
                    <a:pt x="8" y="2"/>
                    <a:pt x="7" y="3"/>
                    <a:pt x="6" y="2"/>
                  </a:cubicBezTo>
                  <a:cubicBezTo>
                    <a:pt x="4" y="1"/>
                    <a:pt x="3" y="0"/>
                    <a:pt x="2" y="1"/>
                  </a:cubicBezTo>
                  <a:cubicBezTo>
                    <a:pt x="1" y="3"/>
                    <a:pt x="3" y="4"/>
                    <a:pt x="4" y="5"/>
                  </a:cubicBezTo>
                  <a:cubicBezTo>
                    <a:pt x="7" y="8"/>
                    <a:pt x="2" y="6"/>
                    <a:pt x="1" y="9"/>
                  </a:cubicBezTo>
                  <a:cubicBezTo>
                    <a:pt x="0" y="12"/>
                    <a:pt x="2" y="14"/>
                    <a:pt x="3" y="16"/>
                  </a:cubicBezTo>
                  <a:cubicBezTo>
                    <a:pt x="5" y="19"/>
                    <a:pt x="6" y="22"/>
                    <a:pt x="5" y="25"/>
                  </a:cubicBezTo>
                  <a:cubicBezTo>
                    <a:pt x="6" y="26"/>
                    <a:pt x="6" y="23"/>
                    <a:pt x="6" y="22"/>
                  </a:cubicBezTo>
                  <a:cubicBezTo>
                    <a:pt x="6" y="23"/>
                    <a:pt x="6" y="24"/>
                    <a:pt x="7" y="24"/>
                  </a:cubicBezTo>
                  <a:cubicBezTo>
                    <a:pt x="7" y="24"/>
                    <a:pt x="7" y="23"/>
                    <a:pt x="7" y="23"/>
                  </a:cubicBezTo>
                  <a:cubicBezTo>
                    <a:pt x="8" y="26"/>
                    <a:pt x="8" y="23"/>
                    <a:pt x="8" y="21"/>
                  </a:cubicBezTo>
                  <a:cubicBezTo>
                    <a:pt x="8" y="22"/>
                    <a:pt x="12" y="25"/>
                    <a:pt x="13" y="22"/>
                  </a:cubicBezTo>
                  <a:cubicBezTo>
                    <a:pt x="13" y="21"/>
                    <a:pt x="12" y="16"/>
                    <a:pt x="11" y="16"/>
                  </a:cubicBezTo>
                  <a:cubicBezTo>
                    <a:pt x="12" y="16"/>
                    <a:pt x="13" y="18"/>
                    <a:pt x="13" y="19"/>
                  </a:cubicBezTo>
                  <a:cubicBezTo>
                    <a:pt x="14" y="20"/>
                    <a:pt x="17" y="18"/>
                    <a:pt x="17" y="20"/>
                  </a:cubicBezTo>
                  <a:cubicBezTo>
                    <a:pt x="17" y="21"/>
                    <a:pt x="18" y="20"/>
                    <a:pt x="18" y="22"/>
                  </a:cubicBezTo>
                  <a:cubicBezTo>
                    <a:pt x="18" y="24"/>
                    <a:pt x="18" y="26"/>
                    <a:pt x="19" y="28"/>
                  </a:cubicBezTo>
                  <a:cubicBezTo>
                    <a:pt x="20" y="27"/>
                    <a:pt x="20" y="27"/>
                    <a:pt x="21" y="26"/>
                  </a:cubicBezTo>
                  <a:cubicBezTo>
                    <a:pt x="22" y="25"/>
                    <a:pt x="20" y="27"/>
                    <a:pt x="21" y="2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09" name="Freeform 704"/>
            <p:cNvSpPr>
              <a:spLocks/>
            </p:cNvSpPr>
            <p:nvPr/>
          </p:nvSpPr>
          <p:spPr bwMode="auto">
            <a:xfrm>
              <a:off x="16149241" y="8071036"/>
              <a:ext cx="391721" cy="719934"/>
            </a:xfrm>
            <a:custGeom>
              <a:avLst/>
              <a:gdLst>
                <a:gd name="T0" fmla="*/ 40 w 42"/>
                <a:gd name="T1" fmla="*/ 30 h 77"/>
                <a:gd name="T2" fmla="*/ 41 w 42"/>
                <a:gd name="T3" fmla="*/ 27 h 77"/>
                <a:gd name="T4" fmla="*/ 39 w 42"/>
                <a:gd name="T5" fmla="*/ 24 h 77"/>
                <a:gd name="T6" fmla="*/ 36 w 42"/>
                <a:gd name="T7" fmla="*/ 20 h 77"/>
                <a:gd name="T8" fmla="*/ 35 w 42"/>
                <a:gd name="T9" fmla="*/ 15 h 77"/>
                <a:gd name="T10" fmla="*/ 30 w 42"/>
                <a:gd name="T11" fmla="*/ 12 h 77"/>
                <a:gd name="T12" fmla="*/ 25 w 42"/>
                <a:gd name="T13" fmla="*/ 14 h 77"/>
                <a:gd name="T14" fmla="*/ 21 w 42"/>
                <a:gd name="T15" fmla="*/ 14 h 77"/>
                <a:gd name="T16" fmla="*/ 17 w 42"/>
                <a:gd name="T17" fmla="*/ 16 h 77"/>
                <a:gd name="T18" fmla="*/ 19 w 42"/>
                <a:gd name="T19" fmla="*/ 12 h 77"/>
                <a:gd name="T20" fmla="*/ 19 w 42"/>
                <a:gd name="T21" fmla="*/ 9 h 77"/>
                <a:gd name="T22" fmla="*/ 18 w 42"/>
                <a:gd name="T23" fmla="*/ 5 h 77"/>
                <a:gd name="T24" fmla="*/ 15 w 42"/>
                <a:gd name="T25" fmla="*/ 4 h 77"/>
                <a:gd name="T26" fmla="*/ 9 w 42"/>
                <a:gd name="T27" fmla="*/ 1 h 77"/>
                <a:gd name="T28" fmla="*/ 4 w 42"/>
                <a:gd name="T29" fmla="*/ 4 h 77"/>
                <a:gd name="T30" fmla="*/ 1 w 42"/>
                <a:gd name="T31" fmla="*/ 8 h 77"/>
                <a:gd name="T32" fmla="*/ 0 w 42"/>
                <a:gd name="T33" fmla="*/ 13 h 77"/>
                <a:gd name="T34" fmla="*/ 3 w 42"/>
                <a:gd name="T35" fmla="*/ 16 h 77"/>
                <a:gd name="T36" fmla="*/ 6 w 42"/>
                <a:gd name="T37" fmla="*/ 20 h 77"/>
                <a:gd name="T38" fmla="*/ 5 w 42"/>
                <a:gd name="T39" fmla="*/ 24 h 77"/>
                <a:gd name="T40" fmla="*/ 5 w 42"/>
                <a:gd name="T41" fmla="*/ 27 h 77"/>
                <a:gd name="T42" fmla="*/ 4 w 42"/>
                <a:gd name="T43" fmla="*/ 28 h 77"/>
                <a:gd name="T44" fmla="*/ 6 w 42"/>
                <a:gd name="T45" fmla="*/ 33 h 77"/>
                <a:gd name="T46" fmla="*/ 9 w 42"/>
                <a:gd name="T47" fmla="*/ 37 h 77"/>
                <a:gd name="T48" fmla="*/ 10 w 42"/>
                <a:gd name="T49" fmla="*/ 42 h 77"/>
                <a:gd name="T50" fmla="*/ 6 w 42"/>
                <a:gd name="T51" fmla="*/ 52 h 77"/>
                <a:gd name="T52" fmla="*/ 5 w 42"/>
                <a:gd name="T53" fmla="*/ 55 h 77"/>
                <a:gd name="T54" fmla="*/ 4 w 42"/>
                <a:gd name="T55" fmla="*/ 58 h 77"/>
                <a:gd name="T56" fmla="*/ 5 w 42"/>
                <a:gd name="T57" fmla="*/ 62 h 77"/>
                <a:gd name="T58" fmla="*/ 11 w 42"/>
                <a:gd name="T59" fmla="*/ 69 h 77"/>
                <a:gd name="T60" fmla="*/ 13 w 42"/>
                <a:gd name="T61" fmla="*/ 72 h 77"/>
                <a:gd name="T62" fmla="*/ 16 w 42"/>
                <a:gd name="T63" fmla="*/ 72 h 77"/>
                <a:gd name="T64" fmla="*/ 18 w 42"/>
                <a:gd name="T65" fmla="*/ 74 h 77"/>
                <a:gd name="T66" fmla="*/ 19 w 42"/>
                <a:gd name="T67" fmla="*/ 76 h 77"/>
                <a:gd name="T68" fmla="*/ 21 w 42"/>
                <a:gd name="T69" fmla="*/ 76 h 77"/>
                <a:gd name="T70" fmla="*/ 23 w 42"/>
                <a:gd name="T71" fmla="*/ 74 h 77"/>
                <a:gd name="T72" fmla="*/ 16 w 42"/>
                <a:gd name="T73" fmla="*/ 69 h 77"/>
                <a:gd name="T74" fmla="*/ 13 w 42"/>
                <a:gd name="T75" fmla="*/ 67 h 77"/>
                <a:gd name="T76" fmla="*/ 15 w 42"/>
                <a:gd name="T77" fmla="*/ 67 h 77"/>
                <a:gd name="T78" fmla="*/ 12 w 42"/>
                <a:gd name="T79" fmla="*/ 60 h 77"/>
                <a:gd name="T80" fmla="*/ 11 w 42"/>
                <a:gd name="T81" fmla="*/ 58 h 77"/>
                <a:gd name="T82" fmla="*/ 9 w 42"/>
                <a:gd name="T83" fmla="*/ 56 h 77"/>
                <a:gd name="T84" fmla="*/ 11 w 42"/>
                <a:gd name="T85" fmla="*/ 48 h 77"/>
                <a:gd name="T86" fmla="*/ 13 w 42"/>
                <a:gd name="T87" fmla="*/ 43 h 77"/>
                <a:gd name="T88" fmla="*/ 14 w 42"/>
                <a:gd name="T89" fmla="*/ 36 h 77"/>
                <a:gd name="T90" fmla="*/ 17 w 42"/>
                <a:gd name="T91" fmla="*/ 40 h 77"/>
                <a:gd name="T92" fmla="*/ 22 w 42"/>
                <a:gd name="T93" fmla="*/ 41 h 77"/>
                <a:gd name="T94" fmla="*/ 27 w 42"/>
                <a:gd name="T95" fmla="*/ 44 h 77"/>
                <a:gd name="T96" fmla="*/ 24 w 42"/>
                <a:gd name="T97" fmla="*/ 38 h 77"/>
                <a:gd name="T98" fmla="*/ 28 w 42"/>
                <a:gd name="T99" fmla="*/ 33 h 77"/>
                <a:gd name="T100" fmla="*/ 34 w 42"/>
                <a:gd name="T101" fmla="*/ 32 h 77"/>
                <a:gd name="T102" fmla="*/ 38 w 42"/>
                <a:gd name="T103" fmla="*/ 33 h 77"/>
                <a:gd name="T104" fmla="*/ 40 w 42"/>
                <a:gd name="T105" fmla="*/ 30 h 77"/>
                <a:gd name="T106" fmla="*/ 40 w 42"/>
                <a:gd name="T107" fmla="*/ 30 h 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42" h="77">
                  <a:moveTo>
                    <a:pt x="40" y="30"/>
                  </a:moveTo>
                  <a:cubicBezTo>
                    <a:pt x="41" y="30"/>
                    <a:pt x="40" y="28"/>
                    <a:pt x="41" y="27"/>
                  </a:cubicBezTo>
                  <a:cubicBezTo>
                    <a:pt x="42" y="26"/>
                    <a:pt x="40" y="24"/>
                    <a:pt x="39" y="24"/>
                  </a:cubicBezTo>
                  <a:cubicBezTo>
                    <a:pt x="38" y="23"/>
                    <a:pt x="36" y="22"/>
                    <a:pt x="36" y="20"/>
                  </a:cubicBezTo>
                  <a:cubicBezTo>
                    <a:pt x="36" y="18"/>
                    <a:pt x="37" y="17"/>
                    <a:pt x="35" y="15"/>
                  </a:cubicBezTo>
                  <a:cubicBezTo>
                    <a:pt x="34" y="14"/>
                    <a:pt x="32" y="12"/>
                    <a:pt x="30" y="12"/>
                  </a:cubicBezTo>
                  <a:cubicBezTo>
                    <a:pt x="28" y="12"/>
                    <a:pt x="27" y="14"/>
                    <a:pt x="25" y="14"/>
                  </a:cubicBezTo>
                  <a:cubicBezTo>
                    <a:pt x="23" y="13"/>
                    <a:pt x="23" y="13"/>
                    <a:pt x="21" y="14"/>
                  </a:cubicBezTo>
                  <a:cubicBezTo>
                    <a:pt x="21" y="14"/>
                    <a:pt x="18" y="17"/>
                    <a:pt x="17" y="16"/>
                  </a:cubicBezTo>
                  <a:cubicBezTo>
                    <a:pt x="17" y="15"/>
                    <a:pt x="20" y="13"/>
                    <a:pt x="19" y="12"/>
                  </a:cubicBezTo>
                  <a:cubicBezTo>
                    <a:pt x="17" y="11"/>
                    <a:pt x="19" y="10"/>
                    <a:pt x="19" y="9"/>
                  </a:cubicBezTo>
                  <a:cubicBezTo>
                    <a:pt x="19" y="8"/>
                    <a:pt x="19" y="5"/>
                    <a:pt x="18" y="5"/>
                  </a:cubicBezTo>
                  <a:cubicBezTo>
                    <a:pt x="16" y="6"/>
                    <a:pt x="14" y="6"/>
                    <a:pt x="15" y="4"/>
                  </a:cubicBezTo>
                  <a:cubicBezTo>
                    <a:pt x="16" y="0"/>
                    <a:pt x="11" y="0"/>
                    <a:pt x="9" y="1"/>
                  </a:cubicBezTo>
                  <a:cubicBezTo>
                    <a:pt x="8" y="3"/>
                    <a:pt x="6" y="4"/>
                    <a:pt x="4" y="4"/>
                  </a:cubicBezTo>
                  <a:cubicBezTo>
                    <a:pt x="2" y="4"/>
                    <a:pt x="1" y="7"/>
                    <a:pt x="1" y="8"/>
                  </a:cubicBezTo>
                  <a:cubicBezTo>
                    <a:pt x="1" y="10"/>
                    <a:pt x="0" y="11"/>
                    <a:pt x="0" y="13"/>
                  </a:cubicBezTo>
                  <a:cubicBezTo>
                    <a:pt x="0" y="15"/>
                    <a:pt x="1" y="15"/>
                    <a:pt x="3" y="16"/>
                  </a:cubicBezTo>
                  <a:cubicBezTo>
                    <a:pt x="4" y="18"/>
                    <a:pt x="5" y="19"/>
                    <a:pt x="6" y="20"/>
                  </a:cubicBezTo>
                  <a:cubicBezTo>
                    <a:pt x="7" y="22"/>
                    <a:pt x="5" y="23"/>
                    <a:pt x="5" y="24"/>
                  </a:cubicBezTo>
                  <a:cubicBezTo>
                    <a:pt x="5" y="25"/>
                    <a:pt x="6" y="26"/>
                    <a:pt x="5" y="27"/>
                  </a:cubicBezTo>
                  <a:cubicBezTo>
                    <a:pt x="5" y="27"/>
                    <a:pt x="4" y="27"/>
                    <a:pt x="4" y="28"/>
                  </a:cubicBezTo>
                  <a:cubicBezTo>
                    <a:pt x="3" y="29"/>
                    <a:pt x="5" y="32"/>
                    <a:pt x="6" y="33"/>
                  </a:cubicBezTo>
                  <a:cubicBezTo>
                    <a:pt x="7" y="34"/>
                    <a:pt x="8" y="35"/>
                    <a:pt x="9" y="37"/>
                  </a:cubicBezTo>
                  <a:cubicBezTo>
                    <a:pt x="9" y="39"/>
                    <a:pt x="9" y="40"/>
                    <a:pt x="10" y="42"/>
                  </a:cubicBezTo>
                  <a:cubicBezTo>
                    <a:pt x="11" y="46"/>
                    <a:pt x="8" y="49"/>
                    <a:pt x="6" y="52"/>
                  </a:cubicBezTo>
                  <a:cubicBezTo>
                    <a:pt x="6" y="53"/>
                    <a:pt x="5" y="54"/>
                    <a:pt x="5" y="55"/>
                  </a:cubicBezTo>
                  <a:cubicBezTo>
                    <a:pt x="4" y="56"/>
                    <a:pt x="4" y="57"/>
                    <a:pt x="4" y="58"/>
                  </a:cubicBezTo>
                  <a:cubicBezTo>
                    <a:pt x="4" y="59"/>
                    <a:pt x="3" y="62"/>
                    <a:pt x="5" y="62"/>
                  </a:cubicBezTo>
                  <a:cubicBezTo>
                    <a:pt x="8" y="64"/>
                    <a:pt x="9" y="67"/>
                    <a:pt x="11" y="69"/>
                  </a:cubicBezTo>
                  <a:cubicBezTo>
                    <a:pt x="12" y="70"/>
                    <a:pt x="12" y="71"/>
                    <a:pt x="13" y="72"/>
                  </a:cubicBezTo>
                  <a:cubicBezTo>
                    <a:pt x="14" y="72"/>
                    <a:pt x="15" y="72"/>
                    <a:pt x="16" y="72"/>
                  </a:cubicBezTo>
                  <a:cubicBezTo>
                    <a:pt x="17" y="73"/>
                    <a:pt x="18" y="73"/>
                    <a:pt x="18" y="74"/>
                  </a:cubicBezTo>
                  <a:cubicBezTo>
                    <a:pt x="18" y="75"/>
                    <a:pt x="18" y="76"/>
                    <a:pt x="19" y="76"/>
                  </a:cubicBezTo>
                  <a:cubicBezTo>
                    <a:pt x="19" y="77"/>
                    <a:pt x="20" y="76"/>
                    <a:pt x="21" y="76"/>
                  </a:cubicBezTo>
                  <a:cubicBezTo>
                    <a:pt x="22" y="76"/>
                    <a:pt x="23" y="74"/>
                    <a:pt x="23" y="74"/>
                  </a:cubicBezTo>
                  <a:cubicBezTo>
                    <a:pt x="21" y="71"/>
                    <a:pt x="20" y="70"/>
                    <a:pt x="16" y="69"/>
                  </a:cubicBezTo>
                  <a:cubicBezTo>
                    <a:pt x="15" y="69"/>
                    <a:pt x="14" y="68"/>
                    <a:pt x="13" y="67"/>
                  </a:cubicBezTo>
                  <a:cubicBezTo>
                    <a:pt x="13" y="65"/>
                    <a:pt x="14" y="67"/>
                    <a:pt x="15" y="67"/>
                  </a:cubicBezTo>
                  <a:cubicBezTo>
                    <a:pt x="14" y="67"/>
                    <a:pt x="12" y="61"/>
                    <a:pt x="12" y="60"/>
                  </a:cubicBezTo>
                  <a:cubicBezTo>
                    <a:pt x="12" y="59"/>
                    <a:pt x="12" y="59"/>
                    <a:pt x="11" y="58"/>
                  </a:cubicBezTo>
                  <a:cubicBezTo>
                    <a:pt x="10" y="58"/>
                    <a:pt x="9" y="57"/>
                    <a:pt x="9" y="56"/>
                  </a:cubicBezTo>
                  <a:cubicBezTo>
                    <a:pt x="8" y="53"/>
                    <a:pt x="10" y="50"/>
                    <a:pt x="11" y="48"/>
                  </a:cubicBezTo>
                  <a:cubicBezTo>
                    <a:pt x="11" y="46"/>
                    <a:pt x="13" y="44"/>
                    <a:pt x="13" y="43"/>
                  </a:cubicBezTo>
                  <a:cubicBezTo>
                    <a:pt x="13" y="41"/>
                    <a:pt x="12" y="37"/>
                    <a:pt x="14" y="36"/>
                  </a:cubicBezTo>
                  <a:cubicBezTo>
                    <a:pt x="17" y="36"/>
                    <a:pt x="17" y="37"/>
                    <a:pt x="17" y="40"/>
                  </a:cubicBezTo>
                  <a:cubicBezTo>
                    <a:pt x="16" y="42"/>
                    <a:pt x="20" y="41"/>
                    <a:pt x="22" y="41"/>
                  </a:cubicBezTo>
                  <a:cubicBezTo>
                    <a:pt x="23" y="41"/>
                    <a:pt x="26" y="43"/>
                    <a:pt x="27" y="44"/>
                  </a:cubicBezTo>
                  <a:cubicBezTo>
                    <a:pt x="27" y="42"/>
                    <a:pt x="25" y="41"/>
                    <a:pt x="24" y="38"/>
                  </a:cubicBezTo>
                  <a:cubicBezTo>
                    <a:pt x="24" y="36"/>
                    <a:pt x="26" y="35"/>
                    <a:pt x="28" y="33"/>
                  </a:cubicBezTo>
                  <a:cubicBezTo>
                    <a:pt x="29" y="32"/>
                    <a:pt x="32" y="32"/>
                    <a:pt x="34" y="32"/>
                  </a:cubicBezTo>
                  <a:cubicBezTo>
                    <a:pt x="36" y="32"/>
                    <a:pt x="37" y="32"/>
                    <a:pt x="38" y="33"/>
                  </a:cubicBezTo>
                  <a:cubicBezTo>
                    <a:pt x="40" y="33"/>
                    <a:pt x="39" y="32"/>
                    <a:pt x="40" y="30"/>
                  </a:cubicBezTo>
                  <a:cubicBezTo>
                    <a:pt x="41" y="30"/>
                    <a:pt x="40" y="31"/>
                    <a:pt x="40" y="3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0" name="Freeform 705"/>
            <p:cNvSpPr>
              <a:spLocks/>
            </p:cNvSpPr>
            <p:nvPr/>
          </p:nvSpPr>
          <p:spPr bwMode="auto">
            <a:xfrm>
              <a:off x="16362618" y="7921315"/>
              <a:ext cx="356688" cy="729492"/>
            </a:xfrm>
            <a:custGeom>
              <a:avLst/>
              <a:gdLst>
                <a:gd name="T0" fmla="*/ 37 w 38"/>
                <a:gd name="T1" fmla="*/ 55 h 78"/>
                <a:gd name="T2" fmla="*/ 36 w 38"/>
                <a:gd name="T3" fmla="*/ 49 h 78"/>
                <a:gd name="T4" fmla="*/ 32 w 38"/>
                <a:gd name="T5" fmla="*/ 41 h 78"/>
                <a:gd name="T6" fmla="*/ 28 w 38"/>
                <a:gd name="T7" fmla="*/ 37 h 78"/>
                <a:gd name="T8" fmla="*/ 22 w 38"/>
                <a:gd name="T9" fmla="*/ 31 h 78"/>
                <a:gd name="T10" fmla="*/ 18 w 38"/>
                <a:gd name="T11" fmla="*/ 26 h 78"/>
                <a:gd name="T12" fmla="*/ 19 w 38"/>
                <a:gd name="T13" fmla="*/ 20 h 78"/>
                <a:gd name="T14" fmla="*/ 23 w 38"/>
                <a:gd name="T15" fmla="*/ 15 h 78"/>
                <a:gd name="T16" fmla="*/ 29 w 38"/>
                <a:gd name="T17" fmla="*/ 11 h 78"/>
                <a:gd name="T18" fmla="*/ 23 w 38"/>
                <a:gd name="T19" fmla="*/ 7 h 78"/>
                <a:gd name="T20" fmla="*/ 24 w 38"/>
                <a:gd name="T21" fmla="*/ 4 h 78"/>
                <a:gd name="T22" fmla="*/ 19 w 38"/>
                <a:gd name="T23" fmla="*/ 3 h 78"/>
                <a:gd name="T24" fmla="*/ 14 w 38"/>
                <a:gd name="T25" fmla="*/ 3 h 78"/>
                <a:gd name="T26" fmla="*/ 11 w 38"/>
                <a:gd name="T27" fmla="*/ 5 h 78"/>
                <a:gd name="T28" fmla="*/ 8 w 38"/>
                <a:gd name="T29" fmla="*/ 5 h 78"/>
                <a:gd name="T30" fmla="*/ 5 w 38"/>
                <a:gd name="T31" fmla="*/ 5 h 78"/>
                <a:gd name="T32" fmla="*/ 3 w 38"/>
                <a:gd name="T33" fmla="*/ 5 h 78"/>
                <a:gd name="T34" fmla="*/ 0 w 38"/>
                <a:gd name="T35" fmla="*/ 6 h 78"/>
                <a:gd name="T36" fmla="*/ 4 w 38"/>
                <a:gd name="T37" fmla="*/ 9 h 78"/>
                <a:gd name="T38" fmla="*/ 5 w 38"/>
                <a:gd name="T39" fmla="*/ 13 h 78"/>
                <a:gd name="T40" fmla="*/ 9 w 38"/>
                <a:gd name="T41" fmla="*/ 14 h 78"/>
                <a:gd name="T42" fmla="*/ 12 w 38"/>
                <a:gd name="T43" fmla="*/ 17 h 78"/>
                <a:gd name="T44" fmla="*/ 13 w 38"/>
                <a:gd name="T45" fmla="*/ 21 h 78"/>
                <a:gd name="T46" fmla="*/ 10 w 38"/>
                <a:gd name="T47" fmla="*/ 22 h 78"/>
                <a:gd name="T48" fmla="*/ 14 w 38"/>
                <a:gd name="T49" fmla="*/ 25 h 78"/>
                <a:gd name="T50" fmla="*/ 19 w 38"/>
                <a:gd name="T51" fmla="*/ 31 h 78"/>
                <a:gd name="T52" fmla="*/ 23 w 38"/>
                <a:gd name="T53" fmla="*/ 35 h 78"/>
                <a:gd name="T54" fmla="*/ 26 w 38"/>
                <a:gd name="T55" fmla="*/ 39 h 78"/>
                <a:gd name="T56" fmla="*/ 28 w 38"/>
                <a:gd name="T57" fmla="*/ 43 h 78"/>
                <a:gd name="T58" fmla="*/ 27 w 38"/>
                <a:gd name="T59" fmla="*/ 48 h 78"/>
                <a:gd name="T60" fmla="*/ 28 w 38"/>
                <a:gd name="T61" fmla="*/ 52 h 78"/>
                <a:gd name="T62" fmla="*/ 28 w 38"/>
                <a:gd name="T63" fmla="*/ 57 h 78"/>
                <a:gd name="T64" fmla="*/ 23 w 38"/>
                <a:gd name="T65" fmla="*/ 60 h 78"/>
                <a:gd name="T66" fmla="*/ 20 w 38"/>
                <a:gd name="T67" fmla="*/ 62 h 78"/>
                <a:gd name="T68" fmla="*/ 20 w 38"/>
                <a:gd name="T69" fmla="*/ 65 h 78"/>
                <a:gd name="T70" fmla="*/ 18 w 38"/>
                <a:gd name="T71" fmla="*/ 66 h 78"/>
                <a:gd name="T72" fmla="*/ 14 w 38"/>
                <a:gd name="T73" fmla="*/ 67 h 78"/>
                <a:gd name="T74" fmla="*/ 15 w 38"/>
                <a:gd name="T75" fmla="*/ 70 h 78"/>
                <a:gd name="T76" fmla="*/ 14 w 38"/>
                <a:gd name="T77" fmla="*/ 74 h 78"/>
                <a:gd name="T78" fmla="*/ 14 w 38"/>
                <a:gd name="T79" fmla="*/ 77 h 78"/>
                <a:gd name="T80" fmla="*/ 18 w 38"/>
                <a:gd name="T81" fmla="*/ 75 h 78"/>
                <a:gd name="T82" fmla="*/ 19 w 38"/>
                <a:gd name="T83" fmla="*/ 71 h 78"/>
                <a:gd name="T84" fmla="*/ 22 w 38"/>
                <a:gd name="T85" fmla="*/ 72 h 78"/>
                <a:gd name="T86" fmla="*/ 21 w 38"/>
                <a:gd name="T87" fmla="*/ 70 h 78"/>
                <a:gd name="T88" fmla="*/ 23 w 38"/>
                <a:gd name="T89" fmla="*/ 71 h 78"/>
                <a:gd name="T90" fmla="*/ 24 w 38"/>
                <a:gd name="T91" fmla="*/ 67 h 78"/>
                <a:gd name="T92" fmla="*/ 26 w 38"/>
                <a:gd name="T93" fmla="*/ 68 h 78"/>
                <a:gd name="T94" fmla="*/ 30 w 38"/>
                <a:gd name="T95" fmla="*/ 66 h 78"/>
                <a:gd name="T96" fmla="*/ 36 w 38"/>
                <a:gd name="T97" fmla="*/ 61 h 78"/>
                <a:gd name="T98" fmla="*/ 36 w 38"/>
                <a:gd name="T99" fmla="*/ 57 h 78"/>
                <a:gd name="T100" fmla="*/ 37 w 38"/>
                <a:gd name="T101" fmla="*/ 55 h 78"/>
                <a:gd name="T102" fmla="*/ 37 w 38"/>
                <a:gd name="T103" fmla="*/ 55 h 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38" h="78">
                  <a:moveTo>
                    <a:pt x="37" y="55"/>
                  </a:moveTo>
                  <a:cubicBezTo>
                    <a:pt x="36" y="54"/>
                    <a:pt x="36" y="52"/>
                    <a:pt x="36" y="49"/>
                  </a:cubicBezTo>
                  <a:cubicBezTo>
                    <a:pt x="35" y="46"/>
                    <a:pt x="34" y="44"/>
                    <a:pt x="32" y="41"/>
                  </a:cubicBezTo>
                  <a:cubicBezTo>
                    <a:pt x="31" y="39"/>
                    <a:pt x="30" y="38"/>
                    <a:pt x="28" y="37"/>
                  </a:cubicBezTo>
                  <a:cubicBezTo>
                    <a:pt x="26" y="35"/>
                    <a:pt x="23" y="34"/>
                    <a:pt x="22" y="31"/>
                  </a:cubicBezTo>
                  <a:cubicBezTo>
                    <a:pt x="22" y="29"/>
                    <a:pt x="20" y="28"/>
                    <a:pt x="18" y="26"/>
                  </a:cubicBezTo>
                  <a:cubicBezTo>
                    <a:pt x="17" y="25"/>
                    <a:pt x="18" y="21"/>
                    <a:pt x="19" y="20"/>
                  </a:cubicBezTo>
                  <a:cubicBezTo>
                    <a:pt x="21" y="19"/>
                    <a:pt x="23" y="17"/>
                    <a:pt x="23" y="15"/>
                  </a:cubicBezTo>
                  <a:cubicBezTo>
                    <a:pt x="24" y="14"/>
                    <a:pt x="28" y="12"/>
                    <a:pt x="29" y="11"/>
                  </a:cubicBezTo>
                  <a:cubicBezTo>
                    <a:pt x="27" y="10"/>
                    <a:pt x="25" y="9"/>
                    <a:pt x="23" y="7"/>
                  </a:cubicBezTo>
                  <a:cubicBezTo>
                    <a:pt x="21" y="6"/>
                    <a:pt x="24" y="6"/>
                    <a:pt x="24" y="4"/>
                  </a:cubicBezTo>
                  <a:cubicBezTo>
                    <a:pt x="24" y="4"/>
                    <a:pt x="19" y="3"/>
                    <a:pt x="19" y="3"/>
                  </a:cubicBezTo>
                  <a:cubicBezTo>
                    <a:pt x="17" y="2"/>
                    <a:pt x="15" y="0"/>
                    <a:pt x="14" y="3"/>
                  </a:cubicBezTo>
                  <a:cubicBezTo>
                    <a:pt x="13" y="4"/>
                    <a:pt x="12" y="4"/>
                    <a:pt x="11" y="5"/>
                  </a:cubicBezTo>
                  <a:cubicBezTo>
                    <a:pt x="9" y="8"/>
                    <a:pt x="9" y="4"/>
                    <a:pt x="8" y="5"/>
                  </a:cubicBezTo>
                  <a:cubicBezTo>
                    <a:pt x="6" y="6"/>
                    <a:pt x="6" y="5"/>
                    <a:pt x="5" y="5"/>
                  </a:cubicBezTo>
                  <a:cubicBezTo>
                    <a:pt x="4" y="6"/>
                    <a:pt x="3" y="6"/>
                    <a:pt x="3" y="5"/>
                  </a:cubicBezTo>
                  <a:cubicBezTo>
                    <a:pt x="3" y="4"/>
                    <a:pt x="1" y="6"/>
                    <a:pt x="0" y="6"/>
                  </a:cubicBezTo>
                  <a:cubicBezTo>
                    <a:pt x="0" y="7"/>
                    <a:pt x="3" y="9"/>
                    <a:pt x="4" y="9"/>
                  </a:cubicBezTo>
                  <a:cubicBezTo>
                    <a:pt x="5" y="11"/>
                    <a:pt x="4" y="12"/>
                    <a:pt x="5" y="13"/>
                  </a:cubicBezTo>
                  <a:cubicBezTo>
                    <a:pt x="5" y="15"/>
                    <a:pt x="8" y="15"/>
                    <a:pt x="9" y="14"/>
                  </a:cubicBezTo>
                  <a:cubicBezTo>
                    <a:pt x="11" y="13"/>
                    <a:pt x="12" y="16"/>
                    <a:pt x="12" y="17"/>
                  </a:cubicBezTo>
                  <a:cubicBezTo>
                    <a:pt x="13" y="19"/>
                    <a:pt x="15" y="19"/>
                    <a:pt x="13" y="21"/>
                  </a:cubicBezTo>
                  <a:cubicBezTo>
                    <a:pt x="11" y="22"/>
                    <a:pt x="10" y="19"/>
                    <a:pt x="10" y="22"/>
                  </a:cubicBezTo>
                  <a:cubicBezTo>
                    <a:pt x="10" y="24"/>
                    <a:pt x="13" y="24"/>
                    <a:pt x="14" y="25"/>
                  </a:cubicBezTo>
                  <a:cubicBezTo>
                    <a:pt x="16" y="27"/>
                    <a:pt x="17" y="29"/>
                    <a:pt x="19" y="31"/>
                  </a:cubicBezTo>
                  <a:cubicBezTo>
                    <a:pt x="20" y="33"/>
                    <a:pt x="22" y="33"/>
                    <a:pt x="23" y="35"/>
                  </a:cubicBezTo>
                  <a:cubicBezTo>
                    <a:pt x="24" y="37"/>
                    <a:pt x="24" y="38"/>
                    <a:pt x="26" y="39"/>
                  </a:cubicBezTo>
                  <a:cubicBezTo>
                    <a:pt x="27" y="40"/>
                    <a:pt x="26" y="42"/>
                    <a:pt x="28" y="43"/>
                  </a:cubicBezTo>
                  <a:cubicBezTo>
                    <a:pt x="29" y="44"/>
                    <a:pt x="28" y="47"/>
                    <a:pt x="27" y="48"/>
                  </a:cubicBezTo>
                  <a:cubicBezTo>
                    <a:pt x="26" y="49"/>
                    <a:pt x="27" y="51"/>
                    <a:pt x="28" y="52"/>
                  </a:cubicBezTo>
                  <a:cubicBezTo>
                    <a:pt x="28" y="54"/>
                    <a:pt x="28" y="55"/>
                    <a:pt x="28" y="57"/>
                  </a:cubicBezTo>
                  <a:cubicBezTo>
                    <a:pt x="26" y="59"/>
                    <a:pt x="26" y="59"/>
                    <a:pt x="23" y="60"/>
                  </a:cubicBezTo>
                  <a:cubicBezTo>
                    <a:pt x="21" y="60"/>
                    <a:pt x="24" y="63"/>
                    <a:pt x="20" y="62"/>
                  </a:cubicBezTo>
                  <a:cubicBezTo>
                    <a:pt x="18" y="62"/>
                    <a:pt x="20" y="64"/>
                    <a:pt x="20" y="65"/>
                  </a:cubicBezTo>
                  <a:cubicBezTo>
                    <a:pt x="21" y="67"/>
                    <a:pt x="19" y="66"/>
                    <a:pt x="18" y="66"/>
                  </a:cubicBezTo>
                  <a:cubicBezTo>
                    <a:pt x="16" y="66"/>
                    <a:pt x="15" y="66"/>
                    <a:pt x="14" y="67"/>
                  </a:cubicBezTo>
                  <a:cubicBezTo>
                    <a:pt x="11" y="69"/>
                    <a:pt x="13" y="69"/>
                    <a:pt x="15" y="70"/>
                  </a:cubicBezTo>
                  <a:cubicBezTo>
                    <a:pt x="16" y="70"/>
                    <a:pt x="14" y="73"/>
                    <a:pt x="14" y="74"/>
                  </a:cubicBezTo>
                  <a:cubicBezTo>
                    <a:pt x="13" y="74"/>
                    <a:pt x="13" y="78"/>
                    <a:pt x="14" y="77"/>
                  </a:cubicBezTo>
                  <a:cubicBezTo>
                    <a:pt x="16" y="76"/>
                    <a:pt x="17" y="75"/>
                    <a:pt x="18" y="75"/>
                  </a:cubicBezTo>
                  <a:cubicBezTo>
                    <a:pt x="22" y="74"/>
                    <a:pt x="20" y="73"/>
                    <a:pt x="19" y="71"/>
                  </a:cubicBezTo>
                  <a:cubicBezTo>
                    <a:pt x="20" y="71"/>
                    <a:pt x="21" y="73"/>
                    <a:pt x="22" y="72"/>
                  </a:cubicBezTo>
                  <a:cubicBezTo>
                    <a:pt x="23" y="71"/>
                    <a:pt x="21" y="70"/>
                    <a:pt x="21" y="70"/>
                  </a:cubicBezTo>
                  <a:cubicBezTo>
                    <a:pt x="21" y="69"/>
                    <a:pt x="23" y="71"/>
                    <a:pt x="23" y="71"/>
                  </a:cubicBezTo>
                  <a:cubicBezTo>
                    <a:pt x="22" y="71"/>
                    <a:pt x="23" y="67"/>
                    <a:pt x="24" y="67"/>
                  </a:cubicBezTo>
                  <a:cubicBezTo>
                    <a:pt x="24" y="66"/>
                    <a:pt x="26" y="68"/>
                    <a:pt x="26" y="68"/>
                  </a:cubicBezTo>
                  <a:cubicBezTo>
                    <a:pt x="28" y="68"/>
                    <a:pt x="29" y="67"/>
                    <a:pt x="30" y="66"/>
                  </a:cubicBezTo>
                  <a:cubicBezTo>
                    <a:pt x="31" y="65"/>
                    <a:pt x="36" y="63"/>
                    <a:pt x="36" y="61"/>
                  </a:cubicBezTo>
                  <a:cubicBezTo>
                    <a:pt x="36" y="60"/>
                    <a:pt x="35" y="59"/>
                    <a:pt x="36" y="57"/>
                  </a:cubicBezTo>
                  <a:cubicBezTo>
                    <a:pt x="36" y="56"/>
                    <a:pt x="38" y="57"/>
                    <a:pt x="37" y="55"/>
                  </a:cubicBezTo>
                  <a:cubicBezTo>
                    <a:pt x="36" y="54"/>
                    <a:pt x="38" y="56"/>
                    <a:pt x="37" y="5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1" name="Freeform 706"/>
            <p:cNvSpPr>
              <a:spLocks/>
            </p:cNvSpPr>
            <p:nvPr/>
          </p:nvSpPr>
          <p:spPr bwMode="auto">
            <a:xfrm>
              <a:off x="16279815" y="7978656"/>
              <a:ext cx="343950" cy="420492"/>
            </a:xfrm>
            <a:custGeom>
              <a:avLst/>
              <a:gdLst>
                <a:gd name="T0" fmla="*/ 37 w 37"/>
                <a:gd name="T1" fmla="*/ 38 h 45"/>
                <a:gd name="T2" fmla="*/ 35 w 37"/>
                <a:gd name="T3" fmla="*/ 35 h 45"/>
                <a:gd name="T4" fmla="*/ 33 w 37"/>
                <a:gd name="T5" fmla="*/ 32 h 45"/>
                <a:gd name="T6" fmla="*/ 30 w 37"/>
                <a:gd name="T7" fmla="*/ 28 h 45"/>
                <a:gd name="T8" fmla="*/ 26 w 37"/>
                <a:gd name="T9" fmla="*/ 22 h 45"/>
                <a:gd name="T10" fmla="*/ 22 w 37"/>
                <a:gd name="T11" fmla="*/ 18 h 45"/>
                <a:gd name="T12" fmla="*/ 19 w 37"/>
                <a:gd name="T13" fmla="*/ 15 h 45"/>
                <a:gd name="T14" fmla="*/ 22 w 37"/>
                <a:gd name="T15" fmla="*/ 14 h 45"/>
                <a:gd name="T16" fmla="*/ 21 w 37"/>
                <a:gd name="T17" fmla="*/ 10 h 45"/>
                <a:gd name="T18" fmla="*/ 14 w 37"/>
                <a:gd name="T19" fmla="*/ 8 h 45"/>
                <a:gd name="T20" fmla="*/ 13 w 37"/>
                <a:gd name="T21" fmla="*/ 4 h 45"/>
                <a:gd name="T22" fmla="*/ 9 w 37"/>
                <a:gd name="T23" fmla="*/ 0 h 45"/>
                <a:gd name="T24" fmla="*/ 7 w 37"/>
                <a:gd name="T25" fmla="*/ 0 h 45"/>
                <a:gd name="T26" fmla="*/ 8 w 37"/>
                <a:gd name="T27" fmla="*/ 4 h 45"/>
                <a:gd name="T28" fmla="*/ 8 w 37"/>
                <a:gd name="T29" fmla="*/ 7 h 45"/>
                <a:gd name="T30" fmla="*/ 4 w 37"/>
                <a:gd name="T31" fmla="*/ 5 h 45"/>
                <a:gd name="T32" fmla="*/ 0 w 37"/>
                <a:gd name="T33" fmla="*/ 10 h 45"/>
                <a:gd name="T34" fmla="*/ 4 w 37"/>
                <a:gd name="T35" fmla="*/ 15 h 45"/>
                <a:gd name="T36" fmla="*/ 4 w 37"/>
                <a:gd name="T37" fmla="*/ 22 h 45"/>
                <a:gd name="T38" fmla="*/ 3 w 37"/>
                <a:gd name="T39" fmla="*/ 26 h 45"/>
                <a:gd name="T40" fmla="*/ 7 w 37"/>
                <a:gd name="T41" fmla="*/ 25 h 45"/>
                <a:gd name="T42" fmla="*/ 10 w 37"/>
                <a:gd name="T43" fmla="*/ 23 h 45"/>
                <a:gd name="T44" fmla="*/ 15 w 37"/>
                <a:gd name="T45" fmla="*/ 22 h 45"/>
                <a:gd name="T46" fmla="*/ 23 w 37"/>
                <a:gd name="T47" fmla="*/ 28 h 45"/>
                <a:gd name="T48" fmla="*/ 27 w 37"/>
                <a:gd name="T49" fmla="*/ 36 h 45"/>
                <a:gd name="T50" fmla="*/ 27 w 37"/>
                <a:gd name="T51" fmla="*/ 39 h 45"/>
                <a:gd name="T52" fmla="*/ 25 w 37"/>
                <a:gd name="T53" fmla="*/ 43 h 45"/>
                <a:gd name="T54" fmla="*/ 29 w 37"/>
                <a:gd name="T55" fmla="*/ 43 h 45"/>
                <a:gd name="T56" fmla="*/ 32 w 37"/>
                <a:gd name="T57" fmla="*/ 42 h 45"/>
                <a:gd name="T58" fmla="*/ 35 w 37"/>
                <a:gd name="T59" fmla="*/ 42 h 45"/>
                <a:gd name="T60" fmla="*/ 37 w 37"/>
                <a:gd name="T61" fmla="*/ 38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37" h="45">
                  <a:moveTo>
                    <a:pt x="37" y="38"/>
                  </a:moveTo>
                  <a:cubicBezTo>
                    <a:pt x="37" y="37"/>
                    <a:pt x="36" y="37"/>
                    <a:pt x="35" y="35"/>
                  </a:cubicBezTo>
                  <a:cubicBezTo>
                    <a:pt x="35" y="33"/>
                    <a:pt x="34" y="34"/>
                    <a:pt x="33" y="32"/>
                  </a:cubicBezTo>
                  <a:cubicBezTo>
                    <a:pt x="32" y="30"/>
                    <a:pt x="32" y="29"/>
                    <a:pt x="30" y="28"/>
                  </a:cubicBezTo>
                  <a:cubicBezTo>
                    <a:pt x="28" y="26"/>
                    <a:pt x="27" y="24"/>
                    <a:pt x="26" y="22"/>
                  </a:cubicBezTo>
                  <a:cubicBezTo>
                    <a:pt x="25" y="21"/>
                    <a:pt x="23" y="19"/>
                    <a:pt x="22" y="18"/>
                  </a:cubicBezTo>
                  <a:cubicBezTo>
                    <a:pt x="20" y="17"/>
                    <a:pt x="19" y="18"/>
                    <a:pt x="19" y="15"/>
                  </a:cubicBezTo>
                  <a:cubicBezTo>
                    <a:pt x="19" y="14"/>
                    <a:pt x="21" y="16"/>
                    <a:pt x="22" y="14"/>
                  </a:cubicBezTo>
                  <a:cubicBezTo>
                    <a:pt x="24" y="13"/>
                    <a:pt x="22" y="12"/>
                    <a:pt x="21" y="10"/>
                  </a:cubicBezTo>
                  <a:cubicBezTo>
                    <a:pt x="19" y="5"/>
                    <a:pt x="16" y="11"/>
                    <a:pt x="14" y="8"/>
                  </a:cubicBezTo>
                  <a:cubicBezTo>
                    <a:pt x="13" y="7"/>
                    <a:pt x="14" y="5"/>
                    <a:pt x="13" y="4"/>
                  </a:cubicBezTo>
                  <a:cubicBezTo>
                    <a:pt x="12" y="3"/>
                    <a:pt x="10" y="2"/>
                    <a:pt x="9" y="0"/>
                  </a:cubicBezTo>
                  <a:cubicBezTo>
                    <a:pt x="9" y="0"/>
                    <a:pt x="7" y="0"/>
                    <a:pt x="7" y="0"/>
                  </a:cubicBezTo>
                  <a:cubicBezTo>
                    <a:pt x="6" y="1"/>
                    <a:pt x="8" y="3"/>
                    <a:pt x="8" y="4"/>
                  </a:cubicBezTo>
                  <a:cubicBezTo>
                    <a:pt x="8" y="5"/>
                    <a:pt x="9" y="7"/>
                    <a:pt x="8" y="7"/>
                  </a:cubicBezTo>
                  <a:cubicBezTo>
                    <a:pt x="6" y="7"/>
                    <a:pt x="6" y="5"/>
                    <a:pt x="4" y="5"/>
                  </a:cubicBezTo>
                  <a:cubicBezTo>
                    <a:pt x="3" y="4"/>
                    <a:pt x="0" y="10"/>
                    <a:pt x="0" y="10"/>
                  </a:cubicBezTo>
                  <a:cubicBezTo>
                    <a:pt x="1" y="13"/>
                    <a:pt x="0" y="17"/>
                    <a:pt x="4" y="15"/>
                  </a:cubicBezTo>
                  <a:cubicBezTo>
                    <a:pt x="6" y="14"/>
                    <a:pt x="4" y="22"/>
                    <a:pt x="4" y="22"/>
                  </a:cubicBezTo>
                  <a:cubicBezTo>
                    <a:pt x="6" y="23"/>
                    <a:pt x="4" y="24"/>
                    <a:pt x="3" y="26"/>
                  </a:cubicBezTo>
                  <a:cubicBezTo>
                    <a:pt x="3" y="27"/>
                    <a:pt x="6" y="25"/>
                    <a:pt x="7" y="25"/>
                  </a:cubicBezTo>
                  <a:cubicBezTo>
                    <a:pt x="7" y="24"/>
                    <a:pt x="9" y="23"/>
                    <a:pt x="10" y="23"/>
                  </a:cubicBezTo>
                  <a:cubicBezTo>
                    <a:pt x="12" y="24"/>
                    <a:pt x="13" y="24"/>
                    <a:pt x="15" y="22"/>
                  </a:cubicBezTo>
                  <a:cubicBezTo>
                    <a:pt x="17" y="21"/>
                    <a:pt x="24" y="25"/>
                    <a:pt x="23" y="28"/>
                  </a:cubicBezTo>
                  <a:cubicBezTo>
                    <a:pt x="21" y="32"/>
                    <a:pt x="25" y="33"/>
                    <a:pt x="27" y="36"/>
                  </a:cubicBezTo>
                  <a:cubicBezTo>
                    <a:pt x="27" y="37"/>
                    <a:pt x="27" y="38"/>
                    <a:pt x="27" y="39"/>
                  </a:cubicBezTo>
                  <a:cubicBezTo>
                    <a:pt x="27" y="40"/>
                    <a:pt x="26" y="42"/>
                    <a:pt x="25" y="43"/>
                  </a:cubicBezTo>
                  <a:cubicBezTo>
                    <a:pt x="26" y="43"/>
                    <a:pt x="29" y="45"/>
                    <a:pt x="29" y="43"/>
                  </a:cubicBezTo>
                  <a:cubicBezTo>
                    <a:pt x="29" y="42"/>
                    <a:pt x="31" y="41"/>
                    <a:pt x="32" y="42"/>
                  </a:cubicBezTo>
                  <a:cubicBezTo>
                    <a:pt x="33" y="43"/>
                    <a:pt x="34" y="43"/>
                    <a:pt x="35" y="42"/>
                  </a:cubicBezTo>
                  <a:cubicBezTo>
                    <a:pt x="37" y="42"/>
                    <a:pt x="37" y="40"/>
                    <a:pt x="37" y="3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2" name="Freeform 707"/>
            <p:cNvSpPr>
              <a:spLocks/>
            </p:cNvSpPr>
            <p:nvPr/>
          </p:nvSpPr>
          <p:spPr bwMode="auto">
            <a:xfrm>
              <a:off x="17754337" y="9119079"/>
              <a:ext cx="420383" cy="356781"/>
            </a:xfrm>
            <a:custGeom>
              <a:avLst/>
              <a:gdLst>
                <a:gd name="T0" fmla="*/ 45 w 45"/>
                <a:gd name="T1" fmla="*/ 29 h 38"/>
                <a:gd name="T2" fmla="*/ 45 w 45"/>
                <a:gd name="T3" fmla="*/ 26 h 38"/>
                <a:gd name="T4" fmla="*/ 45 w 45"/>
                <a:gd name="T5" fmla="*/ 24 h 38"/>
                <a:gd name="T6" fmla="*/ 45 w 45"/>
                <a:gd name="T7" fmla="*/ 15 h 38"/>
                <a:gd name="T8" fmla="*/ 45 w 45"/>
                <a:gd name="T9" fmla="*/ 6 h 38"/>
                <a:gd name="T10" fmla="*/ 35 w 45"/>
                <a:gd name="T11" fmla="*/ 3 h 38"/>
                <a:gd name="T12" fmla="*/ 30 w 45"/>
                <a:gd name="T13" fmla="*/ 0 h 38"/>
                <a:gd name="T14" fmla="*/ 26 w 45"/>
                <a:gd name="T15" fmla="*/ 3 h 38"/>
                <a:gd name="T16" fmla="*/ 22 w 45"/>
                <a:gd name="T17" fmla="*/ 5 h 38"/>
                <a:gd name="T18" fmla="*/ 18 w 45"/>
                <a:gd name="T19" fmla="*/ 10 h 38"/>
                <a:gd name="T20" fmla="*/ 14 w 45"/>
                <a:gd name="T21" fmla="*/ 8 h 38"/>
                <a:gd name="T22" fmla="*/ 11 w 45"/>
                <a:gd name="T23" fmla="*/ 5 h 38"/>
                <a:gd name="T24" fmla="*/ 9 w 45"/>
                <a:gd name="T25" fmla="*/ 6 h 38"/>
                <a:gd name="T26" fmla="*/ 7 w 45"/>
                <a:gd name="T27" fmla="*/ 5 h 38"/>
                <a:gd name="T28" fmla="*/ 4 w 45"/>
                <a:gd name="T29" fmla="*/ 6 h 38"/>
                <a:gd name="T30" fmla="*/ 0 w 45"/>
                <a:gd name="T31" fmla="*/ 7 h 38"/>
                <a:gd name="T32" fmla="*/ 3 w 45"/>
                <a:gd name="T33" fmla="*/ 8 h 38"/>
                <a:gd name="T34" fmla="*/ 4 w 45"/>
                <a:gd name="T35" fmla="*/ 11 h 38"/>
                <a:gd name="T36" fmla="*/ 7 w 45"/>
                <a:gd name="T37" fmla="*/ 14 h 38"/>
                <a:gd name="T38" fmla="*/ 9 w 45"/>
                <a:gd name="T39" fmla="*/ 8 h 38"/>
                <a:gd name="T40" fmla="*/ 10 w 45"/>
                <a:gd name="T41" fmla="*/ 12 h 38"/>
                <a:gd name="T42" fmla="*/ 15 w 45"/>
                <a:gd name="T43" fmla="*/ 12 h 38"/>
                <a:gd name="T44" fmla="*/ 18 w 45"/>
                <a:gd name="T45" fmla="*/ 15 h 38"/>
                <a:gd name="T46" fmla="*/ 27 w 45"/>
                <a:gd name="T47" fmla="*/ 19 h 38"/>
                <a:gd name="T48" fmla="*/ 32 w 45"/>
                <a:gd name="T49" fmla="*/ 22 h 38"/>
                <a:gd name="T50" fmla="*/ 34 w 45"/>
                <a:gd name="T51" fmla="*/ 26 h 38"/>
                <a:gd name="T52" fmla="*/ 36 w 45"/>
                <a:gd name="T53" fmla="*/ 27 h 38"/>
                <a:gd name="T54" fmla="*/ 34 w 45"/>
                <a:gd name="T55" fmla="*/ 28 h 38"/>
                <a:gd name="T56" fmla="*/ 36 w 45"/>
                <a:gd name="T57" fmla="*/ 29 h 38"/>
                <a:gd name="T58" fmla="*/ 35 w 45"/>
                <a:gd name="T59" fmla="*/ 30 h 38"/>
                <a:gd name="T60" fmla="*/ 32 w 45"/>
                <a:gd name="T61" fmla="*/ 31 h 38"/>
                <a:gd name="T62" fmla="*/ 29 w 45"/>
                <a:gd name="T63" fmla="*/ 34 h 38"/>
                <a:gd name="T64" fmla="*/ 34 w 45"/>
                <a:gd name="T65" fmla="*/ 35 h 38"/>
                <a:gd name="T66" fmla="*/ 36 w 45"/>
                <a:gd name="T67" fmla="*/ 31 h 38"/>
                <a:gd name="T68" fmla="*/ 36 w 45"/>
                <a:gd name="T69" fmla="*/ 33 h 38"/>
                <a:gd name="T70" fmla="*/ 40 w 45"/>
                <a:gd name="T71" fmla="*/ 32 h 38"/>
                <a:gd name="T72" fmla="*/ 45 w 45"/>
                <a:gd name="T73" fmla="*/ 38 h 38"/>
                <a:gd name="T74" fmla="*/ 45 w 45"/>
                <a:gd name="T75" fmla="*/ 29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5" h="38">
                  <a:moveTo>
                    <a:pt x="45" y="29"/>
                  </a:moveTo>
                  <a:cubicBezTo>
                    <a:pt x="45" y="28"/>
                    <a:pt x="44" y="27"/>
                    <a:pt x="45" y="26"/>
                  </a:cubicBezTo>
                  <a:cubicBezTo>
                    <a:pt x="45" y="25"/>
                    <a:pt x="45" y="25"/>
                    <a:pt x="45" y="24"/>
                  </a:cubicBezTo>
                  <a:cubicBezTo>
                    <a:pt x="45" y="21"/>
                    <a:pt x="45" y="18"/>
                    <a:pt x="45" y="15"/>
                  </a:cubicBezTo>
                  <a:cubicBezTo>
                    <a:pt x="45" y="12"/>
                    <a:pt x="45" y="9"/>
                    <a:pt x="45" y="6"/>
                  </a:cubicBezTo>
                  <a:cubicBezTo>
                    <a:pt x="45" y="6"/>
                    <a:pt x="36" y="3"/>
                    <a:pt x="35" y="3"/>
                  </a:cubicBezTo>
                  <a:cubicBezTo>
                    <a:pt x="33" y="2"/>
                    <a:pt x="32" y="1"/>
                    <a:pt x="30" y="0"/>
                  </a:cubicBezTo>
                  <a:cubicBezTo>
                    <a:pt x="27" y="0"/>
                    <a:pt x="27" y="2"/>
                    <a:pt x="26" y="3"/>
                  </a:cubicBezTo>
                  <a:cubicBezTo>
                    <a:pt x="26" y="4"/>
                    <a:pt x="23" y="4"/>
                    <a:pt x="22" y="5"/>
                  </a:cubicBezTo>
                  <a:cubicBezTo>
                    <a:pt x="21" y="7"/>
                    <a:pt x="20" y="9"/>
                    <a:pt x="18" y="10"/>
                  </a:cubicBezTo>
                  <a:cubicBezTo>
                    <a:pt x="16" y="11"/>
                    <a:pt x="14" y="10"/>
                    <a:pt x="14" y="8"/>
                  </a:cubicBezTo>
                  <a:cubicBezTo>
                    <a:pt x="13" y="6"/>
                    <a:pt x="12" y="6"/>
                    <a:pt x="11" y="5"/>
                  </a:cubicBezTo>
                  <a:cubicBezTo>
                    <a:pt x="11" y="3"/>
                    <a:pt x="10" y="5"/>
                    <a:pt x="9" y="6"/>
                  </a:cubicBezTo>
                  <a:cubicBezTo>
                    <a:pt x="8" y="6"/>
                    <a:pt x="7" y="5"/>
                    <a:pt x="7" y="5"/>
                  </a:cubicBezTo>
                  <a:cubicBezTo>
                    <a:pt x="6" y="5"/>
                    <a:pt x="5" y="6"/>
                    <a:pt x="4" y="6"/>
                  </a:cubicBezTo>
                  <a:cubicBezTo>
                    <a:pt x="4" y="7"/>
                    <a:pt x="0" y="6"/>
                    <a:pt x="0" y="7"/>
                  </a:cubicBezTo>
                  <a:cubicBezTo>
                    <a:pt x="0" y="8"/>
                    <a:pt x="2" y="8"/>
                    <a:pt x="3" y="8"/>
                  </a:cubicBezTo>
                  <a:cubicBezTo>
                    <a:pt x="4" y="9"/>
                    <a:pt x="4" y="10"/>
                    <a:pt x="4" y="11"/>
                  </a:cubicBezTo>
                  <a:cubicBezTo>
                    <a:pt x="4" y="13"/>
                    <a:pt x="7" y="13"/>
                    <a:pt x="7" y="14"/>
                  </a:cubicBezTo>
                  <a:cubicBezTo>
                    <a:pt x="7" y="12"/>
                    <a:pt x="7" y="9"/>
                    <a:pt x="9" y="8"/>
                  </a:cubicBezTo>
                  <a:cubicBezTo>
                    <a:pt x="7" y="9"/>
                    <a:pt x="8" y="11"/>
                    <a:pt x="10" y="12"/>
                  </a:cubicBezTo>
                  <a:cubicBezTo>
                    <a:pt x="12" y="13"/>
                    <a:pt x="13" y="13"/>
                    <a:pt x="15" y="12"/>
                  </a:cubicBezTo>
                  <a:cubicBezTo>
                    <a:pt x="12" y="13"/>
                    <a:pt x="17" y="15"/>
                    <a:pt x="18" y="15"/>
                  </a:cubicBezTo>
                  <a:cubicBezTo>
                    <a:pt x="21" y="16"/>
                    <a:pt x="24" y="18"/>
                    <a:pt x="27" y="19"/>
                  </a:cubicBezTo>
                  <a:cubicBezTo>
                    <a:pt x="29" y="20"/>
                    <a:pt x="31" y="21"/>
                    <a:pt x="32" y="22"/>
                  </a:cubicBezTo>
                  <a:cubicBezTo>
                    <a:pt x="32" y="24"/>
                    <a:pt x="33" y="25"/>
                    <a:pt x="34" y="26"/>
                  </a:cubicBezTo>
                  <a:cubicBezTo>
                    <a:pt x="34" y="26"/>
                    <a:pt x="36" y="27"/>
                    <a:pt x="36" y="27"/>
                  </a:cubicBezTo>
                  <a:cubicBezTo>
                    <a:pt x="36" y="27"/>
                    <a:pt x="34" y="28"/>
                    <a:pt x="34" y="28"/>
                  </a:cubicBezTo>
                  <a:cubicBezTo>
                    <a:pt x="34" y="28"/>
                    <a:pt x="36" y="28"/>
                    <a:pt x="36" y="29"/>
                  </a:cubicBezTo>
                  <a:cubicBezTo>
                    <a:pt x="36" y="28"/>
                    <a:pt x="35" y="29"/>
                    <a:pt x="35" y="30"/>
                  </a:cubicBezTo>
                  <a:cubicBezTo>
                    <a:pt x="34" y="31"/>
                    <a:pt x="33" y="30"/>
                    <a:pt x="32" y="31"/>
                  </a:cubicBezTo>
                  <a:cubicBezTo>
                    <a:pt x="31" y="31"/>
                    <a:pt x="28" y="34"/>
                    <a:pt x="29" y="34"/>
                  </a:cubicBezTo>
                  <a:cubicBezTo>
                    <a:pt x="30" y="35"/>
                    <a:pt x="32" y="35"/>
                    <a:pt x="34" y="35"/>
                  </a:cubicBezTo>
                  <a:cubicBezTo>
                    <a:pt x="34" y="34"/>
                    <a:pt x="35" y="30"/>
                    <a:pt x="36" y="31"/>
                  </a:cubicBezTo>
                  <a:cubicBezTo>
                    <a:pt x="36" y="32"/>
                    <a:pt x="33" y="33"/>
                    <a:pt x="36" y="33"/>
                  </a:cubicBezTo>
                  <a:cubicBezTo>
                    <a:pt x="38" y="34"/>
                    <a:pt x="39" y="34"/>
                    <a:pt x="40" y="32"/>
                  </a:cubicBezTo>
                  <a:cubicBezTo>
                    <a:pt x="39" y="34"/>
                    <a:pt x="44" y="37"/>
                    <a:pt x="45" y="38"/>
                  </a:cubicBezTo>
                  <a:cubicBezTo>
                    <a:pt x="45" y="35"/>
                    <a:pt x="45" y="32"/>
                    <a:pt x="45" y="2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3" name="Freeform 708"/>
            <p:cNvSpPr>
              <a:spLocks/>
            </p:cNvSpPr>
            <p:nvPr/>
          </p:nvSpPr>
          <p:spPr bwMode="auto">
            <a:xfrm>
              <a:off x="18165166" y="9176423"/>
              <a:ext cx="477708" cy="382265"/>
            </a:xfrm>
            <a:custGeom>
              <a:avLst/>
              <a:gdLst>
                <a:gd name="T0" fmla="*/ 50 w 51"/>
                <a:gd name="T1" fmla="*/ 39 h 41"/>
                <a:gd name="T2" fmla="*/ 45 w 51"/>
                <a:gd name="T3" fmla="*/ 37 h 41"/>
                <a:gd name="T4" fmla="*/ 47 w 51"/>
                <a:gd name="T5" fmla="*/ 36 h 41"/>
                <a:gd name="T6" fmla="*/ 42 w 51"/>
                <a:gd name="T7" fmla="*/ 34 h 41"/>
                <a:gd name="T8" fmla="*/ 38 w 51"/>
                <a:gd name="T9" fmla="*/ 30 h 41"/>
                <a:gd name="T10" fmla="*/ 37 w 51"/>
                <a:gd name="T11" fmla="*/ 28 h 41"/>
                <a:gd name="T12" fmla="*/ 34 w 51"/>
                <a:gd name="T13" fmla="*/ 26 h 41"/>
                <a:gd name="T14" fmla="*/ 29 w 51"/>
                <a:gd name="T15" fmla="*/ 21 h 41"/>
                <a:gd name="T16" fmla="*/ 34 w 51"/>
                <a:gd name="T17" fmla="*/ 21 h 41"/>
                <a:gd name="T18" fmla="*/ 34 w 51"/>
                <a:gd name="T19" fmla="*/ 18 h 41"/>
                <a:gd name="T20" fmla="*/ 31 w 51"/>
                <a:gd name="T21" fmla="*/ 17 h 41"/>
                <a:gd name="T22" fmla="*/ 25 w 51"/>
                <a:gd name="T23" fmla="*/ 12 h 41"/>
                <a:gd name="T24" fmla="*/ 19 w 51"/>
                <a:gd name="T25" fmla="*/ 7 h 41"/>
                <a:gd name="T26" fmla="*/ 16 w 51"/>
                <a:gd name="T27" fmla="*/ 6 h 41"/>
                <a:gd name="T28" fmla="*/ 13 w 51"/>
                <a:gd name="T29" fmla="*/ 4 h 41"/>
                <a:gd name="T30" fmla="*/ 8 w 51"/>
                <a:gd name="T31" fmla="*/ 2 h 41"/>
                <a:gd name="T32" fmla="*/ 1 w 51"/>
                <a:gd name="T33" fmla="*/ 0 h 41"/>
                <a:gd name="T34" fmla="*/ 1 w 51"/>
                <a:gd name="T35" fmla="*/ 10 h 41"/>
                <a:gd name="T36" fmla="*/ 1 w 51"/>
                <a:gd name="T37" fmla="*/ 20 h 41"/>
                <a:gd name="T38" fmla="*/ 1 w 51"/>
                <a:gd name="T39" fmla="*/ 25 h 41"/>
                <a:gd name="T40" fmla="*/ 1 w 51"/>
                <a:gd name="T41" fmla="*/ 30 h 41"/>
                <a:gd name="T42" fmla="*/ 4 w 51"/>
                <a:gd name="T43" fmla="*/ 33 h 41"/>
                <a:gd name="T44" fmla="*/ 13 w 51"/>
                <a:gd name="T45" fmla="*/ 31 h 41"/>
                <a:gd name="T46" fmla="*/ 9 w 51"/>
                <a:gd name="T47" fmla="*/ 28 h 41"/>
                <a:gd name="T48" fmla="*/ 14 w 51"/>
                <a:gd name="T49" fmla="*/ 30 h 41"/>
                <a:gd name="T50" fmla="*/ 13 w 51"/>
                <a:gd name="T51" fmla="*/ 26 h 41"/>
                <a:gd name="T52" fmla="*/ 15 w 51"/>
                <a:gd name="T53" fmla="*/ 27 h 41"/>
                <a:gd name="T54" fmla="*/ 18 w 51"/>
                <a:gd name="T55" fmla="*/ 25 h 41"/>
                <a:gd name="T56" fmla="*/ 26 w 51"/>
                <a:gd name="T57" fmla="*/ 27 h 41"/>
                <a:gd name="T58" fmla="*/ 31 w 51"/>
                <a:gd name="T59" fmla="*/ 33 h 41"/>
                <a:gd name="T60" fmla="*/ 36 w 51"/>
                <a:gd name="T61" fmla="*/ 38 h 41"/>
                <a:gd name="T62" fmla="*/ 45 w 51"/>
                <a:gd name="T63" fmla="*/ 40 h 41"/>
                <a:gd name="T64" fmla="*/ 48 w 51"/>
                <a:gd name="T65" fmla="*/ 40 h 41"/>
                <a:gd name="T66" fmla="*/ 50 w 51"/>
                <a:gd name="T67" fmla="*/ 39 h 41"/>
                <a:gd name="T68" fmla="*/ 50 w 51"/>
                <a:gd name="T69" fmla="*/ 39 h 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51" h="41">
                  <a:moveTo>
                    <a:pt x="50" y="39"/>
                  </a:moveTo>
                  <a:cubicBezTo>
                    <a:pt x="48" y="38"/>
                    <a:pt x="46" y="38"/>
                    <a:pt x="45" y="37"/>
                  </a:cubicBezTo>
                  <a:cubicBezTo>
                    <a:pt x="44" y="36"/>
                    <a:pt x="46" y="35"/>
                    <a:pt x="47" y="36"/>
                  </a:cubicBezTo>
                  <a:cubicBezTo>
                    <a:pt x="45" y="35"/>
                    <a:pt x="42" y="36"/>
                    <a:pt x="42" y="34"/>
                  </a:cubicBezTo>
                  <a:cubicBezTo>
                    <a:pt x="42" y="32"/>
                    <a:pt x="39" y="32"/>
                    <a:pt x="38" y="30"/>
                  </a:cubicBezTo>
                  <a:cubicBezTo>
                    <a:pt x="37" y="29"/>
                    <a:pt x="38" y="29"/>
                    <a:pt x="37" y="28"/>
                  </a:cubicBezTo>
                  <a:cubicBezTo>
                    <a:pt x="36" y="27"/>
                    <a:pt x="35" y="27"/>
                    <a:pt x="34" y="26"/>
                  </a:cubicBezTo>
                  <a:cubicBezTo>
                    <a:pt x="34" y="26"/>
                    <a:pt x="30" y="21"/>
                    <a:pt x="29" y="21"/>
                  </a:cubicBezTo>
                  <a:cubicBezTo>
                    <a:pt x="30" y="20"/>
                    <a:pt x="33" y="21"/>
                    <a:pt x="34" y="21"/>
                  </a:cubicBezTo>
                  <a:cubicBezTo>
                    <a:pt x="36" y="21"/>
                    <a:pt x="35" y="20"/>
                    <a:pt x="34" y="18"/>
                  </a:cubicBezTo>
                  <a:cubicBezTo>
                    <a:pt x="34" y="17"/>
                    <a:pt x="32" y="17"/>
                    <a:pt x="31" y="17"/>
                  </a:cubicBezTo>
                  <a:cubicBezTo>
                    <a:pt x="28" y="15"/>
                    <a:pt x="26" y="14"/>
                    <a:pt x="25" y="12"/>
                  </a:cubicBezTo>
                  <a:cubicBezTo>
                    <a:pt x="24" y="10"/>
                    <a:pt x="21" y="8"/>
                    <a:pt x="19" y="7"/>
                  </a:cubicBezTo>
                  <a:cubicBezTo>
                    <a:pt x="18" y="6"/>
                    <a:pt x="17" y="6"/>
                    <a:pt x="16" y="6"/>
                  </a:cubicBezTo>
                  <a:cubicBezTo>
                    <a:pt x="15" y="6"/>
                    <a:pt x="14" y="4"/>
                    <a:pt x="13" y="4"/>
                  </a:cubicBezTo>
                  <a:cubicBezTo>
                    <a:pt x="12" y="3"/>
                    <a:pt x="10" y="3"/>
                    <a:pt x="8" y="2"/>
                  </a:cubicBezTo>
                  <a:cubicBezTo>
                    <a:pt x="6" y="2"/>
                    <a:pt x="4" y="0"/>
                    <a:pt x="1" y="0"/>
                  </a:cubicBezTo>
                  <a:cubicBezTo>
                    <a:pt x="1" y="3"/>
                    <a:pt x="1" y="7"/>
                    <a:pt x="1" y="10"/>
                  </a:cubicBezTo>
                  <a:cubicBezTo>
                    <a:pt x="1" y="13"/>
                    <a:pt x="2" y="17"/>
                    <a:pt x="1" y="20"/>
                  </a:cubicBezTo>
                  <a:cubicBezTo>
                    <a:pt x="0" y="21"/>
                    <a:pt x="1" y="23"/>
                    <a:pt x="1" y="25"/>
                  </a:cubicBezTo>
                  <a:cubicBezTo>
                    <a:pt x="1" y="27"/>
                    <a:pt x="1" y="28"/>
                    <a:pt x="1" y="30"/>
                  </a:cubicBezTo>
                  <a:cubicBezTo>
                    <a:pt x="1" y="33"/>
                    <a:pt x="2" y="33"/>
                    <a:pt x="4" y="33"/>
                  </a:cubicBezTo>
                  <a:cubicBezTo>
                    <a:pt x="7" y="33"/>
                    <a:pt x="10" y="33"/>
                    <a:pt x="13" y="31"/>
                  </a:cubicBezTo>
                  <a:cubicBezTo>
                    <a:pt x="14" y="31"/>
                    <a:pt x="9" y="28"/>
                    <a:pt x="9" y="28"/>
                  </a:cubicBezTo>
                  <a:cubicBezTo>
                    <a:pt x="10" y="28"/>
                    <a:pt x="14" y="31"/>
                    <a:pt x="14" y="30"/>
                  </a:cubicBezTo>
                  <a:cubicBezTo>
                    <a:pt x="14" y="29"/>
                    <a:pt x="13" y="28"/>
                    <a:pt x="13" y="26"/>
                  </a:cubicBezTo>
                  <a:cubicBezTo>
                    <a:pt x="13" y="26"/>
                    <a:pt x="16" y="28"/>
                    <a:pt x="15" y="27"/>
                  </a:cubicBezTo>
                  <a:cubicBezTo>
                    <a:pt x="15" y="25"/>
                    <a:pt x="17" y="25"/>
                    <a:pt x="18" y="25"/>
                  </a:cubicBezTo>
                  <a:cubicBezTo>
                    <a:pt x="19" y="25"/>
                    <a:pt x="26" y="28"/>
                    <a:pt x="26" y="27"/>
                  </a:cubicBezTo>
                  <a:cubicBezTo>
                    <a:pt x="26" y="29"/>
                    <a:pt x="30" y="31"/>
                    <a:pt x="31" y="33"/>
                  </a:cubicBezTo>
                  <a:cubicBezTo>
                    <a:pt x="32" y="35"/>
                    <a:pt x="34" y="38"/>
                    <a:pt x="36" y="38"/>
                  </a:cubicBezTo>
                  <a:cubicBezTo>
                    <a:pt x="39" y="38"/>
                    <a:pt x="42" y="39"/>
                    <a:pt x="45" y="40"/>
                  </a:cubicBezTo>
                  <a:cubicBezTo>
                    <a:pt x="46" y="40"/>
                    <a:pt x="48" y="41"/>
                    <a:pt x="48" y="40"/>
                  </a:cubicBezTo>
                  <a:cubicBezTo>
                    <a:pt x="48" y="39"/>
                    <a:pt x="51" y="39"/>
                    <a:pt x="50" y="39"/>
                  </a:cubicBezTo>
                  <a:cubicBezTo>
                    <a:pt x="49" y="38"/>
                    <a:pt x="51" y="39"/>
                    <a:pt x="50" y="3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4" name="Freeform 709"/>
            <p:cNvSpPr>
              <a:spLocks/>
            </p:cNvSpPr>
            <p:nvPr/>
          </p:nvSpPr>
          <p:spPr bwMode="auto">
            <a:xfrm>
              <a:off x="16681089" y="8829198"/>
              <a:ext cx="477708" cy="420492"/>
            </a:xfrm>
            <a:custGeom>
              <a:avLst/>
              <a:gdLst>
                <a:gd name="T0" fmla="*/ 33 w 51"/>
                <a:gd name="T1" fmla="*/ 5 h 45"/>
                <a:gd name="T2" fmla="*/ 29 w 51"/>
                <a:gd name="T3" fmla="*/ 13 h 45"/>
                <a:gd name="T4" fmla="*/ 20 w 51"/>
                <a:gd name="T5" fmla="*/ 16 h 45"/>
                <a:gd name="T6" fmla="*/ 15 w 51"/>
                <a:gd name="T7" fmla="*/ 18 h 45"/>
                <a:gd name="T8" fmla="*/ 10 w 51"/>
                <a:gd name="T9" fmla="*/ 19 h 45"/>
                <a:gd name="T10" fmla="*/ 7 w 51"/>
                <a:gd name="T11" fmla="*/ 18 h 45"/>
                <a:gd name="T12" fmla="*/ 3 w 51"/>
                <a:gd name="T13" fmla="*/ 14 h 45"/>
                <a:gd name="T14" fmla="*/ 0 w 51"/>
                <a:gd name="T15" fmla="*/ 20 h 45"/>
                <a:gd name="T16" fmla="*/ 4 w 51"/>
                <a:gd name="T17" fmla="*/ 29 h 45"/>
                <a:gd name="T18" fmla="*/ 8 w 51"/>
                <a:gd name="T19" fmla="*/ 37 h 45"/>
                <a:gd name="T20" fmla="*/ 13 w 51"/>
                <a:gd name="T21" fmla="*/ 39 h 45"/>
                <a:gd name="T22" fmla="*/ 14 w 51"/>
                <a:gd name="T23" fmla="*/ 41 h 45"/>
                <a:gd name="T24" fmla="*/ 19 w 51"/>
                <a:gd name="T25" fmla="*/ 41 h 45"/>
                <a:gd name="T26" fmla="*/ 21 w 51"/>
                <a:gd name="T27" fmla="*/ 39 h 45"/>
                <a:gd name="T28" fmla="*/ 25 w 51"/>
                <a:gd name="T29" fmla="*/ 40 h 45"/>
                <a:gd name="T30" fmla="*/ 28 w 51"/>
                <a:gd name="T31" fmla="*/ 40 h 45"/>
                <a:gd name="T32" fmla="*/ 31 w 51"/>
                <a:gd name="T33" fmla="*/ 43 h 45"/>
                <a:gd name="T34" fmla="*/ 34 w 51"/>
                <a:gd name="T35" fmla="*/ 42 h 45"/>
                <a:gd name="T36" fmla="*/ 36 w 51"/>
                <a:gd name="T37" fmla="*/ 43 h 45"/>
                <a:gd name="T38" fmla="*/ 37 w 51"/>
                <a:gd name="T39" fmla="*/ 37 h 45"/>
                <a:gd name="T40" fmla="*/ 37 w 51"/>
                <a:gd name="T41" fmla="*/ 33 h 45"/>
                <a:gd name="T42" fmla="*/ 39 w 51"/>
                <a:gd name="T43" fmla="*/ 30 h 45"/>
                <a:gd name="T44" fmla="*/ 42 w 51"/>
                <a:gd name="T45" fmla="*/ 24 h 45"/>
                <a:gd name="T46" fmla="*/ 47 w 51"/>
                <a:gd name="T47" fmla="*/ 19 h 45"/>
                <a:gd name="T48" fmla="*/ 49 w 51"/>
                <a:gd name="T49" fmla="*/ 18 h 45"/>
                <a:gd name="T50" fmla="*/ 45 w 51"/>
                <a:gd name="T51" fmla="*/ 13 h 45"/>
                <a:gd name="T52" fmla="*/ 42 w 51"/>
                <a:gd name="T53" fmla="*/ 7 h 45"/>
                <a:gd name="T54" fmla="*/ 44 w 51"/>
                <a:gd name="T55" fmla="*/ 6 h 45"/>
                <a:gd name="T56" fmla="*/ 44 w 51"/>
                <a:gd name="T57" fmla="*/ 3 h 45"/>
                <a:gd name="T58" fmla="*/ 33 w 51"/>
                <a:gd name="T59" fmla="*/ 5 h 45"/>
                <a:gd name="T60" fmla="*/ 33 w 51"/>
                <a:gd name="T61" fmla="*/ 5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1" h="45">
                  <a:moveTo>
                    <a:pt x="33" y="5"/>
                  </a:moveTo>
                  <a:cubicBezTo>
                    <a:pt x="32" y="8"/>
                    <a:pt x="31" y="10"/>
                    <a:pt x="29" y="13"/>
                  </a:cubicBezTo>
                  <a:cubicBezTo>
                    <a:pt x="28" y="17"/>
                    <a:pt x="23" y="17"/>
                    <a:pt x="20" y="16"/>
                  </a:cubicBezTo>
                  <a:cubicBezTo>
                    <a:pt x="18" y="15"/>
                    <a:pt x="16" y="17"/>
                    <a:pt x="15" y="18"/>
                  </a:cubicBezTo>
                  <a:cubicBezTo>
                    <a:pt x="14" y="19"/>
                    <a:pt x="11" y="18"/>
                    <a:pt x="10" y="19"/>
                  </a:cubicBezTo>
                  <a:cubicBezTo>
                    <a:pt x="8" y="20"/>
                    <a:pt x="8" y="20"/>
                    <a:pt x="7" y="18"/>
                  </a:cubicBezTo>
                  <a:cubicBezTo>
                    <a:pt x="5" y="17"/>
                    <a:pt x="4" y="16"/>
                    <a:pt x="3" y="14"/>
                  </a:cubicBezTo>
                  <a:cubicBezTo>
                    <a:pt x="2" y="13"/>
                    <a:pt x="0" y="19"/>
                    <a:pt x="0" y="20"/>
                  </a:cubicBezTo>
                  <a:cubicBezTo>
                    <a:pt x="0" y="23"/>
                    <a:pt x="3" y="26"/>
                    <a:pt x="4" y="29"/>
                  </a:cubicBezTo>
                  <a:cubicBezTo>
                    <a:pt x="6" y="32"/>
                    <a:pt x="5" y="35"/>
                    <a:pt x="8" y="37"/>
                  </a:cubicBezTo>
                  <a:cubicBezTo>
                    <a:pt x="10" y="38"/>
                    <a:pt x="12" y="39"/>
                    <a:pt x="13" y="39"/>
                  </a:cubicBezTo>
                  <a:cubicBezTo>
                    <a:pt x="16" y="38"/>
                    <a:pt x="13" y="40"/>
                    <a:pt x="14" y="41"/>
                  </a:cubicBezTo>
                  <a:cubicBezTo>
                    <a:pt x="15" y="41"/>
                    <a:pt x="18" y="41"/>
                    <a:pt x="19" y="41"/>
                  </a:cubicBezTo>
                  <a:cubicBezTo>
                    <a:pt x="20" y="40"/>
                    <a:pt x="20" y="38"/>
                    <a:pt x="21" y="39"/>
                  </a:cubicBezTo>
                  <a:cubicBezTo>
                    <a:pt x="22" y="40"/>
                    <a:pt x="24" y="41"/>
                    <a:pt x="25" y="40"/>
                  </a:cubicBezTo>
                  <a:cubicBezTo>
                    <a:pt x="26" y="40"/>
                    <a:pt x="28" y="39"/>
                    <a:pt x="28" y="40"/>
                  </a:cubicBezTo>
                  <a:cubicBezTo>
                    <a:pt x="29" y="43"/>
                    <a:pt x="27" y="45"/>
                    <a:pt x="31" y="43"/>
                  </a:cubicBezTo>
                  <a:cubicBezTo>
                    <a:pt x="32" y="43"/>
                    <a:pt x="33" y="42"/>
                    <a:pt x="34" y="42"/>
                  </a:cubicBezTo>
                  <a:cubicBezTo>
                    <a:pt x="35" y="42"/>
                    <a:pt x="36" y="43"/>
                    <a:pt x="36" y="43"/>
                  </a:cubicBezTo>
                  <a:cubicBezTo>
                    <a:pt x="37" y="41"/>
                    <a:pt x="35" y="39"/>
                    <a:pt x="37" y="37"/>
                  </a:cubicBezTo>
                  <a:cubicBezTo>
                    <a:pt x="38" y="36"/>
                    <a:pt x="37" y="35"/>
                    <a:pt x="37" y="33"/>
                  </a:cubicBezTo>
                  <a:cubicBezTo>
                    <a:pt x="37" y="32"/>
                    <a:pt x="38" y="31"/>
                    <a:pt x="39" y="30"/>
                  </a:cubicBezTo>
                  <a:cubicBezTo>
                    <a:pt x="41" y="28"/>
                    <a:pt x="43" y="27"/>
                    <a:pt x="42" y="24"/>
                  </a:cubicBezTo>
                  <a:cubicBezTo>
                    <a:pt x="42" y="22"/>
                    <a:pt x="45" y="18"/>
                    <a:pt x="47" y="19"/>
                  </a:cubicBezTo>
                  <a:cubicBezTo>
                    <a:pt x="48" y="20"/>
                    <a:pt x="51" y="19"/>
                    <a:pt x="49" y="18"/>
                  </a:cubicBezTo>
                  <a:cubicBezTo>
                    <a:pt x="48" y="16"/>
                    <a:pt x="45" y="15"/>
                    <a:pt x="45" y="13"/>
                  </a:cubicBezTo>
                  <a:cubicBezTo>
                    <a:pt x="45" y="11"/>
                    <a:pt x="43" y="9"/>
                    <a:pt x="42" y="7"/>
                  </a:cubicBezTo>
                  <a:cubicBezTo>
                    <a:pt x="41" y="4"/>
                    <a:pt x="44" y="7"/>
                    <a:pt x="44" y="6"/>
                  </a:cubicBezTo>
                  <a:cubicBezTo>
                    <a:pt x="45" y="5"/>
                    <a:pt x="41" y="4"/>
                    <a:pt x="44" y="3"/>
                  </a:cubicBezTo>
                  <a:cubicBezTo>
                    <a:pt x="40" y="2"/>
                    <a:pt x="34" y="0"/>
                    <a:pt x="33" y="5"/>
                  </a:cubicBezTo>
                  <a:cubicBezTo>
                    <a:pt x="32" y="7"/>
                    <a:pt x="34" y="3"/>
                    <a:pt x="33"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5" name="Freeform 710"/>
            <p:cNvSpPr>
              <a:spLocks/>
            </p:cNvSpPr>
            <p:nvPr/>
          </p:nvSpPr>
          <p:spPr bwMode="auto">
            <a:xfrm>
              <a:off x="16709750" y="8717701"/>
              <a:ext cx="458600" cy="299442"/>
            </a:xfrm>
            <a:custGeom>
              <a:avLst/>
              <a:gdLst>
                <a:gd name="T0" fmla="*/ 45 w 49"/>
                <a:gd name="T1" fmla="*/ 10 h 32"/>
                <a:gd name="T2" fmla="*/ 47 w 49"/>
                <a:gd name="T3" fmla="*/ 8 h 32"/>
                <a:gd name="T4" fmla="*/ 43 w 49"/>
                <a:gd name="T5" fmla="*/ 7 h 32"/>
                <a:gd name="T6" fmla="*/ 42 w 49"/>
                <a:gd name="T7" fmla="*/ 6 h 32"/>
                <a:gd name="T8" fmla="*/ 41 w 49"/>
                <a:gd name="T9" fmla="*/ 6 h 32"/>
                <a:gd name="T10" fmla="*/ 41 w 49"/>
                <a:gd name="T11" fmla="*/ 4 h 32"/>
                <a:gd name="T12" fmla="*/ 39 w 49"/>
                <a:gd name="T13" fmla="*/ 2 h 32"/>
                <a:gd name="T14" fmla="*/ 37 w 49"/>
                <a:gd name="T15" fmla="*/ 2 h 32"/>
                <a:gd name="T16" fmla="*/ 36 w 49"/>
                <a:gd name="T17" fmla="*/ 1 h 32"/>
                <a:gd name="T18" fmla="*/ 32 w 49"/>
                <a:gd name="T19" fmla="*/ 6 h 32"/>
                <a:gd name="T20" fmla="*/ 30 w 49"/>
                <a:gd name="T21" fmla="*/ 8 h 32"/>
                <a:gd name="T22" fmla="*/ 29 w 49"/>
                <a:gd name="T23" fmla="*/ 9 h 32"/>
                <a:gd name="T24" fmla="*/ 29 w 49"/>
                <a:gd name="T25" fmla="*/ 10 h 32"/>
                <a:gd name="T26" fmla="*/ 25 w 49"/>
                <a:gd name="T27" fmla="*/ 12 h 32"/>
                <a:gd name="T28" fmla="*/ 25 w 49"/>
                <a:gd name="T29" fmla="*/ 15 h 32"/>
                <a:gd name="T30" fmla="*/ 27 w 49"/>
                <a:gd name="T31" fmla="*/ 14 h 32"/>
                <a:gd name="T32" fmla="*/ 29 w 49"/>
                <a:gd name="T33" fmla="*/ 13 h 32"/>
                <a:gd name="T34" fmla="*/ 28 w 49"/>
                <a:gd name="T35" fmla="*/ 11 h 32"/>
                <a:gd name="T36" fmla="*/ 29 w 49"/>
                <a:gd name="T37" fmla="*/ 13 h 32"/>
                <a:gd name="T38" fmla="*/ 26 w 49"/>
                <a:gd name="T39" fmla="*/ 14 h 32"/>
                <a:gd name="T40" fmla="*/ 23 w 49"/>
                <a:gd name="T41" fmla="*/ 13 h 32"/>
                <a:gd name="T42" fmla="*/ 14 w 49"/>
                <a:gd name="T43" fmla="*/ 20 h 32"/>
                <a:gd name="T44" fmla="*/ 9 w 49"/>
                <a:gd name="T45" fmla="*/ 23 h 32"/>
                <a:gd name="T46" fmla="*/ 7 w 49"/>
                <a:gd name="T47" fmla="*/ 26 h 32"/>
                <a:gd name="T48" fmla="*/ 9 w 49"/>
                <a:gd name="T49" fmla="*/ 28 h 32"/>
                <a:gd name="T50" fmla="*/ 0 w 49"/>
                <a:gd name="T51" fmla="*/ 26 h 32"/>
                <a:gd name="T52" fmla="*/ 5 w 49"/>
                <a:gd name="T53" fmla="*/ 32 h 32"/>
                <a:gd name="T54" fmla="*/ 7 w 49"/>
                <a:gd name="T55" fmla="*/ 31 h 32"/>
                <a:gd name="T56" fmla="*/ 12 w 49"/>
                <a:gd name="T57" fmla="*/ 30 h 32"/>
                <a:gd name="T58" fmla="*/ 20 w 49"/>
                <a:gd name="T59" fmla="*/ 29 h 32"/>
                <a:gd name="T60" fmla="*/ 27 w 49"/>
                <a:gd name="T61" fmla="*/ 24 h 32"/>
                <a:gd name="T62" fmla="*/ 30 w 49"/>
                <a:gd name="T63" fmla="*/ 18 h 32"/>
                <a:gd name="T64" fmla="*/ 34 w 49"/>
                <a:gd name="T65" fmla="*/ 14 h 32"/>
                <a:gd name="T66" fmla="*/ 43 w 49"/>
                <a:gd name="T67" fmla="*/ 14 h 32"/>
                <a:gd name="T68" fmla="*/ 45 w 49"/>
                <a:gd name="T69" fmla="*/ 1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49" h="32">
                  <a:moveTo>
                    <a:pt x="45" y="10"/>
                  </a:moveTo>
                  <a:cubicBezTo>
                    <a:pt x="48" y="10"/>
                    <a:pt x="49" y="9"/>
                    <a:pt x="47" y="8"/>
                  </a:cubicBezTo>
                  <a:cubicBezTo>
                    <a:pt x="45" y="7"/>
                    <a:pt x="45" y="6"/>
                    <a:pt x="43" y="7"/>
                  </a:cubicBezTo>
                  <a:cubicBezTo>
                    <a:pt x="42" y="8"/>
                    <a:pt x="43" y="7"/>
                    <a:pt x="42" y="6"/>
                  </a:cubicBezTo>
                  <a:cubicBezTo>
                    <a:pt x="42" y="6"/>
                    <a:pt x="41" y="6"/>
                    <a:pt x="41" y="6"/>
                  </a:cubicBezTo>
                  <a:cubicBezTo>
                    <a:pt x="41" y="6"/>
                    <a:pt x="41" y="4"/>
                    <a:pt x="41" y="4"/>
                  </a:cubicBezTo>
                  <a:cubicBezTo>
                    <a:pt x="40" y="3"/>
                    <a:pt x="39" y="2"/>
                    <a:pt x="39" y="2"/>
                  </a:cubicBezTo>
                  <a:cubicBezTo>
                    <a:pt x="37" y="0"/>
                    <a:pt x="38" y="1"/>
                    <a:pt x="37" y="2"/>
                  </a:cubicBezTo>
                  <a:cubicBezTo>
                    <a:pt x="36" y="3"/>
                    <a:pt x="36" y="1"/>
                    <a:pt x="36" y="1"/>
                  </a:cubicBezTo>
                  <a:cubicBezTo>
                    <a:pt x="35" y="1"/>
                    <a:pt x="32" y="5"/>
                    <a:pt x="32" y="6"/>
                  </a:cubicBezTo>
                  <a:cubicBezTo>
                    <a:pt x="31" y="6"/>
                    <a:pt x="30" y="7"/>
                    <a:pt x="30" y="8"/>
                  </a:cubicBezTo>
                  <a:cubicBezTo>
                    <a:pt x="29" y="8"/>
                    <a:pt x="29" y="9"/>
                    <a:pt x="29" y="9"/>
                  </a:cubicBezTo>
                  <a:cubicBezTo>
                    <a:pt x="29" y="10"/>
                    <a:pt x="29" y="10"/>
                    <a:pt x="29" y="10"/>
                  </a:cubicBezTo>
                  <a:cubicBezTo>
                    <a:pt x="29" y="11"/>
                    <a:pt x="26" y="11"/>
                    <a:pt x="25" y="12"/>
                  </a:cubicBezTo>
                  <a:cubicBezTo>
                    <a:pt x="22" y="12"/>
                    <a:pt x="23" y="14"/>
                    <a:pt x="25" y="15"/>
                  </a:cubicBezTo>
                  <a:cubicBezTo>
                    <a:pt x="27" y="17"/>
                    <a:pt x="26" y="15"/>
                    <a:pt x="27" y="14"/>
                  </a:cubicBezTo>
                  <a:cubicBezTo>
                    <a:pt x="27" y="13"/>
                    <a:pt x="29" y="13"/>
                    <a:pt x="29" y="13"/>
                  </a:cubicBezTo>
                  <a:cubicBezTo>
                    <a:pt x="29" y="13"/>
                    <a:pt x="28" y="12"/>
                    <a:pt x="28" y="11"/>
                  </a:cubicBezTo>
                  <a:cubicBezTo>
                    <a:pt x="28" y="12"/>
                    <a:pt x="29" y="13"/>
                    <a:pt x="29" y="13"/>
                  </a:cubicBezTo>
                  <a:cubicBezTo>
                    <a:pt x="29" y="13"/>
                    <a:pt x="27" y="13"/>
                    <a:pt x="26" y="14"/>
                  </a:cubicBezTo>
                  <a:cubicBezTo>
                    <a:pt x="26" y="17"/>
                    <a:pt x="24" y="14"/>
                    <a:pt x="23" y="13"/>
                  </a:cubicBezTo>
                  <a:cubicBezTo>
                    <a:pt x="20" y="16"/>
                    <a:pt x="18" y="19"/>
                    <a:pt x="14" y="20"/>
                  </a:cubicBezTo>
                  <a:cubicBezTo>
                    <a:pt x="12" y="21"/>
                    <a:pt x="10" y="21"/>
                    <a:pt x="9" y="23"/>
                  </a:cubicBezTo>
                  <a:cubicBezTo>
                    <a:pt x="8" y="24"/>
                    <a:pt x="8" y="25"/>
                    <a:pt x="7" y="26"/>
                  </a:cubicBezTo>
                  <a:cubicBezTo>
                    <a:pt x="7" y="27"/>
                    <a:pt x="9" y="28"/>
                    <a:pt x="9" y="28"/>
                  </a:cubicBezTo>
                  <a:cubicBezTo>
                    <a:pt x="8" y="29"/>
                    <a:pt x="1" y="26"/>
                    <a:pt x="0" y="26"/>
                  </a:cubicBezTo>
                  <a:cubicBezTo>
                    <a:pt x="1" y="28"/>
                    <a:pt x="3" y="31"/>
                    <a:pt x="5" y="32"/>
                  </a:cubicBezTo>
                  <a:cubicBezTo>
                    <a:pt x="6" y="32"/>
                    <a:pt x="7" y="31"/>
                    <a:pt x="7" y="31"/>
                  </a:cubicBezTo>
                  <a:cubicBezTo>
                    <a:pt x="9" y="30"/>
                    <a:pt x="12" y="31"/>
                    <a:pt x="12" y="30"/>
                  </a:cubicBezTo>
                  <a:cubicBezTo>
                    <a:pt x="15" y="27"/>
                    <a:pt x="17" y="28"/>
                    <a:pt x="20" y="29"/>
                  </a:cubicBezTo>
                  <a:cubicBezTo>
                    <a:pt x="23" y="29"/>
                    <a:pt x="26" y="27"/>
                    <a:pt x="27" y="24"/>
                  </a:cubicBezTo>
                  <a:cubicBezTo>
                    <a:pt x="28" y="22"/>
                    <a:pt x="29" y="20"/>
                    <a:pt x="30" y="18"/>
                  </a:cubicBezTo>
                  <a:cubicBezTo>
                    <a:pt x="30" y="15"/>
                    <a:pt x="31" y="14"/>
                    <a:pt x="34" y="14"/>
                  </a:cubicBezTo>
                  <a:cubicBezTo>
                    <a:pt x="37" y="14"/>
                    <a:pt x="40" y="15"/>
                    <a:pt x="43" y="14"/>
                  </a:cubicBezTo>
                  <a:cubicBezTo>
                    <a:pt x="47" y="13"/>
                    <a:pt x="40" y="10"/>
                    <a:pt x="45"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6" name="Freeform 711"/>
            <p:cNvSpPr>
              <a:spLocks/>
            </p:cNvSpPr>
            <p:nvPr/>
          </p:nvSpPr>
          <p:spPr bwMode="auto">
            <a:xfrm>
              <a:off x="15776631" y="7679214"/>
              <a:ext cx="159235" cy="92380"/>
            </a:xfrm>
            <a:custGeom>
              <a:avLst/>
              <a:gdLst>
                <a:gd name="T0" fmla="*/ 2 w 17"/>
                <a:gd name="T1" fmla="*/ 8 h 10"/>
                <a:gd name="T2" fmla="*/ 7 w 17"/>
                <a:gd name="T3" fmla="*/ 9 h 10"/>
                <a:gd name="T4" fmla="*/ 12 w 17"/>
                <a:gd name="T5" fmla="*/ 9 h 10"/>
                <a:gd name="T6" fmla="*/ 16 w 17"/>
                <a:gd name="T7" fmla="*/ 8 h 10"/>
                <a:gd name="T8" fmla="*/ 15 w 17"/>
                <a:gd name="T9" fmla="*/ 3 h 10"/>
                <a:gd name="T10" fmla="*/ 10 w 17"/>
                <a:gd name="T11" fmla="*/ 3 h 10"/>
                <a:gd name="T12" fmla="*/ 6 w 17"/>
                <a:gd name="T13" fmla="*/ 1 h 10"/>
                <a:gd name="T14" fmla="*/ 2 w 17"/>
                <a:gd name="T15" fmla="*/ 8 h 10"/>
                <a:gd name="T16" fmla="*/ 2 w 17"/>
                <a:gd name="T17" fmla="*/ 8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7" h="10">
                  <a:moveTo>
                    <a:pt x="2" y="8"/>
                  </a:moveTo>
                  <a:cubicBezTo>
                    <a:pt x="3" y="9"/>
                    <a:pt x="6" y="10"/>
                    <a:pt x="7" y="9"/>
                  </a:cubicBezTo>
                  <a:cubicBezTo>
                    <a:pt x="9" y="8"/>
                    <a:pt x="10" y="10"/>
                    <a:pt x="12" y="9"/>
                  </a:cubicBezTo>
                  <a:cubicBezTo>
                    <a:pt x="13" y="9"/>
                    <a:pt x="17" y="9"/>
                    <a:pt x="16" y="8"/>
                  </a:cubicBezTo>
                  <a:cubicBezTo>
                    <a:pt x="15" y="6"/>
                    <a:pt x="14" y="5"/>
                    <a:pt x="15" y="3"/>
                  </a:cubicBezTo>
                  <a:cubicBezTo>
                    <a:pt x="13" y="2"/>
                    <a:pt x="11" y="4"/>
                    <a:pt x="10" y="3"/>
                  </a:cubicBezTo>
                  <a:cubicBezTo>
                    <a:pt x="9" y="2"/>
                    <a:pt x="7" y="0"/>
                    <a:pt x="6" y="1"/>
                  </a:cubicBezTo>
                  <a:cubicBezTo>
                    <a:pt x="4" y="3"/>
                    <a:pt x="0" y="6"/>
                    <a:pt x="2" y="8"/>
                  </a:cubicBezTo>
                  <a:cubicBezTo>
                    <a:pt x="3" y="9"/>
                    <a:pt x="1" y="7"/>
                    <a:pt x="2" y="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7" name="Freeform 712"/>
            <p:cNvSpPr>
              <a:spLocks/>
            </p:cNvSpPr>
            <p:nvPr/>
          </p:nvSpPr>
          <p:spPr bwMode="auto">
            <a:xfrm>
              <a:off x="15410388" y="7574093"/>
              <a:ext cx="347132" cy="216615"/>
            </a:xfrm>
            <a:custGeom>
              <a:avLst/>
              <a:gdLst>
                <a:gd name="T0" fmla="*/ 1 w 37"/>
                <a:gd name="T1" fmla="*/ 3 h 23"/>
                <a:gd name="T2" fmla="*/ 0 w 37"/>
                <a:gd name="T3" fmla="*/ 9 h 23"/>
                <a:gd name="T4" fmla="*/ 5 w 37"/>
                <a:gd name="T5" fmla="*/ 13 h 23"/>
                <a:gd name="T6" fmla="*/ 7 w 37"/>
                <a:gd name="T7" fmla="*/ 14 h 23"/>
                <a:gd name="T8" fmla="*/ 12 w 37"/>
                <a:gd name="T9" fmla="*/ 15 h 23"/>
                <a:gd name="T10" fmla="*/ 15 w 37"/>
                <a:gd name="T11" fmla="*/ 16 h 23"/>
                <a:gd name="T12" fmla="*/ 19 w 37"/>
                <a:gd name="T13" fmla="*/ 16 h 23"/>
                <a:gd name="T14" fmla="*/ 22 w 37"/>
                <a:gd name="T15" fmla="*/ 19 h 23"/>
                <a:gd name="T16" fmla="*/ 26 w 37"/>
                <a:gd name="T17" fmla="*/ 20 h 23"/>
                <a:gd name="T18" fmla="*/ 29 w 37"/>
                <a:gd name="T19" fmla="*/ 22 h 23"/>
                <a:gd name="T20" fmla="*/ 32 w 37"/>
                <a:gd name="T21" fmla="*/ 20 h 23"/>
                <a:gd name="T22" fmla="*/ 35 w 37"/>
                <a:gd name="T23" fmla="*/ 22 h 23"/>
                <a:gd name="T24" fmla="*/ 37 w 37"/>
                <a:gd name="T25" fmla="*/ 21 h 23"/>
                <a:gd name="T26" fmla="*/ 37 w 37"/>
                <a:gd name="T27" fmla="*/ 18 h 23"/>
                <a:gd name="T28" fmla="*/ 37 w 37"/>
                <a:gd name="T29" fmla="*/ 14 h 23"/>
                <a:gd name="T30" fmla="*/ 32 w 37"/>
                <a:gd name="T31" fmla="*/ 14 h 23"/>
                <a:gd name="T32" fmla="*/ 31 w 37"/>
                <a:gd name="T33" fmla="*/ 13 h 23"/>
                <a:gd name="T34" fmla="*/ 28 w 37"/>
                <a:gd name="T35" fmla="*/ 13 h 23"/>
                <a:gd name="T36" fmla="*/ 26 w 37"/>
                <a:gd name="T37" fmla="*/ 12 h 23"/>
                <a:gd name="T38" fmla="*/ 24 w 37"/>
                <a:gd name="T39" fmla="*/ 12 h 23"/>
                <a:gd name="T40" fmla="*/ 20 w 37"/>
                <a:gd name="T41" fmla="*/ 10 h 23"/>
                <a:gd name="T42" fmla="*/ 18 w 37"/>
                <a:gd name="T43" fmla="*/ 8 h 23"/>
                <a:gd name="T44" fmla="*/ 16 w 37"/>
                <a:gd name="T45" fmla="*/ 7 h 23"/>
                <a:gd name="T46" fmla="*/ 10 w 37"/>
                <a:gd name="T47" fmla="*/ 2 h 23"/>
                <a:gd name="T48" fmla="*/ 8 w 37"/>
                <a:gd name="T49" fmla="*/ 0 h 23"/>
                <a:gd name="T50" fmla="*/ 5 w 37"/>
                <a:gd name="T51" fmla="*/ 2 h 23"/>
                <a:gd name="T52" fmla="*/ 4 w 37"/>
                <a:gd name="T53" fmla="*/ 2 h 23"/>
                <a:gd name="T54" fmla="*/ 1 w 37"/>
                <a:gd name="T55" fmla="*/ 3 h 23"/>
                <a:gd name="T56" fmla="*/ 1 w 37"/>
                <a:gd name="T57" fmla="*/ 3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37" h="23">
                  <a:moveTo>
                    <a:pt x="1" y="3"/>
                  </a:moveTo>
                  <a:cubicBezTo>
                    <a:pt x="0" y="4"/>
                    <a:pt x="0" y="8"/>
                    <a:pt x="0" y="9"/>
                  </a:cubicBezTo>
                  <a:cubicBezTo>
                    <a:pt x="1" y="10"/>
                    <a:pt x="4" y="11"/>
                    <a:pt x="5" y="13"/>
                  </a:cubicBezTo>
                  <a:cubicBezTo>
                    <a:pt x="6" y="13"/>
                    <a:pt x="7" y="14"/>
                    <a:pt x="7" y="14"/>
                  </a:cubicBezTo>
                  <a:cubicBezTo>
                    <a:pt x="9" y="15"/>
                    <a:pt x="10" y="14"/>
                    <a:pt x="12" y="15"/>
                  </a:cubicBezTo>
                  <a:cubicBezTo>
                    <a:pt x="13" y="15"/>
                    <a:pt x="14" y="16"/>
                    <a:pt x="15" y="16"/>
                  </a:cubicBezTo>
                  <a:cubicBezTo>
                    <a:pt x="16" y="16"/>
                    <a:pt x="18" y="16"/>
                    <a:pt x="19" y="16"/>
                  </a:cubicBezTo>
                  <a:cubicBezTo>
                    <a:pt x="20" y="17"/>
                    <a:pt x="21" y="18"/>
                    <a:pt x="22" y="19"/>
                  </a:cubicBezTo>
                  <a:cubicBezTo>
                    <a:pt x="23" y="19"/>
                    <a:pt x="25" y="19"/>
                    <a:pt x="26" y="20"/>
                  </a:cubicBezTo>
                  <a:cubicBezTo>
                    <a:pt x="27" y="20"/>
                    <a:pt x="28" y="22"/>
                    <a:pt x="29" y="22"/>
                  </a:cubicBezTo>
                  <a:cubicBezTo>
                    <a:pt x="30" y="22"/>
                    <a:pt x="31" y="20"/>
                    <a:pt x="32" y="20"/>
                  </a:cubicBezTo>
                  <a:cubicBezTo>
                    <a:pt x="33" y="21"/>
                    <a:pt x="33" y="23"/>
                    <a:pt x="35" y="22"/>
                  </a:cubicBezTo>
                  <a:cubicBezTo>
                    <a:pt x="35" y="22"/>
                    <a:pt x="37" y="21"/>
                    <a:pt x="37" y="21"/>
                  </a:cubicBezTo>
                  <a:cubicBezTo>
                    <a:pt x="37" y="20"/>
                    <a:pt x="37" y="19"/>
                    <a:pt x="37" y="18"/>
                  </a:cubicBezTo>
                  <a:cubicBezTo>
                    <a:pt x="36" y="17"/>
                    <a:pt x="37" y="16"/>
                    <a:pt x="37" y="14"/>
                  </a:cubicBezTo>
                  <a:cubicBezTo>
                    <a:pt x="35" y="14"/>
                    <a:pt x="34" y="15"/>
                    <a:pt x="32" y="14"/>
                  </a:cubicBezTo>
                  <a:cubicBezTo>
                    <a:pt x="32" y="14"/>
                    <a:pt x="31" y="13"/>
                    <a:pt x="31" y="13"/>
                  </a:cubicBezTo>
                  <a:cubicBezTo>
                    <a:pt x="30" y="13"/>
                    <a:pt x="29" y="14"/>
                    <a:pt x="28" y="13"/>
                  </a:cubicBezTo>
                  <a:cubicBezTo>
                    <a:pt x="28" y="13"/>
                    <a:pt x="27" y="12"/>
                    <a:pt x="26" y="12"/>
                  </a:cubicBezTo>
                  <a:cubicBezTo>
                    <a:pt x="25" y="12"/>
                    <a:pt x="24" y="14"/>
                    <a:pt x="24" y="12"/>
                  </a:cubicBezTo>
                  <a:cubicBezTo>
                    <a:pt x="22" y="10"/>
                    <a:pt x="21" y="11"/>
                    <a:pt x="20" y="10"/>
                  </a:cubicBezTo>
                  <a:cubicBezTo>
                    <a:pt x="19" y="9"/>
                    <a:pt x="19" y="8"/>
                    <a:pt x="18" y="8"/>
                  </a:cubicBezTo>
                  <a:cubicBezTo>
                    <a:pt x="17" y="7"/>
                    <a:pt x="16" y="7"/>
                    <a:pt x="16" y="7"/>
                  </a:cubicBezTo>
                  <a:cubicBezTo>
                    <a:pt x="14" y="6"/>
                    <a:pt x="11" y="4"/>
                    <a:pt x="10" y="2"/>
                  </a:cubicBezTo>
                  <a:cubicBezTo>
                    <a:pt x="10" y="1"/>
                    <a:pt x="9" y="0"/>
                    <a:pt x="8" y="0"/>
                  </a:cubicBezTo>
                  <a:cubicBezTo>
                    <a:pt x="6" y="0"/>
                    <a:pt x="6" y="1"/>
                    <a:pt x="5" y="2"/>
                  </a:cubicBezTo>
                  <a:cubicBezTo>
                    <a:pt x="5" y="3"/>
                    <a:pt x="4" y="2"/>
                    <a:pt x="4" y="2"/>
                  </a:cubicBezTo>
                  <a:cubicBezTo>
                    <a:pt x="3" y="3"/>
                    <a:pt x="2" y="3"/>
                    <a:pt x="1" y="3"/>
                  </a:cubicBezTo>
                  <a:cubicBezTo>
                    <a:pt x="0" y="4"/>
                    <a:pt x="2" y="3"/>
                    <a:pt x="1"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8" name="Freeform 713"/>
            <p:cNvSpPr>
              <a:spLocks/>
            </p:cNvSpPr>
            <p:nvPr/>
          </p:nvSpPr>
          <p:spPr bwMode="auto">
            <a:xfrm>
              <a:off x="16372171" y="8360921"/>
              <a:ext cx="261145" cy="216615"/>
            </a:xfrm>
            <a:custGeom>
              <a:avLst/>
              <a:gdLst>
                <a:gd name="T0" fmla="*/ 14 w 28"/>
                <a:gd name="T1" fmla="*/ 19 h 23"/>
                <a:gd name="T2" fmla="*/ 19 w 28"/>
                <a:gd name="T3" fmla="*/ 18 h 23"/>
                <a:gd name="T4" fmla="*/ 19 w 28"/>
                <a:gd name="T5" fmla="*/ 15 h 23"/>
                <a:gd name="T6" fmla="*/ 21 w 28"/>
                <a:gd name="T7" fmla="*/ 14 h 23"/>
                <a:gd name="T8" fmla="*/ 24 w 28"/>
                <a:gd name="T9" fmla="*/ 12 h 23"/>
                <a:gd name="T10" fmla="*/ 27 w 28"/>
                <a:gd name="T11" fmla="*/ 9 h 23"/>
                <a:gd name="T12" fmla="*/ 26 w 28"/>
                <a:gd name="T13" fmla="*/ 1 h 23"/>
                <a:gd name="T14" fmla="*/ 22 w 28"/>
                <a:gd name="T15" fmla="*/ 1 h 23"/>
                <a:gd name="T16" fmla="*/ 19 w 28"/>
                <a:gd name="T17" fmla="*/ 2 h 23"/>
                <a:gd name="T18" fmla="*/ 17 w 28"/>
                <a:gd name="T19" fmla="*/ 2 h 23"/>
                <a:gd name="T20" fmla="*/ 3 w 28"/>
                <a:gd name="T21" fmla="*/ 3 h 23"/>
                <a:gd name="T22" fmla="*/ 0 w 28"/>
                <a:gd name="T23" fmla="*/ 7 h 23"/>
                <a:gd name="T24" fmla="*/ 1 w 28"/>
                <a:gd name="T25" fmla="*/ 10 h 23"/>
                <a:gd name="T26" fmla="*/ 3 w 28"/>
                <a:gd name="T27" fmla="*/ 14 h 23"/>
                <a:gd name="T28" fmla="*/ 5 w 28"/>
                <a:gd name="T29" fmla="*/ 18 h 23"/>
                <a:gd name="T30" fmla="*/ 6 w 28"/>
                <a:gd name="T31" fmla="*/ 19 h 23"/>
                <a:gd name="T32" fmla="*/ 7 w 28"/>
                <a:gd name="T33" fmla="*/ 21 h 23"/>
                <a:gd name="T34" fmla="*/ 8 w 28"/>
                <a:gd name="T35" fmla="*/ 23 h 23"/>
                <a:gd name="T36" fmla="*/ 14 w 28"/>
                <a:gd name="T37" fmla="*/ 19 h 23"/>
                <a:gd name="T38" fmla="*/ 14 w 28"/>
                <a:gd name="T39" fmla="*/ 19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28" h="23">
                  <a:moveTo>
                    <a:pt x="14" y="19"/>
                  </a:moveTo>
                  <a:cubicBezTo>
                    <a:pt x="14" y="18"/>
                    <a:pt x="20" y="20"/>
                    <a:pt x="19" y="18"/>
                  </a:cubicBezTo>
                  <a:cubicBezTo>
                    <a:pt x="19" y="18"/>
                    <a:pt x="18" y="15"/>
                    <a:pt x="19" y="15"/>
                  </a:cubicBezTo>
                  <a:cubicBezTo>
                    <a:pt x="20" y="15"/>
                    <a:pt x="21" y="16"/>
                    <a:pt x="21" y="14"/>
                  </a:cubicBezTo>
                  <a:cubicBezTo>
                    <a:pt x="21" y="12"/>
                    <a:pt x="23" y="13"/>
                    <a:pt x="24" y="12"/>
                  </a:cubicBezTo>
                  <a:cubicBezTo>
                    <a:pt x="26" y="12"/>
                    <a:pt x="26" y="10"/>
                    <a:pt x="27" y="9"/>
                  </a:cubicBezTo>
                  <a:cubicBezTo>
                    <a:pt x="28" y="7"/>
                    <a:pt x="25" y="2"/>
                    <a:pt x="26" y="1"/>
                  </a:cubicBezTo>
                  <a:cubicBezTo>
                    <a:pt x="24" y="2"/>
                    <a:pt x="24" y="2"/>
                    <a:pt x="22" y="1"/>
                  </a:cubicBezTo>
                  <a:cubicBezTo>
                    <a:pt x="21" y="0"/>
                    <a:pt x="19" y="2"/>
                    <a:pt x="19" y="2"/>
                  </a:cubicBezTo>
                  <a:cubicBezTo>
                    <a:pt x="19" y="4"/>
                    <a:pt x="17" y="2"/>
                    <a:pt x="17" y="2"/>
                  </a:cubicBezTo>
                  <a:cubicBezTo>
                    <a:pt x="13" y="1"/>
                    <a:pt x="6" y="0"/>
                    <a:pt x="3" y="3"/>
                  </a:cubicBezTo>
                  <a:cubicBezTo>
                    <a:pt x="2" y="4"/>
                    <a:pt x="0" y="5"/>
                    <a:pt x="0" y="7"/>
                  </a:cubicBezTo>
                  <a:cubicBezTo>
                    <a:pt x="0" y="8"/>
                    <a:pt x="1" y="9"/>
                    <a:pt x="1" y="10"/>
                  </a:cubicBezTo>
                  <a:cubicBezTo>
                    <a:pt x="3" y="11"/>
                    <a:pt x="3" y="13"/>
                    <a:pt x="3" y="14"/>
                  </a:cubicBezTo>
                  <a:cubicBezTo>
                    <a:pt x="4" y="16"/>
                    <a:pt x="4" y="17"/>
                    <a:pt x="5" y="18"/>
                  </a:cubicBezTo>
                  <a:cubicBezTo>
                    <a:pt x="5" y="19"/>
                    <a:pt x="6" y="18"/>
                    <a:pt x="6" y="19"/>
                  </a:cubicBezTo>
                  <a:cubicBezTo>
                    <a:pt x="7" y="19"/>
                    <a:pt x="6" y="20"/>
                    <a:pt x="7" y="21"/>
                  </a:cubicBezTo>
                  <a:cubicBezTo>
                    <a:pt x="9" y="21"/>
                    <a:pt x="8" y="22"/>
                    <a:pt x="8" y="23"/>
                  </a:cubicBezTo>
                  <a:cubicBezTo>
                    <a:pt x="8" y="22"/>
                    <a:pt x="14" y="20"/>
                    <a:pt x="14" y="19"/>
                  </a:cubicBezTo>
                  <a:cubicBezTo>
                    <a:pt x="14" y="19"/>
                    <a:pt x="14" y="20"/>
                    <a:pt x="14" y="1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19" name="Freeform 714"/>
            <p:cNvSpPr>
              <a:spLocks/>
            </p:cNvSpPr>
            <p:nvPr/>
          </p:nvSpPr>
          <p:spPr bwMode="auto">
            <a:xfrm>
              <a:off x="16270259" y="8743185"/>
              <a:ext cx="207006" cy="245289"/>
            </a:xfrm>
            <a:custGeom>
              <a:avLst/>
              <a:gdLst>
                <a:gd name="T0" fmla="*/ 10 w 22"/>
                <a:gd name="T1" fmla="*/ 3 h 26"/>
                <a:gd name="T2" fmla="*/ 7 w 22"/>
                <a:gd name="T3" fmla="*/ 4 h 26"/>
                <a:gd name="T4" fmla="*/ 6 w 22"/>
                <a:gd name="T5" fmla="*/ 4 h 26"/>
                <a:gd name="T6" fmla="*/ 5 w 22"/>
                <a:gd name="T7" fmla="*/ 1 h 26"/>
                <a:gd name="T8" fmla="*/ 0 w 22"/>
                <a:gd name="T9" fmla="*/ 0 h 26"/>
                <a:gd name="T10" fmla="*/ 1 w 22"/>
                <a:gd name="T11" fmla="*/ 6 h 26"/>
                <a:gd name="T12" fmla="*/ 4 w 22"/>
                <a:gd name="T13" fmla="*/ 14 h 26"/>
                <a:gd name="T14" fmla="*/ 9 w 22"/>
                <a:gd name="T15" fmla="*/ 21 h 26"/>
                <a:gd name="T16" fmla="*/ 19 w 22"/>
                <a:gd name="T17" fmla="*/ 26 h 26"/>
                <a:gd name="T18" fmla="*/ 20 w 22"/>
                <a:gd name="T19" fmla="*/ 23 h 26"/>
                <a:gd name="T20" fmla="*/ 16 w 22"/>
                <a:gd name="T21" fmla="*/ 14 h 26"/>
                <a:gd name="T22" fmla="*/ 16 w 22"/>
                <a:gd name="T23" fmla="*/ 6 h 26"/>
                <a:gd name="T24" fmla="*/ 10 w 22"/>
                <a:gd name="T25" fmla="*/ 3 h 26"/>
                <a:gd name="T26" fmla="*/ 10 w 22"/>
                <a:gd name="T27" fmla="*/ 3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2" h="26">
                  <a:moveTo>
                    <a:pt x="10" y="3"/>
                  </a:moveTo>
                  <a:cubicBezTo>
                    <a:pt x="9" y="3"/>
                    <a:pt x="8" y="4"/>
                    <a:pt x="7" y="4"/>
                  </a:cubicBezTo>
                  <a:cubicBezTo>
                    <a:pt x="7" y="3"/>
                    <a:pt x="6" y="4"/>
                    <a:pt x="6" y="4"/>
                  </a:cubicBezTo>
                  <a:cubicBezTo>
                    <a:pt x="5" y="4"/>
                    <a:pt x="5" y="2"/>
                    <a:pt x="5" y="1"/>
                  </a:cubicBezTo>
                  <a:cubicBezTo>
                    <a:pt x="4" y="0"/>
                    <a:pt x="2" y="0"/>
                    <a:pt x="0" y="0"/>
                  </a:cubicBezTo>
                  <a:cubicBezTo>
                    <a:pt x="1" y="1"/>
                    <a:pt x="1" y="4"/>
                    <a:pt x="1" y="6"/>
                  </a:cubicBezTo>
                  <a:cubicBezTo>
                    <a:pt x="2" y="8"/>
                    <a:pt x="3" y="11"/>
                    <a:pt x="4" y="14"/>
                  </a:cubicBezTo>
                  <a:cubicBezTo>
                    <a:pt x="6" y="16"/>
                    <a:pt x="7" y="19"/>
                    <a:pt x="9" y="21"/>
                  </a:cubicBezTo>
                  <a:cubicBezTo>
                    <a:pt x="12" y="22"/>
                    <a:pt x="15" y="26"/>
                    <a:pt x="19" y="26"/>
                  </a:cubicBezTo>
                  <a:cubicBezTo>
                    <a:pt x="22" y="26"/>
                    <a:pt x="21" y="25"/>
                    <a:pt x="20" y="23"/>
                  </a:cubicBezTo>
                  <a:cubicBezTo>
                    <a:pt x="18" y="20"/>
                    <a:pt x="16" y="18"/>
                    <a:pt x="16" y="14"/>
                  </a:cubicBezTo>
                  <a:cubicBezTo>
                    <a:pt x="16" y="11"/>
                    <a:pt x="18" y="9"/>
                    <a:pt x="16" y="6"/>
                  </a:cubicBezTo>
                  <a:cubicBezTo>
                    <a:pt x="15" y="5"/>
                    <a:pt x="11" y="0"/>
                    <a:pt x="10" y="3"/>
                  </a:cubicBezTo>
                  <a:cubicBezTo>
                    <a:pt x="9" y="4"/>
                    <a:pt x="10" y="2"/>
                    <a:pt x="10"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0" name="Freeform 715"/>
            <p:cNvSpPr>
              <a:spLocks/>
            </p:cNvSpPr>
            <p:nvPr/>
          </p:nvSpPr>
          <p:spPr bwMode="auto">
            <a:xfrm>
              <a:off x="15104655" y="6264832"/>
              <a:ext cx="2799367" cy="1825318"/>
            </a:xfrm>
            <a:custGeom>
              <a:avLst/>
              <a:gdLst>
                <a:gd name="T0" fmla="*/ 279 w 300"/>
                <a:gd name="T1" fmla="*/ 37 h 195"/>
                <a:gd name="T2" fmla="*/ 244 w 300"/>
                <a:gd name="T3" fmla="*/ 1 h 195"/>
                <a:gd name="T4" fmla="*/ 223 w 300"/>
                <a:gd name="T5" fmla="*/ 18 h 195"/>
                <a:gd name="T6" fmla="*/ 214 w 300"/>
                <a:gd name="T7" fmla="*/ 27 h 195"/>
                <a:gd name="T8" fmla="*/ 205 w 300"/>
                <a:gd name="T9" fmla="*/ 39 h 195"/>
                <a:gd name="T10" fmla="*/ 224 w 300"/>
                <a:gd name="T11" fmla="*/ 46 h 195"/>
                <a:gd name="T12" fmla="*/ 197 w 300"/>
                <a:gd name="T13" fmla="*/ 55 h 195"/>
                <a:gd name="T14" fmla="*/ 180 w 300"/>
                <a:gd name="T15" fmla="*/ 66 h 195"/>
                <a:gd name="T16" fmla="*/ 146 w 300"/>
                <a:gd name="T17" fmla="*/ 75 h 195"/>
                <a:gd name="T18" fmla="*/ 121 w 300"/>
                <a:gd name="T19" fmla="*/ 70 h 195"/>
                <a:gd name="T20" fmla="*/ 94 w 300"/>
                <a:gd name="T21" fmla="*/ 56 h 195"/>
                <a:gd name="T22" fmla="*/ 66 w 300"/>
                <a:gd name="T23" fmla="*/ 30 h 195"/>
                <a:gd name="T24" fmla="*/ 56 w 300"/>
                <a:gd name="T25" fmla="*/ 44 h 195"/>
                <a:gd name="T26" fmla="*/ 44 w 300"/>
                <a:gd name="T27" fmla="*/ 51 h 195"/>
                <a:gd name="T28" fmla="*/ 34 w 300"/>
                <a:gd name="T29" fmla="*/ 63 h 195"/>
                <a:gd name="T30" fmla="*/ 28 w 300"/>
                <a:gd name="T31" fmla="*/ 76 h 195"/>
                <a:gd name="T32" fmla="*/ 11 w 300"/>
                <a:gd name="T33" fmla="*/ 84 h 195"/>
                <a:gd name="T34" fmla="*/ 1 w 300"/>
                <a:gd name="T35" fmla="*/ 91 h 195"/>
                <a:gd name="T36" fmla="*/ 7 w 300"/>
                <a:gd name="T37" fmla="*/ 103 h 195"/>
                <a:gd name="T38" fmla="*/ 23 w 300"/>
                <a:gd name="T39" fmla="*/ 111 h 195"/>
                <a:gd name="T40" fmla="*/ 27 w 300"/>
                <a:gd name="T41" fmla="*/ 121 h 195"/>
                <a:gd name="T42" fmla="*/ 27 w 300"/>
                <a:gd name="T43" fmla="*/ 135 h 195"/>
                <a:gd name="T44" fmla="*/ 40 w 300"/>
                <a:gd name="T45" fmla="*/ 140 h 195"/>
                <a:gd name="T46" fmla="*/ 62 w 300"/>
                <a:gd name="T47" fmla="*/ 154 h 195"/>
                <a:gd name="T48" fmla="*/ 74 w 300"/>
                <a:gd name="T49" fmla="*/ 156 h 195"/>
                <a:gd name="T50" fmla="*/ 92 w 300"/>
                <a:gd name="T51" fmla="*/ 151 h 195"/>
                <a:gd name="T52" fmla="*/ 106 w 300"/>
                <a:gd name="T53" fmla="*/ 146 h 195"/>
                <a:gd name="T54" fmla="*/ 116 w 300"/>
                <a:gd name="T55" fmla="*/ 155 h 195"/>
                <a:gd name="T56" fmla="*/ 117 w 300"/>
                <a:gd name="T57" fmla="*/ 166 h 195"/>
                <a:gd name="T58" fmla="*/ 119 w 300"/>
                <a:gd name="T59" fmla="*/ 178 h 195"/>
                <a:gd name="T60" fmla="*/ 125 w 300"/>
                <a:gd name="T61" fmla="*/ 187 h 195"/>
                <a:gd name="T62" fmla="*/ 134 w 300"/>
                <a:gd name="T63" fmla="*/ 186 h 195"/>
                <a:gd name="T64" fmla="*/ 143 w 300"/>
                <a:gd name="T65" fmla="*/ 182 h 195"/>
                <a:gd name="T66" fmla="*/ 155 w 300"/>
                <a:gd name="T67" fmla="*/ 180 h 195"/>
                <a:gd name="T68" fmla="*/ 168 w 300"/>
                <a:gd name="T69" fmla="*/ 186 h 195"/>
                <a:gd name="T70" fmla="*/ 175 w 300"/>
                <a:gd name="T71" fmla="*/ 195 h 195"/>
                <a:gd name="T72" fmla="*/ 189 w 300"/>
                <a:gd name="T73" fmla="*/ 186 h 195"/>
                <a:gd name="T74" fmla="*/ 202 w 300"/>
                <a:gd name="T75" fmla="*/ 182 h 195"/>
                <a:gd name="T76" fmla="*/ 215 w 300"/>
                <a:gd name="T77" fmla="*/ 173 h 195"/>
                <a:gd name="T78" fmla="*/ 221 w 300"/>
                <a:gd name="T79" fmla="*/ 164 h 195"/>
                <a:gd name="T80" fmla="*/ 228 w 300"/>
                <a:gd name="T81" fmla="*/ 156 h 195"/>
                <a:gd name="T82" fmla="*/ 232 w 300"/>
                <a:gd name="T83" fmla="*/ 149 h 195"/>
                <a:gd name="T84" fmla="*/ 236 w 300"/>
                <a:gd name="T85" fmla="*/ 143 h 195"/>
                <a:gd name="T86" fmla="*/ 231 w 300"/>
                <a:gd name="T87" fmla="*/ 139 h 195"/>
                <a:gd name="T88" fmla="*/ 229 w 300"/>
                <a:gd name="T89" fmla="*/ 132 h 195"/>
                <a:gd name="T90" fmla="*/ 221 w 300"/>
                <a:gd name="T91" fmla="*/ 115 h 195"/>
                <a:gd name="T92" fmla="*/ 229 w 300"/>
                <a:gd name="T93" fmla="*/ 106 h 195"/>
                <a:gd name="T94" fmla="*/ 238 w 300"/>
                <a:gd name="T95" fmla="*/ 102 h 195"/>
                <a:gd name="T96" fmla="*/ 220 w 300"/>
                <a:gd name="T97" fmla="*/ 102 h 195"/>
                <a:gd name="T98" fmla="*/ 221 w 300"/>
                <a:gd name="T99" fmla="*/ 90 h 195"/>
                <a:gd name="T100" fmla="*/ 234 w 300"/>
                <a:gd name="T101" fmla="*/ 87 h 195"/>
                <a:gd name="T102" fmla="*/ 238 w 300"/>
                <a:gd name="T103" fmla="*/ 89 h 195"/>
                <a:gd name="T104" fmla="*/ 259 w 300"/>
                <a:gd name="T105" fmla="*/ 77 h 195"/>
                <a:gd name="T106" fmla="*/ 271 w 300"/>
                <a:gd name="T107" fmla="*/ 72 h 195"/>
                <a:gd name="T108" fmla="*/ 281 w 300"/>
                <a:gd name="T109" fmla="*/ 60 h 195"/>
                <a:gd name="T110" fmla="*/ 295 w 300"/>
                <a:gd name="T111" fmla="*/ 47 h 1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00" h="195">
                  <a:moveTo>
                    <a:pt x="298" y="37"/>
                  </a:moveTo>
                  <a:cubicBezTo>
                    <a:pt x="298" y="35"/>
                    <a:pt x="294" y="36"/>
                    <a:pt x="293" y="37"/>
                  </a:cubicBezTo>
                  <a:cubicBezTo>
                    <a:pt x="291" y="37"/>
                    <a:pt x="290" y="38"/>
                    <a:pt x="288" y="39"/>
                  </a:cubicBezTo>
                  <a:cubicBezTo>
                    <a:pt x="286" y="40"/>
                    <a:pt x="279" y="40"/>
                    <a:pt x="279" y="37"/>
                  </a:cubicBezTo>
                  <a:cubicBezTo>
                    <a:pt x="277" y="33"/>
                    <a:pt x="276" y="31"/>
                    <a:pt x="272" y="29"/>
                  </a:cubicBezTo>
                  <a:cubicBezTo>
                    <a:pt x="269" y="28"/>
                    <a:pt x="263" y="28"/>
                    <a:pt x="262" y="24"/>
                  </a:cubicBezTo>
                  <a:cubicBezTo>
                    <a:pt x="261" y="18"/>
                    <a:pt x="259" y="11"/>
                    <a:pt x="255" y="6"/>
                  </a:cubicBezTo>
                  <a:cubicBezTo>
                    <a:pt x="252" y="3"/>
                    <a:pt x="248" y="3"/>
                    <a:pt x="244" y="1"/>
                  </a:cubicBezTo>
                  <a:cubicBezTo>
                    <a:pt x="240" y="0"/>
                    <a:pt x="233" y="1"/>
                    <a:pt x="229" y="3"/>
                  </a:cubicBezTo>
                  <a:cubicBezTo>
                    <a:pt x="228" y="4"/>
                    <a:pt x="226" y="5"/>
                    <a:pt x="225" y="6"/>
                  </a:cubicBezTo>
                  <a:cubicBezTo>
                    <a:pt x="225" y="7"/>
                    <a:pt x="228" y="7"/>
                    <a:pt x="228" y="8"/>
                  </a:cubicBezTo>
                  <a:cubicBezTo>
                    <a:pt x="229" y="12"/>
                    <a:pt x="224" y="15"/>
                    <a:pt x="223" y="18"/>
                  </a:cubicBezTo>
                  <a:cubicBezTo>
                    <a:pt x="222" y="19"/>
                    <a:pt x="222" y="20"/>
                    <a:pt x="222" y="21"/>
                  </a:cubicBezTo>
                  <a:cubicBezTo>
                    <a:pt x="222" y="22"/>
                    <a:pt x="222" y="22"/>
                    <a:pt x="222" y="23"/>
                  </a:cubicBezTo>
                  <a:cubicBezTo>
                    <a:pt x="222" y="25"/>
                    <a:pt x="219" y="25"/>
                    <a:pt x="217" y="26"/>
                  </a:cubicBezTo>
                  <a:cubicBezTo>
                    <a:pt x="216" y="26"/>
                    <a:pt x="215" y="27"/>
                    <a:pt x="214" y="27"/>
                  </a:cubicBezTo>
                  <a:cubicBezTo>
                    <a:pt x="213" y="27"/>
                    <a:pt x="208" y="25"/>
                    <a:pt x="208" y="25"/>
                  </a:cubicBezTo>
                  <a:cubicBezTo>
                    <a:pt x="207" y="27"/>
                    <a:pt x="206" y="30"/>
                    <a:pt x="205" y="32"/>
                  </a:cubicBezTo>
                  <a:cubicBezTo>
                    <a:pt x="205" y="33"/>
                    <a:pt x="204" y="34"/>
                    <a:pt x="204" y="35"/>
                  </a:cubicBezTo>
                  <a:cubicBezTo>
                    <a:pt x="204" y="35"/>
                    <a:pt x="202" y="41"/>
                    <a:pt x="205" y="39"/>
                  </a:cubicBezTo>
                  <a:cubicBezTo>
                    <a:pt x="206" y="38"/>
                    <a:pt x="206" y="38"/>
                    <a:pt x="208" y="38"/>
                  </a:cubicBezTo>
                  <a:cubicBezTo>
                    <a:pt x="209" y="38"/>
                    <a:pt x="211" y="40"/>
                    <a:pt x="212" y="39"/>
                  </a:cubicBezTo>
                  <a:cubicBezTo>
                    <a:pt x="216" y="36"/>
                    <a:pt x="219" y="38"/>
                    <a:pt x="222" y="42"/>
                  </a:cubicBezTo>
                  <a:cubicBezTo>
                    <a:pt x="223" y="43"/>
                    <a:pt x="225" y="45"/>
                    <a:pt x="224" y="46"/>
                  </a:cubicBezTo>
                  <a:cubicBezTo>
                    <a:pt x="224" y="46"/>
                    <a:pt x="220" y="45"/>
                    <a:pt x="219" y="45"/>
                  </a:cubicBezTo>
                  <a:cubicBezTo>
                    <a:pt x="216" y="46"/>
                    <a:pt x="212" y="46"/>
                    <a:pt x="209" y="47"/>
                  </a:cubicBezTo>
                  <a:cubicBezTo>
                    <a:pt x="206" y="48"/>
                    <a:pt x="206" y="54"/>
                    <a:pt x="202" y="54"/>
                  </a:cubicBezTo>
                  <a:cubicBezTo>
                    <a:pt x="200" y="54"/>
                    <a:pt x="198" y="53"/>
                    <a:pt x="197" y="55"/>
                  </a:cubicBezTo>
                  <a:cubicBezTo>
                    <a:pt x="196" y="56"/>
                    <a:pt x="194" y="58"/>
                    <a:pt x="192" y="58"/>
                  </a:cubicBezTo>
                  <a:cubicBezTo>
                    <a:pt x="189" y="57"/>
                    <a:pt x="183" y="53"/>
                    <a:pt x="182" y="59"/>
                  </a:cubicBezTo>
                  <a:cubicBezTo>
                    <a:pt x="182" y="61"/>
                    <a:pt x="184" y="62"/>
                    <a:pt x="184" y="63"/>
                  </a:cubicBezTo>
                  <a:cubicBezTo>
                    <a:pt x="184" y="65"/>
                    <a:pt x="181" y="65"/>
                    <a:pt x="180" y="66"/>
                  </a:cubicBezTo>
                  <a:cubicBezTo>
                    <a:pt x="177" y="69"/>
                    <a:pt x="176" y="72"/>
                    <a:pt x="172" y="72"/>
                  </a:cubicBezTo>
                  <a:cubicBezTo>
                    <a:pt x="167" y="72"/>
                    <a:pt x="162" y="72"/>
                    <a:pt x="157" y="73"/>
                  </a:cubicBezTo>
                  <a:cubicBezTo>
                    <a:pt x="155" y="74"/>
                    <a:pt x="151" y="78"/>
                    <a:pt x="150" y="77"/>
                  </a:cubicBezTo>
                  <a:cubicBezTo>
                    <a:pt x="148" y="77"/>
                    <a:pt x="147" y="75"/>
                    <a:pt x="146" y="75"/>
                  </a:cubicBezTo>
                  <a:cubicBezTo>
                    <a:pt x="144" y="75"/>
                    <a:pt x="143" y="75"/>
                    <a:pt x="141" y="75"/>
                  </a:cubicBezTo>
                  <a:cubicBezTo>
                    <a:pt x="139" y="74"/>
                    <a:pt x="137" y="74"/>
                    <a:pt x="135" y="72"/>
                  </a:cubicBezTo>
                  <a:cubicBezTo>
                    <a:pt x="133" y="71"/>
                    <a:pt x="132" y="71"/>
                    <a:pt x="131" y="70"/>
                  </a:cubicBezTo>
                  <a:cubicBezTo>
                    <a:pt x="127" y="70"/>
                    <a:pt x="125" y="70"/>
                    <a:pt x="121" y="70"/>
                  </a:cubicBezTo>
                  <a:cubicBezTo>
                    <a:pt x="118" y="70"/>
                    <a:pt x="113" y="71"/>
                    <a:pt x="109" y="70"/>
                  </a:cubicBezTo>
                  <a:cubicBezTo>
                    <a:pt x="108" y="70"/>
                    <a:pt x="107" y="68"/>
                    <a:pt x="107" y="67"/>
                  </a:cubicBezTo>
                  <a:cubicBezTo>
                    <a:pt x="105" y="65"/>
                    <a:pt x="104" y="63"/>
                    <a:pt x="102" y="61"/>
                  </a:cubicBezTo>
                  <a:cubicBezTo>
                    <a:pt x="99" y="59"/>
                    <a:pt x="97" y="56"/>
                    <a:pt x="94" y="56"/>
                  </a:cubicBezTo>
                  <a:cubicBezTo>
                    <a:pt x="92" y="56"/>
                    <a:pt x="81" y="56"/>
                    <a:pt x="83" y="52"/>
                  </a:cubicBezTo>
                  <a:cubicBezTo>
                    <a:pt x="85" y="48"/>
                    <a:pt x="84" y="41"/>
                    <a:pt x="79" y="38"/>
                  </a:cubicBezTo>
                  <a:cubicBezTo>
                    <a:pt x="75" y="35"/>
                    <a:pt x="70" y="35"/>
                    <a:pt x="69" y="29"/>
                  </a:cubicBezTo>
                  <a:cubicBezTo>
                    <a:pt x="68" y="30"/>
                    <a:pt x="67" y="29"/>
                    <a:pt x="66" y="30"/>
                  </a:cubicBezTo>
                  <a:cubicBezTo>
                    <a:pt x="65" y="31"/>
                    <a:pt x="65" y="31"/>
                    <a:pt x="65" y="32"/>
                  </a:cubicBezTo>
                  <a:cubicBezTo>
                    <a:pt x="63" y="35"/>
                    <a:pt x="60" y="34"/>
                    <a:pt x="59" y="37"/>
                  </a:cubicBezTo>
                  <a:cubicBezTo>
                    <a:pt x="59" y="39"/>
                    <a:pt x="61" y="41"/>
                    <a:pt x="60" y="42"/>
                  </a:cubicBezTo>
                  <a:cubicBezTo>
                    <a:pt x="59" y="43"/>
                    <a:pt x="57" y="44"/>
                    <a:pt x="56" y="44"/>
                  </a:cubicBezTo>
                  <a:cubicBezTo>
                    <a:pt x="55" y="45"/>
                    <a:pt x="54" y="43"/>
                    <a:pt x="53" y="44"/>
                  </a:cubicBezTo>
                  <a:cubicBezTo>
                    <a:pt x="51" y="44"/>
                    <a:pt x="50" y="43"/>
                    <a:pt x="48" y="42"/>
                  </a:cubicBezTo>
                  <a:cubicBezTo>
                    <a:pt x="47" y="41"/>
                    <a:pt x="46" y="46"/>
                    <a:pt x="45" y="47"/>
                  </a:cubicBezTo>
                  <a:cubicBezTo>
                    <a:pt x="45" y="48"/>
                    <a:pt x="44" y="50"/>
                    <a:pt x="44" y="51"/>
                  </a:cubicBezTo>
                  <a:cubicBezTo>
                    <a:pt x="44" y="53"/>
                    <a:pt x="45" y="53"/>
                    <a:pt x="45" y="54"/>
                  </a:cubicBezTo>
                  <a:cubicBezTo>
                    <a:pt x="45" y="56"/>
                    <a:pt x="39" y="54"/>
                    <a:pt x="39" y="54"/>
                  </a:cubicBezTo>
                  <a:cubicBezTo>
                    <a:pt x="37" y="55"/>
                    <a:pt x="33" y="55"/>
                    <a:pt x="32" y="56"/>
                  </a:cubicBezTo>
                  <a:cubicBezTo>
                    <a:pt x="33" y="55"/>
                    <a:pt x="34" y="62"/>
                    <a:pt x="34" y="63"/>
                  </a:cubicBezTo>
                  <a:cubicBezTo>
                    <a:pt x="35" y="64"/>
                    <a:pt x="36" y="65"/>
                    <a:pt x="37" y="66"/>
                  </a:cubicBezTo>
                  <a:cubicBezTo>
                    <a:pt x="37" y="67"/>
                    <a:pt x="34" y="69"/>
                    <a:pt x="33" y="70"/>
                  </a:cubicBezTo>
                  <a:cubicBezTo>
                    <a:pt x="32" y="71"/>
                    <a:pt x="33" y="74"/>
                    <a:pt x="32" y="74"/>
                  </a:cubicBezTo>
                  <a:cubicBezTo>
                    <a:pt x="31" y="75"/>
                    <a:pt x="29" y="75"/>
                    <a:pt x="28" y="76"/>
                  </a:cubicBezTo>
                  <a:cubicBezTo>
                    <a:pt x="26" y="77"/>
                    <a:pt x="25" y="78"/>
                    <a:pt x="24" y="79"/>
                  </a:cubicBezTo>
                  <a:cubicBezTo>
                    <a:pt x="22" y="79"/>
                    <a:pt x="21" y="79"/>
                    <a:pt x="19" y="80"/>
                  </a:cubicBezTo>
                  <a:cubicBezTo>
                    <a:pt x="17" y="80"/>
                    <a:pt x="16" y="81"/>
                    <a:pt x="15" y="83"/>
                  </a:cubicBezTo>
                  <a:cubicBezTo>
                    <a:pt x="15" y="83"/>
                    <a:pt x="11" y="84"/>
                    <a:pt x="11" y="84"/>
                  </a:cubicBezTo>
                  <a:cubicBezTo>
                    <a:pt x="11" y="84"/>
                    <a:pt x="11" y="83"/>
                    <a:pt x="11" y="83"/>
                  </a:cubicBezTo>
                  <a:cubicBezTo>
                    <a:pt x="10" y="83"/>
                    <a:pt x="9" y="83"/>
                    <a:pt x="7" y="83"/>
                  </a:cubicBezTo>
                  <a:cubicBezTo>
                    <a:pt x="6" y="83"/>
                    <a:pt x="3" y="85"/>
                    <a:pt x="3" y="86"/>
                  </a:cubicBezTo>
                  <a:cubicBezTo>
                    <a:pt x="2" y="88"/>
                    <a:pt x="1" y="90"/>
                    <a:pt x="1" y="91"/>
                  </a:cubicBezTo>
                  <a:cubicBezTo>
                    <a:pt x="0" y="93"/>
                    <a:pt x="3" y="95"/>
                    <a:pt x="4" y="95"/>
                  </a:cubicBezTo>
                  <a:cubicBezTo>
                    <a:pt x="7" y="95"/>
                    <a:pt x="6" y="95"/>
                    <a:pt x="7" y="98"/>
                  </a:cubicBezTo>
                  <a:cubicBezTo>
                    <a:pt x="7" y="99"/>
                    <a:pt x="8" y="99"/>
                    <a:pt x="8" y="101"/>
                  </a:cubicBezTo>
                  <a:cubicBezTo>
                    <a:pt x="8" y="101"/>
                    <a:pt x="7" y="103"/>
                    <a:pt x="7" y="103"/>
                  </a:cubicBezTo>
                  <a:cubicBezTo>
                    <a:pt x="9" y="104"/>
                    <a:pt x="10" y="104"/>
                    <a:pt x="11" y="105"/>
                  </a:cubicBezTo>
                  <a:cubicBezTo>
                    <a:pt x="13" y="107"/>
                    <a:pt x="12" y="109"/>
                    <a:pt x="14" y="110"/>
                  </a:cubicBezTo>
                  <a:cubicBezTo>
                    <a:pt x="16" y="111"/>
                    <a:pt x="18" y="112"/>
                    <a:pt x="20" y="113"/>
                  </a:cubicBezTo>
                  <a:cubicBezTo>
                    <a:pt x="21" y="113"/>
                    <a:pt x="22" y="112"/>
                    <a:pt x="23" y="111"/>
                  </a:cubicBezTo>
                  <a:cubicBezTo>
                    <a:pt x="26" y="109"/>
                    <a:pt x="31" y="110"/>
                    <a:pt x="33" y="113"/>
                  </a:cubicBezTo>
                  <a:cubicBezTo>
                    <a:pt x="34" y="115"/>
                    <a:pt x="32" y="116"/>
                    <a:pt x="31" y="117"/>
                  </a:cubicBezTo>
                  <a:cubicBezTo>
                    <a:pt x="30" y="118"/>
                    <a:pt x="30" y="118"/>
                    <a:pt x="30" y="119"/>
                  </a:cubicBezTo>
                  <a:cubicBezTo>
                    <a:pt x="29" y="121"/>
                    <a:pt x="28" y="121"/>
                    <a:pt x="27" y="121"/>
                  </a:cubicBezTo>
                  <a:cubicBezTo>
                    <a:pt x="24" y="123"/>
                    <a:pt x="32" y="126"/>
                    <a:pt x="29" y="128"/>
                  </a:cubicBezTo>
                  <a:cubicBezTo>
                    <a:pt x="28" y="130"/>
                    <a:pt x="27" y="129"/>
                    <a:pt x="25" y="129"/>
                  </a:cubicBezTo>
                  <a:cubicBezTo>
                    <a:pt x="21" y="128"/>
                    <a:pt x="26" y="132"/>
                    <a:pt x="26" y="132"/>
                  </a:cubicBezTo>
                  <a:cubicBezTo>
                    <a:pt x="26" y="134"/>
                    <a:pt x="25" y="135"/>
                    <a:pt x="27" y="135"/>
                  </a:cubicBezTo>
                  <a:cubicBezTo>
                    <a:pt x="29" y="136"/>
                    <a:pt x="29" y="137"/>
                    <a:pt x="31" y="138"/>
                  </a:cubicBezTo>
                  <a:cubicBezTo>
                    <a:pt x="33" y="138"/>
                    <a:pt x="34" y="140"/>
                    <a:pt x="36" y="141"/>
                  </a:cubicBezTo>
                  <a:cubicBezTo>
                    <a:pt x="36" y="141"/>
                    <a:pt x="37" y="142"/>
                    <a:pt x="38" y="142"/>
                  </a:cubicBezTo>
                  <a:cubicBezTo>
                    <a:pt x="39" y="142"/>
                    <a:pt x="38" y="140"/>
                    <a:pt x="40" y="140"/>
                  </a:cubicBezTo>
                  <a:cubicBezTo>
                    <a:pt x="44" y="140"/>
                    <a:pt x="46" y="147"/>
                    <a:pt x="50" y="147"/>
                  </a:cubicBezTo>
                  <a:cubicBezTo>
                    <a:pt x="52" y="147"/>
                    <a:pt x="52" y="150"/>
                    <a:pt x="54" y="150"/>
                  </a:cubicBezTo>
                  <a:cubicBezTo>
                    <a:pt x="56" y="151"/>
                    <a:pt x="57" y="153"/>
                    <a:pt x="58" y="153"/>
                  </a:cubicBezTo>
                  <a:cubicBezTo>
                    <a:pt x="60" y="151"/>
                    <a:pt x="60" y="154"/>
                    <a:pt x="62" y="154"/>
                  </a:cubicBezTo>
                  <a:cubicBezTo>
                    <a:pt x="63" y="154"/>
                    <a:pt x="63" y="153"/>
                    <a:pt x="64" y="153"/>
                  </a:cubicBezTo>
                  <a:cubicBezTo>
                    <a:pt x="65" y="153"/>
                    <a:pt x="65" y="154"/>
                    <a:pt x="66" y="155"/>
                  </a:cubicBezTo>
                  <a:cubicBezTo>
                    <a:pt x="68" y="155"/>
                    <a:pt x="70" y="155"/>
                    <a:pt x="72" y="154"/>
                  </a:cubicBezTo>
                  <a:cubicBezTo>
                    <a:pt x="75" y="153"/>
                    <a:pt x="73" y="155"/>
                    <a:pt x="74" y="156"/>
                  </a:cubicBezTo>
                  <a:cubicBezTo>
                    <a:pt x="74" y="156"/>
                    <a:pt x="76" y="153"/>
                    <a:pt x="77" y="153"/>
                  </a:cubicBezTo>
                  <a:cubicBezTo>
                    <a:pt x="78" y="152"/>
                    <a:pt x="80" y="152"/>
                    <a:pt x="81" y="153"/>
                  </a:cubicBezTo>
                  <a:cubicBezTo>
                    <a:pt x="83" y="155"/>
                    <a:pt x="85" y="153"/>
                    <a:pt x="87" y="154"/>
                  </a:cubicBezTo>
                  <a:cubicBezTo>
                    <a:pt x="89" y="155"/>
                    <a:pt x="91" y="153"/>
                    <a:pt x="92" y="151"/>
                  </a:cubicBezTo>
                  <a:cubicBezTo>
                    <a:pt x="93" y="151"/>
                    <a:pt x="93" y="150"/>
                    <a:pt x="94" y="150"/>
                  </a:cubicBezTo>
                  <a:cubicBezTo>
                    <a:pt x="95" y="149"/>
                    <a:pt x="96" y="150"/>
                    <a:pt x="97" y="149"/>
                  </a:cubicBezTo>
                  <a:cubicBezTo>
                    <a:pt x="98" y="148"/>
                    <a:pt x="99" y="146"/>
                    <a:pt x="101" y="147"/>
                  </a:cubicBezTo>
                  <a:cubicBezTo>
                    <a:pt x="103" y="148"/>
                    <a:pt x="103" y="148"/>
                    <a:pt x="106" y="146"/>
                  </a:cubicBezTo>
                  <a:cubicBezTo>
                    <a:pt x="107" y="145"/>
                    <a:pt x="109" y="148"/>
                    <a:pt x="109" y="149"/>
                  </a:cubicBezTo>
                  <a:cubicBezTo>
                    <a:pt x="108" y="151"/>
                    <a:pt x="106" y="152"/>
                    <a:pt x="108" y="152"/>
                  </a:cubicBezTo>
                  <a:cubicBezTo>
                    <a:pt x="111" y="152"/>
                    <a:pt x="111" y="152"/>
                    <a:pt x="114" y="151"/>
                  </a:cubicBezTo>
                  <a:cubicBezTo>
                    <a:pt x="115" y="151"/>
                    <a:pt x="116" y="154"/>
                    <a:pt x="116" y="155"/>
                  </a:cubicBezTo>
                  <a:cubicBezTo>
                    <a:pt x="116" y="155"/>
                    <a:pt x="116" y="157"/>
                    <a:pt x="117" y="156"/>
                  </a:cubicBezTo>
                  <a:cubicBezTo>
                    <a:pt x="117" y="156"/>
                    <a:pt x="119" y="156"/>
                    <a:pt x="119" y="157"/>
                  </a:cubicBezTo>
                  <a:cubicBezTo>
                    <a:pt x="119" y="158"/>
                    <a:pt x="117" y="159"/>
                    <a:pt x="118" y="160"/>
                  </a:cubicBezTo>
                  <a:cubicBezTo>
                    <a:pt x="119" y="162"/>
                    <a:pt x="118" y="165"/>
                    <a:pt x="117" y="166"/>
                  </a:cubicBezTo>
                  <a:cubicBezTo>
                    <a:pt x="116" y="168"/>
                    <a:pt x="114" y="169"/>
                    <a:pt x="113" y="170"/>
                  </a:cubicBezTo>
                  <a:cubicBezTo>
                    <a:pt x="113" y="171"/>
                    <a:pt x="113" y="176"/>
                    <a:pt x="112" y="175"/>
                  </a:cubicBezTo>
                  <a:cubicBezTo>
                    <a:pt x="113" y="176"/>
                    <a:pt x="119" y="173"/>
                    <a:pt x="120" y="175"/>
                  </a:cubicBezTo>
                  <a:cubicBezTo>
                    <a:pt x="120" y="175"/>
                    <a:pt x="118" y="176"/>
                    <a:pt x="119" y="178"/>
                  </a:cubicBezTo>
                  <a:cubicBezTo>
                    <a:pt x="120" y="180"/>
                    <a:pt x="123" y="180"/>
                    <a:pt x="122" y="181"/>
                  </a:cubicBezTo>
                  <a:cubicBezTo>
                    <a:pt x="122" y="182"/>
                    <a:pt x="121" y="184"/>
                    <a:pt x="121" y="185"/>
                  </a:cubicBezTo>
                  <a:cubicBezTo>
                    <a:pt x="122" y="186"/>
                    <a:pt x="125" y="185"/>
                    <a:pt x="125" y="186"/>
                  </a:cubicBezTo>
                  <a:cubicBezTo>
                    <a:pt x="125" y="186"/>
                    <a:pt x="125" y="187"/>
                    <a:pt x="125" y="187"/>
                  </a:cubicBezTo>
                  <a:cubicBezTo>
                    <a:pt x="125" y="189"/>
                    <a:pt x="126" y="188"/>
                    <a:pt x="127" y="188"/>
                  </a:cubicBezTo>
                  <a:cubicBezTo>
                    <a:pt x="128" y="188"/>
                    <a:pt x="129" y="187"/>
                    <a:pt x="130" y="188"/>
                  </a:cubicBezTo>
                  <a:cubicBezTo>
                    <a:pt x="131" y="188"/>
                    <a:pt x="132" y="189"/>
                    <a:pt x="133" y="190"/>
                  </a:cubicBezTo>
                  <a:cubicBezTo>
                    <a:pt x="135" y="191"/>
                    <a:pt x="134" y="187"/>
                    <a:pt x="134" y="186"/>
                  </a:cubicBezTo>
                  <a:cubicBezTo>
                    <a:pt x="132" y="182"/>
                    <a:pt x="134" y="184"/>
                    <a:pt x="136" y="182"/>
                  </a:cubicBezTo>
                  <a:cubicBezTo>
                    <a:pt x="138" y="181"/>
                    <a:pt x="137" y="182"/>
                    <a:pt x="139" y="183"/>
                  </a:cubicBezTo>
                  <a:cubicBezTo>
                    <a:pt x="139" y="183"/>
                    <a:pt x="141" y="182"/>
                    <a:pt x="141" y="182"/>
                  </a:cubicBezTo>
                  <a:cubicBezTo>
                    <a:pt x="141" y="183"/>
                    <a:pt x="143" y="181"/>
                    <a:pt x="143" y="182"/>
                  </a:cubicBezTo>
                  <a:cubicBezTo>
                    <a:pt x="144" y="183"/>
                    <a:pt x="144" y="184"/>
                    <a:pt x="146" y="182"/>
                  </a:cubicBezTo>
                  <a:cubicBezTo>
                    <a:pt x="147" y="181"/>
                    <a:pt x="147" y="182"/>
                    <a:pt x="148" y="181"/>
                  </a:cubicBezTo>
                  <a:cubicBezTo>
                    <a:pt x="149" y="180"/>
                    <a:pt x="149" y="178"/>
                    <a:pt x="151" y="178"/>
                  </a:cubicBezTo>
                  <a:cubicBezTo>
                    <a:pt x="152" y="178"/>
                    <a:pt x="153" y="180"/>
                    <a:pt x="155" y="180"/>
                  </a:cubicBezTo>
                  <a:cubicBezTo>
                    <a:pt x="155" y="180"/>
                    <a:pt x="159" y="181"/>
                    <a:pt x="159" y="181"/>
                  </a:cubicBezTo>
                  <a:cubicBezTo>
                    <a:pt x="159" y="182"/>
                    <a:pt x="157" y="183"/>
                    <a:pt x="157" y="184"/>
                  </a:cubicBezTo>
                  <a:cubicBezTo>
                    <a:pt x="158" y="185"/>
                    <a:pt x="160" y="186"/>
                    <a:pt x="161" y="187"/>
                  </a:cubicBezTo>
                  <a:cubicBezTo>
                    <a:pt x="163" y="188"/>
                    <a:pt x="167" y="189"/>
                    <a:pt x="168" y="186"/>
                  </a:cubicBezTo>
                  <a:cubicBezTo>
                    <a:pt x="168" y="186"/>
                    <a:pt x="170" y="188"/>
                    <a:pt x="170" y="188"/>
                  </a:cubicBezTo>
                  <a:cubicBezTo>
                    <a:pt x="171" y="189"/>
                    <a:pt x="172" y="187"/>
                    <a:pt x="174" y="188"/>
                  </a:cubicBezTo>
                  <a:cubicBezTo>
                    <a:pt x="175" y="189"/>
                    <a:pt x="173" y="190"/>
                    <a:pt x="173" y="191"/>
                  </a:cubicBezTo>
                  <a:cubicBezTo>
                    <a:pt x="173" y="192"/>
                    <a:pt x="175" y="194"/>
                    <a:pt x="175" y="195"/>
                  </a:cubicBezTo>
                  <a:cubicBezTo>
                    <a:pt x="176" y="195"/>
                    <a:pt x="177" y="194"/>
                    <a:pt x="178" y="194"/>
                  </a:cubicBezTo>
                  <a:cubicBezTo>
                    <a:pt x="178" y="193"/>
                    <a:pt x="175" y="192"/>
                    <a:pt x="176" y="191"/>
                  </a:cubicBezTo>
                  <a:cubicBezTo>
                    <a:pt x="178" y="188"/>
                    <a:pt x="180" y="188"/>
                    <a:pt x="183" y="187"/>
                  </a:cubicBezTo>
                  <a:cubicBezTo>
                    <a:pt x="185" y="186"/>
                    <a:pt x="187" y="186"/>
                    <a:pt x="189" y="186"/>
                  </a:cubicBezTo>
                  <a:cubicBezTo>
                    <a:pt x="190" y="186"/>
                    <a:pt x="190" y="184"/>
                    <a:pt x="191" y="184"/>
                  </a:cubicBezTo>
                  <a:cubicBezTo>
                    <a:pt x="193" y="184"/>
                    <a:pt x="192" y="183"/>
                    <a:pt x="192" y="182"/>
                  </a:cubicBezTo>
                  <a:cubicBezTo>
                    <a:pt x="192" y="183"/>
                    <a:pt x="196" y="182"/>
                    <a:pt x="196" y="182"/>
                  </a:cubicBezTo>
                  <a:cubicBezTo>
                    <a:pt x="198" y="181"/>
                    <a:pt x="200" y="182"/>
                    <a:pt x="202" y="182"/>
                  </a:cubicBezTo>
                  <a:cubicBezTo>
                    <a:pt x="204" y="182"/>
                    <a:pt x="205" y="181"/>
                    <a:pt x="207" y="180"/>
                  </a:cubicBezTo>
                  <a:cubicBezTo>
                    <a:pt x="208" y="180"/>
                    <a:pt x="208" y="177"/>
                    <a:pt x="209" y="177"/>
                  </a:cubicBezTo>
                  <a:cubicBezTo>
                    <a:pt x="211" y="177"/>
                    <a:pt x="212" y="176"/>
                    <a:pt x="213" y="175"/>
                  </a:cubicBezTo>
                  <a:cubicBezTo>
                    <a:pt x="214" y="175"/>
                    <a:pt x="215" y="174"/>
                    <a:pt x="215" y="173"/>
                  </a:cubicBezTo>
                  <a:cubicBezTo>
                    <a:pt x="214" y="173"/>
                    <a:pt x="218" y="172"/>
                    <a:pt x="218" y="172"/>
                  </a:cubicBezTo>
                  <a:cubicBezTo>
                    <a:pt x="219" y="171"/>
                    <a:pt x="220" y="169"/>
                    <a:pt x="221" y="168"/>
                  </a:cubicBezTo>
                  <a:cubicBezTo>
                    <a:pt x="222" y="167"/>
                    <a:pt x="222" y="167"/>
                    <a:pt x="222" y="166"/>
                  </a:cubicBezTo>
                  <a:cubicBezTo>
                    <a:pt x="223" y="164"/>
                    <a:pt x="221" y="165"/>
                    <a:pt x="221" y="164"/>
                  </a:cubicBezTo>
                  <a:cubicBezTo>
                    <a:pt x="221" y="164"/>
                    <a:pt x="226" y="164"/>
                    <a:pt x="223" y="162"/>
                  </a:cubicBezTo>
                  <a:cubicBezTo>
                    <a:pt x="222" y="161"/>
                    <a:pt x="223" y="161"/>
                    <a:pt x="224" y="161"/>
                  </a:cubicBezTo>
                  <a:cubicBezTo>
                    <a:pt x="225" y="161"/>
                    <a:pt x="225" y="160"/>
                    <a:pt x="226" y="159"/>
                  </a:cubicBezTo>
                  <a:cubicBezTo>
                    <a:pt x="227" y="158"/>
                    <a:pt x="227" y="157"/>
                    <a:pt x="228" y="156"/>
                  </a:cubicBezTo>
                  <a:cubicBezTo>
                    <a:pt x="228" y="156"/>
                    <a:pt x="228" y="154"/>
                    <a:pt x="228" y="154"/>
                  </a:cubicBezTo>
                  <a:cubicBezTo>
                    <a:pt x="229" y="153"/>
                    <a:pt x="230" y="153"/>
                    <a:pt x="231" y="152"/>
                  </a:cubicBezTo>
                  <a:cubicBezTo>
                    <a:pt x="232" y="151"/>
                    <a:pt x="231" y="150"/>
                    <a:pt x="231" y="150"/>
                  </a:cubicBezTo>
                  <a:cubicBezTo>
                    <a:pt x="231" y="149"/>
                    <a:pt x="232" y="149"/>
                    <a:pt x="232" y="149"/>
                  </a:cubicBezTo>
                  <a:cubicBezTo>
                    <a:pt x="233" y="149"/>
                    <a:pt x="232" y="147"/>
                    <a:pt x="232" y="147"/>
                  </a:cubicBezTo>
                  <a:cubicBezTo>
                    <a:pt x="232" y="147"/>
                    <a:pt x="234" y="148"/>
                    <a:pt x="234" y="147"/>
                  </a:cubicBezTo>
                  <a:cubicBezTo>
                    <a:pt x="236" y="146"/>
                    <a:pt x="234" y="146"/>
                    <a:pt x="233" y="145"/>
                  </a:cubicBezTo>
                  <a:cubicBezTo>
                    <a:pt x="233" y="145"/>
                    <a:pt x="236" y="143"/>
                    <a:pt x="236" y="143"/>
                  </a:cubicBezTo>
                  <a:cubicBezTo>
                    <a:pt x="235" y="145"/>
                    <a:pt x="232" y="142"/>
                    <a:pt x="231" y="141"/>
                  </a:cubicBezTo>
                  <a:cubicBezTo>
                    <a:pt x="231" y="141"/>
                    <a:pt x="230" y="142"/>
                    <a:pt x="229" y="142"/>
                  </a:cubicBezTo>
                  <a:cubicBezTo>
                    <a:pt x="228" y="143"/>
                    <a:pt x="227" y="141"/>
                    <a:pt x="226" y="142"/>
                  </a:cubicBezTo>
                  <a:cubicBezTo>
                    <a:pt x="228" y="141"/>
                    <a:pt x="230" y="140"/>
                    <a:pt x="231" y="139"/>
                  </a:cubicBezTo>
                  <a:cubicBezTo>
                    <a:pt x="232" y="138"/>
                    <a:pt x="235" y="138"/>
                    <a:pt x="233" y="136"/>
                  </a:cubicBezTo>
                  <a:cubicBezTo>
                    <a:pt x="231" y="135"/>
                    <a:pt x="230" y="134"/>
                    <a:pt x="228" y="132"/>
                  </a:cubicBezTo>
                  <a:cubicBezTo>
                    <a:pt x="228" y="131"/>
                    <a:pt x="223" y="133"/>
                    <a:pt x="223" y="130"/>
                  </a:cubicBezTo>
                  <a:cubicBezTo>
                    <a:pt x="223" y="132"/>
                    <a:pt x="228" y="132"/>
                    <a:pt x="229" y="132"/>
                  </a:cubicBezTo>
                  <a:cubicBezTo>
                    <a:pt x="230" y="132"/>
                    <a:pt x="233" y="135"/>
                    <a:pt x="234" y="133"/>
                  </a:cubicBezTo>
                  <a:cubicBezTo>
                    <a:pt x="235" y="131"/>
                    <a:pt x="229" y="129"/>
                    <a:pt x="229" y="127"/>
                  </a:cubicBezTo>
                  <a:cubicBezTo>
                    <a:pt x="228" y="125"/>
                    <a:pt x="228" y="121"/>
                    <a:pt x="226" y="120"/>
                  </a:cubicBezTo>
                  <a:cubicBezTo>
                    <a:pt x="225" y="118"/>
                    <a:pt x="219" y="118"/>
                    <a:pt x="221" y="115"/>
                  </a:cubicBezTo>
                  <a:cubicBezTo>
                    <a:pt x="222" y="113"/>
                    <a:pt x="223" y="112"/>
                    <a:pt x="224" y="111"/>
                  </a:cubicBezTo>
                  <a:cubicBezTo>
                    <a:pt x="226" y="109"/>
                    <a:pt x="224" y="110"/>
                    <a:pt x="225" y="109"/>
                  </a:cubicBezTo>
                  <a:cubicBezTo>
                    <a:pt x="225" y="108"/>
                    <a:pt x="228" y="109"/>
                    <a:pt x="228" y="109"/>
                  </a:cubicBezTo>
                  <a:cubicBezTo>
                    <a:pt x="229" y="108"/>
                    <a:pt x="227" y="107"/>
                    <a:pt x="229" y="106"/>
                  </a:cubicBezTo>
                  <a:cubicBezTo>
                    <a:pt x="231" y="106"/>
                    <a:pt x="232" y="105"/>
                    <a:pt x="233" y="104"/>
                  </a:cubicBezTo>
                  <a:cubicBezTo>
                    <a:pt x="234" y="104"/>
                    <a:pt x="235" y="104"/>
                    <a:pt x="235" y="104"/>
                  </a:cubicBezTo>
                  <a:cubicBezTo>
                    <a:pt x="236" y="104"/>
                    <a:pt x="235" y="105"/>
                    <a:pt x="236" y="105"/>
                  </a:cubicBezTo>
                  <a:cubicBezTo>
                    <a:pt x="237" y="106"/>
                    <a:pt x="238" y="103"/>
                    <a:pt x="238" y="102"/>
                  </a:cubicBezTo>
                  <a:cubicBezTo>
                    <a:pt x="236" y="100"/>
                    <a:pt x="234" y="101"/>
                    <a:pt x="233" y="101"/>
                  </a:cubicBezTo>
                  <a:cubicBezTo>
                    <a:pt x="231" y="101"/>
                    <a:pt x="230" y="99"/>
                    <a:pt x="228" y="100"/>
                  </a:cubicBezTo>
                  <a:cubicBezTo>
                    <a:pt x="227" y="100"/>
                    <a:pt x="226" y="102"/>
                    <a:pt x="224" y="102"/>
                  </a:cubicBezTo>
                  <a:cubicBezTo>
                    <a:pt x="223" y="103"/>
                    <a:pt x="221" y="103"/>
                    <a:pt x="220" y="102"/>
                  </a:cubicBezTo>
                  <a:cubicBezTo>
                    <a:pt x="219" y="101"/>
                    <a:pt x="221" y="99"/>
                    <a:pt x="220" y="98"/>
                  </a:cubicBezTo>
                  <a:cubicBezTo>
                    <a:pt x="218" y="97"/>
                    <a:pt x="210" y="97"/>
                    <a:pt x="213" y="92"/>
                  </a:cubicBezTo>
                  <a:cubicBezTo>
                    <a:pt x="214" y="91"/>
                    <a:pt x="215" y="92"/>
                    <a:pt x="217" y="92"/>
                  </a:cubicBezTo>
                  <a:cubicBezTo>
                    <a:pt x="218" y="92"/>
                    <a:pt x="220" y="91"/>
                    <a:pt x="221" y="90"/>
                  </a:cubicBezTo>
                  <a:cubicBezTo>
                    <a:pt x="223" y="87"/>
                    <a:pt x="226" y="85"/>
                    <a:pt x="229" y="83"/>
                  </a:cubicBezTo>
                  <a:cubicBezTo>
                    <a:pt x="230" y="81"/>
                    <a:pt x="231" y="81"/>
                    <a:pt x="233" y="81"/>
                  </a:cubicBezTo>
                  <a:cubicBezTo>
                    <a:pt x="233" y="82"/>
                    <a:pt x="236" y="82"/>
                    <a:pt x="236" y="83"/>
                  </a:cubicBezTo>
                  <a:cubicBezTo>
                    <a:pt x="235" y="84"/>
                    <a:pt x="235" y="86"/>
                    <a:pt x="234" y="87"/>
                  </a:cubicBezTo>
                  <a:cubicBezTo>
                    <a:pt x="233" y="87"/>
                    <a:pt x="231" y="88"/>
                    <a:pt x="231" y="89"/>
                  </a:cubicBezTo>
                  <a:cubicBezTo>
                    <a:pt x="231" y="90"/>
                    <a:pt x="234" y="90"/>
                    <a:pt x="234" y="90"/>
                  </a:cubicBezTo>
                  <a:cubicBezTo>
                    <a:pt x="234" y="90"/>
                    <a:pt x="230" y="93"/>
                    <a:pt x="231" y="93"/>
                  </a:cubicBezTo>
                  <a:cubicBezTo>
                    <a:pt x="232" y="94"/>
                    <a:pt x="237" y="89"/>
                    <a:pt x="238" y="89"/>
                  </a:cubicBezTo>
                  <a:cubicBezTo>
                    <a:pt x="240" y="88"/>
                    <a:pt x="242" y="87"/>
                    <a:pt x="244" y="87"/>
                  </a:cubicBezTo>
                  <a:cubicBezTo>
                    <a:pt x="246" y="87"/>
                    <a:pt x="246" y="87"/>
                    <a:pt x="247" y="85"/>
                  </a:cubicBezTo>
                  <a:cubicBezTo>
                    <a:pt x="249" y="84"/>
                    <a:pt x="252" y="83"/>
                    <a:pt x="254" y="81"/>
                  </a:cubicBezTo>
                  <a:cubicBezTo>
                    <a:pt x="255" y="80"/>
                    <a:pt x="257" y="77"/>
                    <a:pt x="259" y="77"/>
                  </a:cubicBezTo>
                  <a:cubicBezTo>
                    <a:pt x="260" y="76"/>
                    <a:pt x="266" y="80"/>
                    <a:pt x="266" y="77"/>
                  </a:cubicBezTo>
                  <a:cubicBezTo>
                    <a:pt x="266" y="76"/>
                    <a:pt x="265" y="75"/>
                    <a:pt x="266" y="74"/>
                  </a:cubicBezTo>
                  <a:cubicBezTo>
                    <a:pt x="267" y="74"/>
                    <a:pt x="268" y="74"/>
                    <a:pt x="269" y="74"/>
                  </a:cubicBezTo>
                  <a:cubicBezTo>
                    <a:pt x="271" y="74"/>
                    <a:pt x="270" y="73"/>
                    <a:pt x="271" y="72"/>
                  </a:cubicBezTo>
                  <a:cubicBezTo>
                    <a:pt x="273" y="71"/>
                    <a:pt x="274" y="72"/>
                    <a:pt x="274" y="70"/>
                  </a:cubicBezTo>
                  <a:cubicBezTo>
                    <a:pt x="274" y="67"/>
                    <a:pt x="277" y="70"/>
                    <a:pt x="278" y="71"/>
                  </a:cubicBezTo>
                  <a:cubicBezTo>
                    <a:pt x="278" y="69"/>
                    <a:pt x="281" y="69"/>
                    <a:pt x="281" y="67"/>
                  </a:cubicBezTo>
                  <a:cubicBezTo>
                    <a:pt x="281" y="65"/>
                    <a:pt x="282" y="62"/>
                    <a:pt x="281" y="60"/>
                  </a:cubicBezTo>
                  <a:cubicBezTo>
                    <a:pt x="279" y="57"/>
                    <a:pt x="280" y="58"/>
                    <a:pt x="282" y="56"/>
                  </a:cubicBezTo>
                  <a:cubicBezTo>
                    <a:pt x="284" y="55"/>
                    <a:pt x="285" y="54"/>
                    <a:pt x="287" y="55"/>
                  </a:cubicBezTo>
                  <a:cubicBezTo>
                    <a:pt x="290" y="56"/>
                    <a:pt x="290" y="56"/>
                    <a:pt x="291" y="53"/>
                  </a:cubicBezTo>
                  <a:cubicBezTo>
                    <a:pt x="292" y="51"/>
                    <a:pt x="294" y="50"/>
                    <a:pt x="295" y="47"/>
                  </a:cubicBezTo>
                  <a:cubicBezTo>
                    <a:pt x="295" y="45"/>
                    <a:pt x="296" y="43"/>
                    <a:pt x="298" y="41"/>
                  </a:cubicBezTo>
                  <a:cubicBezTo>
                    <a:pt x="300" y="39"/>
                    <a:pt x="298" y="39"/>
                    <a:pt x="298" y="37"/>
                  </a:cubicBezTo>
                  <a:close/>
                </a:path>
              </a:pathLst>
            </a:custGeom>
            <a:solidFill>
              <a:schemeClr val="tx1"/>
            </a:solid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1" name="Freeform 716"/>
            <p:cNvSpPr>
              <a:spLocks/>
            </p:cNvSpPr>
            <p:nvPr/>
          </p:nvSpPr>
          <p:spPr bwMode="auto">
            <a:xfrm>
              <a:off x="15747967" y="6357215"/>
              <a:ext cx="1464969" cy="637107"/>
            </a:xfrm>
            <a:custGeom>
              <a:avLst/>
              <a:gdLst>
                <a:gd name="T0" fmla="*/ 0 w 157"/>
                <a:gd name="T1" fmla="*/ 19 h 68"/>
                <a:gd name="T2" fmla="*/ 7 w 157"/>
                <a:gd name="T3" fmla="*/ 26 h 68"/>
                <a:gd name="T4" fmla="*/ 12 w 157"/>
                <a:gd name="T5" fmla="*/ 29 h 68"/>
                <a:gd name="T6" fmla="*/ 15 w 157"/>
                <a:gd name="T7" fmla="*/ 36 h 68"/>
                <a:gd name="T8" fmla="*/ 15 w 157"/>
                <a:gd name="T9" fmla="*/ 38 h 68"/>
                <a:gd name="T10" fmla="*/ 15 w 157"/>
                <a:gd name="T11" fmla="*/ 40 h 68"/>
                <a:gd name="T12" fmla="*/ 16 w 157"/>
                <a:gd name="T13" fmla="*/ 45 h 68"/>
                <a:gd name="T14" fmla="*/ 28 w 157"/>
                <a:gd name="T15" fmla="*/ 47 h 68"/>
                <a:gd name="T16" fmla="*/ 36 w 157"/>
                <a:gd name="T17" fmla="*/ 54 h 68"/>
                <a:gd name="T18" fmla="*/ 39 w 157"/>
                <a:gd name="T19" fmla="*/ 59 h 68"/>
                <a:gd name="T20" fmla="*/ 44 w 157"/>
                <a:gd name="T21" fmla="*/ 60 h 68"/>
                <a:gd name="T22" fmla="*/ 56 w 157"/>
                <a:gd name="T23" fmla="*/ 60 h 68"/>
                <a:gd name="T24" fmla="*/ 64 w 157"/>
                <a:gd name="T25" fmla="*/ 61 h 68"/>
                <a:gd name="T26" fmla="*/ 69 w 157"/>
                <a:gd name="T27" fmla="*/ 64 h 68"/>
                <a:gd name="T28" fmla="*/ 76 w 157"/>
                <a:gd name="T29" fmla="*/ 66 h 68"/>
                <a:gd name="T30" fmla="*/ 81 w 157"/>
                <a:gd name="T31" fmla="*/ 67 h 68"/>
                <a:gd name="T32" fmla="*/ 93 w 157"/>
                <a:gd name="T33" fmla="*/ 62 h 68"/>
                <a:gd name="T34" fmla="*/ 106 w 157"/>
                <a:gd name="T35" fmla="*/ 61 h 68"/>
                <a:gd name="T36" fmla="*/ 113 w 157"/>
                <a:gd name="T37" fmla="*/ 55 h 68"/>
                <a:gd name="T38" fmla="*/ 114 w 157"/>
                <a:gd name="T39" fmla="*/ 51 h 68"/>
                <a:gd name="T40" fmla="*/ 115 w 157"/>
                <a:gd name="T41" fmla="*/ 47 h 68"/>
                <a:gd name="T42" fmla="*/ 126 w 157"/>
                <a:gd name="T43" fmla="*/ 46 h 68"/>
                <a:gd name="T44" fmla="*/ 130 w 157"/>
                <a:gd name="T45" fmla="*/ 44 h 68"/>
                <a:gd name="T46" fmla="*/ 137 w 157"/>
                <a:gd name="T47" fmla="*/ 42 h 68"/>
                <a:gd name="T48" fmla="*/ 139 w 157"/>
                <a:gd name="T49" fmla="*/ 38 h 68"/>
                <a:gd name="T50" fmla="*/ 143 w 157"/>
                <a:gd name="T51" fmla="*/ 37 h 68"/>
                <a:gd name="T52" fmla="*/ 154 w 157"/>
                <a:gd name="T53" fmla="*/ 36 h 68"/>
                <a:gd name="T54" fmla="*/ 150 w 157"/>
                <a:gd name="T55" fmla="*/ 29 h 68"/>
                <a:gd name="T56" fmla="*/ 145 w 157"/>
                <a:gd name="T57" fmla="*/ 28 h 68"/>
                <a:gd name="T58" fmla="*/ 141 w 157"/>
                <a:gd name="T59" fmla="*/ 29 h 68"/>
                <a:gd name="T60" fmla="*/ 136 w 157"/>
                <a:gd name="T61" fmla="*/ 28 h 68"/>
                <a:gd name="T62" fmla="*/ 134 w 157"/>
                <a:gd name="T63" fmla="*/ 27 h 68"/>
                <a:gd name="T64" fmla="*/ 137 w 157"/>
                <a:gd name="T65" fmla="*/ 19 h 68"/>
                <a:gd name="T66" fmla="*/ 137 w 157"/>
                <a:gd name="T67" fmla="*/ 14 h 68"/>
                <a:gd name="T68" fmla="*/ 131 w 157"/>
                <a:gd name="T69" fmla="*/ 14 h 68"/>
                <a:gd name="T70" fmla="*/ 124 w 157"/>
                <a:gd name="T71" fmla="*/ 15 h 68"/>
                <a:gd name="T72" fmla="*/ 114 w 157"/>
                <a:gd name="T73" fmla="*/ 19 h 68"/>
                <a:gd name="T74" fmla="*/ 103 w 157"/>
                <a:gd name="T75" fmla="*/ 19 h 68"/>
                <a:gd name="T76" fmla="*/ 98 w 157"/>
                <a:gd name="T77" fmla="*/ 17 h 68"/>
                <a:gd name="T78" fmla="*/ 94 w 157"/>
                <a:gd name="T79" fmla="*/ 15 h 68"/>
                <a:gd name="T80" fmla="*/ 83 w 157"/>
                <a:gd name="T81" fmla="*/ 11 h 68"/>
                <a:gd name="T82" fmla="*/ 77 w 157"/>
                <a:gd name="T83" fmla="*/ 13 h 68"/>
                <a:gd name="T84" fmla="*/ 71 w 157"/>
                <a:gd name="T85" fmla="*/ 12 h 68"/>
                <a:gd name="T86" fmla="*/ 68 w 157"/>
                <a:gd name="T87" fmla="*/ 8 h 68"/>
                <a:gd name="T88" fmla="*/ 64 w 157"/>
                <a:gd name="T89" fmla="*/ 5 h 68"/>
                <a:gd name="T90" fmla="*/ 58 w 157"/>
                <a:gd name="T91" fmla="*/ 3 h 68"/>
                <a:gd name="T92" fmla="*/ 52 w 157"/>
                <a:gd name="T93" fmla="*/ 1 h 68"/>
                <a:gd name="T94" fmla="*/ 45 w 157"/>
                <a:gd name="T95" fmla="*/ 7 h 68"/>
                <a:gd name="T96" fmla="*/ 47 w 157"/>
                <a:gd name="T97" fmla="*/ 13 h 68"/>
                <a:gd name="T98" fmla="*/ 41 w 157"/>
                <a:gd name="T99" fmla="*/ 15 h 68"/>
                <a:gd name="T100" fmla="*/ 37 w 157"/>
                <a:gd name="T101" fmla="*/ 14 h 68"/>
                <a:gd name="T102" fmla="*/ 34 w 157"/>
                <a:gd name="T103" fmla="*/ 14 h 68"/>
                <a:gd name="T104" fmla="*/ 28 w 157"/>
                <a:gd name="T105" fmla="*/ 10 h 68"/>
                <a:gd name="T106" fmla="*/ 21 w 157"/>
                <a:gd name="T107" fmla="*/ 9 h 68"/>
                <a:gd name="T108" fmla="*/ 13 w 157"/>
                <a:gd name="T109" fmla="*/ 13 h 68"/>
                <a:gd name="T110" fmla="*/ 7 w 157"/>
                <a:gd name="T111" fmla="*/ 17 h 68"/>
                <a:gd name="T112" fmla="*/ 0 w 157"/>
                <a:gd name="T113" fmla="*/ 19 h 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57" h="68">
                  <a:moveTo>
                    <a:pt x="0" y="19"/>
                  </a:moveTo>
                  <a:cubicBezTo>
                    <a:pt x="1" y="23"/>
                    <a:pt x="3" y="25"/>
                    <a:pt x="7" y="26"/>
                  </a:cubicBezTo>
                  <a:cubicBezTo>
                    <a:pt x="9" y="27"/>
                    <a:pt x="10" y="28"/>
                    <a:pt x="12" y="29"/>
                  </a:cubicBezTo>
                  <a:cubicBezTo>
                    <a:pt x="13" y="31"/>
                    <a:pt x="14" y="34"/>
                    <a:pt x="15" y="36"/>
                  </a:cubicBezTo>
                  <a:cubicBezTo>
                    <a:pt x="16" y="37"/>
                    <a:pt x="15" y="37"/>
                    <a:pt x="15" y="38"/>
                  </a:cubicBezTo>
                  <a:cubicBezTo>
                    <a:pt x="14" y="38"/>
                    <a:pt x="15" y="39"/>
                    <a:pt x="15" y="40"/>
                  </a:cubicBezTo>
                  <a:cubicBezTo>
                    <a:pt x="14" y="43"/>
                    <a:pt x="13" y="43"/>
                    <a:pt x="16" y="45"/>
                  </a:cubicBezTo>
                  <a:cubicBezTo>
                    <a:pt x="20" y="46"/>
                    <a:pt x="24" y="45"/>
                    <a:pt x="28" y="47"/>
                  </a:cubicBezTo>
                  <a:cubicBezTo>
                    <a:pt x="30" y="49"/>
                    <a:pt x="34" y="52"/>
                    <a:pt x="36" y="54"/>
                  </a:cubicBezTo>
                  <a:cubicBezTo>
                    <a:pt x="37" y="55"/>
                    <a:pt x="38" y="57"/>
                    <a:pt x="39" y="59"/>
                  </a:cubicBezTo>
                  <a:cubicBezTo>
                    <a:pt x="40" y="61"/>
                    <a:pt x="43" y="60"/>
                    <a:pt x="44" y="60"/>
                  </a:cubicBezTo>
                  <a:cubicBezTo>
                    <a:pt x="48" y="60"/>
                    <a:pt x="52" y="60"/>
                    <a:pt x="56" y="60"/>
                  </a:cubicBezTo>
                  <a:cubicBezTo>
                    <a:pt x="58" y="60"/>
                    <a:pt x="62" y="60"/>
                    <a:pt x="64" y="61"/>
                  </a:cubicBezTo>
                  <a:cubicBezTo>
                    <a:pt x="66" y="62"/>
                    <a:pt x="67" y="64"/>
                    <a:pt x="69" y="64"/>
                  </a:cubicBezTo>
                  <a:cubicBezTo>
                    <a:pt x="71" y="65"/>
                    <a:pt x="74" y="66"/>
                    <a:pt x="76" y="66"/>
                  </a:cubicBezTo>
                  <a:cubicBezTo>
                    <a:pt x="78" y="65"/>
                    <a:pt x="80" y="68"/>
                    <a:pt x="81" y="67"/>
                  </a:cubicBezTo>
                  <a:cubicBezTo>
                    <a:pt x="85" y="65"/>
                    <a:pt x="88" y="63"/>
                    <a:pt x="93" y="62"/>
                  </a:cubicBezTo>
                  <a:cubicBezTo>
                    <a:pt x="97" y="62"/>
                    <a:pt x="103" y="63"/>
                    <a:pt x="106" y="61"/>
                  </a:cubicBezTo>
                  <a:cubicBezTo>
                    <a:pt x="109" y="59"/>
                    <a:pt x="110" y="56"/>
                    <a:pt x="113" y="55"/>
                  </a:cubicBezTo>
                  <a:cubicBezTo>
                    <a:pt x="116" y="54"/>
                    <a:pt x="116" y="53"/>
                    <a:pt x="114" y="51"/>
                  </a:cubicBezTo>
                  <a:cubicBezTo>
                    <a:pt x="113" y="50"/>
                    <a:pt x="113" y="48"/>
                    <a:pt x="115" y="47"/>
                  </a:cubicBezTo>
                  <a:cubicBezTo>
                    <a:pt x="118" y="44"/>
                    <a:pt x="122" y="50"/>
                    <a:pt x="126" y="46"/>
                  </a:cubicBezTo>
                  <a:cubicBezTo>
                    <a:pt x="127" y="45"/>
                    <a:pt x="128" y="44"/>
                    <a:pt x="130" y="44"/>
                  </a:cubicBezTo>
                  <a:cubicBezTo>
                    <a:pt x="133" y="43"/>
                    <a:pt x="134" y="44"/>
                    <a:pt x="137" y="42"/>
                  </a:cubicBezTo>
                  <a:cubicBezTo>
                    <a:pt x="138" y="41"/>
                    <a:pt x="138" y="38"/>
                    <a:pt x="139" y="38"/>
                  </a:cubicBezTo>
                  <a:cubicBezTo>
                    <a:pt x="141" y="37"/>
                    <a:pt x="142" y="37"/>
                    <a:pt x="143" y="37"/>
                  </a:cubicBezTo>
                  <a:cubicBezTo>
                    <a:pt x="147" y="36"/>
                    <a:pt x="150" y="35"/>
                    <a:pt x="154" y="36"/>
                  </a:cubicBezTo>
                  <a:cubicBezTo>
                    <a:pt x="157" y="36"/>
                    <a:pt x="151" y="29"/>
                    <a:pt x="150" y="29"/>
                  </a:cubicBezTo>
                  <a:cubicBezTo>
                    <a:pt x="149" y="28"/>
                    <a:pt x="147" y="27"/>
                    <a:pt x="145" y="28"/>
                  </a:cubicBezTo>
                  <a:cubicBezTo>
                    <a:pt x="143" y="28"/>
                    <a:pt x="143" y="30"/>
                    <a:pt x="141" y="29"/>
                  </a:cubicBezTo>
                  <a:cubicBezTo>
                    <a:pt x="140" y="28"/>
                    <a:pt x="137" y="27"/>
                    <a:pt x="136" y="28"/>
                  </a:cubicBezTo>
                  <a:cubicBezTo>
                    <a:pt x="135" y="30"/>
                    <a:pt x="134" y="29"/>
                    <a:pt x="134" y="27"/>
                  </a:cubicBezTo>
                  <a:cubicBezTo>
                    <a:pt x="134" y="25"/>
                    <a:pt x="137" y="21"/>
                    <a:pt x="137" y="19"/>
                  </a:cubicBezTo>
                  <a:cubicBezTo>
                    <a:pt x="138" y="17"/>
                    <a:pt x="141" y="14"/>
                    <a:pt x="137" y="14"/>
                  </a:cubicBezTo>
                  <a:cubicBezTo>
                    <a:pt x="134" y="14"/>
                    <a:pt x="134" y="15"/>
                    <a:pt x="131" y="14"/>
                  </a:cubicBezTo>
                  <a:cubicBezTo>
                    <a:pt x="128" y="13"/>
                    <a:pt x="127" y="13"/>
                    <a:pt x="124" y="15"/>
                  </a:cubicBezTo>
                  <a:cubicBezTo>
                    <a:pt x="121" y="17"/>
                    <a:pt x="117" y="18"/>
                    <a:pt x="114" y="19"/>
                  </a:cubicBezTo>
                  <a:cubicBezTo>
                    <a:pt x="109" y="20"/>
                    <a:pt x="107" y="19"/>
                    <a:pt x="103" y="19"/>
                  </a:cubicBezTo>
                  <a:cubicBezTo>
                    <a:pt x="101" y="18"/>
                    <a:pt x="100" y="18"/>
                    <a:pt x="98" y="17"/>
                  </a:cubicBezTo>
                  <a:cubicBezTo>
                    <a:pt x="97" y="17"/>
                    <a:pt x="96" y="15"/>
                    <a:pt x="94" y="15"/>
                  </a:cubicBezTo>
                  <a:cubicBezTo>
                    <a:pt x="90" y="14"/>
                    <a:pt x="88" y="12"/>
                    <a:pt x="83" y="11"/>
                  </a:cubicBezTo>
                  <a:cubicBezTo>
                    <a:pt x="81" y="11"/>
                    <a:pt x="79" y="12"/>
                    <a:pt x="77" y="13"/>
                  </a:cubicBezTo>
                  <a:cubicBezTo>
                    <a:pt x="75" y="14"/>
                    <a:pt x="73" y="13"/>
                    <a:pt x="71" y="12"/>
                  </a:cubicBezTo>
                  <a:cubicBezTo>
                    <a:pt x="69" y="11"/>
                    <a:pt x="68" y="11"/>
                    <a:pt x="68" y="8"/>
                  </a:cubicBezTo>
                  <a:cubicBezTo>
                    <a:pt x="67" y="6"/>
                    <a:pt x="67" y="6"/>
                    <a:pt x="64" y="5"/>
                  </a:cubicBezTo>
                  <a:cubicBezTo>
                    <a:pt x="62" y="4"/>
                    <a:pt x="60" y="3"/>
                    <a:pt x="58" y="3"/>
                  </a:cubicBezTo>
                  <a:cubicBezTo>
                    <a:pt x="56" y="3"/>
                    <a:pt x="53" y="0"/>
                    <a:pt x="52" y="1"/>
                  </a:cubicBezTo>
                  <a:cubicBezTo>
                    <a:pt x="50" y="1"/>
                    <a:pt x="46" y="5"/>
                    <a:pt x="45" y="7"/>
                  </a:cubicBezTo>
                  <a:cubicBezTo>
                    <a:pt x="45" y="9"/>
                    <a:pt x="48" y="11"/>
                    <a:pt x="47" y="13"/>
                  </a:cubicBezTo>
                  <a:cubicBezTo>
                    <a:pt x="46" y="15"/>
                    <a:pt x="43" y="17"/>
                    <a:pt x="41" y="15"/>
                  </a:cubicBezTo>
                  <a:cubicBezTo>
                    <a:pt x="39" y="15"/>
                    <a:pt x="38" y="14"/>
                    <a:pt x="37" y="14"/>
                  </a:cubicBezTo>
                  <a:cubicBezTo>
                    <a:pt x="36" y="14"/>
                    <a:pt x="35" y="14"/>
                    <a:pt x="34" y="14"/>
                  </a:cubicBezTo>
                  <a:cubicBezTo>
                    <a:pt x="31" y="13"/>
                    <a:pt x="31" y="11"/>
                    <a:pt x="28" y="10"/>
                  </a:cubicBezTo>
                  <a:cubicBezTo>
                    <a:pt x="26" y="9"/>
                    <a:pt x="23" y="8"/>
                    <a:pt x="21" y="9"/>
                  </a:cubicBezTo>
                  <a:cubicBezTo>
                    <a:pt x="18" y="10"/>
                    <a:pt x="16" y="12"/>
                    <a:pt x="13" y="13"/>
                  </a:cubicBezTo>
                  <a:cubicBezTo>
                    <a:pt x="11" y="14"/>
                    <a:pt x="9" y="16"/>
                    <a:pt x="7" y="17"/>
                  </a:cubicBezTo>
                  <a:cubicBezTo>
                    <a:pt x="4" y="17"/>
                    <a:pt x="2" y="19"/>
                    <a:pt x="0" y="1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2" name="Freeform 717"/>
            <p:cNvSpPr>
              <a:spLocks/>
            </p:cNvSpPr>
            <p:nvPr/>
          </p:nvSpPr>
          <p:spPr bwMode="auto">
            <a:xfrm>
              <a:off x="12219302" y="5133964"/>
              <a:ext cx="585987" cy="1009821"/>
            </a:xfrm>
            <a:custGeom>
              <a:avLst/>
              <a:gdLst>
                <a:gd name="T0" fmla="*/ 61 w 63"/>
                <a:gd name="T1" fmla="*/ 25 h 108"/>
                <a:gd name="T2" fmla="*/ 61 w 63"/>
                <a:gd name="T3" fmla="*/ 20 h 108"/>
                <a:gd name="T4" fmla="*/ 61 w 63"/>
                <a:gd name="T5" fmla="*/ 16 h 108"/>
                <a:gd name="T6" fmla="*/ 60 w 63"/>
                <a:gd name="T7" fmla="*/ 13 h 108"/>
                <a:gd name="T8" fmla="*/ 60 w 63"/>
                <a:gd name="T9" fmla="*/ 11 h 108"/>
                <a:gd name="T10" fmla="*/ 57 w 63"/>
                <a:gd name="T11" fmla="*/ 7 h 108"/>
                <a:gd name="T12" fmla="*/ 51 w 63"/>
                <a:gd name="T13" fmla="*/ 5 h 108"/>
                <a:gd name="T14" fmla="*/ 44 w 63"/>
                <a:gd name="T15" fmla="*/ 1 h 108"/>
                <a:gd name="T16" fmla="*/ 44 w 63"/>
                <a:gd name="T17" fmla="*/ 5 h 108"/>
                <a:gd name="T18" fmla="*/ 34 w 63"/>
                <a:gd name="T19" fmla="*/ 5 h 108"/>
                <a:gd name="T20" fmla="*/ 34 w 63"/>
                <a:gd name="T21" fmla="*/ 10 h 108"/>
                <a:gd name="T22" fmla="*/ 29 w 63"/>
                <a:gd name="T23" fmla="*/ 10 h 108"/>
                <a:gd name="T24" fmla="*/ 27 w 63"/>
                <a:gd name="T25" fmla="*/ 12 h 108"/>
                <a:gd name="T26" fmla="*/ 25 w 63"/>
                <a:gd name="T27" fmla="*/ 15 h 108"/>
                <a:gd name="T28" fmla="*/ 25 w 63"/>
                <a:gd name="T29" fmla="*/ 18 h 108"/>
                <a:gd name="T30" fmla="*/ 24 w 63"/>
                <a:gd name="T31" fmla="*/ 20 h 108"/>
                <a:gd name="T32" fmla="*/ 20 w 63"/>
                <a:gd name="T33" fmla="*/ 25 h 108"/>
                <a:gd name="T34" fmla="*/ 17 w 63"/>
                <a:gd name="T35" fmla="*/ 27 h 108"/>
                <a:gd name="T36" fmla="*/ 16 w 63"/>
                <a:gd name="T37" fmla="*/ 33 h 108"/>
                <a:gd name="T38" fmla="*/ 13 w 63"/>
                <a:gd name="T39" fmla="*/ 38 h 108"/>
                <a:gd name="T40" fmla="*/ 15 w 63"/>
                <a:gd name="T41" fmla="*/ 42 h 108"/>
                <a:gd name="T42" fmla="*/ 9 w 63"/>
                <a:gd name="T43" fmla="*/ 44 h 108"/>
                <a:gd name="T44" fmla="*/ 5 w 63"/>
                <a:gd name="T45" fmla="*/ 51 h 108"/>
                <a:gd name="T46" fmla="*/ 6 w 63"/>
                <a:gd name="T47" fmla="*/ 57 h 108"/>
                <a:gd name="T48" fmla="*/ 8 w 63"/>
                <a:gd name="T49" fmla="*/ 63 h 108"/>
                <a:gd name="T50" fmla="*/ 7 w 63"/>
                <a:gd name="T51" fmla="*/ 67 h 108"/>
                <a:gd name="T52" fmla="*/ 7 w 63"/>
                <a:gd name="T53" fmla="*/ 74 h 108"/>
                <a:gd name="T54" fmla="*/ 4 w 63"/>
                <a:gd name="T55" fmla="*/ 78 h 108"/>
                <a:gd name="T56" fmla="*/ 3 w 63"/>
                <a:gd name="T57" fmla="*/ 83 h 108"/>
                <a:gd name="T58" fmla="*/ 0 w 63"/>
                <a:gd name="T59" fmla="*/ 82 h 108"/>
                <a:gd name="T60" fmla="*/ 4 w 63"/>
                <a:gd name="T61" fmla="*/ 90 h 108"/>
                <a:gd name="T62" fmla="*/ 7 w 63"/>
                <a:gd name="T63" fmla="*/ 97 h 108"/>
                <a:gd name="T64" fmla="*/ 8 w 63"/>
                <a:gd name="T65" fmla="*/ 102 h 108"/>
                <a:gd name="T66" fmla="*/ 10 w 63"/>
                <a:gd name="T67" fmla="*/ 107 h 108"/>
                <a:gd name="T68" fmla="*/ 14 w 63"/>
                <a:gd name="T69" fmla="*/ 108 h 108"/>
                <a:gd name="T70" fmla="*/ 15 w 63"/>
                <a:gd name="T71" fmla="*/ 105 h 108"/>
                <a:gd name="T72" fmla="*/ 24 w 63"/>
                <a:gd name="T73" fmla="*/ 101 h 108"/>
                <a:gd name="T74" fmla="*/ 27 w 63"/>
                <a:gd name="T75" fmla="*/ 92 h 108"/>
                <a:gd name="T76" fmla="*/ 26 w 63"/>
                <a:gd name="T77" fmla="*/ 87 h 108"/>
                <a:gd name="T78" fmla="*/ 28 w 63"/>
                <a:gd name="T79" fmla="*/ 84 h 108"/>
                <a:gd name="T80" fmla="*/ 32 w 63"/>
                <a:gd name="T81" fmla="*/ 82 h 108"/>
                <a:gd name="T82" fmla="*/ 32 w 63"/>
                <a:gd name="T83" fmla="*/ 81 h 108"/>
                <a:gd name="T84" fmla="*/ 35 w 63"/>
                <a:gd name="T85" fmla="*/ 80 h 108"/>
                <a:gd name="T86" fmla="*/ 34 w 63"/>
                <a:gd name="T87" fmla="*/ 78 h 108"/>
                <a:gd name="T88" fmla="*/ 36 w 63"/>
                <a:gd name="T89" fmla="*/ 77 h 108"/>
                <a:gd name="T90" fmla="*/ 35 w 63"/>
                <a:gd name="T91" fmla="*/ 73 h 108"/>
                <a:gd name="T92" fmla="*/ 29 w 63"/>
                <a:gd name="T93" fmla="*/ 66 h 108"/>
                <a:gd name="T94" fmla="*/ 30 w 63"/>
                <a:gd name="T95" fmla="*/ 60 h 108"/>
                <a:gd name="T96" fmla="*/ 30 w 63"/>
                <a:gd name="T97" fmla="*/ 56 h 108"/>
                <a:gd name="T98" fmla="*/ 33 w 63"/>
                <a:gd name="T99" fmla="*/ 53 h 108"/>
                <a:gd name="T100" fmla="*/ 39 w 63"/>
                <a:gd name="T101" fmla="*/ 48 h 108"/>
                <a:gd name="T102" fmla="*/ 49 w 63"/>
                <a:gd name="T103" fmla="*/ 41 h 108"/>
                <a:gd name="T104" fmla="*/ 50 w 63"/>
                <a:gd name="T105" fmla="*/ 35 h 108"/>
                <a:gd name="T106" fmla="*/ 50 w 63"/>
                <a:gd name="T107" fmla="*/ 32 h 108"/>
                <a:gd name="T108" fmla="*/ 54 w 63"/>
                <a:gd name="T109" fmla="*/ 30 h 108"/>
                <a:gd name="T110" fmla="*/ 58 w 63"/>
                <a:gd name="T111" fmla="*/ 29 h 108"/>
                <a:gd name="T112" fmla="*/ 60 w 63"/>
                <a:gd name="T113" fmla="*/ 28 h 108"/>
                <a:gd name="T114" fmla="*/ 63 w 63"/>
                <a:gd name="T115" fmla="*/ 28 h 108"/>
                <a:gd name="T116" fmla="*/ 61 w 63"/>
                <a:gd name="T117" fmla="*/ 25 h 108"/>
                <a:gd name="T118" fmla="*/ 61 w 63"/>
                <a:gd name="T119" fmla="*/ 25 h 10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63" h="108">
                  <a:moveTo>
                    <a:pt x="61" y="25"/>
                  </a:moveTo>
                  <a:cubicBezTo>
                    <a:pt x="60" y="24"/>
                    <a:pt x="62" y="22"/>
                    <a:pt x="61" y="20"/>
                  </a:cubicBezTo>
                  <a:cubicBezTo>
                    <a:pt x="60" y="18"/>
                    <a:pt x="61" y="18"/>
                    <a:pt x="61" y="16"/>
                  </a:cubicBezTo>
                  <a:cubicBezTo>
                    <a:pt x="61" y="15"/>
                    <a:pt x="60" y="14"/>
                    <a:pt x="60" y="13"/>
                  </a:cubicBezTo>
                  <a:cubicBezTo>
                    <a:pt x="59" y="12"/>
                    <a:pt x="60" y="12"/>
                    <a:pt x="60" y="11"/>
                  </a:cubicBezTo>
                  <a:cubicBezTo>
                    <a:pt x="59" y="9"/>
                    <a:pt x="59" y="8"/>
                    <a:pt x="57" y="7"/>
                  </a:cubicBezTo>
                  <a:cubicBezTo>
                    <a:pt x="55" y="6"/>
                    <a:pt x="53" y="6"/>
                    <a:pt x="51" y="5"/>
                  </a:cubicBezTo>
                  <a:cubicBezTo>
                    <a:pt x="49" y="3"/>
                    <a:pt x="47" y="0"/>
                    <a:pt x="44" y="1"/>
                  </a:cubicBezTo>
                  <a:cubicBezTo>
                    <a:pt x="43" y="1"/>
                    <a:pt x="44" y="4"/>
                    <a:pt x="44" y="5"/>
                  </a:cubicBezTo>
                  <a:cubicBezTo>
                    <a:pt x="43" y="8"/>
                    <a:pt x="37" y="6"/>
                    <a:pt x="34" y="5"/>
                  </a:cubicBezTo>
                  <a:cubicBezTo>
                    <a:pt x="34" y="7"/>
                    <a:pt x="34" y="8"/>
                    <a:pt x="34" y="10"/>
                  </a:cubicBezTo>
                  <a:cubicBezTo>
                    <a:pt x="33" y="10"/>
                    <a:pt x="31" y="9"/>
                    <a:pt x="29" y="10"/>
                  </a:cubicBezTo>
                  <a:cubicBezTo>
                    <a:pt x="28" y="10"/>
                    <a:pt x="28" y="11"/>
                    <a:pt x="27" y="12"/>
                  </a:cubicBezTo>
                  <a:cubicBezTo>
                    <a:pt x="27" y="13"/>
                    <a:pt x="25" y="14"/>
                    <a:pt x="25" y="15"/>
                  </a:cubicBezTo>
                  <a:cubicBezTo>
                    <a:pt x="24" y="16"/>
                    <a:pt x="26" y="18"/>
                    <a:pt x="25" y="18"/>
                  </a:cubicBezTo>
                  <a:cubicBezTo>
                    <a:pt x="25" y="19"/>
                    <a:pt x="24" y="19"/>
                    <a:pt x="24" y="20"/>
                  </a:cubicBezTo>
                  <a:cubicBezTo>
                    <a:pt x="22" y="21"/>
                    <a:pt x="20" y="23"/>
                    <a:pt x="20" y="25"/>
                  </a:cubicBezTo>
                  <a:cubicBezTo>
                    <a:pt x="20" y="27"/>
                    <a:pt x="18" y="25"/>
                    <a:pt x="17" y="27"/>
                  </a:cubicBezTo>
                  <a:cubicBezTo>
                    <a:pt x="17" y="29"/>
                    <a:pt x="17" y="31"/>
                    <a:pt x="16" y="33"/>
                  </a:cubicBezTo>
                  <a:cubicBezTo>
                    <a:pt x="16" y="35"/>
                    <a:pt x="13" y="36"/>
                    <a:pt x="13" y="38"/>
                  </a:cubicBezTo>
                  <a:cubicBezTo>
                    <a:pt x="13" y="39"/>
                    <a:pt x="16" y="41"/>
                    <a:pt x="15" y="42"/>
                  </a:cubicBezTo>
                  <a:cubicBezTo>
                    <a:pt x="13" y="44"/>
                    <a:pt x="11" y="43"/>
                    <a:pt x="9" y="44"/>
                  </a:cubicBezTo>
                  <a:cubicBezTo>
                    <a:pt x="6" y="45"/>
                    <a:pt x="5" y="48"/>
                    <a:pt x="5" y="51"/>
                  </a:cubicBezTo>
                  <a:cubicBezTo>
                    <a:pt x="6" y="53"/>
                    <a:pt x="6" y="55"/>
                    <a:pt x="6" y="57"/>
                  </a:cubicBezTo>
                  <a:cubicBezTo>
                    <a:pt x="6" y="60"/>
                    <a:pt x="4" y="61"/>
                    <a:pt x="8" y="63"/>
                  </a:cubicBezTo>
                  <a:cubicBezTo>
                    <a:pt x="10" y="65"/>
                    <a:pt x="9" y="66"/>
                    <a:pt x="7" y="67"/>
                  </a:cubicBezTo>
                  <a:cubicBezTo>
                    <a:pt x="6" y="68"/>
                    <a:pt x="8" y="72"/>
                    <a:pt x="7" y="74"/>
                  </a:cubicBezTo>
                  <a:cubicBezTo>
                    <a:pt x="7" y="76"/>
                    <a:pt x="4" y="76"/>
                    <a:pt x="4" y="78"/>
                  </a:cubicBezTo>
                  <a:cubicBezTo>
                    <a:pt x="4" y="79"/>
                    <a:pt x="4" y="83"/>
                    <a:pt x="3" y="83"/>
                  </a:cubicBezTo>
                  <a:cubicBezTo>
                    <a:pt x="3" y="83"/>
                    <a:pt x="1" y="82"/>
                    <a:pt x="0" y="82"/>
                  </a:cubicBezTo>
                  <a:cubicBezTo>
                    <a:pt x="0" y="86"/>
                    <a:pt x="4" y="87"/>
                    <a:pt x="4" y="90"/>
                  </a:cubicBezTo>
                  <a:cubicBezTo>
                    <a:pt x="3" y="91"/>
                    <a:pt x="6" y="96"/>
                    <a:pt x="7" y="97"/>
                  </a:cubicBezTo>
                  <a:cubicBezTo>
                    <a:pt x="9" y="99"/>
                    <a:pt x="8" y="100"/>
                    <a:pt x="8" y="102"/>
                  </a:cubicBezTo>
                  <a:cubicBezTo>
                    <a:pt x="8" y="103"/>
                    <a:pt x="10" y="105"/>
                    <a:pt x="10" y="107"/>
                  </a:cubicBezTo>
                  <a:cubicBezTo>
                    <a:pt x="9" y="108"/>
                    <a:pt x="13" y="107"/>
                    <a:pt x="14" y="108"/>
                  </a:cubicBezTo>
                  <a:cubicBezTo>
                    <a:pt x="16" y="108"/>
                    <a:pt x="15" y="107"/>
                    <a:pt x="15" y="105"/>
                  </a:cubicBezTo>
                  <a:cubicBezTo>
                    <a:pt x="15" y="100"/>
                    <a:pt x="23" y="104"/>
                    <a:pt x="24" y="101"/>
                  </a:cubicBezTo>
                  <a:cubicBezTo>
                    <a:pt x="25" y="98"/>
                    <a:pt x="26" y="95"/>
                    <a:pt x="27" y="92"/>
                  </a:cubicBezTo>
                  <a:cubicBezTo>
                    <a:pt x="27" y="90"/>
                    <a:pt x="27" y="88"/>
                    <a:pt x="26" y="87"/>
                  </a:cubicBezTo>
                  <a:cubicBezTo>
                    <a:pt x="25" y="85"/>
                    <a:pt x="26" y="85"/>
                    <a:pt x="28" y="84"/>
                  </a:cubicBezTo>
                  <a:cubicBezTo>
                    <a:pt x="29" y="84"/>
                    <a:pt x="32" y="83"/>
                    <a:pt x="32" y="82"/>
                  </a:cubicBezTo>
                  <a:cubicBezTo>
                    <a:pt x="32" y="82"/>
                    <a:pt x="32" y="81"/>
                    <a:pt x="32" y="81"/>
                  </a:cubicBezTo>
                  <a:cubicBezTo>
                    <a:pt x="33" y="81"/>
                    <a:pt x="35" y="81"/>
                    <a:pt x="35" y="80"/>
                  </a:cubicBezTo>
                  <a:cubicBezTo>
                    <a:pt x="35" y="79"/>
                    <a:pt x="34" y="79"/>
                    <a:pt x="34" y="78"/>
                  </a:cubicBezTo>
                  <a:cubicBezTo>
                    <a:pt x="35" y="78"/>
                    <a:pt x="36" y="77"/>
                    <a:pt x="36" y="77"/>
                  </a:cubicBezTo>
                  <a:cubicBezTo>
                    <a:pt x="38" y="75"/>
                    <a:pt x="37" y="74"/>
                    <a:pt x="35" y="73"/>
                  </a:cubicBezTo>
                  <a:cubicBezTo>
                    <a:pt x="33" y="71"/>
                    <a:pt x="29" y="70"/>
                    <a:pt x="29" y="66"/>
                  </a:cubicBezTo>
                  <a:cubicBezTo>
                    <a:pt x="29" y="64"/>
                    <a:pt x="29" y="62"/>
                    <a:pt x="30" y="60"/>
                  </a:cubicBezTo>
                  <a:cubicBezTo>
                    <a:pt x="31" y="58"/>
                    <a:pt x="31" y="58"/>
                    <a:pt x="30" y="56"/>
                  </a:cubicBezTo>
                  <a:cubicBezTo>
                    <a:pt x="29" y="56"/>
                    <a:pt x="33" y="53"/>
                    <a:pt x="33" y="53"/>
                  </a:cubicBezTo>
                  <a:cubicBezTo>
                    <a:pt x="35" y="51"/>
                    <a:pt x="36" y="49"/>
                    <a:pt x="39" y="48"/>
                  </a:cubicBezTo>
                  <a:cubicBezTo>
                    <a:pt x="42" y="47"/>
                    <a:pt x="47" y="44"/>
                    <a:pt x="49" y="41"/>
                  </a:cubicBezTo>
                  <a:cubicBezTo>
                    <a:pt x="51" y="38"/>
                    <a:pt x="46" y="36"/>
                    <a:pt x="50" y="35"/>
                  </a:cubicBezTo>
                  <a:cubicBezTo>
                    <a:pt x="52" y="34"/>
                    <a:pt x="51" y="34"/>
                    <a:pt x="50" y="32"/>
                  </a:cubicBezTo>
                  <a:cubicBezTo>
                    <a:pt x="50" y="31"/>
                    <a:pt x="53" y="30"/>
                    <a:pt x="54" y="30"/>
                  </a:cubicBezTo>
                  <a:cubicBezTo>
                    <a:pt x="56" y="28"/>
                    <a:pt x="57" y="27"/>
                    <a:pt x="58" y="29"/>
                  </a:cubicBezTo>
                  <a:cubicBezTo>
                    <a:pt x="59" y="29"/>
                    <a:pt x="60" y="28"/>
                    <a:pt x="60" y="28"/>
                  </a:cubicBezTo>
                  <a:cubicBezTo>
                    <a:pt x="61" y="28"/>
                    <a:pt x="62" y="28"/>
                    <a:pt x="63" y="28"/>
                  </a:cubicBezTo>
                  <a:cubicBezTo>
                    <a:pt x="63" y="27"/>
                    <a:pt x="62" y="27"/>
                    <a:pt x="61" y="25"/>
                  </a:cubicBezTo>
                  <a:cubicBezTo>
                    <a:pt x="60" y="24"/>
                    <a:pt x="61" y="26"/>
                    <a:pt x="61" y="2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3" name="Freeform 718"/>
            <p:cNvSpPr>
              <a:spLocks/>
            </p:cNvSpPr>
            <p:nvPr/>
          </p:nvSpPr>
          <p:spPr bwMode="auto">
            <a:xfrm>
              <a:off x="12649240" y="5057512"/>
              <a:ext cx="503186" cy="786831"/>
            </a:xfrm>
            <a:custGeom>
              <a:avLst/>
              <a:gdLst>
                <a:gd name="T0" fmla="*/ 53 w 54"/>
                <a:gd name="T1" fmla="*/ 59 h 84"/>
                <a:gd name="T2" fmla="*/ 47 w 54"/>
                <a:gd name="T3" fmla="*/ 55 h 84"/>
                <a:gd name="T4" fmla="*/ 49 w 54"/>
                <a:gd name="T5" fmla="*/ 51 h 84"/>
                <a:gd name="T6" fmla="*/ 44 w 54"/>
                <a:gd name="T7" fmla="*/ 44 h 84"/>
                <a:gd name="T8" fmla="*/ 46 w 54"/>
                <a:gd name="T9" fmla="*/ 43 h 84"/>
                <a:gd name="T10" fmla="*/ 44 w 54"/>
                <a:gd name="T11" fmla="*/ 38 h 84"/>
                <a:gd name="T12" fmla="*/ 45 w 54"/>
                <a:gd name="T13" fmla="*/ 36 h 84"/>
                <a:gd name="T14" fmla="*/ 44 w 54"/>
                <a:gd name="T15" fmla="*/ 32 h 84"/>
                <a:gd name="T16" fmla="*/ 42 w 54"/>
                <a:gd name="T17" fmla="*/ 26 h 84"/>
                <a:gd name="T18" fmla="*/ 45 w 54"/>
                <a:gd name="T19" fmla="*/ 23 h 84"/>
                <a:gd name="T20" fmla="*/ 44 w 54"/>
                <a:gd name="T21" fmla="*/ 19 h 84"/>
                <a:gd name="T22" fmla="*/ 38 w 54"/>
                <a:gd name="T23" fmla="*/ 13 h 84"/>
                <a:gd name="T24" fmla="*/ 40 w 54"/>
                <a:gd name="T25" fmla="*/ 12 h 84"/>
                <a:gd name="T26" fmla="*/ 39 w 54"/>
                <a:gd name="T27" fmla="*/ 10 h 84"/>
                <a:gd name="T28" fmla="*/ 41 w 54"/>
                <a:gd name="T29" fmla="*/ 3 h 84"/>
                <a:gd name="T30" fmla="*/ 37 w 54"/>
                <a:gd name="T31" fmla="*/ 1 h 84"/>
                <a:gd name="T32" fmla="*/ 34 w 54"/>
                <a:gd name="T33" fmla="*/ 0 h 84"/>
                <a:gd name="T34" fmla="*/ 29 w 54"/>
                <a:gd name="T35" fmla="*/ 1 h 84"/>
                <a:gd name="T36" fmla="*/ 25 w 54"/>
                <a:gd name="T37" fmla="*/ 5 h 84"/>
                <a:gd name="T38" fmla="*/ 24 w 54"/>
                <a:gd name="T39" fmla="*/ 10 h 84"/>
                <a:gd name="T40" fmla="*/ 21 w 54"/>
                <a:gd name="T41" fmla="*/ 13 h 84"/>
                <a:gd name="T42" fmla="*/ 17 w 54"/>
                <a:gd name="T43" fmla="*/ 11 h 84"/>
                <a:gd name="T44" fmla="*/ 14 w 54"/>
                <a:gd name="T45" fmla="*/ 12 h 84"/>
                <a:gd name="T46" fmla="*/ 7 w 54"/>
                <a:gd name="T47" fmla="*/ 10 h 84"/>
                <a:gd name="T48" fmla="*/ 4 w 54"/>
                <a:gd name="T49" fmla="*/ 7 h 84"/>
                <a:gd name="T50" fmla="*/ 0 w 54"/>
                <a:gd name="T51" fmla="*/ 9 h 84"/>
                <a:gd name="T52" fmla="*/ 8 w 54"/>
                <a:gd name="T53" fmla="*/ 14 h 84"/>
                <a:gd name="T54" fmla="*/ 12 w 54"/>
                <a:gd name="T55" fmla="*/ 16 h 84"/>
                <a:gd name="T56" fmla="*/ 14 w 54"/>
                <a:gd name="T57" fmla="*/ 19 h 84"/>
                <a:gd name="T58" fmla="*/ 14 w 54"/>
                <a:gd name="T59" fmla="*/ 21 h 84"/>
                <a:gd name="T60" fmla="*/ 15 w 54"/>
                <a:gd name="T61" fmla="*/ 24 h 84"/>
                <a:gd name="T62" fmla="*/ 15 w 54"/>
                <a:gd name="T63" fmla="*/ 27 h 84"/>
                <a:gd name="T64" fmla="*/ 16 w 54"/>
                <a:gd name="T65" fmla="*/ 29 h 84"/>
                <a:gd name="T66" fmla="*/ 15 w 54"/>
                <a:gd name="T67" fmla="*/ 33 h 84"/>
                <a:gd name="T68" fmla="*/ 17 w 54"/>
                <a:gd name="T69" fmla="*/ 36 h 84"/>
                <a:gd name="T70" fmla="*/ 21 w 54"/>
                <a:gd name="T71" fmla="*/ 38 h 84"/>
                <a:gd name="T72" fmla="*/ 22 w 54"/>
                <a:gd name="T73" fmla="*/ 41 h 84"/>
                <a:gd name="T74" fmla="*/ 23 w 54"/>
                <a:gd name="T75" fmla="*/ 44 h 84"/>
                <a:gd name="T76" fmla="*/ 20 w 54"/>
                <a:gd name="T77" fmla="*/ 44 h 84"/>
                <a:gd name="T78" fmla="*/ 16 w 54"/>
                <a:gd name="T79" fmla="*/ 49 h 84"/>
                <a:gd name="T80" fmla="*/ 13 w 54"/>
                <a:gd name="T81" fmla="*/ 51 h 84"/>
                <a:gd name="T82" fmla="*/ 10 w 54"/>
                <a:gd name="T83" fmla="*/ 54 h 84"/>
                <a:gd name="T84" fmla="*/ 4 w 54"/>
                <a:gd name="T85" fmla="*/ 57 h 84"/>
                <a:gd name="T86" fmla="*/ 2 w 54"/>
                <a:gd name="T87" fmla="*/ 62 h 84"/>
                <a:gd name="T88" fmla="*/ 4 w 54"/>
                <a:gd name="T89" fmla="*/ 67 h 84"/>
                <a:gd name="T90" fmla="*/ 4 w 54"/>
                <a:gd name="T91" fmla="*/ 73 h 84"/>
                <a:gd name="T92" fmla="*/ 4 w 54"/>
                <a:gd name="T93" fmla="*/ 78 h 84"/>
                <a:gd name="T94" fmla="*/ 7 w 54"/>
                <a:gd name="T95" fmla="*/ 80 h 84"/>
                <a:gd name="T96" fmla="*/ 5 w 54"/>
                <a:gd name="T97" fmla="*/ 81 h 84"/>
                <a:gd name="T98" fmla="*/ 8 w 54"/>
                <a:gd name="T99" fmla="*/ 79 h 84"/>
                <a:gd name="T100" fmla="*/ 8 w 54"/>
                <a:gd name="T101" fmla="*/ 83 h 84"/>
                <a:gd name="T102" fmla="*/ 11 w 54"/>
                <a:gd name="T103" fmla="*/ 80 h 84"/>
                <a:gd name="T104" fmla="*/ 11 w 54"/>
                <a:gd name="T105" fmla="*/ 83 h 84"/>
                <a:gd name="T106" fmla="*/ 23 w 54"/>
                <a:gd name="T107" fmla="*/ 80 h 84"/>
                <a:gd name="T108" fmla="*/ 36 w 54"/>
                <a:gd name="T109" fmla="*/ 78 h 84"/>
                <a:gd name="T110" fmla="*/ 46 w 54"/>
                <a:gd name="T111" fmla="*/ 68 h 84"/>
                <a:gd name="T112" fmla="*/ 53 w 54"/>
                <a:gd name="T113" fmla="*/ 59 h 84"/>
                <a:gd name="T114" fmla="*/ 53 w 54"/>
                <a:gd name="T115" fmla="*/ 59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54" h="84">
                  <a:moveTo>
                    <a:pt x="53" y="59"/>
                  </a:moveTo>
                  <a:cubicBezTo>
                    <a:pt x="52" y="57"/>
                    <a:pt x="49" y="56"/>
                    <a:pt x="47" y="55"/>
                  </a:cubicBezTo>
                  <a:cubicBezTo>
                    <a:pt x="44" y="53"/>
                    <a:pt x="48" y="53"/>
                    <a:pt x="49" y="51"/>
                  </a:cubicBezTo>
                  <a:cubicBezTo>
                    <a:pt x="49" y="51"/>
                    <a:pt x="45" y="45"/>
                    <a:pt x="44" y="44"/>
                  </a:cubicBezTo>
                  <a:cubicBezTo>
                    <a:pt x="44" y="44"/>
                    <a:pt x="46" y="43"/>
                    <a:pt x="46" y="43"/>
                  </a:cubicBezTo>
                  <a:cubicBezTo>
                    <a:pt x="46" y="42"/>
                    <a:pt x="44" y="39"/>
                    <a:pt x="44" y="38"/>
                  </a:cubicBezTo>
                  <a:cubicBezTo>
                    <a:pt x="44" y="37"/>
                    <a:pt x="45" y="37"/>
                    <a:pt x="45" y="36"/>
                  </a:cubicBezTo>
                  <a:cubicBezTo>
                    <a:pt x="46" y="35"/>
                    <a:pt x="44" y="33"/>
                    <a:pt x="44" y="32"/>
                  </a:cubicBezTo>
                  <a:cubicBezTo>
                    <a:pt x="42" y="30"/>
                    <a:pt x="40" y="28"/>
                    <a:pt x="42" y="26"/>
                  </a:cubicBezTo>
                  <a:cubicBezTo>
                    <a:pt x="43" y="25"/>
                    <a:pt x="45" y="24"/>
                    <a:pt x="45" y="23"/>
                  </a:cubicBezTo>
                  <a:cubicBezTo>
                    <a:pt x="46" y="21"/>
                    <a:pt x="44" y="20"/>
                    <a:pt x="44" y="19"/>
                  </a:cubicBezTo>
                  <a:cubicBezTo>
                    <a:pt x="43" y="18"/>
                    <a:pt x="36" y="15"/>
                    <a:pt x="38" y="13"/>
                  </a:cubicBezTo>
                  <a:cubicBezTo>
                    <a:pt x="38" y="13"/>
                    <a:pt x="40" y="12"/>
                    <a:pt x="40" y="12"/>
                  </a:cubicBezTo>
                  <a:cubicBezTo>
                    <a:pt x="40" y="12"/>
                    <a:pt x="37" y="10"/>
                    <a:pt x="39" y="10"/>
                  </a:cubicBezTo>
                  <a:cubicBezTo>
                    <a:pt x="42" y="10"/>
                    <a:pt x="44" y="5"/>
                    <a:pt x="41" y="3"/>
                  </a:cubicBezTo>
                  <a:cubicBezTo>
                    <a:pt x="40" y="2"/>
                    <a:pt x="38" y="2"/>
                    <a:pt x="37" y="1"/>
                  </a:cubicBezTo>
                  <a:cubicBezTo>
                    <a:pt x="36" y="0"/>
                    <a:pt x="35" y="0"/>
                    <a:pt x="34" y="0"/>
                  </a:cubicBezTo>
                  <a:cubicBezTo>
                    <a:pt x="32" y="1"/>
                    <a:pt x="31" y="0"/>
                    <a:pt x="29" y="1"/>
                  </a:cubicBezTo>
                  <a:cubicBezTo>
                    <a:pt x="28" y="2"/>
                    <a:pt x="26" y="4"/>
                    <a:pt x="25" y="5"/>
                  </a:cubicBezTo>
                  <a:cubicBezTo>
                    <a:pt x="25" y="6"/>
                    <a:pt x="25" y="10"/>
                    <a:pt x="24" y="10"/>
                  </a:cubicBezTo>
                  <a:cubicBezTo>
                    <a:pt x="23" y="11"/>
                    <a:pt x="22" y="12"/>
                    <a:pt x="21" y="13"/>
                  </a:cubicBezTo>
                  <a:cubicBezTo>
                    <a:pt x="20" y="13"/>
                    <a:pt x="18" y="11"/>
                    <a:pt x="17" y="11"/>
                  </a:cubicBezTo>
                  <a:cubicBezTo>
                    <a:pt x="16" y="11"/>
                    <a:pt x="15" y="12"/>
                    <a:pt x="14" y="12"/>
                  </a:cubicBezTo>
                  <a:cubicBezTo>
                    <a:pt x="11" y="13"/>
                    <a:pt x="9" y="12"/>
                    <a:pt x="7" y="10"/>
                  </a:cubicBezTo>
                  <a:cubicBezTo>
                    <a:pt x="7" y="9"/>
                    <a:pt x="5" y="7"/>
                    <a:pt x="4" y="7"/>
                  </a:cubicBezTo>
                  <a:cubicBezTo>
                    <a:pt x="3" y="7"/>
                    <a:pt x="1" y="9"/>
                    <a:pt x="0" y="9"/>
                  </a:cubicBezTo>
                  <a:cubicBezTo>
                    <a:pt x="2" y="11"/>
                    <a:pt x="5" y="13"/>
                    <a:pt x="8" y="14"/>
                  </a:cubicBezTo>
                  <a:cubicBezTo>
                    <a:pt x="9" y="14"/>
                    <a:pt x="11" y="15"/>
                    <a:pt x="12" y="16"/>
                  </a:cubicBezTo>
                  <a:cubicBezTo>
                    <a:pt x="13" y="17"/>
                    <a:pt x="13" y="18"/>
                    <a:pt x="14" y="19"/>
                  </a:cubicBezTo>
                  <a:cubicBezTo>
                    <a:pt x="14" y="20"/>
                    <a:pt x="13" y="20"/>
                    <a:pt x="14" y="21"/>
                  </a:cubicBezTo>
                  <a:cubicBezTo>
                    <a:pt x="14" y="22"/>
                    <a:pt x="16" y="23"/>
                    <a:pt x="15" y="24"/>
                  </a:cubicBezTo>
                  <a:cubicBezTo>
                    <a:pt x="15" y="25"/>
                    <a:pt x="14" y="26"/>
                    <a:pt x="15" y="27"/>
                  </a:cubicBezTo>
                  <a:cubicBezTo>
                    <a:pt x="15" y="27"/>
                    <a:pt x="16" y="29"/>
                    <a:pt x="16" y="29"/>
                  </a:cubicBezTo>
                  <a:cubicBezTo>
                    <a:pt x="15" y="30"/>
                    <a:pt x="15" y="32"/>
                    <a:pt x="15" y="33"/>
                  </a:cubicBezTo>
                  <a:cubicBezTo>
                    <a:pt x="15" y="33"/>
                    <a:pt x="17" y="36"/>
                    <a:pt x="17" y="36"/>
                  </a:cubicBezTo>
                  <a:cubicBezTo>
                    <a:pt x="18" y="37"/>
                    <a:pt x="20" y="38"/>
                    <a:pt x="21" y="38"/>
                  </a:cubicBezTo>
                  <a:cubicBezTo>
                    <a:pt x="22" y="39"/>
                    <a:pt x="22" y="40"/>
                    <a:pt x="22" y="41"/>
                  </a:cubicBezTo>
                  <a:cubicBezTo>
                    <a:pt x="22" y="42"/>
                    <a:pt x="23" y="43"/>
                    <a:pt x="23" y="44"/>
                  </a:cubicBezTo>
                  <a:cubicBezTo>
                    <a:pt x="23" y="45"/>
                    <a:pt x="21" y="44"/>
                    <a:pt x="20" y="44"/>
                  </a:cubicBezTo>
                  <a:cubicBezTo>
                    <a:pt x="19" y="44"/>
                    <a:pt x="16" y="48"/>
                    <a:pt x="16" y="49"/>
                  </a:cubicBezTo>
                  <a:cubicBezTo>
                    <a:pt x="15" y="50"/>
                    <a:pt x="14" y="50"/>
                    <a:pt x="13" y="51"/>
                  </a:cubicBezTo>
                  <a:cubicBezTo>
                    <a:pt x="12" y="52"/>
                    <a:pt x="11" y="53"/>
                    <a:pt x="10" y="54"/>
                  </a:cubicBezTo>
                  <a:cubicBezTo>
                    <a:pt x="9" y="54"/>
                    <a:pt x="4" y="58"/>
                    <a:pt x="4" y="57"/>
                  </a:cubicBezTo>
                  <a:cubicBezTo>
                    <a:pt x="4" y="59"/>
                    <a:pt x="2" y="60"/>
                    <a:pt x="2" y="62"/>
                  </a:cubicBezTo>
                  <a:cubicBezTo>
                    <a:pt x="3" y="64"/>
                    <a:pt x="2" y="67"/>
                    <a:pt x="4" y="67"/>
                  </a:cubicBezTo>
                  <a:cubicBezTo>
                    <a:pt x="5" y="67"/>
                    <a:pt x="4" y="72"/>
                    <a:pt x="4" y="73"/>
                  </a:cubicBezTo>
                  <a:cubicBezTo>
                    <a:pt x="4" y="75"/>
                    <a:pt x="2" y="77"/>
                    <a:pt x="4" y="78"/>
                  </a:cubicBezTo>
                  <a:cubicBezTo>
                    <a:pt x="4" y="78"/>
                    <a:pt x="8" y="79"/>
                    <a:pt x="7" y="80"/>
                  </a:cubicBezTo>
                  <a:cubicBezTo>
                    <a:pt x="7" y="80"/>
                    <a:pt x="5" y="81"/>
                    <a:pt x="5" y="81"/>
                  </a:cubicBezTo>
                  <a:cubicBezTo>
                    <a:pt x="7" y="81"/>
                    <a:pt x="7" y="79"/>
                    <a:pt x="8" y="79"/>
                  </a:cubicBezTo>
                  <a:cubicBezTo>
                    <a:pt x="10" y="78"/>
                    <a:pt x="8" y="83"/>
                    <a:pt x="8" y="83"/>
                  </a:cubicBezTo>
                  <a:cubicBezTo>
                    <a:pt x="8" y="83"/>
                    <a:pt x="11" y="80"/>
                    <a:pt x="11" y="80"/>
                  </a:cubicBezTo>
                  <a:cubicBezTo>
                    <a:pt x="12" y="79"/>
                    <a:pt x="11" y="83"/>
                    <a:pt x="11" y="83"/>
                  </a:cubicBezTo>
                  <a:cubicBezTo>
                    <a:pt x="14" y="84"/>
                    <a:pt x="20" y="81"/>
                    <a:pt x="23" y="80"/>
                  </a:cubicBezTo>
                  <a:cubicBezTo>
                    <a:pt x="27" y="79"/>
                    <a:pt x="31" y="79"/>
                    <a:pt x="36" y="78"/>
                  </a:cubicBezTo>
                  <a:cubicBezTo>
                    <a:pt x="39" y="74"/>
                    <a:pt x="43" y="71"/>
                    <a:pt x="46" y="68"/>
                  </a:cubicBezTo>
                  <a:cubicBezTo>
                    <a:pt x="48" y="66"/>
                    <a:pt x="54" y="62"/>
                    <a:pt x="53" y="59"/>
                  </a:cubicBezTo>
                  <a:cubicBezTo>
                    <a:pt x="52" y="57"/>
                    <a:pt x="54" y="62"/>
                    <a:pt x="53" y="5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4" name="Freeform 719"/>
            <p:cNvSpPr>
              <a:spLocks/>
            </p:cNvSpPr>
            <p:nvPr/>
          </p:nvSpPr>
          <p:spPr bwMode="auto">
            <a:xfrm>
              <a:off x="11929493" y="4965129"/>
              <a:ext cx="1194269" cy="1000263"/>
            </a:xfrm>
            <a:custGeom>
              <a:avLst/>
              <a:gdLst>
                <a:gd name="T0" fmla="*/ 38 w 128"/>
                <a:gd name="T1" fmla="*/ 87 h 107"/>
                <a:gd name="T2" fmla="*/ 38 w 128"/>
                <a:gd name="T3" fmla="*/ 63 h 107"/>
                <a:gd name="T4" fmla="*/ 47 w 128"/>
                <a:gd name="T5" fmla="*/ 52 h 107"/>
                <a:gd name="T6" fmla="*/ 56 w 128"/>
                <a:gd name="T7" fmla="*/ 34 h 107"/>
                <a:gd name="T8" fmla="*/ 72 w 128"/>
                <a:gd name="T9" fmla="*/ 25 h 107"/>
                <a:gd name="T10" fmla="*/ 86 w 128"/>
                <a:gd name="T11" fmla="*/ 22 h 107"/>
                <a:gd name="T12" fmla="*/ 102 w 128"/>
                <a:gd name="T13" fmla="*/ 20 h 107"/>
                <a:gd name="T14" fmla="*/ 112 w 128"/>
                <a:gd name="T15" fmla="*/ 10 h 107"/>
                <a:gd name="T16" fmla="*/ 120 w 128"/>
                <a:gd name="T17" fmla="*/ 13 h 107"/>
                <a:gd name="T18" fmla="*/ 127 w 128"/>
                <a:gd name="T19" fmla="*/ 6 h 107"/>
                <a:gd name="T20" fmla="*/ 114 w 128"/>
                <a:gd name="T21" fmla="*/ 5 h 107"/>
                <a:gd name="T22" fmla="*/ 116 w 128"/>
                <a:gd name="T23" fmla="*/ 2 h 107"/>
                <a:gd name="T24" fmla="*/ 106 w 128"/>
                <a:gd name="T25" fmla="*/ 3 h 107"/>
                <a:gd name="T26" fmla="*/ 100 w 128"/>
                <a:gd name="T27" fmla="*/ 1 h 107"/>
                <a:gd name="T28" fmla="*/ 95 w 128"/>
                <a:gd name="T29" fmla="*/ 3 h 107"/>
                <a:gd name="T30" fmla="*/ 91 w 128"/>
                <a:gd name="T31" fmla="*/ 6 h 107"/>
                <a:gd name="T32" fmla="*/ 90 w 128"/>
                <a:gd name="T33" fmla="*/ 11 h 107"/>
                <a:gd name="T34" fmla="*/ 84 w 128"/>
                <a:gd name="T35" fmla="*/ 10 h 107"/>
                <a:gd name="T36" fmla="*/ 80 w 128"/>
                <a:gd name="T37" fmla="*/ 13 h 107"/>
                <a:gd name="T38" fmla="*/ 76 w 128"/>
                <a:gd name="T39" fmla="*/ 15 h 107"/>
                <a:gd name="T40" fmla="*/ 72 w 128"/>
                <a:gd name="T41" fmla="*/ 16 h 107"/>
                <a:gd name="T42" fmla="*/ 68 w 128"/>
                <a:gd name="T43" fmla="*/ 10 h 107"/>
                <a:gd name="T44" fmla="*/ 67 w 128"/>
                <a:gd name="T45" fmla="*/ 14 h 107"/>
                <a:gd name="T46" fmla="*/ 65 w 128"/>
                <a:gd name="T47" fmla="*/ 14 h 107"/>
                <a:gd name="T48" fmla="*/ 62 w 128"/>
                <a:gd name="T49" fmla="*/ 18 h 107"/>
                <a:gd name="T50" fmla="*/ 61 w 128"/>
                <a:gd name="T51" fmla="*/ 21 h 107"/>
                <a:gd name="T52" fmla="*/ 57 w 128"/>
                <a:gd name="T53" fmla="*/ 20 h 107"/>
                <a:gd name="T54" fmla="*/ 54 w 128"/>
                <a:gd name="T55" fmla="*/ 20 h 107"/>
                <a:gd name="T56" fmla="*/ 51 w 128"/>
                <a:gd name="T57" fmla="*/ 22 h 107"/>
                <a:gd name="T58" fmla="*/ 49 w 128"/>
                <a:gd name="T59" fmla="*/ 23 h 107"/>
                <a:gd name="T60" fmla="*/ 54 w 128"/>
                <a:gd name="T61" fmla="*/ 25 h 107"/>
                <a:gd name="T62" fmla="*/ 56 w 128"/>
                <a:gd name="T63" fmla="*/ 25 h 107"/>
                <a:gd name="T64" fmla="*/ 57 w 128"/>
                <a:gd name="T65" fmla="*/ 28 h 107"/>
                <a:gd name="T66" fmla="*/ 49 w 128"/>
                <a:gd name="T67" fmla="*/ 31 h 107"/>
                <a:gd name="T68" fmla="*/ 53 w 128"/>
                <a:gd name="T69" fmla="*/ 33 h 107"/>
                <a:gd name="T70" fmla="*/ 49 w 128"/>
                <a:gd name="T71" fmla="*/ 35 h 107"/>
                <a:gd name="T72" fmla="*/ 43 w 128"/>
                <a:gd name="T73" fmla="*/ 40 h 107"/>
                <a:gd name="T74" fmla="*/ 42 w 128"/>
                <a:gd name="T75" fmla="*/ 43 h 107"/>
                <a:gd name="T76" fmla="*/ 39 w 128"/>
                <a:gd name="T77" fmla="*/ 45 h 107"/>
                <a:gd name="T78" fmla="*/ 39 w 128"/>
                <a:gd name="T79" fmla="*/ 49 h 107"/>
                <a:gd name="T80" fmla="*/ 39 w 128"/>
                <a:gd name="T81" fmla="*/ 52 h 107"/>
                <a:gd name="T82" fmla="*/ 35 w 128"/>
                <a:gd name="T83" fmla="*/ 56 h 107"/>
                <a:gd name="T84" fmla="*/ 27 w 128"/>
                <a:gd name="T85" fmla="*/ 62 h 107"/>
                <a:gd name="T86" fmla="*/ 31 w 128"/>
                <a:gd name="T87" fmla="*/ 64 h 107"/>
                <a:gd name="T88" fmla="*/ 28 w 128"/>
                <a:gd name="T89" fmla="*/ 66 h 107"/>
                <a:gd name="T90" fmla="*/ 19 w 128"/>
                <a:gd name="T91" fmla="*/ 68 h 107"/>
                <a:gd name="T92" fmla="*/ 16 w 128"/>
                <a:gd name="T93" fmla="*/ 72 h 107"/>
                <a:gd name="T94" fmla="*/ 10 w 128"/>
                <a:gd name="T95" fmla="*/ 73 h 107"/>
                <a:gd name="T96" fmla="*/ 10 w 128"/>
                <a:gd name="T97" fmla="*/ 74 h 107"/>
                <a:gd name="T98" fmla="*/ 5 w 128"/>
                <a:gd name="T99" fmla="*/ 75 h 107"/>
                <a:gd name="T100" fmla="*/ 4 w 128"/>
                <a:gd name="T101" fmla="*/ 81 h 107"/>
                <a:gd name="T102" fmla="*/ 1 w 128"/>
                <a:gd name="T103" fmla="*/ 86 h 107"/>
                <a:gd name="T104" fmla="*/ 6 w 128"/>
                <a:gd name="T105" fmla="*/ 92 h 107"/>
                <a:gd name="T106" fmla="*/ 7 w 128"/>
                <a:gd name="T107" fmla="*/ 94 h 107"/>
                <a:gd name="T108" fmla="*/ 3 w 128"/>
                <a:gd name="T109" fmla="*/ 93 h 107"/>
                <a:gd name="T110" fmla="*/ 5 w 128"/>
                <a:gd name="T111" fmla="*/ 97 h 107"/>
                <a:gd name="T112" fmla="*/ 5 w 128"/>
                <a:gd name="T113" fmla="*/ 103 h 107"/>
                <a:gd name="T114" fmla="*/ 27 w 128"/>
                <a:gd name="T115" fmla="*/ 99 h 107"/>
                <a:gd name="T116" fmla="*/ 34 w 128"/>
                <a:gd name="T117" fmla="*/ 101 h 1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128" h="107">
                  <a:moveTo>
                    <a:pt x="34" y="101"/>
                  </a:moveTo>
                  <a:cubicBezTo>
                    <a:pt x="34" y="101"/>
                    <a:pt x="35" y="98"/>
                    <a:pt x="35" y="97"/>
                  </a:cubicBezTo>
                  <a:cubicBezTo>
                    <a:pt x="35" y="95"/>
                    <a:pt x="36" y="94"/>
                    <a:pt x="38" y="93"/>
                  </a:cubicBezTo>
                  <a:cubicBezTo>
                    <a:pt x="40" y="91"/>
                    <a:pt x="38" y="88"/>
                    <a:pt x="38" y="87"/>
                  </a:cubicBezTo>
                  <a:cubicBezTo>
                    <a:pt x="38" y="84"/>
                    <a:pt x="42" y="84"/>
                    <a:pt x="39" y="82"/>
                  </a:cubicBezTo>
                  <a:cubicBezTo>
                    <a:pt x="37" y="80"/>
                    <a:pt x="36" y="80"/>
                    <a:pt x="37" y="77"/>
                  </a:cubicBezTo>
                  <a:cubicBezTo>
                    <a:pt x="38" y="75"/>
                    <a:pt x="37" y="73"/>
                    <a:pt x="37" y="71"/>
                  </a:cubicBezTo>
                  <a:cubicBezTo>
                    <a:pt x="36" y="68"/>
                    <a:pt x="35" y="65"/>
                    <a:pt x="38" y="63"/>
                  </a:cubicBezTo>
                  <a:cubicBezTo>
                    <a:pt x="39" y="62"/>
                    <a:pt x="41" y="62"/>
                    <a:pt x="42" y="61"/>
                  </a:cubicBezTo>
                  <a:cubicBezTo>
                    <a:pt x="43" y="61"/>
                    <a:pt x="44" y="62"/>
                    <a:pt x="45" y="61"/>
                  </a:cubicBezTo>
                  <a:cubicBezTo>
                    <a:pt x="46" y="59"/>
                    <a:pt x="45" y="58"/>
                    <a:pt x="44" y="57"/>
                  </a:cubicBezTo>
                  <a:cubicBezTo>
                    <a:pt x="44" y="55"/>
                    <a:pt x="46" y="54"/>
                    <a:pt x="47" y="52"/>
                  </a:cubicBezTo>
                  <a:cubicBezTo>
                    <a:pt x="47" y="51"/>
                    <a:pt x="48" y="48"/>
                    <a:pt x="48" y="46"/>
                  </a:cubicBezTo>
                  <a:cubicBezTo>
                    <a:pt x="48" y="44"/>
                    <a:pt x="52" y="44"/>
                    <a:pt x="51" y="43"/>
                  </a:cubicBezTo>
                  <a:cubicBezTo>
                    <a:pt x="51" y="41"/>
                    <a:pt x="53" y="40"/>
                    <a:pt x="54" y="38"/>
                  </a:cubicBezTo>
                  <a:cubicBezTo>
                    <a:pt x="56" y="36"/>
                    <a:pt x="56" y="37"/>
                    <a:pt x="56" y="34"/>
                  </a:cubicBezTo>
                  <a:cubicBezTo>
                    <a:pt x="55" y="33"/>
                    <a:pt x="59" y="28"/>
                    <a:pt x="60" y="28"/>
                  </a:cubicBezTo>
                  <a:cubicBezTo>
                    <a:pt x="61" y="27"/>
                    <a:pt x="64" y="28"/>
                    <a:pt x="65" y="28"/>
                  </a:cubicBezTo>
                  <a:cubicBezTo>
                    <a:pt x="65" y="26"/>
                    <a:pt x="65" y="25"/>
                    <a:pt x="65" y="23"/>
                  </a:cubicBezTo>
                  <a:cubicBezTo>
                    <a:pt x="68" y="24"/>
                    <a:pt x="70" y="24"/>
                    <a:pt x="72" y="25"/>
                  </a:cubicBezTo>
                  <a:cubicBezTo>
                    <a:pt x="76" y="25"/>
                    <a:pt x="74" y="21"/>
                    <a:pt x="75" y="19"/>
                  </a:cubicBezTo>
                  <a:cubicBezTo>
                    <a:pt x="75" y="19"/>
                    <a:pt x="77" y="19"/>
                    <a:pt x="78" y="19"/>
                  </a:cubicBezTo>
                  <a:cubicBezTo>
                    <a:pt x="79" y="18"/>
                    <a:pt x="81" y="16"/>
                    <a:pt x="82" y="18"/>
                  </a:cubicBezTo>
                  <a:cubicBezTo>
                    <a:pt x="84" y="19"/>
                    <a:pt x="84" y="21"/>
                    <a:pt x="86" y="22"/>
                  </a:cubicBezTo>
                  <a:cubicBezTo>
                    <a:pt x="87" y="22"/>
                    <a:pt x="89" y="22"/>
                    <a:pt x="90" y="22"/>
                  </a:cubicBezTo>
                  <a:cubicBezTo>
                    <a:pt x="91" y="22"/>
                    <a:pt x="92" y="21"/>
                    <a:pt x="94" y="21"/>
                  </a:cubicBezTo>
                  <a:cubicBezTo>
                    <a:pt x="95" y="21"/>
                    <a:pt x="96" y="23"/>
                    <a:pt x="98" y="23"/>
                  </a:cubicBezTo>
                  <a:cubicBezTo>
                    <a:pt x="98" y="22"/>
                    <a:pt x="102" y="20"/>
                    <a:pt x="102" y="20"/>
                  </a:cubicBezTo>
                  <a:cubicBezTo>
                    <a:pt x="102" y="17"/>
                    <a:pt x="102" y="16"/>
                    <a:pt x="103" y="14"/>
                  </a:cubicBezTo>
                  <a:cubicBezTo>
                    <a:pt x="104" y="13"/>
                    <a:pt x="106" y="11"/>
                    <a:pt x="107" y="11"/>
                  </a:cubicBezTo>
                  <a:cubicBezTo>
                    <a:pt x="108" y="11"/>
                    <a:pt x="109" y="11"/>
                    <a:pt x="110" y="11"/>
                  </a:cubicBezTo>
                  <a:cubicBezTo>
                    <a:pt x="111" y="11"/>
                    <a:pt x="111" y="10"/>
                    <a:pt x="112" y="10"/>
                  </a:cubicBezTo>
                  <a:cubicBezTo>
                    <a:pt x="113" y="10"/>
                    <a:pt x="115" y="12"/>
                    <a:pt x="116" y="12"/>
                  </a:cubicBezTo>
                  <a:cubicBezTo>
                    <a:pt x="118" y="13"/>
                    <a:pt x="119" y="14"/>
                    <a:pt x="119" y="17"/>
                  </a:cubicBezTo>
                  <a:cubicBezTo>
                    <a:pt x="121" y="17"/>
                    <a:pt x="126" y="14"/>
                    <a:pt x="124" y="12"/>
                  </a:cubicBezTo>
                  <a:cubicBezTo>
                    <a:pt x="126" y="13"/>
                    <a:pt x="121" y="13"/>
                    <a:pt x="120" y="13"/>
                  </a:cubicBezTo>
                  <a:cubicBezTo>
                    <a:pt x="125" y="12"/>
                    <a:pt x="118" y="9"/>
                    <a:pt x="117" y="10"/>
                  </a:cubicBezTo>
                  <a:cubicBezTo>
                    <a:pt x="118" y="9"/>
                    <a:pt x="119" y="10"/>
                    <a:pt x="119" y="10"/>
                  </a:cubicBezTo>
                  <a:cubicBezTo>
                    <a:pt x="121" y="10"/>
                    <a:pt x="123" y="10"/>
                    <a:pt x="124" y="9"/>
                  </a:cubicBezTo>
                  <a:cubicBezTo>
                    <a:pt x="125" y="9"/>
                    <a:pt x="128" y="7"/>
                    <a:pt x="127" y="6"/>
                  </a:cubicBezTo>
                  <a:cubicBezTo>
                    <a:pt x="125" y="5"/>
                    <a:pt x="122" y="4"/>
                    <a:pt x="119" y="3"/>
                  </a:cubicBezTo>
                  <a:cubicBezTo>
                    <a:pt x="118" y="2"/>
                    <a:pt x="117" y="4"/>
                    <a:pt x="116" y="5"/>
                  </a:cubicBezTo>
                  <a:cubicBezTo>
                    <a:pt x="116" y="5"/>
                    <a:pt x="114" y="8"/>
                    <a:pt x="114" y="7"/>
                  </a:cubicBezTo>
                  <a:cubicBezTo>
                    <a:pt x="114" y="7"/>
                    <a:pt x="114" y="6"/>
                    <a:pt x="114" y="5"/>
                  </a:cubicBezTo>
                  <a:cubicBezTo>
                    <a:pt x="114" y="5"/>
                    <a:pt x="112" y="5"/>
                    <a:pt x="112" y="5"/>
                  </a:cubicBezTo>
                  <a:cubicBezTo>
                    <a:pt x="113" y="4"/>
                    <a:pt x="115" y="5"/>
                    <a:pt x="115" y="4"/>
                  </a:cubicBezTo>
                  <a:cubicBezTo>
                    <a:pt x="115" y="4"/>
                    <a:pt x="112" y="4"/>
                    <a:pt x="112" y="4"/>
                  </a:cubicBezTo>
                  <a:cubicBezTo>
                    <a:pt x="112" y="3"/>
                    <a:pt x="116" y="3"/>
                    <a:pt x="116" y="2"/>
                  </a:cubicBezTo>
                  <a:cubicBezTo>
                    <a:pt x="115" y="1"/>
                    <a:pt x="109" y="0"/>
                    <a:pt x="110" y="2"/>
                  </a:cubicBezTo>
                  <a:cubicBezTo>
                    <a:pt x="111" y="3"/>
                    <a:pt x="111" y="3"/>
                    <a:pt x="110" y="4"/>
                  </a:cubicBezTo>
                  <a:cubicBezTo>
                    <a:pt x="109" y="5"/>
                    <a:pt x="107" y="7"/>
                    <a:pt x="106" y="7"/>
                  </a:cubicBezTo>
                  <a:cubicBezTo>
                    <a:pt x="105" y="7"/>
                    <a:pt x="106" y="3"/>
                    <a:pt x="106" y="3"/>
                  </a:cubicBezTo>
                  <a:cubicBezTo>
                    <a:pt x="106" y="2"/>
                    <a:pt x="101" y="9"/>
                    <a:pt x="100" y="9"/>
                  </a:cubicBezTo>
                  <a:cubicBezTo>
                    <a:pt x="97" y="9"/>
                    <a:pt x="100" y="5"/>
                    <a:pt x="101" y="4"/>
                  </a:cubicBezTo>
                  <a:cubicBezTo>
                    <a:pt x="102" y="4"/>
                    <a:pt x="103" y="2"/>
                    <a:pt x="103" y="2"/>
                  </a:cubicBezTo>
                  <a:cubicBezTo>
                    <a:pt x="102" y="1"/>
                    <a:pt x="100" y="0"/>
                    <a:pt x="100" y="1"/>
                  </a:cubicBezTo>
                  <a:cubicBezTo>
                    <a:pt x="100" y="1"/>
                    <a:pt x="101" y="2"/>
                    <a:pt x="101" y="2"/>
                  </a:cubicBezTo>
                  <a:cubicBezTo>
                    <a:pt x="101" y="2"/>
                    <a:pt x="99" y="2"/>
                    <a:pt x="98" y="2"/>
                  </a:cubicBezTo>
                  <a:cubicBezTo>
                    <a:pt x="97" y="3"/>
                    <a:pt x="98" y="2"/>
                    <a:pt x="97" y="1"/>
                  </a:cubicBezTo>
                  <a:cubicBezTo>
                    <a:pt x="97" y="1"/>
                    <a:pt x="95" y="3"/>
                    <a:pt x="95" y="3"/>
                  </a:cubicBezTo>
                  <a:cubicBezTo>
                    <a:pt x="95" y="4"/>
                    <a:pt x="97" y="5"/>
                    <a:pt x="96" y="5"/>
                  </a:cubicBezTo>
                  <a:cubicBezTo>
                    <a:pt x="95" y="5"/>
                    <a:pt x="95" y="5"/>
                    <a:pt x="95" y="5"/>
                  </a:cubicBezTo>
                  <a:cubicBezTo>
                    <a:pt x="94" y="5"/>
                    <a:pt x="94" y="6"/>
                    <a:pt x="94" y="7"/>
                  </a:cubicBezTo>
                  <a:cubicBezTo>
                    <a:pt x="95" y="5"/>
                    <a:pt x="91" y="6"/>
                    <a:pt x="91" y="6"/>
                  </a:cubicBezTo>
                  <a:cubicBezTo>
                    <a:pt x="91" y="6"/>
                    <a:pt x="93" y="5"/>
                    <a:pt x="93" y="4"/>
                  </a:cubicBezTo>
                  <a:cubicBezTo>
                    <a:pt x="93" y="5"/>
                    <a:pt x="89" y="6"/>
                    <a:pt x="88" y="6"/>
                  </a:cubicBezTo>
                  <a:cubicBezTo>
                    <a:pt x="87" y="6"/>
                    <a:pt x="91" y="9"/>
                    <a:pt x="91" y="9"/>
                  </a:cubicBezTo>
                  <a:cubicBezTo>
                    <a:pt x="91" y="9"/>
                    <a:pt x="90" y="11"/>
                    <a:pt x="90" y="11"/>
                  </a:cubicBezTo>
                  <a:cubicBezTo>
                    <a:pt x="90" y="11"/>
                    <a:pt x="87" y="8"/>
                    <a:pt x="87" y="8"/>
                  </a:cubicBezTo>
                  <a:cubicBezTo>
                    <a:pt x="87" y="8"/>
                    <a:pt x="85" y="11"/>
                    <a:pt x="85" y="8"/>
                  </a:cubicBezTo>
                  <a:cubicBezTo>
                    <a:pt x="84" y="7"/>
                    <a:pt x="81" y="9"/>
                    <a:pt x="80" y="8"/>
                  </a:cubicBezTo>
                  <a:cubicBezTo>
                    <a:pt x="81" y="9"/>
                    <a:pt x="84" y="9"/>
                    <a:pt x="84" y="10"/>
                  </a:cubicBezTo>
                  <a:cubicBezTo>
                    <a:pt x="84" y="10"/>
                    <a:pt x="83" y="10"/>
                    <a:pt x="83" y="11"/>
                  </a:cubicBezTo>
                  <a:cubicBezTo>
                    <a:pt x="83" y="12"/>
                    <a:pt x="84" y="12"/>
                    <a:pt x="84" y="13"/>
                  </a:cubicBezTo>
                  <a:cubicBezTo>
                    <a:pt x="84" y="13"/>
                    <a:pt x="81" y="12"/>
                    <a:pt x="81" y="11"/>
                  </a:cubicBezTo>
                  <a:cubicBezTo>
                    <a:pt x="80" y="11"/>
                    <a:pt x="80" y="12"/>
                    <a:pt x="80" y="13"/>
                  </a:cubicBezTo>
                  <a:cubicBezTo>
                    <a:pt x="79" y="13"/>
                    <a:pt x="79" y="12"/>
                    <a:pt x="79" y="11"/>
                  </a:cubicBezTo>
                  <a:cubicBezTo>
                    <a:pt x="79" y="11"/>
                    <a:pt x="77" y="13"/>
                    <a:pt x="77" y="13"/>
                  </a:cubicBezTo>
                  <a:cubicBezTo>
                    <a:pt x="76" y="14"/>
                    <a:pt x="78" y="14"/>
                    <a:pt x="78" y="15"/>
                  </a:cubicBezTo>
                  <a:cubicBezTo>
                    <a:pt x="78" y="15"/>
                    <a:pt x="76" y="15"/>
                    <a:pt x="76" y="15"/>
                  </a:cubicBezTo>
                  <a:cubicBezTo>
                    <a:pt x="75" y="14"/>
                    <a:pt x="76" y="13"/>
                    <a:pt x="76" y="12"/>
                  </a:cubicBezTo>
                  <a:cubicBezTo>
                    <a:pt x="76" y="12"/>
                    <a:pt x="73" y="14"/>
                    <a:pt x="73" y="14"/>
                  </a:cubicBezTo>
                  <a:cubicBezTo>
                    <a:pt x="73" y="14"/>
                    <a:pt x="73" y="14"/>
                    <a:pt x="74" y="14"/>
                  </a:cubicBezTo>
                  <a:cubicBezTo>
                    <a:pt x="73" y="14"/>
                    <a:pt x="72" y="16"/>
                    <a:pt x="72" y="16"/>
                  </a:cubicBezTo>
                  <a:cubicBezTo>
                    <a:pt x="71" y="15"/>
                    <a:pt x="73" y="14"/>
                    <a:pt x="72" y="14"/>
                  </a:cubicBezTo>
                  <a:cubicBezTo>
                    <a:pt x="71" y="13"/>
                    <a:pt x="70" y="13"/>
                    <a:pt x="70" y="12"/>
                  </a:cubicBezTo>
                  <a:cubicBezTo>
                    <a:pt x="70" y="12"/>
                    <a:pt x="72" y="12"/>
                    <a:pt x="72" y="12"/>
                  </a:cubicBezTo>
                  <a:cubicBezTo>
                    <a:pt x="72" y="11"/>
                    <a:pt x="69" y="10"/>
                    <a:pt x="68" y="10"/>
                  </a:cubicBezTo>
                  <a:cubicBezTo>
                    <a:pt x="68" y="11"/>
                    <a:pt x="69" y="13"/>
                    <a:pt x="69" y="13"/>
                  </a:cubicBezTo>
                  <a:cubicBezTo>
                    <a:pt x="69" y="13"/>
                    <a:pt x="65" y="14"/>
                    <a:pt x="66" y="14"/>
                  </a:cubicBezTo>
                  <a:cubicBezTo>
                    <a:pt x="66" y="14"/>
                    <a:pt x="68" y="14"/>
                    <a:pt x="68" y="14"/>
                  </a:cubicBezTo>
                  <a:cubicBezTo>
                    <a:pt x="68" y="14"/>
                    <a:pt x="67" y="14"/>
                    <a:pt x="67" y="14"/>
                  </a:cubicBezTo>
                  <a:cubicBezTo>
                    <a:pt x="68" y="16"/>
                    <a:pt x="70" y="14"/>
                    <a:pt x="69" y="14"/>
                  </a:cubicBezTo>
                  <a:cubicBezTo>
                    <a:pt x="70" y="15"/>
                    <a:pt x="69" y="16"/>
                    <a:pt x="69" y="16"/>
                  </a:cubicBezTo>
                  <a:cubicBezTo>
                    <a:pt x="69" y="17"/>
                    <a:pt x="67" y="15"/>
                    <a:pt x="67" y="15"/>
                  </a:cubicBezTo>
                  <a:cubicBezTo>
                    <a:pt x="66" y="15"/>
                    <a:pt x="66" y="14"/>
                    <a:pt x="65" y="14"/>
                  </a:cubicBezTo>
                  <a:cubicBezTo>
                    <a:pt x="65" y="14"/>
                    <a:pt x="64" y="16"/>
                    <a:pt x="63" y="15"/>
                  </a:cubicBezTo>
                  <a:cubicBezTo>
                    <a:pt x="63" y="14"/>
                    <a:pt x="60" y="16"/>
                    <a:pt x="60" y="16"/>
                  </a:cubicBezTo>
                  <a:cubicBezTo>
                    <a:pt x="60" y="16"/>
                    <a:pt x="60" y="19"/>
                    <a:pt x="60" y="19"/>
                  </a:cubicBezTo>
                  <a:cubicBezTo>
                    <a:pt x="60" y="20"/>
                    <a:pt x="61" y="17"/>
                    <a:pt x="62" y="18"/>
                  </a:cubicBezTo>
                  <a:cubicBezTo>
                    <a:pt x="62" y="18"/>
                    <a:pt x="64" y="19"/>
                    <a:pt x="64" y="18"/>
                  </a:cubicBezTo>
                  <a:cubicBezTo>
                    <a:pt x="64" y="19"/>
                    <a:pt x="63" y="19"/>
                    <a:pt x="63" y="20"/>
                  </a:cubicBezTo>
                  <a:cubicBezTo>
                    <a:pt x="62" y="20"/>
                    <a:pt x="63" y="22"/>
                    <a:pt x="62" y="22"/>
                  </a:cubicBezTo>
                  <a:cubicBezTo>
                    <a:pt x="62" y="23"/>
                    <a:pt x="61" y="21"/>
                    <a:pt x="61" y="21"/>
                  </a:cubicBezTo>
                  <a:cubicBezTo>
                    <a:pt x="60" y="21"/>
                    <a:pt x="60" y="23"/>
                    <a:pt x="59" y="23"/>
                  </a:cubicBezTo>
                  <a:cubicBezTo>
                    <a:pt x="59" y="23"/>
                    <a:pt x="59" y="21"/>
                    <a:pt x="59" y="21"/>
                  </a:cubicBezTo>
                  <a:cubicBezTo>
                    <a:pt x="58" y="21"/>
                    <a:pt x="58" y="22"/>
                    <a:pt x="57" y="22"/>
                  </a:cubicBezTo>
                  <a:cubicBezTo>
                    <a:pt x="57" y="22"/>
                    <a:pt x="57" y="20"/>
                    <a:pt x="57" y="20"/>
                  </a:cubicBezTo>
                  <a:cubicBezTo>
                    <a:pt x="57" y="19"/>
                    <a:pt x="56" y="22"/>
                    <a:pt x="55" y="22"/>
                  </a:cubicBezTo>
                  <a:cubicBezTo>
                    <a:pt x="53" y="23"/>
                    <a:pt x="56" y="17"/>
                    <a:pt x="56" y="17"/>
                  </a:cubicBezTo>
                  <a:cubicBezTo>
                    <a:pt x="55" y="17"/>
                    <a:pt x="53" y="18"/>
                    <a:pt x="53" y="18"/>
                  </a:cubicBezTo>
                  <a:cubicBezTo>
                    <a:pt x="52" y="19"/>
                    <a:pt x="54" y="20"/>
                    <a:pt x="54" y="20"/>
                  </a:cubicBezTo>
                  <a:cubicBezTo>
                    <a:pt x="53" y="20"/>
                    <a:pt x="53" y="20"/>
                    <a:pt x="52" y="20"/>
                  </a:cubicBezTo>
                  <a:cubicBezTo>
                    <a:pt x="52" y="20"/>
                    <a:pt x="52" y="21"/>
                    <a:pt x="51" y="22"/>
                  </a:cubicBezTo>
                  <a:cubicBezTo>
                    <a:pt x="52" y="21"/>
                    <a:pt x="47" y="21"/>
                    <a:pt x="49" y="22"/>
                  </a:cubicBezTo>
                  <a:cubicBezTo>
                    <a:pt x="49" y="23"/>
                    <a:pt x="51" y="22"/>
                    <a:pt x="51" y="22"/>
                  </a:cubicBezTo>
                  <a:cubicBezTo>
                    <a:pt x="51" y="22"/>
                    <a:pt x="50" y="23"/>
                    <a:pt x="51" y="23"/>
                  </a:cubicBezTo>
                  <a:cubicBezTo>
                    <a:pt x="51" y="23"/>
                    <a:pt x="52" y="23"/>
                    <a:pt x="52" y="22"/>
                  </a:cubicBezTo>
                  <a:cubicBezTo>
                    <a:pt x="52" y="22"/>
                    <a:pt x="52" y="24"/>
                    <a:pt x="51" y="24"/>
                  </a:cubicBezTo>
                  <a:cubicBezTo>
                    <a:pt x="50" y="24"/>
                    <a:pt x="50" y="23"/>
                    <a:pt x="49" y="23"/>
                  </a:cubicBezTo>
                  <a:cubicBezTo>
                    <a:pt x="48" y="24"/>
                    <a:pt x="48" y="26"/>
                    <a:pt x="47" y="26"/>
                  </a:cubicBezTo>
                  <a:cubicBezTo>
                    <a:pt x="47" y="26"/>
                    <a:pt x="44" y="26"/>
                    <a:pt x="44" y="26"/>
                  </a:cubicBezTo>
                  <a:cubicBezTo>
                    <a:pt x="44" y="29"/>
                    <a:pt x="51" y="25"/>
                    <a:pt x="51" y="25"/>
                  </a:cubicBezTo>
                  <a:cubicBezTo>
                    <a:pt x="52" y="25"/>
                    <a:pt x="53" y="24"/>
                    <a:pt x="54" y="25"/>
                  </a:cubicBezTo>
                  <a:cubicBezTo>
                    <a:pt x="56" y="25"/>
                    <a:pt x="55" y="23"/>
                    <a:pt x="54" y="23"/>
                  </a:cubicBezTo>
                  <a:cubicBezTo>
                    <a:pt x="55" y="23"/>
                    <a:pt x="55" y="23"/>
                    <a:pt x="55" y="23"/>
                  </a:cubicBezTo>
                  <a:cubicBezTo>
                    <a:pt x="56" y="25"/>
                    <a:pt x="57" y="23"/>
                    <a:pt x="58" y="23"/>
                  </a:cubicBezTo>
                  <a:cubicBezTo>
                    <a:pt x="57" y="23"/>
                    <a:pt x="57" y="25"/>
                    <a:pt x="56" y="25"/>
                  </a:cubicBezTo>
                  <a:cubicBezTo>
                    <a:pt x="57" y="25"/>
                    <a:pt x="58" y="25"/>
                    <a:pt x="58" y="25"/>
                  </a:cubicBezTo>
                  <a:cubicBezTo>
                    <a:pt x="58" y="25"/>
                    <a:pt x="56" y="26"/>
                    <a:pt x="56" y="27"/>
                  </a:cubicBezTo>
                  <a:cubicBezTo>
                    <a:pt x="56" y="27"/>
                    <a:pt x="61" y="25"/>
                    <a:pt x="61" y="26"/>
                  </a:cubicBezTo>
                  <a:cubicBezTo>
                    <a:pt x="60" y="27"/>
                    <a:pt x="57" y="26"/>
                    <a:pt x="57" y="28"/>
                  </a:cubicBezTo>
                  <a:cubicBezTo>
                    <a:pt x="56" y="31"/>
                    <a:pt x="54" y="27"/>
                    <a:pt x="54" y="27"/>
                  </a:cubicBezTo>
                  <a:cubicBezTo>
                    <a:pt x="54" y="26"/>
                    <a:pt x="54" y="29"/>
                    <a:pt x="54" y="29"/>
                  </a:cubicBezTo>
                  <a:cubicBezTo>
                    <a:pt x="54" y="29"/>
                    <a:pt x="53" y="27"/>
                    <a:pt x="52" y="27"/>
                  </a:cubicBezTo>
                  <a:cubicBezTo>
                    <a:pt x="51" y="28"/>
                    <a:pt x="49" y="30"/>
                    <a:pt x="49" y="31"/>
                  </a:cubicBezTo>
                  <a:cubicBezTo>
                    <a:pt x="49" y="31"/>
                    <a:pt x="51" y="30"/>
                    <a:pt x="51" y="30"/>
                  </a:cubicBezTo>
                  <a:cubicBezTo>
                    <a:pt x="51" y="31"/>
                    <a:pt x="53" y="30"/>
                    <a:pt x="53" y="31"/>
                  </a:cubicBezTo>
                  <a:cubicBezTo>
                    <a:pt x="53" y="30"/>
                    <a:pt x="50" y="31"/>
                    <a:pt x="50" y="32"/>
                  </a:cubicBezTo>
                  <a:cubicBezTo>
                    <a:pt x="51" y="33"/>
                    <a:pt x="54" y="31"/>
                    <a:pt x="53" y="33"/>
                  </a:cubicBezTo>
                  <a:cubicBezTo>
                    <a:pt x="54" y="31"/>
                    <a:pt x="47" y="34"/>
                    <a:pt x="47" y="34"/>
                  </a:cubicBezTo>
                  <a:cubicBezTo>
                    <a:pt x="47" y="33"/>
                    <a:pt x="53" y="35"/>
                    <a:pt x="52" y="35"/>
                  </a:cubicBezTo>
                  <a:cubicBezTo>
                    <a:pt x="51" y="36"/>
                    <a:pt x="50" y="34"/>
                    <a:pt x="49" y="35"/>
                  </a:cubicBezTo>
                  <a:cubicBezTo>
                    <a:pt x="49" y="35"/>
                    <a:pt x="49" y="35"/>
                    <a:pt x="49" y="35"/>
                  </a:cubicBezTo>
                  <a:cubicBezTo>
                    <a:pt x="49" y="36"/>
                    <a:pt x="46" y="34"/>
                    <a:pt x="45" y="36"/>
                  </a:cubicBezTo>
                  <a:cubicBezTo>
                    <a:pt x="45" y="36"/>
                    <a:pt x="48" y="36"/>
                    <a:pt x="48" y="36"/>
                  </a:cubicBezTo>
                  <a:cubicBezTo>
                    <a:pt x="46" y="38"/>
                    <a:pt x="44" y="36"/>
                    <a:pt x="45" y="39"/>
                  </a:cubicBezTo>
                  <a:cubicBezTo>
                    <a:pt x="45" y="39"/>
                    <a:pt x="43" y="40"/>
                    <a:pt x="43" y="40"/>
                  </a:cubicBezTo>
                  <a:cubicBezTo>
                    <a:pt x="42" y="41"/>
                    <a:pt x="42" y="41"/>
                    <a:pt x="42" y="41"/>
                  </a:cubicBezTo>
                  <a:cubicBezTo>
                    <a:pt x="42" y="42"/>
                    <a:pt x="41" y="42"/>
                    <a:pt x="41" y="42"/>
                  </a:cubicBezTo>
                  <a:cubicBezTo>
                    <a:pt x="41" y="43"/>
                    <a:pt x="42" y="42"/>
                    <a:pt x="42" y="42"/>
                  </a:cubicBezTo>
                  <a:cubicBezTo>
                    <a:pt x="43" y="42"/>
                    <a:pt x="42" y="43"/>
                    <a:pt x="42" y="43"/>
                  </a:cubicBezTo>
                  <a:cubicBezTo>
                    <a:pt x="43" y="43"/>
                    <a:pt x="45" y="44"/>
                    <a:pt x="46" y="43"/>
                  </a:cubicBezTo>
                  <a:cubicBezTo>
                    <a:pt x="44" y="44"/>
                    <a:pt x="44" y="44"/>
                    <a:pt x="42" y="44"/>
                  </a:cubicBezTo>
                  <a:cubicBezTo>
                    <a:pt x="41" y="44"/>
                    <a:pt x="38" y="44"/>
                    <a:pt x="38" y="45"/>
                  </a:cubicBezTo>
                  <a:cubicBezTo>
                    <a:pt x="38" y="45"/>
                    <a:pt x="39" y="45"/>
                    <a:pt x="39" y="45"/>
                  </a:cubicBezTo>
                  <a:cubicBezTo>
                    <a:pt x="39" y="45"/>
                    <a:pt x="38" y="46"/>
                    <a:pt x="38" y="46"/>
                  </a:cubicBezTo>
                  <a:cubicBezTo>
                    <a:pt x="38" y="46"/>
                    <a:pt x="40" y="45"/>
                    <a:pt x="40" y="46"/>
                  </a:cubicBezTo>
                  <a:cubicBezTo>
                    <a:pt x="40" y="46"/>
                    <a:pt x="38" y="48"/>
                    <a:pt x="38" y="48"/>
                  </a:cubicBezTo>
                  <a:cubicBezTo>
                    <a:pt x="38" y="48"/>
                    <a:pt x="39" y="48"/>
                    <a:pt x="39" y="49"/>
                  </a:cubicBezTo>
                  <a:cubicBezTo>
                    <a:pt x="39" y="49"/>
                    <a:pt x="37" y="49"/>
                    <a:pt x="37" y="49"/>
                  </a:cubicBezTo>
                  <a:cubicBezTo>
                    <a:pt x="37" y="49"/>
                    <a:pt x="39" y="50"/>
                    <a:pt x="39" y="50"/>
                  </a:cubicBezTo>
                  <a:cubicBezTo>
                    <a:pt x="38" y="50"/>
                    <a:pt x="37" y="50"/>
                    <a:pt x="37" y="50"/>
                  </a:cubicBezTo>
                  <a:cubicBezTo>
                    <a:pt x="37" y="51"/>
                    <a:pt x="38" y="52"/>
                    <a:pt x="39" y="52"/>
                  </a:cubicBezTo>
                  <a:cubicBezTo>
                    <a:pt x="37" y="52"/>
                    <a:pt x="35" y="52"/>
                    <a:pt x="34" y="54"/>
                  </a:cubicBezTo>
                  <a:cubicBezTo>
                    <a:pt x="34" y="55"/>
                    <a:pt x="30" y="54"/>
                    <a:pt x="30" y="54"/>
                  </a:cubicBezTo>
                  <a:cubicBezTo>
                    <a:pt x="30" y="57"/>
                    <a:pt x="36" y="54"/>
                    <a:pt x="37" y="54"/>
                  </a:cubicBezTo>
                  <a:cubicBezTo>
                    <a:pt x="36" y="54"/>
                    <a:pt x="35" y="56"/>
                    <a:pt x="35" y="56"/>
                  </a:cubicBezTo>
                  <a:cubicBezTo>
                    <a:pt x="32" y="56"/>
                    <a:pt x="34" y="57"/>
                    <a:pt x="33" y="58"/>
                  </a:cubicBezTo>
                  <a:cubicBezTo>
                    <a:pt x="32" y="59"/>
                    <a:pt x="30" y="57"/>
                    <a:pt x="29" y="58"/>
                  </a:cubicBezTo>
                  <a:cubicBezTo>
                    <a:pt x="29" y="59"/>
                    <a:pt x="26" y="61"/>
                    <a:pt x="26" y="61"/>
                  </a:cubicBezTo>
                  <a:cubicBezTo>
                    <a:pt x="26" y="62"/>
                    <a:pt x="27" y="62"/>
                    <a:pt x="27" y="62"/>
                  </a:cubicBezTo>
                  <a:cubicBezTo>
                    <a:pt x="27" y="63"/>
                    <a:pt x="24" y="63"/>
                    <a:pt x="24" y="63"/>
                  </a:cubicBezTo>
                  <a:cubicBezTo>
                    <a:pt x="24" y="63"/>
                    <a:pt x="25" y="64"/>
                    <a:pt x="25" y="65"/>
                  </a:cubicBezTo>
                  <a:cubicBezTo>
                    <a:pt x="25" y="66"/>
                    <a:pt x="27" y="65"/>
                    <a:pt x="28" y="65"/>
                  </a:cubicBezTo>
                  <a:cubicBezTo>
                    <a:pt x="29" y="64"/>
                    <a:pt x="30" y="65"/>
                    <a:pt x="31" y="64"/>
                  </a:cubicBezTo>
                  <a:cubicBezTo>
                    <a:pt x="31" y="64"/>
                    <a:pt x="30" y="63"/>
                    <a:pt x="30" y="62"/>
                  </a:cubicBezTo>
                  <a:cubicBezTo>
                    <a:pt x="30" y="62"/>
                    <a:pt x="32" y="63"/>
                    <a:pt x="33" y="64"/>
                  </a:cubicBezTo>
                  <a:cubicBezTo>
                    <a:pt x="33" y="64"/>
                    <a:pt x="30" y="66"/>
                    <a:pt x="30" y="66"/>
                  </a:cubicBezTo>
                  <a:cubicBezTo>
                    <a:pt x="29" y="66"/>
                    <a:pt x="28" y="67"/>
                    <a:pt x="28" y="66"/>
                  </a:cubicBezTo>
                  <a:cubicBezTo>
                    <a:pt x="27" y="65"/>
                    <a:pt x="26" y="67"/>
                    <a:pt x="25" y="67"/>
                  </a:cubicBezTo>
                  <a:cubicBezTo>
                    <a:pt x="24" y="66"/>
                    <a:pt x="24" y="63"/>
                    <a:pt x="23" y="66"/>
                  </a:cubicBezTo>
                  <a:cubicBezTo>
                    <a:pt x="21" y="70"/>
                    <a:pt x="20" y="65"/>
                    <a:pt x="21" y="65"/>
                  </a:cubicBezTo>
                  <a:cubicBezTo>
                    <a:pt x="19" y="65"/>
                    <a:pt x="21" y="69"/>
                    <a:pt x="19" y="68"/>
                  </a:cubicBezTo>
                  <a:cubicBezTo>
                    <a:pt x="15" y="68"/>
                    <a:pt x="18" y="70"/>
                    <a:pt x="17" y="71"/>
                  </a:cubicBezTo>
                  <a:cubicBezTo>
                    <a:pt x="16" y="71"/>
                    <a:pt x="16" y="69"/>
                    <a:pt x="16" y="69"/>
                  </a:cubicBezTo>
                  <a:cubicBezTo>
                    <a:pt x="14" y="69"/>
                    <a:pt x="12" y="70"/>
                    <a:pt x="11" y="71"/>
                  </a:cubicBezTo>
                  <a:cubicBezTo>
                    <a:pt x="11" y="72"/>
                    <a:pt x="15" y="72"/>
                    <a:pt x="16" y="72"/>
                  </a:cubicBezTo>
                  <a:cubicBezTo>
                    <a:pt x="16" y="72"/>
                    <a:pt x="19" y="71"/>
                    <a:pt x="19" y="71"/>
                  </a:cubicBezTo>
                  <a:cubicBezTo>
                    <a:pt x="20" y="72"/>
                    <a:pt x="15" y="72"/>
                    <a:pt x="15" y="72"/>
                  </a:cubicBezTo>
                  <a:cubicBezTo>
                    <a:pt x="14" y="72"/>
                    <a:pt x="14" y="73"/>
                    <a:pt x="13" y="73"/>
                  </a:cubicBezTo>
                  <a:cubicBezTo>
                    <a:pt x="12" y="73"/>
                    <a:pt x="11" y="73"/>
                    <a:pt x="10" y="73"/>
                  </a:cubicBezTo>
                  <a:cubicBezTo>
                    <a:pt x="8" y="72"/>
                    <a:pt x="7" y="73"/>
                    <a:pt x="9" y="74"/>
                  </a:cubicBezTo>
                  <a:cubicBezTo>
                    <a:pt x="10" y="74"/>
                    <a:pt x="12" y="74"/>
                    <a:pt x="12" y="76"/>
                  </a:cubicBezTo>
                  <a:cubicBezTo>
                    <a:pt x="12" y="76"/>
                    <a:pt x="11" y="78"/>
                    <a:pt x="11" y="77"/>
                  </a:cubicBezTo>
                  <a:cubicBezTo>
                    <a:pt x="10" y="77"/>
                    <a:pt x="12" y="75"/>
                    <a:pt x="10" y="74"/>
                  </a:cubicBezTo>
                  <a:cubicBezTo>
                    <a:pt x="7" y="74"/>
                    <a:pt x="9" y="75"/>
                    <a:pt x="8" y="76"/>
                  </a:cubicBezTo>
                  <a:cubicBezTo>
                    <a:pt x="8" y="76"/>
                    <a:pt x="8" y="73"/>
                    <a:pt x="7" y="73"/>
                  </a:cubicBezTo>
                  <a:cubicBezTo>
                    <a:pt x="7" y="72"/>
                    <a:pt x="5" y="78"/>
                    <a:pt x="6" y="77"/>
                  </a:cubicBezTo>
                  <a:cubicBezTo>
                    <a:pt x="5" y="77"/>
                    <a:pt x="5" y="75"/>
                    <a:pt x="5" y="75"/>
                  </a:cubicBezTo>
                  <a:cubicBezTo>
                    <a:pt x="4" y="75"/>
                    <a:pt x="4" y="77"/>
                    <a:pt x="4" y="77"/>
                  </a:cubicBezTo>
                  <a:cubicBezTo>
                    <a:pt x="3" y="78"/>
                    <a:pt x="1" y="77"/>
                    <a:pt x="1" y="78"/>
                  </a:cubicBezTo>
                  <a:cubicBezTo>
                    <a:pt x="1" y="79"/>
                    <a:pt x="0" y="80"/>
                    <a:pt x="1" y="80"/>
                  </a:cubicBezTo>
                  <a:cubicBezTo>
                    <a:pt x="2" y="80"/>
                    <a:pt x="3" y="80"/>
                    <a:pt x="4" y="81"/>
                  </a:cubicBezTo>
                  <a:cubicBezTo>
                    <a:pt x="4" y="81"/>
                    <a:pt x="0" y="82"/>
                    <a:pt x="1" y="83"/>
                  </a:cubicBezTo>
                  <a:cubicBezTo>
                    <a:pt x="1" y="84"/>
                    <a:pt x="3" y="84"/>
                    <a:pt x="3" y="84"/>
                  </a:cubicBezTo>
                  <a:cubicBezTo>
                    <a:pt x="3" y="84"/>
                    <a:pt x="6" y="83"/>
                    <a:pt x="6" y="84"/>
                  </a:cubicBezTo>
                  <a:cubicBezTo>
                    <a:pt x="5" y="85"/>
                    <a:pt x="2" y="84"/>
                    <a:pt x="1" y="86"/>
                  </a:cubicBezTo>
                  <a:cubicBezTo>
                    <a:pt x="0" y="87"/>
                    <a:pt x="6" y="87"/>
                    <a:pt x="4" y="89"/>
                  </a:cubicBezTo>
                  <a:cubicBezTo>
                    <a:pt x="4" y="89"/>
                    <a:pt x="3" y="87"/>
                    <a:pt x="2" y="88"/>
                  </a:cubicBezTo>
                  <a:cubicBezTo>
                    <a:pt x="1" y="89"/>
                    <a:pt x="1" y="90"/>
                    <a:pt x="2" y="91"/>
                  </a:cubicBezTo>
                  <a:cubicBezTo>
                    <a:pt x="3" y="91"/>
                    <a:pt x="5" y="92"/>
                    <a:pt x="6" y="92"/>
                  </a:cubicBezTo>
                  <a:cubicBezTo>
                    <a:pt x="7" y="91"/>
                    <a:pt x="8" y="89"/>
                    <a:pt x="9" y="90"/>
                  </a:cubicBezTo>
                  <a:cubicBezTo>
                    <a:pt x="8" y="90"/>
                    <a:pt x="7" y="91"/>
                    <a:pt x="7" y="91"/>
                  </a:cubicBezTo>
                  <a:cubicBezTo>
                    <a:pt x="7" y="92"/>
                    <a:pt x="6" y="92"/>
                    <a:pt x="5" y="92"/>
                  </a:cubicBezTo>
                  <a:cubicBezTo>
                    <a:pt x="5" y="92"/>
                    <a:pt x="7" y="93"/>
                    <a:pt x="7" y="94"/>
                  </a:cubicBezTo>
                  <a:cubicBezTo>
                    <a:pt x="7" y="94"/>
                    <a:pt x="4" y="92"/>
                    <a:pt x="5" y="94"/>
                  </a:cubicBezTo>
                  <a:cubicBezTo>
                    <a:pt x="5" y="95"/>
                    <a:pt x="8" y="96"/>
                    <a:pt x="8" y="96"/>
                  </a:cubicBezTo>
                  <a:cubicBezTo>
                    <a:pt x="8" y="97"/>
                    <a:pt x="5" y="95"/>
                    <a:pt x="4" y="96"/>
                  </a:cubicBezTo>
                  <a:cubicBezTo>
                    <a:pt x="2" y="96"/>
                    <a:pt x="4" y="93"/>
                    <a:pt x="3" y="93"/>
                  </a:cubicBezTo>
                  <a:cubicBezTo>
                    <a:pt x="3" y="93"/>
                    <a:pt x="1" y="95"/>
                    <a:pt x="2" y="96"/>
                  </a:cubicBezTo>
                  <a:cubicBezTo>
                    <a:pt x="3" y="96"/>
                    <a:pt x="2" y="98"/>
                    <a:pt x="2" y="98"/>
                  </a:cubicBezTo>
                  <a:cubicBezTo>
                    <a:pt x="3" y="99"/>
                    <a:pt x="4" y="97"/>
                    <a:pt x="5" y="96"/>
                  </a:cubicBezTo>
                  <a:cubicBezTo>
                    <a:pt x="5" y="96"/>
                    <a:pt x="5" y="97"/>
                    <a:pt x="5" y="97"/>
                  </a:cubicBezTo>
                  <a:cubicBezTo>
                    <a:pt x="6" y="97"/>
                    <a:pt x="6" y="96"/>
                    <a:pt x="7" y="96"/>
                  </a:cubicBezTo>
                  <a:cubicBezTo>
                    <a:pt x="7" y="96"/>
                    <a:pt x="7" y="98"/>
                    <a:pt x="6" y="98"/>
                  </a:cubicBezTo>
                  <a:cubicBezTo>
                    <a:pt x="4" y="99"/>
                    <a:pt x="8" y="101"/>
                    <a:pt x="8" y="100"/>
                  </a:cubicBezTo>
                  <a:cubicBezTo>
                    <a:pt x="8" y="102"/>
                    <a:pt x="1" y="100"/>
                    <a:pt x="5" y="103"/>
                  </a:cubicBezTo>
                  <a:cubicBezTo>
                    <a:pt x="7" y="104"/>
                    <a:pt x="8" y="105"/>
                    <a:pt x="10" y="105"/>
                  </a:cubicBezTo>
                  <a:cubicBezTo>
                    <a:pt x="10" y="105"/>
                    <a:pt x="13" y="107"/>
                    <a:pt x="14" y="107"/>
                  </a:cubicBezTo>
                  <a:cubicBezTo>
                    <a:pt x="17" y="107"/>
                    <a:pt x="21" y="104"/>
                    <a:pt x="23" y="102"/>
                  </a:cubicBezTo>
                  <a:cubicBezTo>
                    <a:pt x="24" y="100"/>
                    <a:pt x="25" y="100"/>
                    <a:pt x="27" y="99"/>
                  </a:cubicBezTo>
                  <a:cubicBezTo>
                    <a:pt x="28" y="98"/>
                    <a:pt x="28" y="95"/>
                    <a:pt x="29" y="95"/>
                  </a:cubicBezTo>
                  <a:cubicBezTo>
                    <a:pt x="29" y="95"/>
                    <a:pt x="29" y="98"/>
                    <a:pt x="30" y="98"/>
                  </a:cubicBezTo>
                  <a:cubicBezTo>
                    <a:pt x="32" y="99"/>
                    <a:pt x="31" y="99"/>
                    <a:pt x="31" y="100"/>
                  </a:cubicBezTo>
                  <a:cubicBezTo>
                    <a:pt x="32" y="100"/>
                    <a:pt x="33" y="100"/>
                    <a:pt x="34" y="101"/>
                  </a:cubicBezTo>
                  <a:cubicBezTo>
                    <a:pt x="34" y="102"/>
                    <a:pt x="33" y="100"/>
                    <a:pt x="34" y="10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5" name="Freeform 720"/>
            <p:cNvSpPr>
              <a:spLocks noEditPoints="1"/>
            </p:cNvSpPr>
            <p:nvPr/>
          </p:nvSpPr>
          <p:spPr bwMode="auto">
            <a:xfrm>
              <a:off x="12945416" y="4366247"/>
              <a:ext cx="7563702" cy="2637633"/>
            </a:xfrm>
            <a:custGeom>
              <a:avLst/>
              <a:gdLst>
                <a:gd name="T0" fmla="*/ 785 w 810"/>
                <a:gd name="T1" fmla="*/ 109 h 282"/>
                <a:gd name="T2" fmla="*/ 725 w 810"/>
                <a:gd name="T3" fmla="*/ 77 h 282"/>
                <a:gd name="T4" fmla="*/ 665 w 810"/>
                <a:gd name="T5" fmla="*/ 80 h 282"/>
                <a:gd name="T6" fmla="*/ 607 w 810"/>
                <a:gd name="T7" fmla="*/ 65 h 282"/>
                <a:gd name="T8" fmla="*/ 578 w 810"/>
                <a:gd name="T9" fmla="*/ 56 h 282"/>
                <a:gd name="T10" fmla="*/ 555 w 810"/>
                <a:gd name="T11" fmla="*/ 61 h 282"/>
                <a:gd name="T12" fmla="*/ 521 w 810"/>
                <a:gd name="T13" fmla="*/ 59 h 282"/>
                <a:gd name="T14" fmla="*/ 495 w 810"/>
                <a:gd name="T15" fmla="*/ 44 h 282"/>
                <a:gd name="T16" fmla="*/ 469 w 810"/>
                <a:gd name="T17" fmla="*/ 49 h 282"/>
                <a:gd name="T18" fmla="*/ 423 w 810"/>
                <a:gd name="T19" fmla="*/ 43 h 282"/>
                <a:gd name="T20" fmla="*/ 383 w 810"/>
                <a:gd name="T21" fmla="*/ 50 h 282"/>
                <a:gd name="T22" fmla="*/ 423 w 810"/>
                <a:gd name="T23" fmla="*/ 17 h 282"/>
                <a:gd name="T24" fmla="*/ 378 w 810"/>
                <a:gd name="T25" fmla="*/ 7 h 282"/>
                <a:gd name="T26" fmla="*/ 355 w 810"/>
                <a:gd name="T27" fmla="*/ 17 h 282"/>
                <a:gd name="T28" fmla="*/ 320 w 810"/>
                <a:gd name="T29" fmla="*/ 22 h 282"/>
                <a:gd name="T30" fmla="*/ 297 w 810"/>
                <a:gd name="T31" fmla="*/ 32 h 282"/>
                <a:gd name="T32" fmla="*/ 269 w 810"/>
                <a:gd name="T33" fmla="*/ 49 h 282"/>
                <a:gd name="T34" fmla="*/ 247 w 810"/>
                <a:gd name="T35" fmla="*/ 58 h 282"/>
                <a:gd name="T36" fmla="*/ 242 w 810"/>
                <a:gd name="T37" fmla="*/ 50 h 282"/>
                <a:gd name="T38" fmla="*/ 259 w 810"/>
                <a:gd name="T39" fmla="*/ 97 h 282"/>
                <a:gd name="T40" fmla="*/ 227 w 810"/>
                <a:gd name="T41" fmla="*/ 107 h 282"/>
                <a:gd name="T42" fmla="*/ 231 w 810"/>
                <a:gd name="T43" fmla="*/ 88 h 282"/>
                <a:gd name="T44" fmla="*/ 206 w 810"/>
                <a:gd name="T45" fmla="*/ 60 h 282"/>
                <a:gd name="T46" fmla="*/ 191 w 810"/>
                <a:gd name="T47" fmla="*/ 83 h 282"/>
                <a:gd name="T48" fmla="*/ 131 w 810"/>
                <a:gd name="T49" fmla="*/ 90 h 282"/>
                <a:gd name="T50" fmla="*/ 92 w 810"/>
                <a:gd name="T51" fmla="*/ 100 h 282"/>
                <a:gd name="T52" fmla="*/ 84 w 810"/>
                <a:gd name="T53" fmla="*/ 107 h 282"/>
                <a:gd name="T54" fmla="*/ 53 w 810"/>
                <a:gd name="T55" fmla="*/ 120 h 282"/>
                <a:gd name="T56" fmla="*/ 31 w 810"/>
                <a:gd name="T57" fmla="*/ 102 h 282"/>
                <a:gd name="T58" fmla="*/ 29 w 810"/>
                <a:gd name="T59" fmla="*/ 84 h 282"/>
                <a:gd name="T60" fmla="*/ 5 w 810"/>
                <a:gd name="T61" fmla="*/ 88 h 282"/>
                <a:gd name="T62" fmla="*/ 7 w 810"/>
                <a:gd name="T63" fmla="*/ 152 h 282"/>
                <a:gd name="T64" fmla="*/ 16 w 810"/>
                <a:gd name="T65" fmla="*/ 187 h 282"/>
                <a:gd name="T66" fmla="*/ 40 w 810"/>
                <a:gd name="T67" fmla="*/ 223 h 282"/>
                <a:gd name="T68" fmla="*/ 53 w 810"/>
                <a:gd name="T69" fmla="*/ 244 h 282"/>
                <a:gd name="T70" fmla="*/ 82 w 810"/>
                <a:gd name="T71" fmla="*/ 272 h 282"/>
                <a:gd name="T72" fmla="*/ 109 w 810"/>
                <a:gd name="T73" fmla="*/ 250 h 282"/>
                <a:gd name="T74" fmla="*/ 108 w 810"/>
                <a:gd name="T75" fmla="*/ 222 h 282"/>
                <a:gd name="T76" fmla="*/ 160 w 810"/>
                <a:gd name="T77" fmla="*/ 223 h 282"/>
                <a:gd name="T78" fmla="*/ 196 w 810"/>
                <a:gd name="T79" fmla="*/ 196 h 282"/>
                <a:gd name="T80" fmla="*/ 252 w 810"/>
                <a:gd name="T81" fmla="*/ 204 h 282"/>
                <a:gd name="T82" fmla="*/ 331 w 810"/>
                <a:gd name="T83" fmla="*/ 226 h 282"/>
                <a:gd name="T84" fmla="*/ 415 w 810"/>
                <a:gd name="T85" fmla="*/ 231 h 282"/>
                <a:gd name="T86" fmla="*/ 483 w 810"/>
                <a:gd name="T87" fmla="*/ 207 h 282"/>
                <a:gd name="T88" fmla="*/ 521 w 810"/>
                <a:gd name="T89" fmla="*/ 258 h 282"/>
                <a:gd name="T90" fmla="*/ 558 w 810"/>
                <a:gd name="T91" fmla="*/ 226 h 282"/>
                <a:gd name="T92" fmla="*/ 543 w 810"/>
                <a:gd name="T93" fmla="*/ 199 h 282"/>
                <a:gd name="T94" fmla="*/ 591 w 810"/>
                <a:gd name="T95" fmla="*/ 162 h 282"/>
                <a:gd name="T96" fmla="*/ 627 w 810"/>
                <a:gd name="T97" fmla="*/ 165 h 282"/>
                <a:gd name="T98" fmla="*/ 657 w 810"/>
                <a:gd name="T99" fmla="*/ 153 h 282"/>
                <a:gd name="T100" fmla="*/ 669 w 810"/>
                <a:gd name="T101" fmla="*/ 154 h 282"/>
                <a:gd name="T102" fmla="*/ 649 w 810"/>
                <a:gd name="T103" fmla="*/ 210 h 282"/>
                <a:gd name="T104" fmla="*/ 667 w 810"/>
                <a:gd name="T105" fmla="*/ 171 h 282"/>
                <a:gd name="T106" fmla="*/ 710 w 810"/>
                <a:gd name="T107" fmla="*/ 156 h 282"/>
                <a:gd name="T108" fmla="*/ 738 w 810"/>
                <a:gd name="T109" fmla="*/ 121 h 282"/>
                <a:gd name="T110" fmla="*/ 765 w 810"/>
                <a:gd name="T111" fmla="*/ 116 h 282"/>
                <a:gd name="T112" fmla="*/ 802 w 810"/>
                <a:gd name="T113" fmla="*/ 115 h 282"/>
                <a:gd name="T114" fmla="*/ 388 w 810"/>
                <a:gd name="T115" fmla="*/ 212 h 2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810" h="282">
                  <a:moveTo>
                    <a:pt x="808" y="111"/>
                  </a:moveTo>
                  <a:cubicBezTo>
                    <a:pt x="806" y="109"/>
                    <a:pt x="803" y="108"/>
                    <a:pt x="801" y="106"/>
                  </a:cubicBezTo>
                  <a:cubicBezTo>
                    <a:pt x="800" y="105"/>
                    <a:pt x="799" y="104"/>
                    <a:pt x="797" y="103"/>
                  </a:cubicBezTo>
                  <a:cubicBezTo>
                    <a:pt x="796" y="103"/>
                    <a:pt x="794" y="103"/>
                    <a:pt x="793" y="102"/>
                  </a:cubicBezTo>
                  <a:cubicBezTo>
                    <a:pt x="793" y="103"/>
                    <a:pt x="794" y="103"/>
                    <a:pt x="794" y="103"/>
                  </a:cubicBezTo>
                  <a:cubicBezTo>
                    <a:pt x="795" y="103"/>
                    <a:pt x="792" y="104"/>
                    <a:pt x="791" y="103"/>
                  </a:cubicBezTo>
                  <a:cubicBezTo>
                    <a:pt x="791" y="103"/>
                    <a:pt x="792" y="103"/>
                    <a:pt x="792" y="102"/>
                  </a:cubicBezTo>
                  <a:cubicBezTo>
                    <a:pt x="791" y="101"/>
                    <a:pt x="786" y="103"/>
                    <a:pt x="785" y="102"/>
                  </a:cubicBezTo>
                  <a:cubicBezTo>
                    <a:pt x="787" y="103"/>
                    <a:pt x="787" y="103"/>
                    <a:pt x="787" y="106"/>
                  </a:cubicBezTo>
                  <a:cubicBezTo>
                    <a:pt x="786" y="107"/>
                    <a:pt x="788" y="109"/>
                    <a:pt x="788" y="109"/>
                  </a:cubicBezTo>
                  <a:cubicBezTo>
                    <a:pt x="787" y="109"/>
                    <a:pt x="787" y="108"/>
                    <a:pt x="787" y="108"/>
                  </a:cubicBezTo>
                  <a:cubicBezTo>
                    <a:pt x="786" y="107"/>
                    <a:pt x="786" y="109"/>
                    <a:pt x="785" y="109"/>
                  </a:cubicBezTo>
                  <a:cubicBezTo>
                    <a:pt x="785" y="109"/>
                    <a:pt x="783" y="105"/>
                    <a:pt x="783" y="105"/>
                  </a:cubicBezTo>
                  <a:cubicBezTo>
                    <a:pt x="783" y="104"/>
                    <a:pt x="783" y="104"/>
                    <a:pt x="783" y="104"/>
                  </a:cubicBezTo>
                  <a:cubicBezTo>
                    <a:pt x="783" y="103"/>
                    <a:pt x="782" y="102"/>
                    <a:pt x="783" y="101"/>
                  </a:cubicBezTo>
                  <a:cubicBezTo>
                    <a:pt x="784" y="99"/>
                    <a:pt x="782" y="100"/>
                    <a:pt x="781" y="99"/>
                  </a:cubicBezTo>
                  <a:cubicBezTo>
                    <a:pt x="781" y="98"/>
                    <a:pt x="779" y="97"/>
                    <a:pt x="778" y="97"/>
                  </a:cubicBezTo>
                  <a:cubicBezTo>
                    <a:pt x="771" y="93"/>
                    <a:pt x="765" y="89"/>
                    <a:pt x="758" y="87"/>
                  </a:cubicBezTo>
                  <a:cubicBezTo>
                    <a:pt x="756" y="86"/>
                    <a:pt x="755" y="85"/>
                    <a:pt x="754" y="84"/>
                  </a:cubicBezTo>
                  <a:cubicBezTo>
                    <a:pt x="753" y="83"/>
                    <a:pt x="751" y="82"/>
                    <a:pt x="749" y="82"/>
                  </a:cubicBezTo>
                  <a:cubicBezTo>
                    <a:pt x="746" y="81"/>
                    <a:pt x="743" y="80"/>
                    <a:pt x="739" y="78"/>
                  </a:cubicBezTo>
                  <a:cubicBezTo>
                    <a:pt x="736" y="78"/>
                    <a:pt x="732" y="78"/>
                    <a:pt x="730" y="78"/>
                  </a:cubicBezTo>
                  <a:cubicBezTo>
                    <a:pt x="728" y="78"/>
                    <a:pt x="727" y="78"/>
                    <a:pt x="726" y="78"/>
                  </a:cubicBezTo>
                  <a:cubicBezTo>
                    <a:pt x="726" y="78"/>
                    <a:pt x="725" y="77"/>
                    <a:pt x="725" y="77"/>
                  </a:cubicBezTo>
                  <a:cubicBezTo>
                    <a:pt x="724" y="78"/>
                    <a:pt x="724" y="79"/>
                    <a:pt x="723" y="78"/>
                  </a:cubicBezTo>
                  <a:cubicBezTo>
                    <a:pt x="720" y="78"/>
                    <a:pt x="717" y="77"/>
                    <a:pt x="714" y="76"/>
                  </a:cubicBezTo>
                  <a:cubicBezTo>
                    <a:pt x="713" y="76"/>
                    <a:pt x="710" y="75"/>
                    <a:pt x="710" y="77"/>
                  </a:cubicBezTo>
                  <a:cubicBezTo>
                    <a:pt x="709" y="79"/>
                    <a:pt x="708" y="79"/>
                    <a:pt x="710" y="80"/>
                  </a:cubicBezTo>
                  <a:cubicBezTo>
                    <a:pt x="712" y="82"/>
                    <a:pt x="714" y="86"/>
                    <a:pt x="709" y="87"/>
                  </a:cubicBezTo>
                  <a:cubicBezTo>
                    <a:pt x="708" y="88"/>
                    <a:pt x="705" y="88"/>
                    <a:pt x="704" y="86"/>
                  </a:cubicBezTo>
                  <a:cubicBezTo>
                    <a:pt x="703" y="85"/>
                    <a:pt x="703" y="84"/>
                    <a:pt x="700" y="84"/>
                  </a:cubicBezTo>
                  <a:cubicBezTo>
                    <a:pt x="697" y="83"/>
                    <a:pt x="699" y="82"/>
                    <a:pt x="698" y="81"/>
                  </a:cubicBezTo>
                  <a:cubicBezTo>
                    <a:pt x="698" y="80"/>
                    <a:pt x="695" y="79"/>
                    <a:pt x="694" y="80"/>
                  </a:cubicBezTo>
                  <a:cubicBezTo>
                    <a:pt x="691" y="83"/>
                    <a:pt x="686" y="80"/>
                    <a:pt x="682" y="80"/>
                  </a:cubicBezTo>
                  <a:cubicBezTo>
                    <a:pt x="678" y="80"/>
                    <a:pt x="674" y="79"/>
                    <a:pt x="670" y="79"/>
                  </a:cubicBezTo>
                  <a:cubicBezTo>
                    <a:pt x="668" y="79"/>
                    <a:pt x="667" y="79"/>
                    <a:pt x="665" y="80"/>
                  </a:cubicBezTo>
                  <a:cubicBezTo>
                    <a:pt x="663" y="81"/>
                    <a:pt x="664" y="84"/>
                    <a:pt x="664" y="86"/>
                  </a:cubicBezTo>
                  <a:cubicBezTo>
                    <a:pt x="664" y="86"/>
                    <a:pt x="664" y="86"/>
                    <a:pt x="664" y="86"/>
                  </a:cubicBezTo>
                  <a:cubicBezTo>
                    <a:pt x="663" y="86"/>
                    <a:pt x="662" y="81"/>
                    <a:pt x="661" y="80"/>
                  </a:cubicBezTo>
                  <a:cubicBezTo>
                    <a:pt x="660" y="80"/>
                    <a:pt x="656" y="80"/>
                    <a:pt x="655" y="78"/>
                  </a:cubicBezTo>
                  <a:cubicBezTo>
                    <a:pt x="655" y="75"/>
                    <a:pt x="659" y="74"/>
                    <a:pt x="655" y="71"/>
                  </a:cubicBezTo>
                  <a:cubicBezTo>
                    <a:pt x="653" y="70"/>
                    <a:pt x="651" y="69"/>
                    <a:pt x="648" y="68"/>
                  </a:cubicBezTo>
                  <a:cubicBezTo>
                    <a:pt x="642" y="66"/>
                    <a:pt x="635" y="68"/>
                    <a:pt x="629" y="69"/>
                  </a:cubicBezTo>
                  <a:cubicBezTo>
                    <a:pt x="626" y="69"/>
                    <a:pt x="623" y="69"/>
                    <a:pt x="619" y="69"/>
                  </a:cubicBezTo>
                  <a:cubicBezTo>
                    <a:pt x="618" y="69"/>
                    <a:pt x="618" y="69"/>
                    <a:pt x="617" y="69"/>
                  </a:cubicBezTo>
                  <a:cubicBezTo>
                    <a:pt x="615" y="68"/>
                    <a:pt x="617" y="68"/>
                    <a:pt x="618" y="67"/>
                  </a:cubicBezTo>
                  <a:cubicBezTo>
                    <a:pt x="618" y="66"/>
                    <a:pt x="613" y="65"/>
                    <a:pt x="613" y="65"/>
                  </a:cubicBezTo>
                  <a:cubicBezTo>
                    <a:pt x="612" y="64"/>
                    <a:pt x="608" y="65"/>
                    <a:pt x="607" y="65"/>
                  </a:cubicBezTo>
                  <a:cubicBezTo>
                    <a:pt x="607" y="65"/>
                    <a:pt x="611" y="64"/>
                    <a:pt x="610" y="63"/>
                  </a:cubicBezTo>
                  <a:cubicBezTo>
                    <a:pt x="609" y="63"/>
                    <a:pt x="608" y="64"/>
                    <a:pt x="607" y="64"/>
                  </a:cubicBezTo>
                  <a:cubicBezTo>
                    <a:pt x="606" y="63"/>
                    <a:pt x="604" y="62"/>
                    <a:pt x="604" y="62"/>
                  </a:cubicBezTo>
                  <a:cubicBezTo>
                    <a:pt x="603" y="62"/>
                    <a:pt x="600" y="60"/>
                    <a:pt x="602" y="60"/>
                  </a:cubicBezTo>
                  <a:cubicBezTo>
                    <a:pt x="603" y="60"/>
                    <a:pt x="605" y="60"/>
                    <a:pt x="606" y="60"/>
                  </a:cubicBezTo>
                  <a:cubicBezTo>
                    <a:pt x="609" y="60"/>
                    <a:pt x="605" y="57"/>
                    <a:pt x="604" y="57"/>
                  </a:cubicBezTo>
                  <a:cubicBezTo>
                    <a:pt x="602" y="55"/>
                    <a:pt x="597" y="56"/>
                    <a:pt x="594" y="55"/>
                  </a:cubicBezTo>
                  <a:cubicBezTo>
                    <a:pt x="592" y="55"/>
                    <a:pt x="591" y="57"/>
                    <a:pt x="589" y="59"/>
                  </a:cubicBezTo>
                  <a:cubicBezTo>
                    <a:pt x="589" y="59"/>
                    <a:pt x="582" y="63"/>
                    <a:pt x="582" y="60"/>
                  </a:cubicBezTo>
                  <a:cubicBezTo>
                    <a:pt x="583" y="58"/>
                    <a:pt x="584" y="60"/>
                    <a:pt x="586" y="59"/>
                  </a:cubicBezTo>
                  <a:cubicBezTo>
                    <a:pt x="586" y="59"/>
                    <a:pt x="585" y="56"/>
                    <a:pt x="584" y="56"/>
                  </a:cubicBezTo>
                  <a:cubicBezTo>
                    <a:pt x="584" y="56"/>
                    <a:pt x="578" y="56"/>
                    <a:pt x="578" y="56"/>
                  </a:cubicBezTo>
                  <a:cubicBezTo>
                    <a:pt x="579" y="55"/>
                    <a:pt x="581" y="54"/>
                    <a:pt x="583" y="54"/>
                  </a:cubicBezTo>
                  <a:cubicBezTo>
                    <a:pt x="584" y="55"/>
                    <a:pt x="591" y="55"/>
                    <a:pt x="591" y="55"/>
                  </a:cubicBezTo>
                  <a:cubicBezTo>
                    <a:pt x="591" y="54"/>
                    <a:pt x="585" y="54"/>
                    <a:pt x="584" y="53"/>
                  </a:cubicBezTo>
                  <a:cubicBezTo>
                    <a:pt x="582" y="53"/>
                    <a:pt x="580" y="53"/>
                    <a:pt x="578" y="53"/>
                  </a:cubicBezTo>
                  <a:cubicBezTo>
                    <a:pt x="574" y="52"/>
                    <a:pt x="570" y="52"/>
                    <a:pt x="566" y="51"/>
                  </a:cubicBezTo>
                  <a:cubicBezTo>
                    <a:pt x="565" y="51"/>
                    <a:pt x="561" y="50"/>
                    <a:pt x="561" y="50"/>
                  </a:cubicBezTo>
                  <a:cubicBezTo>
                    <a:pt x="561" y="51"/>
                    <a:pt x="562" y="52"/>
                    <a:pt x="561" y="52"/>
                  </a:cubicBezTo>
                  <a:cubicBezTo>
                    <a:pt x="560" y="53"/>
                    <a:pt x="559" y="53"/>
                    <a:pt x="558" y="53"/>
                  </a:cubicBezTo>
                  <a:cubicBezTo>
                    <a:pt x="557" y="53"/>
                    <a:pt x="552" y="54"/>
                    <a:pt x="553" y="56"/>
                  </a:cubicBezTo>
                  <a:cubicBezTo>
                    <a:pt x="554" y="58"/>
                    <a:pt x="556" y="55"/>
                    <a:pt x="557" y="56"/>
                  </a:cubicBezTo>
                  <a:cubicBezTo>
                    <a:pt x="557" y="56"/>
                    <a:pt x="554" y="57"/>
                    <a:pt x="555" y="59"/>
                  </a:cubicBezTo>
                  <a:cubicBezTo>
                    <a:pt x="556" y="59"/>
                    <a:pt x="555" y="60"/>
                    <a:pt x="555" y="61"/>
                  </a:cubicBezTo>
                  <a:cubicBezTo>
                    <a:pt x="556" y="61"/>
                    <a:pt x="557" y="62"/>
                    <a:pt x="557" y="63"/>
                  </a:cubicBezTo>
                  <a:cubicBezTo>
                    <a:pt x="557" y="63"/>
                    <a:pt x="553" y="63"/>
                    <a:pt x="552" y="63"/>
                  </a:cubicBezTo>
                  <a:cubicBezTo>
                    <a:pt x="550" y="63"/>
                    <a:pt x="552" y="62"/>
                    <a:pt x="552" y="62"/>
                  </a:cubicBezTo>
                  <a:cubicBezTo>
                    <a:pt x="551" y="61"/>
                    <a:pt x="548" y="62"/>
                    <a:pt x="548" y="62"/>
                  </a:cubicBezTo>
                  <a:cubicBezTo>
                    <a:pt x="546" y="63"/>
                    <a:pt x="544" y="62"/>
                    <a:pt x="543" y="62"/>
                  </a:cubicBezTo>
                  <a:cubicBezTo>
                    <a:pt x="542" y="62"/>
                    <a:pt x="546" y="63"/>
                    <a:pt x="546" y="63"/>
                  </a:cubicBezTo>
                  <a:cubicBezTo>
                    <a:pt x="549" y="64"/>
                    <a:pt x="546" y="66"/>
                    <a:pt x="545" y="65"/>
                  </a:cubicBezTo>
                  <a:cubicBezTo>
                    <a:pt x="544" y="65"/>
                    <a:pt x="544" y="64"/>
                    <a:pt x="544" y="63"/>
                  </a:cubicBezTo>
                  <a:cubicBezTo>
                    <a:pt x="543" y="63"/>
                    <a:pt x="542" y="63"/>
                    <a:pt x="541" y="63"/>
                  </a:cubicBezTo>
                  <a:cubicBezTo>
                    <a:pt x="539" y="62"/>
                    <a:pt x="537" y="61"/>
                    <a:pt x="534" y="62"/>
                  </a:cubicBezTo>
                  <a:cubicBezTo>
                    <a:pt x="531" y="62"/>
                    <a:pt x="529" y="65"/>
                    <a:pt x="526" y="63"/>
                  </a:cubicBezTo>
                  <a:cubicBezTo>
                    <a:pt x="524" y="62"/>
                    <a:pt x="522" y="61"/>
                    <a:pt x="521" y="59"/>
                  </a:cubicBezTo>
                  <a:cubicBezTo>
                    <a:pt x="520" y="58"/>
                    <a:pt x="518" y="62"/>
                    <a:pt x="517" y="62"/>
                  </a:cubicBezTo>
                  <a:cubicBezTo>
                    <a:pt x="516" y="64"/>
                    <a:pt x="515" y="70"/>
                    <a:pt x="512" y="69"/>
                  </a:cubicBezTo>
                  <a:cubicBezTo>
                    <a:pt x="510" y="68"/>
                    <a:pt x="508" y="68"/>
                    <a:pt x="506" y="66"/>
                  </a:cubicBezTo>
                  <a:cubicBezTo>
                    <a:pt x="505" y="65"/>
                    <a:pt x="503" y="63"/>
                    <a:pt x="502" y="62"/>
                  </a:cubicBezTo>
                  <a:cubicBezTo>
                    <a:pt x="501" y="60"/>
                    <a:pt x="499" y="59"/>
                    <a:pt x="498" y="58"/>
                  </a:cubicBezTo>
                  <a:cubicBezTo>
                    <a:pt x="496" y="56"/>
                    <a:pt x="500" y="57"/>
                    <a:pt x="501" y="57"/>
                  </a:cubicBezTo>
                  <a:cubicBezTo>
                    <a:pt x="502" y="57"/>
                    <a:pt x="504" y="56"/>
                    <a:pt x="504" y="55"/>
                  </a:cubicBezTo>
                  <a:cubicBezTo>
                    <a:pt x="504" y="55"/>
                    <a:pt x="499" y="52"/>
                    <a:pt x="499" y="52"/>
                  </a:cubicBezTo>
                  <a:cubicBezTo>
                    <a:pt x="499" y="52"/>
                    <a:pt x="502" y="52"/>
                    <a:pt x="502" y="51"/>
                  </a:cubicBezTo>
                  <a:cubicBezTo>
                    <a:pt x="501" y="50"/>
                    <a:pt x="499" y="50"/>
                    <a:pt x="499" y="50"/>
                  </a:cubicBezTo>
                  <a:cubicBezTo>
                    <a:pt x="499" y="48"/>
                    <a:pt x="504" y="47"/>
                    <a:pt x="499" y="46"/>
                  </a:cubicBezTo>
                  <a:cubicBezTo>
                    <a:pt x="498" y="46"/>
                    <a:pt x="497" y="44"/>
                    <a:pt x="495" y="44"/>
                  </a:cubicBezTo>
                  <a:cubicBezTo>
                    <a:pt x="494" y="44"/>
                    <a:pt x="492" y="43"/>
                    <a:pt x="491" y="44"/>
                  </a:cubicBezTo>
                  <a:cubicBezTo>
                    <a:pt x="490" y="44"/>
                    <a:pt x="490" y="45"/>
                    <a:pt x="489" y="45"/>
                  </a:cubicBezTo>
                  <a:cubicBezTo>
                    <a:pt x="488" y="44"/>
                    <a:pt x="488" y="44"/>
                    <a:pt x="487" y="44"/>
                  </a:cubicBezTo>
                  <a:cubicBezTo>
                    <a:pt x="486" y="44"/>
                    <a:pt x="484" y="44"/>
                    <a:pt x="483" y="43"/>
                  </a:cubicBezTo>
                  <a:cubicBezTo>
                    <a:pt x="482" y="43"/>
                    <a:pt x="481" y="43"/>
                    <a:pt x="480" y="41"/>
                  </a:cubicBezTo>
                  <a:cubicBezTo>
                    <a:pt x="479" y="41"/>
                    <a:pt x="480" y="40"/>
                    <a:pt x="478" y="41"/>
                  </a:cubicBezTo>
                  <a:cubicBezTo>
                    <a:pt x="478" y="41"/>
                    <a:pt x="477" y="42"/>
                    <a:pt x="476" y="42"/>
                  </a:cubicBezTo>
                  <a:cubicBezTo>
                    <a:pt x="475" y="42"/>
                    <a:pt x="475" y="41"/>
                    <a:pt x="474" y="42"/>
                  </a:cubicBezTo>
                  <a:cubicBezTo>
                    <a:pt x="474" y="43"/>
                    <a:pt x="473" y="44"/>
                    <a:pt x="473" y="45"/>
                  </a:cubicBezTo>
                  <a:cubicBezTo>
                    <a:pt x="473" y="46"/>
                    <a:pt x="475" y="46"/>
                    <a:pt x="474" y="47"/>
                  </a:cubicBezTo>
                  <a:cubicBezTo>
                    <a:pt x="473" y="48"/>
                    <a:pt x="474" y="48"/>
                    <a:pt x="473" y="48"/>
                  </a:cubicBezTo>
                  <a:cubicBezTo>
                    <a:pt x="472" y="48"/>
                    <a:pt x="470" y="48"/>
                    <a:pt x="469" y="49"/>
                  </a:cubicBezTo>
                  <a:cubicBezTo>
                    <a:pt x="470" y="48"/>
                    <a:pt x="473" y="50"/>
                    <a:pt x="473" y="50"/>
                  </a:cubicBezTo>
                  <a:cubicBezTo>
                    <a:pt x="472" y="51"/>
                    <a:pt x="469" y="49"/>
                    <a:pt x="467" y="49"/>
                  </a:cubicBezTo>
                  <a:cubicBezTo>
                    <a:pt x="465" y="49"/>
                    <a:pt x="462" y="49"/>
                    <a:pt x="459" y="49"/>
                  </a:cubicBezTo>
                  <a:cubicBezTo>
                    <a:pt x="458" y="49"/>
                    <a:pt x="458" y="48"/>
                    <a:pt x="457" y="48"/>
                  </a:cubicBezTo>
                  <a:cubicBezTo>
                    <a:pt x="456" y="47"/>
                    <a:pt x="453" y="48"/>
                    <a:pt x="452" y="48"/>
                  </a:cubicBezTo>
                  <a:cubicBezTo>
                    <a:pt x="451" y="47"/>
                    <a:pt x="449" y="47"/>
                    <a:pt x="448" y="46"/>
                  </a:cubicBezTo>
                  <a:cubicBezTo>
                    <a:pt x="448" y="45"/>
                    <a:pt x="450" y="45"/>
                    <a:pt x="450" y="44"/>
                  </a:cubicBezTo>
                  <a:cubicBezTo>
                    <a:pt x="451" y="43"/>
                    <a:pt x="442" y="43"/>
                    <a:pt x="441" y="43"/>
                  </a:cubicBezTo>
                  <a:cubicBezTo>
                    <a:pt x="436" y="42"/>
                    <a:pt x="432" y="43"/>
                    <a:pt x="427" y="43"/>
                  </a:cubicBezTo>
                  <a:cubicBezTo>
                    <a:pt x="424" y="43"/>
                    <a:pt x="425" y="43"/>
                    <a:pt x="426" y="45"/>
                  </a:cubicBezTo>
                  <a:cubicBezTo>
                    <a:pt x="426" y="46"/>
                    <a:pt x="424" y="45"/>
                    <a:pt x="424" y="45"/>
                  </a:cubicBezTo>
                  <a:cubicBezTo>
                    <a:pt x="422" y="45"/>
                    <a:pt x="423" y="44"/>
                    <a:pt x="423" y="43"/>
                  </a:cubicBezTo>
                  <a:cubicBezTo>
                    <a:pt x="423" y="41"/>
                    <a:pt x="422" y="38"/>
                    <a:pt x="420" y="40"/>
                  </a:cubicBezTo>
                  <a:cubicBezTo>
                    <a:pt x="420" y="42"/>
                    <a:pt x="416" y="42"/>
                    <a:pt x="414" y="41"/>
                  </a:cubicBezTo>
                  <a:cubicBezTo>
                    <a:pt x="413" y="40"/>
                    <a:pt x="415" y="38"/>
                    <a:pt x="411" y="39"/>
                  </a:cubicBezTo>
                  <a:cubicBezTo>
                    <a:pt x="410" y="39"/>
                    <a:pt x="409" y="39"/>
                    <a:pt x="408" y="39"/>
                  </a:cubicBezTo>
                  <a:cubicBezTo>
                    <a:pt x="407" y="38"/>
                    <a:pt x="406" y="39"/>
                    <a:pt x="404" y="40"/>
                  </a:cubicBezTo>
                  <a:cubicBezTo>
                    <a:pt x="402" y="42"/>
                    <a:pt x="407" y="41"/>
                    <a:pt x="407" y="42"/>
                  </a:cubicBezTo>
                  <a:cubicBezTo>
                    <a:pt x="407" y="44"/>
                    <a:pt x="403" y="43"/>
                    <a:pt x="402" y="44"/>
                  </a:cubicBezTo>
                  <a:cubicBezTo>
                    <a:pt x="401" y="45"/>
                    <a:pt x="399" y="45"/>
                    <a:pt x="397" y="46"/>
                  </a:cubicBezTo>
                  <a:cubicBezTo>
                    <a:pt x="395" y="47"/>
                    <a:pt x="393" y="47"/>
                    <a:pt x="390" y="47"/>
                  </a:cubicBezTo>
                  <a:cubicBezTo>
                    <a:pt x="388" y="47"/>
                    <a:pt x="388" y="47"/>
                    <a:pt x="387" y="49"/>
                  </a:cubicBezTo>
                  <a:cubicBezTo>
                    <a:pt x="386" y="50"/>
                    <a:pt x="382" y="51"/>
                    <a:pt x="381" y="51"/>
                  </a:cubicBezTo>
                  <a:cubicBezTo>
                    <a:pt x="381" y="50"/>
                    <a:pt x="383" y="50"/>
                    <a:pt x="383" y="50"/>
                  </a:cubicBezTo>
                  <a:cubicBezTo>
                    <a:pt x="385" y="49"/>
                    <a:pt x="385" y="47"/>
                    <a:pt x="386" y="46"/>
                  </a:cubicBezTo>
                  <a:cubicBezTo>
                    <a:pt x="387" y="44"/>
                    <a:pt x="388" y="46"/>
                    <a:pt x="389" y="45"/>
                  </a:cubicBezTo>
                  <a:cubicBezTo>
                    <a:pt x="390" y="45"/>
                    <a:pt x="390" y="44"/>
                    <a:pt x="391" y="44"/>
                  </a:cubicBezTo>
                  <a:cubicBezTo>
                    <a:pt x="394" y="42"/>
                    <a:pt x="398" y="41"/>
                    <a:pt x="401" y="39"/>
                  </a:cubicBezTo>
                  <a:cubicBezTo>
                    <a:pt x="403" y="38"/>
                    <a:pt x="405" y="37"/>
                    <a:pt x="407" y="36"/>
                  </a:cubicBezTo>
                  <a:cubicBezTo>
                    <a:pt x="411" y="33"/>
                    <a:pt x="416" y="31"/>
                    <a:pt x="420" y="29"/>
                  </a:cubicBezTo>
                  <a:cubicBezTo>
                    <a:pt x="423" y="28"/>
                    <a:pt x="426" y="26"/>
                    <a:pt x="423" y="23"/>
                  </a:cubicBezTo>
                  <a:cubicBezTo>
                    <a:pt x="422" y="22"/>
                    <a:pt x="422" y="24"/>
                    <a:pt x="421" y="23"/>
                  </a:cubicBezTo>
                  <a:cubicBezTo>
                    <a:pt x="420" y="22"/>
                    <a:pt x="419" y="22"/>
                    <a:pt x="418" y="21"/>
                  </a:cubicBezTo>
                  <a:cubicBezTo>
                    <a:pt x="418" y="20"/>
                    <a:pt x="423" y="22"/>
                    <a:pt x="423" y="22"/>
                  </a:cubicBezTo>
                  <a:cubicBezTo>
                    <a:pt x="424" y="22"/>
                    <a:pt x="427" y="22"/>
                    <a:pt x="425" y="20"/>
                  </a:cubicBezTo>
                  <a:cubicBezTo>
                    <a:pt x="424" y="19"/>
                    <a:pt x="424" y="18"/>
                    <a:pt x="423" y="17"/>
                  </a:cubicBezTo>
                  <a:cubicBezTo>
                    <a:pt x="422" y="15"/>
                    <a:pt x="421" y="19"/>
                    <a:pt x="420" y="19"/>
                  </a:cubicBezTo>
                  <a:cubicBezTo>
                    <a:pt x="420" y="18"/>
                    <a:pt x="420" y="17"/>
                    <a:pt x="420" y="17"/>
                  </a:cubicBezTo>
                  <a:cubicBezTo>
                    <a:pt x="420" y="16"/>
                    <a:pt x="420" y="16"/>
                    <a:pt x="419" y="15"/>
                  </a:cubicBezTo>
                  <a:cubicBezTo>
                    <a:pt x="419" y="14"/>
                    <a:pt x="417" y="13"/>
                    <a:pt x="416" y="13"/>
                  </a:cubicBezTo>
                  <a:cubicBezTo>
                    <a:pt x="414" y="12"/>
                    <a:pt x="413" y="12"/>
                    <a:pt x="411" y="11"/>
                  </a:cubicBezTo>
                  <a:cubicBezTo>
                    <a:pt x="409" y="11"/>
                    <a:pt x="409" y="11"/>
                    <a:pt x="406" y="12"/>
                  </a:cubicBezTo>
                  <a:cubicBezTo>
                    <a:pt x="404" y="12"/>
                    <a:pt x="397" y="9"/>
                    <a:pt x="396" y="12"/>
                  </a:cubicBezTo>
                  <a:cubicBezTo>
                    <a:pt x="395" y="13"/>
                    <a:pt x="389" y="14"/>
                    <a:pt x="388" y="13"/>
                  </a:cubicBezTo>
                  <a:cubicBezTo>
                    <a:pt x="388" y="13"/>
                    <a:pt x="394" y="9"/>
                    <a:pt x="392" y="8"/>
                  </a:cubicBezTo>
                  <a:cubicBezTo>
                    <a:pt x="392" y="8"/>
                    <a:pt x="385" y="9"/>
                    <a:pt x="384" y="8"/>
                  </a:cubicBezTo>
                  <a:cubicBezTo>
                    <a:pt x="384" y="7"/>
                    <a:pt x="386" y="7"/>
                    <a:pt x="386" y="7"/>
                  </a:cubicBezTo>
                  <a:cubicBezTo>
                    <a:pt x="386" y="6"/>
                    <a:pt x="378" y="7"/>
                    <a:pt x="378" y="7"/>
                  </a:cubicBezTo>
                  <a:cubicBezTo>
                    <a:pt x="379" y="5"/>
                    <a:pt x="383" y="6"/>
                    <a:pt x="384" y="5"/>
                  </a:cubicBezTo>
                  <a:cubicBezTo>
                    <a:pt x="385" y="4"/>
                    <a:pt x="387" y="5"/>
                    <a:pt x="386" y="4"/>
                  </a:cubicBezTo>
                  <a:cubicBezTo>
                    <a:pt x="386" y="3"/>
                    <a:pt x="386" y="2"/>
                    <a:pt x="385" y="2"/>
                  </a:cubicBezTo>
                  <a:cubicBezTo>
                    <a:pt x="382" y="2"/>
                    <a:pt x="381" y="1"/>
                    <a:pt x="378" y="1"/>
                  </a:cubicBezTo>
                  <a:cubicBezTo>
                    <a:pt x="376" y="0"/>
                    <a:pt x="374" y="1"/>
                    <a:pt x="372" y="2"/>
                  </a:cubicBezTo>
                  <a:cubicBezTo>
                    <a:pt x="368" y="3"/>
                    <a:pt x="364" y="6"/>
                    <a:pt x="362" y="8"/>
                  </a:cubicBezTo>
                  <a:cubicBezTo>
                    <a:pt x="361" y="9"/>
                    <a:pt x="361" y="9"/>
                    <a:pt x="362" y="10"/>
                  </a:cubicBezTo>
                  <a:cubicBezTo>
                    <a:pt x="363" y="10"/>
                    <a:pt x="362" y="11"/>
                    <a:pt x="362" y="12"/>
                  </a:cubicBezTo>
                  <a:cubicBezTo>
                    <a:pt x="362" y="14"/>
                    <a:pt x="366" y="13"/>
                    <a:pt x="366" y="14"/>
                  </a:cubicBezTo>
                  <a:cubicBezTo>
                    <a:pt x="366" y="13"/>
                    <a:pt x="361" y="14"/>
                    <a:pt x="360" y="14"/>
                  </a:cubicBezTo>
                  <a:cubicBezTo>
                    <a:pt x="359" y="14"/>
                    <a:pt x="353" y="13"/>
                    <a:pt x="352" y="14"/>
                  </a:cubicBezTo>
                  <a:cubicBezTo>
                    <a:pt x="352" y="13"/>
                    <a:pt x="355" y="17"/>
                    <a:pt x="355" y="17"/>
                  </a:cubicBezTo>
                  <a:cubicBezTo>
                    <a:pt x="356" y="18"/>
                    <a:pt x="351" y="16"/>
                    <a:pt x="350" y="16"/>
                  </a:cubicBezTo>
                  <a:cubicBezTo>
                    <a:pt x="349" y="16"/>
                    <a:pt x="347" y="17"/>
                    <a:pt x="345" y="18"/>
                  </a:cubicBezTo>
                  <a:cubicBezTo>
                    <a:pt x="345" y="18"/>
                    <a:pt x="345" y="18"/>
                    <a:pt x="344" y="18"/>
                  </a:cubicBezTo>
                  <a:cubicBezTo>
                    <a:pt x="342" y="18"/>
                    <a:pt x="344" y="18"/>
                    <a:pt x="343" y="17"/>
                  </a:cubicBezTo>
                  <a:cubicBezTo>
                    <a:pt x="343" y="18"/>
                    <a:pt x="338" y="20"/>
                    <a:pt x="338" y="20"/>
                  </a:cubicBezTo>
                  <a:cubicBezTo>
                    <a:pt x="338" y="19"/>
                    <a:pt x="340" y="18"/>
                    <a:pt x="340" y="18"/>
                  </a:cubicBezTo>
                  <a:cubicBezTo>
                    <a:pt x="340" y="17"/>
                    <a:pt x="335" y="18"/>
                    <a:pt x="334" y="17"/>
                  </a:cubicBezTo>
                  <a:cubicBezTo>
                    <a:pt x="334" y="17"/>
                    <a:pt x="336" y="16"/>
                    <a:pt x="336" y="16"/>
                  </a:cubicBezTo>
                  <a:cubicBezTo>
                    <a:pt x="335" y="17"/>
                    <a:pt x="330" y="18"/>
                    <a:pt x="328" y="18"/>
                  </a:cubicBezTo>
                  <a:cubicBezTo>
                    <a:pt x="323" y="19"/>
                    <a:pt x="329" y="19"/>
                    <a:pt x="330" y="20"/>
                  </a:cubicBezTo>
                  <a:cubicBezTo>
                    <a:pt x="329" y="19"/>
                    <a:pt x="324" y="21"/>
                    <a:pt x="323" y="21"/>
                  </a:cubicBezTo>
                  <a:cubicBezTo>
                    <a:pt x="322" y="21"/>
                    <a:pt x="321" y="21"/>
                    <a:pt x="320" y="22"/>
                  </a:cubicBezTo>
                  <a:cubicBezTo>
                    <a:pt x="319" y="23"/>
                    <a:pt x="317" y="22"/>
                    <a:pt x="315" y="22"/>
                  </a:cubicBezTo>
                  <a:cubicBezTo>
                    <a:pt x="314" y="22"/>
                    <a:pt x="313" y="24"/>
                    <a:pt x="311" y="24"/>
                  </a:cubicBezTo>
                  <a:cubicBezTo>
                    <a:pt x="309" y="25"/>
                    <a:pt x="308" y="24"/>
                    <a:pt x="307" y="25"/>
                  </a:cubicBezTo>
                  <a:cubicBezTo>
                    <a:pt x="306" y="26"/>
                    <a:pt x="305" y="27"/>
                    <a:pt x="304" y="27"/>
                  </a:cubicBezTo>
                  <a:cubicBezTo>
                    <a:pt x="302" y="27"/>
                    <a:pt x="300" y="27"/>
                    <a:pt x="299" y="27"/>
                  </a:cubicBezTo>
                  <a:cubicBezTo>
                    <a:pt x="299" y="27"/>
                    <a:pt x="302" y="29"/>
                    <a:pt x="302" y="29"/>
                  </a:cubicBezTo>
                  <a:cubicBezTo>
                    <a:pt x="301" y="30"/>
                    <a:pt x="295" y="30"/>
                    <a:pt x="295" y="30"/>
                  </a:cubicBezTo>
                  <a:cubicBezTo>
                    <a:pt x="295" y="30"/>
                    <a:pt x="299" y="30"/>
                    <a:pt x="299" y="30"/>
                  </a:cubicBezTo>
                  <a:cubicBezTo>
                    <a:pt x="299" y="30"/>
                    <a:pt x="297" y="30"/>
                    <a:pt x="296" y="30"/>
                  </a:cubicBezTo>
                  <a:cubicBezTo>
                    <a:pt x="297" y="30"/>
                    <a:pt x="299" y="31"/>
                    <a:pt x="299" y="31"/>
                  </a:cubicBezTo>
                  <a:cubicBezTo>
                    <a:pt x="298" y="31"/>
                    <a:pt x="298" y="31"/>
                    <a:pt x="297" y="31"/>
                  </a:cubicBezTo>
                  <a:cubicBezTo>
                    <a:pt x="298" y="31"/>
                    <a:pt x="297" y="32"/>
                    <a:pt x="297" y="32"/>
                  </a:cubicBezTo>
                  <a:cubicBezTo>
                    <a:pt x="297" y="33"/>
                    <a:pt x="294" y="32"/>
                    <a:pt x="294" y="32"/>
                  </a:cubicBezTo>
                  <a:cubicBezTo>
                    <a:pt x="294" y="33"/>
                    <a:pt x="296" y="33"/>
                    <a:pt x="296" y="34"/>
                  </a:cubicBezTo>
                  <a:cubicBezTo>
                    <a:pt x="297" y="34"/>
                    <a:pt x="295" y="34"/>
                    <a:pt x="295" y="34"/>
                  </a:cubicBezTo>
                  <a:cubicBezTo>
                    <a:pt x="295" y="36"/>
                    <a:pt x="299" y="34"/>
                    <a:pt x="298" y="36"/>
                  </a:cubicBezTo>
                  <a:cubicBezTo>
                    <a:pt x="296" y="38"/>
                    <a:pt x="301" y="39"/>
                    <a:pt x="298" y="40"/>
                  </a:cubicBezTo>
                  <a:cubicBezTo>
                    <a:pt x="296" y="40"/>
                    <a:pt x="294" y="40"/>
                    <a:pt x="292" y="40"/>
                  </a:cubicBezTo>
                  <a:cubicBezTo>
                    <a:pt x="291" y="41"/>
                    <a:pt x="291" y="42"/>
                    <a:pt x="289" y="41"/>
                  </a:cubicBezTo>
                  <a:cubicBezTo>
                    <a:pt x="288" y="41"/>
                    <a:pt x="287" y="41"/>
                    <a:pt x="286" y="41"/>
                  </a:cubicBezTo>
                  <a:cubicBezTo>
                    <a:pt x="282" y="42"/>
                    <a:pt x="278" y="42"/>
                    <a:pt x="274" y="42"/>
                  </a:cubicBezTo>
                  <a:cubicBezTo>
                    <a:pt x="272" y="42"/>
                    <a:pt x="270" y="42"/>
                    <a:pt x="269" y="43"/>
                  </a:cubicBezTo>
                  <a:cubicBezTo>
                    <a:pt x="268" y="44"/>
                    <a:pt x="267" y="45"/>
                    <a:pt x="267" y="46"/>
                  </a:cubicBezTo>
                  <a:cubicBezTo>
                    <a:pt x="267" y="47"/>
                    <a:pt x="269" y="48"/>
                    <a:pt x="269" y="49"/>
                  </a:cubicBezTo>
                  <a:cubicBezTo>
                    <a:pt x="268" y="51"/>
                    <a:pt x="268" y="52"/>
                    <a:pt x="269" y="53"/>
                  </a:cubicBezTo>
                  <a:cubicBezTo>
                    <a:pt x="271" y="55"/>
                    <a:pt x="274" y="54"/>
                    <a:pt x="276" y="56"/>
                  </a:cubicBezTo>
                  <a:cubicBezTo>
                    <a:pt x="276" y="56"/>
                    <a:pt x="278" y="60"/>
                    <a:pt x="278" y="60"/>
                  </a:cubicBezTo>
                  <a:cubicBezTo>
                    <a:pt x="274" y="60"/>
                    <a:pt x="273" y="60"/>
                    <a:pt x="270" y="58"/>
                  </a:cubicBezTo>
                  <a:cubicBezTo>
                    <a:pt x="267" y="56"/>
                    <a:pt x="262" y="54"/>
                    <a:pt x="258" y="54"/>
                  </a:cubicBezTo>
                  <a:cubicBezTo>
                    <a:pt x="256" y="54"/>
                    <a:pt x="257" y="53"/>
                    <a:pt x="255" y="52"/>
                  </a:cubicBezTo>
                  <a:cubicBezTo>
                    <a:pt x="254" y="52"/>
                    <a:pt x="250" y="52"/>
                    <a:pt x="250" y="54"/>
                  </a:cubicBezTo>
                  <a:cubicBezTo>
                    <a:pt x="250" y="55"/>
                    <a:pt x="254" y="55"/>
                    <a:pt x="254" y="55"/>
                  </a:cubicBezTo>
                  <a:cubicBezTo>
                    <a:pt x="254" y="55"/>
                    <a:pt x="251" y="56"/>
                    <a:pt x="252" y="56"/>
                  </a:cubicBezTo>
                  <a:cubicBezTo>
                    <a:pt x="254" y="57"/>
                    <a:pt x="255" y="56"/>
                    <a:pt x="256" y="58"/>
                  </a:cubicBezTo>
                  <a:cubicBezTo>
                    <a:pt x="256" y="60"/>
                    <a:pt x="253" y="59"/>
                    <a:pt x="252" y="59"/>
                  </a:cubicBezTo>
                  <a:cubicBezTo>
                    <a:pt x="250" y="58"/>
                    <a:pt x="249" y="57"/>
                    <a:pt x="247" y="58"/>
                  </a:cubicBezTo>
                  <a:cubicBezTo>
                    <a:pt x="245" y="58"/>
                    <a:pt x="246" y="61"/>
                    <a:pt x="247" y="62"/>
                  </a:cubicBezTo>
                  <a:cubicBezTo>
                    <a:pt x="248" y="63"/>
                    <a:pt x="250" y="63"/>
                    <a:pt x="251" y="63"/>
                  </a:cubicBezTo>
                  <a:cubicBezTo>
                    <a:pt x="253" y="64"/>
                    <a:pt x="255" y="64"/>
                    <a:pt x="256" y="65"/>
                  </a:cubicBezTo>
                  <a:cubicBezTo>
                    <a:pt x="257" y="66"/>
                    <a:pt x="257" y="67"/>
                    <a:pt x="257" y="67"/>
                  </a:cubicBezTo>
                  <a:cubicBezTo>
                    <a:pt x="258" y="67"/>
                    <a:pt x="259" y="67"/>
                    <a:pt x="260" y="67"/>
                  </a:cubicBezTo>
                  <a:cubicBezTo>
                    <a:pt x="260" y="67"/>
                    <a:pt x="257" y="68"/>
                    <a:pt x="257" y="68"/>
                  </a:cubicBezTo>
                  <a:cubicBezTo>
                    <a:pt x="255" y="68"/>
                    <a:pt x="255" y="67"/>
                    <a:pt x="254" y="66"/>
                  </a:cubicBezTo>
                  <a:cubicBezTo>
                    <a:pt x="252" y="65"/>
                    <a:pt x="249" y="65"/>
                    <a:pt x="246" y="65"/>
                  </a:cubicBezTo>
                  <a:cubicBezTo>
                    <a:pt x="245" y="65"/>
                    <a:pt x="240" y="64"/>
                    <a:pt x="242" y="62"/>
                  </a:cubicBezTo>
                  <a:cubicBezTo>
                    <a:pt x="243" y="62"/>
                    <a:pt x="242" y="61"/>
                    <a:pt x="242" y="60"/>
                  </a:cubicBezTo>
                  <a:cubicBezTo>
                    <a:pt x="241" y="59"/>
                    <a:pt x="242" y="58"/>
                    <a:pt x="242" y="57"/>
                  </a:cubicBezTo>
                  <a:cubicBezTo>
                    <a:pt x="243" y="55"/>
                    <a:pt x="244" y="51"/>
                    <a:pt x="242" y="50"/>
                  </a:cubicBezTo>
                  <a:cubicBezTo>
                    <a:pt x="238" y="49"/>
                    <a:pt x="241" y="54"/>
                    <a:pt x="240" y="56"/>
                  </a:cubicBezTo>
                  <a:cubicBezTo>
                    <a:pt x="238" y="58"/>
                    <a:pt x="235" y="59"/>
                    <a:pt x="233" y="61"/>
                  </a:cubicBezTo>
                  <a:cubicBezTo>
                    <a:pt x="230" y="64"/>
                    <a:pt x="231" y="63"/>
                    <a:pt x="233" y="65"/>
                  </a:cubicBezTo>
                  <a:cubicBezTo>
                    <a:pt x="234" y="66"/>
                    <a:pt x="237" y="69"/>
                    <a:pt x="237" y="71"/>
                  </a:cubicBezTo>
                  <a:cubicBezTo>
                    <a:pt x="237" y="71"/>
                    <a:pt x="236" y="73"/>
                    <a:pt x="235" y="73"/>
                  </a:cubicBezTo>
                  <a:cubicBezTo>
                    <a:pt x="234" y="75"/>
                    <a:pt x="233" y="77"/>
                    <a:pt x="233" y="79"/>
                  </a:cubicBezTo>
                  <a:cubicBezTo>
                    <a:pt x="233" y="79"/>
                    <a:pt x="234" y="84"/>
                    <a:pt x="235" y="84"/>
                  </a:cubicBezTo>
                  <a:cubicBezTo>
                    <a:pt x="237" y="84"/>
                    <a:pt x="239" y="84"/>
                    <a:pt x="241" y="83"/>
                  </a:cubicBezTo>
                  <a:cubicBezTo>
                    <a:pt x="243" y="82"/>
                    <a:pt x="246" y="83"/>
                    <a:pt x="248" y="84"/>
                  </a:cubicBezTo>
                  <a:cubicBezTo>
                    <a:pt x="251" y="84"/>
                    <a:pt x="253" y="86"/>
                    <a:pt x="254" y="89"/>
                  </a:cubicBezTo>
                  <a:cubicBezTo>
                    <a:pt x="255" y="91"/>
                    <a:pt x="251" y="94"/>
                    <a:pt x="253" y="95"/>
                  </a:cubicBezTo>
                  <a:cubicBezTo>
                    <a:pt x="253" y="95"/>
                    <a:pt x="259" y="97"/>
                    <a:pt x="259" y="97"/>
                  </a:cubicBezTo>
                  <a:cubicBezTo>
                    <a:pt x="259" y="98"/>
                    <a:pt x="252" y="96"/>
                    <a:pt x="251" y="96"/>
                  </a:cubicBezTo>
                  <a:cubicBezTo>
                    <a:pt x="251" y="96"/>
                    <a:pt x="250" y="93"/>
                    <a:pt x="250" y="93"/>
                  </a:cubicBezTo>
                  <a:cubicBezTo>
                    <a:pt x="251" y="91"/>
                    <a:pt x="252" y="90"/>
                    <a:pt x="250" y="89"/>
                  </a:cubicBezTo>
                  <a:cubicBezTo>
                    <a:pt x="248" y="88"/>
                    <a:pt x="249" y="86"/>
                    <a:pt x="247" y="85"/>
                  </a:cubicBezTo>
                  <a:cubicBezTo>
                    <a:pt x="245" y="85"/>
                    <a:pt x="243" y="86"/>
                    <a:pt x="241" y="86"/>
                  </a:cubicBezTo>
                  <a:cubicBezTo>
                    <a:pt x="241" y="86"/>
                    <a:pt x="237" y="87"/>
                    <a:pt x="237" y="88"/>
                  </a:cubicBezTo>
                  <a:cubicBezTo>
                    <a:pt x="238" y="88"/>
                    <a:pt x="239" y="88"/>
                    <a:pt x="238" y="88"/>
                  </a:cubicBezTo>
                  <a:cubicBezTo>
                    <a:pt x="238" y="89"/>
                    <a:pt x="236" y="90"/>
                    <a:pt x="237" y="91"/>
                  </a:cubicBezTo>
                  <a:cubicBezTo>
                    <a:pt x="241" y="93"/>
                    <a:pt x="238" y="96"/>
                    <a:pt x="236" y="98"/>
                  </a:cubicBezTo>
                  <a:cubicBezTo>
                    <a:pt x="235" y="99"/>
                    <a:pt x="234" y="101"/>
                    <a:pt x="234" y="102"/>
                  </a:cubicBezTo>
                  <a:cubicBezTo>
                    <a:pt x="233" y="103"/>
                    <a:pt x="231" y="104"/>
                    <a:pt x="229" y="104"/>
                  </a:cubicBezTo>
                  <a:cubicBezTo>
                    <a:pt x="228" y="105"/>
                    <a:pt x="227" y="105"/>
                    <a:pt x="227" y="107"/>
                  </a:cubicBezTo>
                  <a:cubicBezTo>
                    <a:pt x="226" y="109"/>
                    <a:pt x="224" y="108"/>
                    <a:pt x="223" y="108"/>
                  </a:cubicBezTo>
                  <a:cubicBezTo>
                    <a:pt x="220" y="107"/>
                    <a:pt x="218" y="108"/>
                    <a:pt x="216" y="107"/>
                  </a:cubicBezTo>
                  <a:cubicBezTo>
                    <a:pt x="215" y="107"/>
                    <a:pt x="214" y="106"/>
                    <a:pt x="213" y="106"/>
                  </a:cubicBezTo>
                  <a:cubicBezTo>
                    <a:pt x="211" y="106"/>
                    <a:pt x="211" y="105"/>
                    <a:pt x="210" y="104"/>
                  </a:cubicBezTo>
                  <a:cubicBezTo>
                    <a:pt x="210" y="104"/>
                    <a:pt x="212" y="103"/>
                    <a:pt x="212" y="104"/>
                  </a:cubicBezTo>
                  <a:cubicBezTo>
                    <a:pt x="213" y="106"/>
                    <a:pt x="215" y="106"/>
                    <a:pt x="215" y="105"/>
                  </a:cubicBezTo>
                  <a:cubicBezTo>
                    <a:pt x="216" y="104"/>
                    <a:pt x="221" y="107"/>
                    <a:pt x="223" y="105"/>
                  </a:cubicBezTo>
                  <a:cubicBezTo>
                    <a:pt x="223" y="104"/>
                    <a:pt x="221" y="103"/>
                    <a:pt x="223" y="103"/>
                  </a:cubicBezTo>
                  <a:cubicBezTo>
                    <a:pt x="224" y="102"/>
                    <a:pt x="226" y="101"/>
                    <a:pt x="227" y="100"/>
                  </a:cubicBezTo>
                  <a:cubicBezTo>
                    <a:pt x="228" y="98"/>
                    <a:pt x="227" y="98"/>
                    <a:pt x="230" y="97"/>
                  </a:cubicBezTo>
                  <a:cubicBezTo>
                    <a:pt x="233" y="95"/>
                    <a:pt x="229" y="93"/>
                    <a:pt x="231" y="91"/>
                  </a:cubicBezTo>
                  <a:cubicBezTo>
                    <a:pt x="233" y="90"/>
                    <a:pt x="233" y="89"/>
                    <a:pt x="231" y="88"/>
                  </a:cubicBezTo>
                  <a:cubicBezTo>
                    <a:pt x="230" y="88"/>
                    <a:pt x="229" y="87"/>
                    <a:pt x="228" y="86"/>
                  </a:cubicBezTo>
                  <a:cubicBezTo>
                    <a:pt x="227" y="84"/>
                    <a:pt x="228" y="81"/>
                    <a:pt x="228" y="79"/>
                  </a:cubicBezTo>
                  <a:cubicBezTo>
                    <a:pt x="228" y="77"/>
                    <a:pt x="227" y="75"/>
                    <a:pt x="228" y="73"/>
                  </a:cubicBezTo>
                  <a:cubicBezTo>
                    <a:pt x="228" y="71"/>
                    <a:pt x="230" y="71"/>
                    <a:pt x="230" y="69"/>
                  </a:cubicBezTo>
                  <a:cubicBezTo>
                    <a:pt x="229" y="67"/>
                    <a:pt x="227" y="66"/>
                    <a:pt x="226" y="65"/>
                  </a:cubicBezTo>
                  <a:cubicBezTo>
                    <a:pt x="225" y="64"/>
                    <a:pt x="224" y="63"/>
                    <a:pt x="225" y="62"/>
                  </a:cubicBezTo>
                  <a:cubicBezTo>
                    <a:pt x="227" y="61"/>
                    <a:pt x="227" y="59"/>
                    <a:pt x="228" y="57"/>
                  </a:cubicBezTo>
                  <a:cubicBezTo>
                    <a:pt x="229" y="56"/>
                    <a:pt x="230" y="53"/>
                    <a:pt x="229" y="52"/>
                  </a:cubicBezTo>
                  <a:cubicBezTo>
                    <a:pt x="229" y="51"/>
                    <a:pt x="225" y="50"/>
                    <a:pt x="223" y="49"/>
                  </a:cubicBezTo>
                  <a:cubicBezTo>
                    <a:pt x="221" y="49"/>
                    <a:pt x="219" y="49"/>
                    <a:pt x="217" y="49"/>
                  </a:cubicBezTo>
                  <a:cubicBezTo>
                    <a:pt x="216" y="49"/>
                    <a:pt x="213" y="48"/>
                    <a:pt x="212" y="49"/>
                  </a:cubicBezTo>
                  <a:cubicBezTo>
                    <a:pt x="209" y="51"/>
                    <a:pt x="209" y="58"/>
                    <a:pt x="206" y="60"/>
                  </a:cubicBezTo>
                  <a:cubicBezTo>
                    <a:pt x="204" y="63"/>
                    <a:pt x="198" y="64"/>
                    <a:pt x="198" y="68"/>
                  </a:cubicBezTo>
                  <a:cubicBezTo>
                    <a:pt x="198" y="69"/>
                    <a:pt x="201" y="68"/>
                    <a:pt x="201" y="68"/>
                  </a:cubicBezTo>
                  <a:cubicBezTo>
                    <a:pt x="202" y="69"/>
                    <a:pt x="201" y="73"/>
                    <a:pt x="201" y="73"/>
                  </a:cubicBezTo>
                  <a:cubicBezTo>
                    <a:pt x="200" y="75"/>
                    <a:pt x="202" y="76"/>
                    <a:pt x="199" y="76"/>
                  </a:cubicBezTo>
                  <a:cubicBezTo>
                    <a:pt x="199" y="77"/>
                    <a:pt x="198" y="77"/>
                    <a:pt x="198" y="78"/>
                  </a:cubicBezTo>
                  <a:cubicBezTo>
                    <a:pt x="199" y="79"/>
                    <a:pt x="200" y="79"/>
                    <a:pt x="201" y="79"/>
                  </a:cubicBezTo>
                  <a:cubicBezTo>
                    <a:pt x="202" y="79"/>
                    <a:pt x="206" y="79"/>
                    <a:pt x="206" y="80"/>
                  </a:cubicBezTo>
                  <a:cubicBezTo>
                    <a:pt x="206" y="82"/>
                    <a:pt x="206" y="84"/>
                    <a:pt x="208" y="85"/>
                  </a:cubicBezTo>
                  <a:cubicBezTo>
                    <a:pt x="210" y="86"/>
                    <a:pt x="212" y="85"/>
                    <a:pt x="210" y="87"/>
                  </a:cubicBezTo>
                  <a:cubicBezTo>
                    <a:pt x="209" y="88"/>
                    <a:pt x="209" y="90"/>
                    <a:pt x="208" y="91"/>
                  </a:cubicBezTo>
                  <a:cubicBezTo>
                    <a:pt x="207" y="93"/>
                    <a:pt x="202" y="88"/>
                    <a:pt x="201" y="87"/>
                  </a:cubicBezTo>
                  <a:cubicBezTo>
                    <a:pt x="198" y="85"/>
                    <a:pt x="194" y="84"/>
                    <a:pt x="191" y="83"/>
                  </a:cubicBezTo>
                  <a:cubicBezTo>
                    <a:pt x="189" y="82"/>
                    <a:pt x="188" y="81"/>
                    <a:pt x="186" y="80"/>
                  </a:cubicBezTo>
                  <a:cubicBezTo>
                    <a:pt x="185" y="80"/>
                    <a:pt x="183" y="79"/>
                    <a:pt x="182" y="79"/>
                  </a:cubicBezTo>
                  <a:cubicBezTo>
                    <a:pt x="179" y="79"/>
                    <a:pt x="176" y="78"/>
                    <a:pt x="173" y="78"/>
                  </a:cubicBezTo>
                  <a:cubicBezTo>
                    <a:pt x="169" y="78"/>
                    <a:pt x="165" y="78"/>
                    <a:pt x="168" y="83"/>
                  </a:cubicBezTo>
                  <a:cubicBezTo>
                    <a:pt x="170" y="84"/>
                    <a:pt x="169" y="86"/>
                    <a:pt x="167" y="87"/>
                  </a:cubicBezTo>
                  <a:cubicBezTo>
                    <a:pt x="166" y="88"/>
                    <a:pt x="163" y="86"/>
                    <a:pt x="164" y="89"/>
                  </a:cubicBezTo>
                  <a:cubicBezTo>
                    <a:pt x="165" y="90"/>
                    <a:pt x="157" y="90"/>
                    <a:pt x="161" y="87"/>
                  </a:cubicBezTo>
                  <a:cubicBezTo>
                    <a:pt x="162" y="86"/>
                    <a:pt x="159" y="84"/>
                    <a:pt x="158" y="85"/>
                  </a:cubicBezTo>
                  <a:cubicBezTo>
                    <a:pt x="156" y="85"/>
                    <a:pt x="154" y="86"/>
                    <a:pt x="153" y="87"/>
                  </a:cubicBezTo>
                  <a:cubicBezTo>
                    <a:pt x="150" y="89"/>
                    <a:pt x="147" y="87"/>
                    <a:pt x="144" y="88"/>
                  </a:cubicBezTo>
                  <a:cubicBezTo>
                    <a:pt x="141" y="89"/>
                    <a:pt x="139" y="91"/>
                    <a:pt x="137" y="91"/>
                  </a:cubicBezTo>
                  <a:cubicBezTo>
                    <a:pt x="136" y="91"/>
                    <a:pt x="130" y="91"/>
                    <a:pt x="131" y="90"/>
                  </a:cubicBezTo>
                  <a:cubicBezTo>
                    <a:pt x="133" y="90"/>
                    <a:pt x="133" y="90"/>
                    <a:pt x="133" y="89"/>
                  </a:cubicBezTo>
                  <a:cubicBezTo>
                    <a:pt x="133" y="86"/>
                    <a:pt x="135" y="87"/>
                    <a:pt x="135" y="85"/>
                  </a:cubicBezTo>
                  <a:cubicBezTo>
                    <a:pt x="136" y="84"/>
                    <a:pt x="129" y="86"/>
                    <a:pt x="129" y="86"/>
                  </a:cubicBezTo>
                  <a:cubicBezTo>
                    <a:pt x="128" y="86"/>
                    <a:pt x="127" y="86"/>
                    <a:pt x="127" y="87"/>
                  </a:cubicBezTo>
                  <a:cubicBezTo>
                    <a:pt x="127" y="88"/>
                    <a:pt x="127" y="89"/>
                    <a:pt x="127" y="90"/>
                  </a:cubicBezTo>
                  <a:cubicBezTo>
                    <a:pt x="126" y="90"/>
                    <a:pt x="124" y="89"/>
                    <a:pt x="123" y="89"/>
                  </a:cubicBezTo>
                  <a:cubicBezTo>
                    <a:pt x="121" y="89"/>
                    <a:pt x="118" y="90"/>
                    <a:pt x="116" y="91"/>
                  </a:cubicBezTo>
                  <a:cubicBezTo>
                    <a:pt x="113" y="92"/>
                    <a:pt x="110" y="94"/>
                    <a:pt x="107" y="95"/>
                  </a:cubicBezTo>
                  <a:cubicBezTo>
                    <a:pt x="105" y="95"/>
                    <a:pt x="104" y="96"/>
                    <a:pt x="103" y="98"/>
                  </a:cubicBezTo>
                  <a:cubicBezTo>
                    <a:pt x="103" y="99"/>
                    <a:pt x="103" y="102"/>
                    <a:pt x="101" y="102"/>
                  </a:cubicBezTo>
                  <a:cubicBezTo>
                    <a:pt x="99" y="102"/>
                    <a:pt x="97" y="103"/>
                    <a:pt x="95" y="103"/>
                  </a:cubicBezTo>
                  <a:cubicBezTo>
                    <a:pt x="94" y="103"/>
                    <a:pt x="93" y="101"/>
                    <a:pt x="92" y="100"/>
                  </a:cubicBezTo>
                  <a:cubicBezTo>
                    <a:pt x="90" y="98"/>
                    <a:pt x="87" y="99"/>
                    <a:pt x="89" y="96"/>
                  </a:cubicBezTo>
                  <a:cubicBezTo>
                    <a:pt x="90" y="94"/>
                    <a:pt x="93" y="95"/>
                    <a:pt x="94" y="94"/>
                  </a:cubicBezTo>
                  <a:cubicBezTo>
                    <a:pt x="96" y="94"/>
                    <a:pt x="98" y="95"/>
                    <a:pt x="97" y="93"/>
                  </a:cubicBezTo>
                  <a:cubicBezTo>
                    <a:pt x="96" y="92"/>
                    <a:pt x="95" y="90"/>
                    <a:pt x="94" y="89"/>
                  </a:cubicBezTo>
                  <a:cubicBezTo>
                    <a:pt x="92" y="87"/>
                    <a:pt x="89" y="88"/>
                    <a:pt x="87" y="88"/>
                  </a:cubicBezTo>
                  <a:cubicBezTo>
                    <a:pt x="86" y="88"/>
                    <a:pt x="80" y="87"/>
                    <a:pt x="80" y="87"/>
                  </a:cubicBezTo>
                  <a:cubicBezTo>
                    <a:pt x="80" y="87"/>
                    <a:pt x="83" y="88"/>
                    <a:pt x="83" y="88"/>
                  </a:cubicBezTo>
                  <a:cubicBezTo>
                    <a:pt x="84" y="89"/>
                    <a:pt x="84" y="90"/>
                    <a:pt x="84" y="91"/>
                  </a:cubicBezTo>
                  <a:cubicBezTo>
                    <a:pt x="84" y="92"/>
                    <a:pt x="84" y="94"/>
                    <a:pt x="84" y="95"/>
                  </a:cubicBezTo>
                  <a:cubicBezTo>
                    <a:pt x="83" y="96"/>
                    <a:pt x="82" y="97"/>
                    <a:pt x="82" y="98"/>
                  </a:cubicBezTo>
                  <a:cubicBezTo>
                    <a:pt x="83" y="100"/>
                    <a:pt x="87" y="100"/>
                    <a:pt x="86" y="103"/>
                  </a:cubicBezTo>
                  <a:cubicBezTo>
                    <a:pt x="85" y="104"/>
                    <a:pt x="84" y="106"/>
                    <a:pt x="84" y="107"/>
                  </a:cubicBezTo>
                  <a:cubicBezTo>
                    <a:pt x="84" y="107"/>
                    <a:pt x="84" y="111"/>
                    <a:pt x="84" y="111"/>
                  </a:cubicBezTo>
                  <a:cubicBezTo>
                    <a:pt x="84" y="111"/>
                    <a:pt x="83" y="108"/>
                    <a:pt x="83" y="108"/>
                  </a:cubicBezTo>
                  <a:cubicBezTo>
                    <a:pt x="82" y="108"/>
                    <a:pt x="81" y="110"/>
                    <a:pt x="80" y="109"/>
                  </a:cubicBezTo>
                  <a:cubicBezTo>
                    <a:pt x="80" y="109"/>
                    <a:pt x="82" y="108"/>
                    <a:pt x="82" y="107"/>
                  </a:cubicBezTo>
                  <a:cubicBezTo>
                    <a:pt x="81" y="106"/>
                    <a:pt x="79" y="106"/>
                    <a:pt x="78" y="106"/>
                  </a:cubicBezTo>
                  <a:cubicBezTo>
                    <a:pt x="77" y="106"/>
                    <a:pt x="76" y="105"/>
                    <a:pt x="75" y="106"/>
                  </a:cubicBezTo>
                  <a:cubicBezTo>
                    <a:pt x="73" y="106"/>
                    <a:pt x="72" y="108"/>
                    <a:pt x="70" y="108"/>
                  </a:cubicBezTo>
                  <a:cubicBezTo>
                    <a:pt x="68" y="110"/>
                    <a:pt x="67" y="110"/>
                    <a:pt x="65" y="112"/>
                  </a:cubicBezTo>
                  <a:cubicBezTo>
                    <a:pt x="63" y="114"/>
                    <a:pt x="61" y="114"/>
                    <a:pt x="64" y="116"/>
                  </a:cubicBezTo>
                  <a:cubicBezTo>
                    <a:pt x="65" y="117"/>
                    <a:pt x="67" y="120"/>
                    <a:pt x="66" y="121"/>
                  </a:cubicBezTo>
                  <a:cubicBezTo>
                    <a:pt x="65" y="122"/>
                    <a:pt x="59" y="120"/>
                    <a:pt x="58" y="120"/>
                  </a:cubicBezTo>
                  <a:cubicBezTo>
                    <a:pt x="57" y="119"/>
                    <a:pt x="54" y="120"/>
                    <a:pt x="53" y="120"/>
                  </a:cubicBezTo>
                  <a:cubicBezTo>
                    <a:pt x="54" y="119"/>
                    <a:pt x="49" y="115"/>
                    <a:pt x="48" y="117"/>
                  </a:cubicBezTo>
                  <a:cubicBezTo>
                    <a:pt x="43" y="121"/>
                    <a:pt x="54" y="122"/>
                    <a:pt x="54" y="124"/>
                  </a:cubicBezTo>
                  <a:cubicBezTo>
                    <a:pt x="53" y="128"/>
                    <a:pt x="50" y="126"/>
                    <a:pt x="47" y="126"/>
                  </a:cubicBezTo>
                  <a:cubicBezTo>
                    <a:pt x="44" y="125"/>
                    <a:pt x="43" y="123"/>
                    <a:pt x="40" y="122"/>
                  </a:cubicBezTo>
                  <a:cubicBezTo>
                    <a:pt x="38" y="121"/>
                    <a:pt x="38" y="120"/>
                    <a:pt x="37" y="118"/>
                  </a:cubicBezTo>
                  <a:cubicBezTo>
                    <a:pt x="37" y="116"/>
                    <a:pt x="36" y="116"/>
                    <a:pt x="35" y="115"/>
                  </a:cubicBezTo>
                  <a:cubicBezTo>
                    <a:pt x="35" y="114"/>
                    <a:pt x="38" y="112"/>
                    <a:pt x="38" y="112"/>
                  </a:cubicBezTo>
                  <a:cubicBezTo>
                    <a:pt x="39" y="109"/>
                    <a:pt x="34" y="107"/>
                    <a:pt x="32" y="107"/>
                  </a:cubicBezTo>
                  <a:cubicBezTo>
                    <a:pt x="30" y="106"/>
                    <a:pt x="30" y="104"/>
                    <a:pt x="28" y="104"/>
                  </a:cubicBezTo>
                  <a:cubicBezTo>
                    <a:pt x="29" y="103"/>
                    <a:pt x="24" y="99"/>
                    <a:pt x="24" y="99"/>
                  </a:cubicBezTo>
                  <a:cubicBezTo>
                    <a:pt x="26" y="98"/>
                    <a:pt x="28" y="101"/>
                    <a:pt x="29" y="102"/>
                  </a:cubicBezTo>
                  <a:cubicBezTo>
                    <a:pt x="30" y="103"/>
                    <a:pt x="31" y="103"/>
                    <a:pt x="31" y="102"/>
                  </a:cubicBezTo>
                  <a:cubicBezTo>
                    <a:pt x="32" y="102"/>
                    <a:pt x="33" y="103"/>
                    <a:pt x="33" y="103"/>
                  </a:cubicBezTo>
                  <a:cubicBezTo>
                    <a:pt x="36" y="104"/>
                    <a:pt x="38" y="105"/>
                    <a:pt x="41" y="105"/>
                  </a:cubicBezTo>
                  <a:cubicBezTo>
                    <a:pt x="43" y="106"/>
                    <a:pt x="46" y="106"/>
                    <a:pt x="49" y="107"/>
                  </a:cubicBezTo>
                  <a:cubicBezTo>
                    <a:pt x="54" y="109"/>
                    <a:pt x="58" y="109"/>
                    <a:pt x="63" y="106"/>
                  </a:cubicBezTo>
                  <a:cubicBezTo>
                    <a:pt x="65" y="105"/>
                    <a:pt x="66" y="104"/>
                    <a:pt x="68" y="103"/>
                  </a:cubicBezTo>
                  <a:cubicBezTo>
                    <a:pt x="71" y="101"/>
                    <a:pt x="69" y="100"/>
                    <a:pt x="69" y="97"/>
                  </a:cubicBezTo>
                  <a:cubicBezTo>
                    <a:pt x="69" y="94"/>
                    <a:pt x="62" y="93"/>
                    <a:pt x="60" y="91"/>
                  </a:cubicBezTo>
                  <a:cubicBezTo>
                    <a:pt x="57" y="89"/>
                    <a:pt x="53" y="87"/>
                    <a:pt x="50" y="86"/>
                  </a:cubicBezTo>
                  <a:cubicBezTo>
                    <a:pt x="47" y="84"/>
                    <a:pt x="43" y="82"/>
                    <a:pt x="40" y="82"/>
                  </a:cubicBezTo>
                  <a:cubicBezTo>
                    <a:pt x="39" y="81"/>
                    <a:pt x="39" y="82"/>
                    <a:pt x="38" y="82"/>
                  </a:cubicBezTo>
                  <a:cubicBezTo>
                    <a:pt x="37" y="82"/>
                    <a:pt x="36" y="81"/>
                    <a:pt x="35" y="81"/>
                  </a:cubicBezTo>
                  <a:cubicBezTo>
                    <a:pt x="33" y="80"/>
                    <a:pt x="31" y="84"/>
                    <a:pt x="29" y="84"/>
                  </a:cubicBezTo>
                  <a:cubicBezTo>
                    <a:pt x="29" y="83"/>
                    <a:pt x="33" y="80"/>
                    <a:pt x="29" y="80"/>
                  </a:cubicBezTo>
                  <a:cubicBezTo>
                    <a:pt x="28" y="80"/>
                    <a:pt x="24" y="78"/>
                    <a:pt x="24" y="78"/>
                  </a:cubicBezTo>
                  <a:cubicBezTo>
                    <a:pt x="25" y="77"/>
                    <a:pt x="29" y="80"/>
                    <a:pt x="29" y="78"/>
                  </a:cubicBezTo>
                  <a:cubicBezTo>
                    <a:pt x="29" y="77"/>
                    <a:pt x="25" y="75"/>
                    <a:pt x="24" y="75"/>
                  </a:cubicBezTo>
                  <a:cubicBezTo>
                    <a:pt x="23" y="76"/>
                    <a:pt x="20" y="78"/>
                    <a:pt x="20" y="78"/>
                  </a:cubicBezTo>
                  <a:cubicBezTo>
                    <a:pt x="20" y="77"/>
                    <a:pt x="20" y="77"/>
                    <a:pt x="19" y="76"/>
                  </a:cubicBezTo>
                  <a:cubicBezTo>
                    <a:pt x="17" y="76"/>
                    <a:pt x="17" y="77"/>
                    <a:pt x="16" y="78"/>
                  </a:cubicBezTo>
                  <a:cubicBezTo>
                    <a:pt x="16" y="78"/>
                    <a:pt x="16" y="78"/>
                    <a:pt x="16" y="77"/>
                  </a:cubicBezTo>
                  <a:cubicBezTo>
                    <a:pt x="15" y="78"/>
                    <a:pt x="14" y="80"/>
                    <a:pt x="13" y="80"/>
                  </a:cubicBezTo>
                  <a:cubicBezTo>
                    <a:pt x="12" y="81"/>
                    <a:pt x="10" y="81"/>
                    <a:pt x="10" y="81"/>
                  </a:cubicBezTo>
                  <a:cubicBezTo>
                    <a:pt x="9" y="83"/>
                    <a:pt x="5" y="83"/>
                    <a:pt x="6" y="85"/>
                  </a:cubicBezTo>
                  <a:cubicBezTo>
                    <a:pt x="9" y="87"/>
                    <a:pt x="5" y="85"/>
                    <a:pt x="5" y="88"/>
                  </a:cubicBezTo>
                  <a:cubicBezTo>
                    <a:pt x="5" y="90"/>
                    <a:pt x="9" y="91"/>
                    <a:pt x="10" y="92"/>
                  </a:cubicBezTo>
                  <a:cubicBezTo>
                    <a:pt x="12" y="93"/>
                    <a:pt x="14" y="95"/>
                    <a:pt x="13" y="97"/>
                  </a:cubicBezTo>
                  <a:cubicBezTo>
                    <a:pt x="12" y="99"/>
                    <a:pt x="9" y="100"/>
                    <a:pt x="9" y="102"/>
                  </a:cubicBezTo>
                  <a:cubicBezTo>
                    <a:pt x="10" y="104"/>
                    <a:pt x="12" y="106"/>
                    <a:pt x="13" y="108"/>
                  </a:cubicBezTo>
                  <a:cubicBezTo>
                    <a:pt x="14" y="110"/>
                    <a:pt x="12" y="110"/>
                    <a:pt x="12" y="112"/>
                  </a:cubicBezTo>
                  <a:cubicBezTo>
                    <a:pt x="12" y="114"/>
                    <a:pt x="15" y="116"/>
                    <a:pt x="13" y="117"/>
                  </a:cubicBezTo>
                  <a:cubicBezTo>
                    <a:pt x="11" y="118"/>
                    <a:pt x="14" y="121"/>
                    <a:pt x="14" y="122"/>
                  </a:cubicBezTo>
                  <a:cubicBezTo>
                    <a:pt x="16" y="124"/>
                    <a:pt x="18" y="124"/>
                    <a:pt x="15" y="126"/>
                  </a:cubicBezTo>
                  <a:cubicBezTo>
                    <a:pt x="13" y="128"/>
                    <a:pt x="14" y="128"/>
                    <a:pt x="15" y="129"/>
                  </a:cubicBezTo>
                  <a:cubicBezTo>
                    <a:pt x="20" y="132"/>
                    <a:pt x="23" y="134"/>
                    <a:pt x="18" y="138"/>
                  </a:cubicBezTo>
                  <a:cubicBezTo>
                    <a:pt x="13" y="143"/>
                    <a:pt x="8" y="147"/>
                    <a:pt x="4" y="152"/>
                  </a:cubicBezTo>
                  <a:cubicBezTo>
                    <a:pt x="6" y="152"/>
                    <a:pt x="6" y="151"/>
                    <a:pt x="7" y="152"/>
                  </a:cubicBezTo>
                  <a:cubicBezTo>
                    <a:pt x="8" y="154"/>
                    <a:pt x="10" y="154"/>
                    <a:pt x="11" y="155"/>
                  </a:cubicBezTo>
                  <a:cubicBezTo>
                    <a:pt x="17" y="157"/>
                    <a:pt x="9" y="157"/>
                    <a:pt x="7" y="157"/>
                  </a:cubicBezTo>
                  <a:cubicBezTo>
                    <a:pt x="5" y="157"/>
                    <a:pt x="4" y="158"/>
                    <a:pt x="4" y="160"/>
                  </a:cubicBezTo>
                  <a:cubicBezTo>
                    <a:pt x="4" y="162"/>
                    <a:pt x="2" y="163"/>
                    <a:pt x="1" y="165"/>
                  </a:cubicBezTo>
                  <a:cubicBezTo>
                    <a:pt x="0" y="166"/>
                    <a:pt x="1" y="168"/>
                    <a:pt x="2" y="170"/>
                  </a:cubicBezTo>
                  <a:cubicBezTo>
                    <a:pt x="2" y="172"/>
                    <a:pt x="0" y="174"/>
                    <a:pt x="1" y="175"/>
                  </a:cubicBezTo>
                  <a:cubicBezTo>
                    <a:pt x="3" y="176"/>
                    <a:pt x="3" y="176"/>
                    <a:pt x="3" y="178"/>
                  </a:cubicBezTo>
                  <a:cubicBezTo>
                    <a:pt x="2" y="180"/>
                    <a:pt x="4" y="181"/>
                    <a:pt x="4" y="183"/>
                  </a:cubicBezTo>
                  <a:cubicBezTo>
                    <a:pt x="4" y="184"/>
                    <a:pt x="7" y="186"/>
                    <a:pt x="8" y="186"/>
                  </a:cubicBezTo>
                  <a:cubicBezTo>
                    <a:pt x="8" y="186"/>
                    <a:pt x="9" y="185"/>
                    <a:pt x="10" y="185"/>
                  </a:cubicBezTo>
                  <a:cubicBezTo>
                    <a:pt x="11" y="185"/>
                    <a:pt x="11" y="187"/>
                    <a:pt x="12" y="187"/>
                  </a:cubicBezTo>
                  <a:cubicBezTo>
                    <a:pt x="14" y="186"/>
                    <a:pt x="14" y="185"/>
                    <a:pt x="16" y="187"/>
                  </a:cubicBezTo>
                  <a:cubicBezTo>
                    <a:pt x="18" y="188"/>
                    <a:pt x="18" y="188"/>
                    <a:pt x="18" y="190"/>
                  </a:cubicBezTo>
                  <a:cubicBezTo>
                    <a:pt x="17" y="195"/>
                    <a:pt x="21" y="199"/>
                    <a:pt x="24" y="201"/>
                  </a:cubicBezTo>
                  <a:cubicBezTo>
                    <a:pt x="26" y="202"/>
                    <a:pt x="27" y="203"/>
                    <a:pt x="25" y="204"/>
                  </a:cubicBezTo>
                  <a:cubicBezTo>
                    <a:pt x="24" y="206"/>
                    <a:pt x="23" y="205"/>
                    <a:pt x="21" y="205"/>
                  </a:cubicBezTo>
                  <a:cubicBezTo>
                    <a:pt x="19" y="205"/>
                    <a:pt x="22" y="214"/>
                    <a:pt x="24" y="213"/>
                  </a:cubicBezTo>
                  <a:cubicBezTo>
                    <a:pt x="25" y="212"/>
                    <a:pt x="26" y="209"/>
                    <a:pt x="27" y="210"/>
                  </a:cubicBezTo>
                  <a:cubicBezTo>
                    <a:pt x="28" y="210"/>
                    <a:pt x="29" y="211"/>
                    <a:pt x="31" y="211"/>
                  </a:cubicBezTo>
                  <a:cubicBezTo>
                    <a:pt x="33" y="211"/>
                    <a:pt x="35" y="212"/>
                    <a:pt x="35" y="214"/>
                  </a:cubicBezTo>
                  <a:cubicBezTo>
                    <a:pt x="35" y="215"/>
                    <a:pt x="34" y="215"/>
                    <a:pt x="34" y="215"/>
                  </a:cubicBezTo>
                  <a:cubicBezTo>
                    <a:pt x="33" y="216"/>
                    <a:pt x="34" y="218"/>
                    <a:pt x="35" y="218"/>
                  </a:cubicBezTo>
                  <a:cubicBezTo>
                    <a:pt x="36" y="219"/>
                    <a:pt x="38" y="218"/>
                    <a:pt x="39" y="219"/>
                  </a:cubicBezTo>
                  <a:cubicBezTo>
                    <a:pt x="40" y="220"/>
                    <a:pt x="40" y="222"/>
                    <a:pt x="40" y="223"/>
                  </a:cubicBezTo>
                  <a:cubicBezTo>
                    <a:pt x="40" y="224"/>
                    <a:pt x="43" y="223"/>
                    <a:pt x="44" y="223"/>
                  </a:cubicBezTo>
                  <a:cubicBezTo>
                    <a:pt x="45" y="224"/>
                    <a:pt x="47" y="227"/>
                    <a:pt x="48" y="225"/>
                  </a:cubicBezTo>
                  <a:cubicBezTo>
                    <a:pt x="49" y="223"/>
                    <a:pt x="50" y="224"/>
                    <a:pt x="51" y="225"/>
                  </a:cubicBezTo>
                  <a:cubicBezTo>
                    <a:pt x="53" y="227"/>
                    <a:pt x="53" y="226"/>
                    <a:pt x="55" y="226"/>
                  </a:cubicBezTo>
                  <a:cubicBezTo>
                    <a:pt x="56" y="226"/>
                    <a:pt x="57" y="229"/>
                    <a:pt x="58" y="228"/>
                  </a:cubicBezTo>
                  <a:cubicBezTo>
                    <a:pt x="60" y="227"/>
                    <a:pt x="62" y="229"/>
                    <a:pt x="63" y="230"/>
                  </a:cubicBezTo>
                  <a:cubicBezTo>
                    <a:pt x="65" y="231"/>
                    <a:pt x="62" y="232"/>
                    <a:pt x="62" y="232"/>
                  </a:cubicBezTo>
                  <a:cubicBezTo>
                    <a:pt x="60" y="233"/>
                    <a:pt x="63" y="234"/>
                    <a:pt x="63" y="234"/>
                  </a:cubicBezTo>
                  <a:cubicBezTo>
                    <a:pt x="63" y="234"/>
                    <a:pt x="60" y="234"/>
                    <a:pt x="61" y="236"/>
                  </a:cubicBezTo>
                  <a:cubicBezTo>
                    <a:pt x="63" y="237"/>
                    <a:pt x="62" y="238"/>
                    <a:pt x="61" y="239"/>
                  </a:cubicBezTo>
                  <a:cubicBezTo>
                    <a:pt x="61" y="240"/>
                    <a:pt x="58" y="240"/>
                    <a:pt x="57" y="240"/>
                  </a:cubicBezTo>
                  <a:cubicBezTo>
                    <a:pt x="55" y="240"/>
                    <a:pt x="54" y="242"/>
                    <a:pt x="53" y="244"/>
                  </a:cubicBezTo>
                  <a:cubicBezTo>
                    <a:pt x="54" y="244"/>
                    <a:pt x="58" y="244"/>
                    <a:pt x="58" y="245"/>
                  </a:cubicBezTo>
                  <a:cubicBezTo>
                    <a:pt x="58" y="246"/>
                    <a:pt x="53" y="247"/>
                    <a:pt x="53" y="248"/>
                  </a:cubicBezTo>
                  <a:cubicBezTo>
                    <a:pt x="53" y="249"/>
                    <a:pt x="55" y="249"/>
                    <a:pt x="55" y="251"/>
                  </a:cubicBezTo>
                  <a:cubicBezTo>
                    <a:pt x="55" y="251"/>
                    <a:pt x="52" y="252"/>
                    <a:pt x="52" y="252"/>
                  </a:cubicBezTo>
                  <a:cubicBezTo>
                    <a:pt x="51" y="253"/>
                    <a:pt x="51" y="254"/>
                    <a:pt x="50" y="255"/>
                  </a:cubicBezTo>
                  <a:cubicBezTo>
                    <a:pt x="50" y="256"/>
                    <a:pt x="48" y="255"/>
                    <a:pt x="48" y="257"/>
                  </a:cubicBezTo>
                  <a:cubicBezTo>
                    <a:pt x="47" y="258"/>
                    <a:pt x="49" y="260"/>
                    <a:pt x="51" y="260"/>
                  </a:cubicBezTo>
                  <a:cubicBezTo>
                    <a:pt x="53" y="261"/>
                    <a:pt x="55" y="262"/>
                    <a:pt x="58" y="264"/>
                  </a:cubicBezTo>
                  <a:cubicBezTo>
                    <a:pt x="59" y="265"/>
                    <a:pt x="60" y="266"/>
                    <a:pt x="61" y="266"/>
                  </a:cubicBezTo>
                  <a:cubicBezTo>
                    <a:pt x="62" y="268"/>
                    <a:pt x="62" y="267"/>
                    <a:pt x="64" y="266"/>
                  </a:cubicBezTo>
                  <a:cubicBezTo>
                    <a:pt x="67" y="266"/>
                    <a:pt x="70" y="269"/>
                    <a:pt x="73" y="269"/>
                  </a:cubicBezTo>
                  <a:cubicBezTo>
                    <a:pt x="76" y="269"/>
                    <a:pt x="79" y="271"/>
                    <a:pt x="82" y="272"/>
                  </a:cubicBezTo>
                  <a:cubicBezTo>
                    <a:pt x="85" y="273"/>
                    <a:pt x="87" y="272"/>
                    <a:pt x="90" y="272"/>
                  </a:cubicBezTo>
                  <a:cubicBezTo>
                    <a:pt x="91" y="273"/>
                    <a:pt x="92" y="274"/>
                    <a:pt x="92" y="275"/>
                  </a:cubicBezTo>
                  <a:cubicBezTo>
                    <a:pt x="92" y="276"/>
                    <a:pt x="93" y="276"/>
                    <a:pt x="94" y="276"/>
                  </a:cubicBezTo>
                  <a:cubicBezTo>
                    <a:pt x="97" y="277"/>
                    <a:pt x="99" y="282"/>
                    <a:pt x="103" y="280"/>
                  </a:cubicBezTo>
                  <a:cubicBezTo>
                    <a:pt x="104" y="279"/>
                    <a:pt x="106" y="278"/>
                    <a:pt x="105" y="277"/>
                  </a:cubicBezTo>
                  <a:cubicBezTo>
                    <a:pt x="104" y="276"/>
                    <a:pt x="103" y="275"/>
                    <a:pt x="102" y="274"/>
                  </a:cubicBezTo>
                  <a:cubicBezTo>
                    <a:pt x="100" y="272"/>
                    <a:pt x="99" y="270"/>
                    <a:pt x="100" y="267"/>
                  </a:cubicBezTo>
                  <a:cubicBezTo>
                    <a:pt x="100" y="265"/>
                    <a:pt x="99" y="263"/>
                    <a:pt x="97" y="262"/>
                  </a:cubicBezTo>
                  <a:cubicBezTo>
                    <a:pt x="95" y="261"/>
                    <a:pt x="98" y="259"/>
                    <a:pt x="99" y="258"/>
                  </a:cubicBezTo>
                  <a:cubicBezTo>
                    <a:pt x="100" y="256"/>
                    <a:pt x="100" y="254"/>
                    <a:pt x="103" y="254"/>
                  </a:cubicBezTo>
                  <a:cubicBezTo>
                    <a:pt x="104" y="254"/>
                    <a:pt x="105" y="253"/>
                    <a:pt x="106" y="252"/>
                  </a:cubicBezTo>
                  <a:cubicBezTo>
                    <a:pt x="107" y="251"/>
                    <a:pt x="108" y="251"/>
                    <a:pt x="109" y="250"/>
                  </a:cubicBezTo>
                  <a:cubicBezTo>
                    <a:pt x="108" y="250"/>
                    <a:pt x="106" y="249"/>
                    <a:pt x="106" y="248"/>
                  </a:cubicBezTo>
                  <a:cubicBezTo>
                    <a:pt x="106" y="247"/>
                    <a:pt x="108" y="248"/>
                    <a:pt x="108" y="248"/>
                  </a:cubicBezTo>
                  <a:cubicBezTo>
                    <a:pt x="108" y="247"/>
                    <a:pt x="106" y="244"/>
                    <a:pt x="105" y="243"/>
                  </a:cubicBezTo>
                  <a:cubicBezTo>
                    <a:pt x="104" y="241"/>
                    <a:pt x="103" y="241"/>
                    <a:pt x="101" y="241"/>
                  </a:cubicBezTo>
                  <a:cubicBezTo>
                    <a:pt x="98" y="241"/>
                    <a:pt x="100" y="239"/>
                    <a:pt x="98" y="238"/>
                  </a:cubicBezTo>
                  <a:cubicBezTo>
                    <a:pt x="97" y="237"/>
                    <a:pt x="94" y="237"/>
                    <a:pt x="96" y="235"/>
                  </a:cubicBezTo>
                  <a:cubicBezTo>
                    <a:pt x="97" y="233"/>
                    <a:pt x="99" y="232"/>
                    <a:pt x="97" y="231"/>
                  </a:cubicBezTo>
                  <a:cubicBezTo>
                    <a:pt x="96" y="229"/>
                    <a:pt x="98" y="228"/>
                    <a:pt x="99" y="227"/>
                  </a:cubicBezTo>
                  <a:cubicBezTo>
                    <a:pt x="99" y="226"/>
                    <a:pt x="101" y="223"/>
                    <a:pt x="101" y="224"/>
                  </a:cubicBezTo>
                  <a:cubicBezTo>
                    <a:pt x="102" y="225"/>
                    <a:pt x="103" y="227"/>
                    <a:pt x="104" y="228"/>
                  </a:cubicBezTo>
                  <a:cubicBezTo>
                    <a:pt x="106" y="228"/>
                    <a:pt x="107" y="227"/>
                    <a:pt x="107" y="226"/>
                  </a:cubicBezTo>
                  <a:cubicBezTo>
                    <a:pt x="106" y="224"/>
                    <a:pt x="106" y="223"/>
                    <a:pt x="108" y="222"/>
                  </a:cubicBezTo>
                  <a:cubicBezTo>
                    <a:pt x="110" y="221"/>
                    <a:pt x="110" y="219"/>
                    <a:pt x="112" y="219"/>
                  </a:cubicBezTo>
                  <a:cubicBezTo>
                    <a:pt x="114" y="218"/>
                    <a:pt x="116" y="215"/>
                    <a:pt x="118" y="216"/>
                  </a:cubicBezTo>
                  <a:cubicBezTo>
                    <a:pt x="120" y="216"/>
                    <a:pt x="120" y="218"/>
                    <a:pt x="122" y="216"/>
                  </a:cubicBezTo>
                  <a:cubicBezTo>
                    <a:pt x="124" y="215"/>
                    <a:pt x="124" y="216"/>
                    <a:pt x="126" y="217"/>
                  </a:cubicBezTo>
                  <a:cubicBezTo>
                    <a:pt x="128" y="217"/>
                    <a:pt x="130" y="217"/>
                    <a:pt x="132" y="218"/>
                  </a:cubicBezTo>
                  <a:cubicBezTo>
                    <a:pt x="134" y="219"/>
                    <a:pt x="134" y="221"/>
                    <a:pt x="136" y="223"/>
                  </a:cubicBezTo>
                  <a:cubicBezTo>
                    <a:pt x="136" y="223"/>
                    <a:pt x="136" y="220"/>
                    <a:pt x="138" y="221"/>
                  </a:cubicBezTo>
                  <a:cubicBezTo>
                    <a:pt x="139" y="221"/>
                    <a:pt x="140" y="223"/>
                    <a:pt x="142" y="223"/>
                  </a:cubicBezTo>
                  <a:cubicBezTo>
                    <a:pt x="143" y="224"/>
                    <a:pt x="144" y="222"/>
                    <a:pt x="145" y="221"/>
                  </a:cubicBezTo>
                  <a:cubicBezTo>
                    <a:pt x="147" y="219"/>
                    <a:pt x="148" y="221"/>
                    <a:pt x="150" y="221"/>
                  </a:cubicBezTo>
                  <a:cubicBezTo>
                    <a:pt x="152" y="221"/>
                    <a:pt x="153" y="219"/>
                    <a:pt x="155" y="220"/>
                  </a:cubicBezTo>
                  <a:cubicBezTo>
                    <a:pt x="157" y="221"/>
                    <a:pt x="158" y="222"/>
                    <a:pt x="160" y="223"/>
                  </a:cubicBezTo>
                  <a:cubicBezTo>
                    <a:pt x="162" y="224"/>
                    <a:pt x="161" y="223"/>
                    <a:pt x="163" y="222"/>
                  </a:cubicBezTo>
                  <a:cubicBezTo>
                    <a:pt x="164" y="221"/>
                    <a:pt x="168" y="222"/>
                    <a:pt x="169" y="222"/>
                  </a:cubicBezTo>
                  <a:cubicBezTo>
                    <a:pt x="170" y="222"/>
                    <a:pt x="172" y="220"/>
                    <a:pt x="172" y="219"/>
                  </a:cubicBezTo>
                  <a:cubicBezTo>
                    <a:pt x="172" y="217"/>
                    <a:pt x="169" y="217"/>
                    <a:pt x="168" y="216"/>
                  </a:cubicBezTo>
                  <a:cubicBezTo>
                    <a:pt x="161" y="213"/>
                    <a:pt x="171" y="214"/>
                    <a:pt x="169" y="210"/>
                  </a:cubicBezTo>
                  <a:cubicBezTo>
                    <a:pt x="168" y="209"/>
                    <a:pt x="166" y="209"/>
                    <a:pt x="169" y="208"/>
                  </a:cubicBezTo>
                  <a:cubicBezTo>
                    <a:pt x="170" y="207"/>
                    <a:pt x="172" y="208"/>
                    <a:pt x="173" y="207"/>
                  </a:cubicBezTo>
                  <a:cubicBezTo>
                    <a:pt x="177" y="207"/>
                    <a:pt x="166" y="202"/>
                    <a:pt x="171" y="200"/>
                  </a:cubicBezTo>
                  <a:cubicBezTo>
                    <a:pt x="172" y="200"/>
                    <a:pt x="174" y="200"/>
                    <a:pt x="175" y="200"/>
                  </a:cubicBezTo>
                  <a:cubicBezTo>
                    <a:pt x="178" y="200"/>
                    <a:pt x="180" y="200"/>
                    <a:pt x="183" y="199"/>
                  </a:cubicBezTo>
                  <a:cubicBezTo>
                    <a:pt x="185" y="198"/>
                    <a:pt x="187" y="198"/>
                    <a:pt x="189" y="198"/>
                  </a:cubicBezTo>
                  <a:cubicBezTo>
                    <a:pt x="191" y="197"/>
                    <a:pt x="193" y="196"/>
                    <a:pt x="196" y="196"/>
                  </a:cubicBezTo>
                  <a:cubicBezTo>
                    <a:pt x="200" y="195"/>
                    <a:pt x="204" y="194"/>
                    <a:pt x="208" y="192"/>
                  </a:cubicBezTo>
                  <a:cubicBezTo>
                    <a:pt x="211" y="190"/>
                    <a:pt x="217" y="190"/>
                    <a:pt x="219" y="194"/>
                  </a:cubicBezTo>
                  <a:cubicBezTo>
                    <a:pt x="220" y="196"/>
                    <a:pt x="219" y="196"/>
                    <a:pt x="220" y="198"/>
                  </a:cubicBezTo>
                  <a:cubicBezTo>
                    <a:pt x="220" y="201"/>
                    <a:pt x="224" y="198"/>
                    <a:pt x="226" y="199"/>
                  </a:cubicBezTo>
                  <a:cubicBezTo>
                    <a:pt x="227" y="199"/>
                    <a:pt x="226" y="200"/>
                    <a:pt x="227" y="200"/>
                  </a:cubicBezTo>
                  <a:cubicBezTo>
                    <a:pt x="228" y="201"/>
                    <a:pt x="228" y="200"/>
                    <a:pt x="228" y="200"/>
                  </a:cubicBezTo>
                  <a:cubicBezTo>
                    <a:pt x="229" y="199"/>
                    <a:pt x="230" y="200"/>
                    <a:pt x="231" y="201"/>
                  </a:cubicBezTo>
                  <a:cubicBezTo>
                    <a:pt x="232" y="201"/>
                    <a:pt x="232" y="201"/>
                    <a:pt x="231" y="202"/>
                  </a:cubicBezTo>
                  <a:cubicBezTo>
                    <a:pt x="230" y="205"/>
                    <a:pt x="237" y="203"/>
                    <a:pt x="239" y="202"/>
                  </a:cubicBezTo>
                  <a:cubicBezTo>
                    <a:pt x="239" y="202"/>
                    <a:pt x="248" y="197"/>
                    <a:pt x="248" y="198"/>
                  </a:cubicBezTo>
                  <a:cubicBezTo>
                    <a:pt x="248" y="199"/>
                    <a:pt x="246" y="201"/>
                    <a:pt x="248" y="202"/>
                  </a:cubicBezTo>
                  <a:cubicBezTo>
                    <a:pt x="250" y="202"/>
                    <a:pt x="251" y="203"/>
                    <a:pt x="252" y="204"/>
                  </a:cubicBezTo>
                  <a:cubicBezTo>
                    <a:pt x="255" y="207"/>
                    <a:pt x="256" y="210"/>
                    <a:pt x="258" y="213"/>
                  </a:cubicBezTo>
                  <a:cubicBezTo>
                    <a:pt x="260" y="216"/>
                    <a:pt x="261" y="219"/>
                    <a:pt x="263" y="221"/>
                  </a:cubicBezTo>
                  <a:cubicBezTo>
                    <a:pt x="266" y="224"/>
                    <a:pt x="266" y="217"/>
                    <a:pt x="269" y="220"/>
                  </a:cubicBezTo>
                  <a:cubicBezTo>
                    <a:pt x="273" y="224"/>
                    <a:pt x="275" y="222"/>
                    <a:pt x="280" y="221"/>
                  </a:cubicBezTo>
                  <a:cubicBezTo>
                    <a:pt x="282" y="220"/>
                    <a:pt x="283" y="223"/>
                    <a:pt x="284" y="224"/>
                  </a:cubicBezTo>
                  <a:cubicBezTo>
                    <a:pt x="285" y="226"/>
                    <a:pt x="287" y="226"/>
                    <a:pt x="288" y="228"/>
                  </a:cubicBezTo>
                  <a:cubicBezTo>
                    <a:pt x="289" y="230"/>
                    <a:pt x="291" y="230"/>
                    <a:pt x="293" y="230"/>
                  </a:cubicBezTo>
                  <a:cubicBezTo>
                    <a:pt x="296" y="229"/>
                    <a:pt x="295" y="230"/>
                    <a:pt x="296" y="231"/>
                  </a:cubicBezTo>
                  <a:cubicBezTo>
                    <a:pt x="298" y="235"/>
                    <a:pt x="304" y="230"/>
                    <a:pt x="307" y="230"/>
                  </a:cubicBezTo>
                  <a:cubicBezTo>
                    <a:pt x="310" y="229"/>
                    <a:pt x="313" y="226"/>
                    <a:pt x="316" y="225"/>
                  </a:cubicBezTo>
                  <a:cubicBezTo>
                    <a:pt x="320" y="222"/>
                    <a:pt x="322" y="222"/>
                    <a:pt x="327" y="223"/>
                  </a:cubicBezTo>
                  <a:cubicBezTo>
                    <a:pt x="329" y="223"/>
                    <a:pt x="329" y="224"/>
                    <a:pt x="331" y="226"/>
                  </a:cubicBezTo>
                  <a:cubicBezTo>
                    <a:pt x="332" y="227"/>
                    <a:pt x="334" y="227"/>
                    <a:pt x="336" y="227"/>
                  </a:cubicBezTo>
                  <a:cubicBezTo>
                    <a:pt x="338" y="227"/>
                    <a:pt x="339" y="228"/>
                    <a:pt x="341" y="228"/>
                  </a:cubicBezTo>
                  <a:cubicBezTo>
                    <a:pt x="343" y="230"/>
                    <a:pt x="344" y="228"/>
                    <a:pt x="346" y="227"/>
                  </a:cubicBezTo>
                  <a:cubicBezTo>
                    <a:pt x="349" y="224"/>
                    <a:pt x="344" y="222"/>
                    <a:pt x="346" y="219"/>
                  </a:cubicBezTo>
                  <a:cubicBezTo>
                    <a:pt x="347" y="217"/>
                    <a:pt x="351" y="213"/>
                    <a:pt x="353" y="214"/>
                  </a:cubicBezTo>
                  <a:cubicBezTo>
                    <a:pt x="357" y="216"/>
                    <a:pt x="362" y="216"/>
                    <a:pt x="366" y="218"/>
                  </a:cubicBezTo>
                  <a:cubicBezTo>
                    <a:pt x="368" y="219"/>
                    <a:pt x="367" y="221"/>
                    <a:pt x="368" y="222"/>
                  </a:cubicBezTo>
                  <a:cubicBezTo>
                    <a:pt x="369" y="225"/>
                    <a:pt x="371" y="225"/>
                    <a:pt x="374" y="226"/>
                  </a:cubicBezTo>
                  <a:cubicBezTo>
                    <a:pt x="378" y="227"/>
                    <a:pt x="382" y="224"/>
                    <a:pt x="386" y="225"/>
                  </a:cubicBezTo>
                  <a:cubicBezTo>
                    <a:pt x="387" y="225"/>
                    <a:pt x="389" y="225"/>
                    <a:pt x="390" y="226"/>
                  </a:cubicBezTo>
                  <a:cubicBezTo>
                    <a:pt x="392" y="227"/>
                    <a:pt x="394" y="227"/>
                    <a:pt x="396" y="229"/>
                  </a:cubicBezTo>
                  <a:cubicBezTo>
                    <a:pt x="401" y="233"/>
                    <a:pt x="409" y="233"/>
                    <a:pt x="415" y="231"/>
                  </a:cubicBezTo>
                  <a:cubicBezTo>
                    <a:pt x="419" y="230"/>
                    <a:pt x="422" y="228"/>
                    <a:pt x="426" y="227"/>
                  </a:cubicBezTo>
                  <a:cubicBezTo>
                    <a:pt x="428" y="225"/>
                    <a:pt x="431" y="227"/>
                    <a:pt x="433" y="227"/>
                  </a:cubicBezTo>
                  <a:cubicBezTo>
                    <a:pt x="435" y="228"/>
                    <a:pt x="436" y="226"/>
                    <a:pt x="438" y="227"/>
                  </a:cubicBezTo>
                  <a:cubicBezTo>
                    <a:pt x="439" y="228"/>
                    <a:pt x="443" y="231"/>
                    <a:pt x="445" y="230"/>
                  </a:cubicBezTo>
                  <a:cubicBezTo>
                    <a:pt x="446" y="230"/>
                    <a:pt x="448" y="229"/>
                    <a:pt x="449" y="228"/>
                  </a:cubicBezTo>
                  <a:cubicBezTo>
                    <a:pt x="452" y="227"/>
                    <a:pt x="453" y="227"/>
                    <a:pt x="453" y="225"/>
                  </a:cubicBezTo>
                  <a:cubicBezTo>
                    <a:pt x="453" y="221"/>
                    <a:pt x="456" y="217"/>
                    <a:pt x="458" y="215"/>
                  </a:cubicBezTo>
                  <a:cubicBezTo>
                    <a:pt x="459" y="214"/>
                    <a:pt x="460" y="212"/>
                    <a:pt x="459" y="211"/>
                  </a:cubicBezTo>
                  <a:cubicBezTo>
                    <a:pt x="458" y="210"/>
                    <a:pt x="455" y="210"/>
                    <a:pt x="457" y="208"/>
                  </a:cubicBezTo>
                  <a:cubicBezTo>
                    <a:pt x="460" y="205"/>
                    <a:pt x="465" y="205"/>
                    <a:pt x="470" y="204"/>
                  </a:cubicBezTo>
                  <a:cubicBezTo>
                    <a:pt x="472" y="204"/>
                    <a:pt x="474" y="204"/>
                    <a:pt x="476" y="205"/>
                  </a:cubicBezTo>
                  <a:cubicBezTo>
                    <a:pt x="478" y="206"/>
                    <a:pt x="481" y="206"/>
                    <a:pt x="483" y="207"/>
                  </a:cubicBezTo>
                  <a:cubicBezTo>
                    <a:pt x="486" y="208"/>
                    <a:pt x="487" y="212"/>
                    <a:pt x="489" y="215"/>
                  </a:cubicBezTo>
                  <a:cubicBezTo>
                    <a:pt x="490" y="218"/>
                    <a:pt x="492" y="221"/>
                    <a:pt x="493" y="224"/>
                  </a:cubicBezTo>
                  <a:cubicBezTo>
                    <a:pt x="493" y="225"/>
                    <a:pt x="493" y="227"/>
                    <a:pt x="494" y="229"/>
                  </a:cubicBezTo>
                  <a:cubicBezTo>
                    <a:pt x="494" y="230"/>
                    <a:pt x="497" y="230"/>
                    <a:pt x="498" y="230"/>
                  </a:cubicBezTo>
                  <a:cubicBezTo>
                    <a:pt x="502" y="231"/>
                    <a:pt x="507" y="233"/>
                    <a:pt x="508" y="237"/>
                  </a:cubicBezTo>
                  <a:cubicBezTo>
                    <a:pt x="509" y="240"/>
                    <a:pt x="510" y="242"/>
                    <a:pt x="514" y="242"/>
                  </a:cubicBezTo>
                  <a:cubicBezTo>
                    <a:pt x="515" y="242"/>
                    <a:pt x="517" y="242"/>
                    <a:pt x="518" y="242"/>
                  </a:cubicBezTo>
                  <a:cubicBezTo>
                    <a:pt x="520" y="242"/>
                    <a:pt x="520" y="240"/>
                    <a:pt x="522" y="240"/>
                  </a:cubicBezTo>
                  <a:cubicBezTo>
                    <a:pt x="525" y="240"/>
                    <a:pt x="528" y="237"/>
                    <a:pt x="530" y="241"/>
                  </a:cubicBezTo>
                  <a:cubicBezTo>
                    <a:pt x="530" y="243"/>
                    <a:pt x="530" y="243"/>
                    <a:pt x="529" y="244"/>
                  </a:cubicBezTo>
                  <a:cubicBezTo>
                    <a:pt x="527" y="246"/>
                    <a:pt x="527" y="247"/>
                    <a:pt x="526" y="249"/>
                  </a:cubicBezTo>
                  <a:cubicBezTo>
                    <a:pt x="525" y="252"/>
                    <a:pt x="523" y="255"/>
                    <a:pt x="521" y="258"/>
                  </a:cubicBezTo>
                  <a:cubicBezTo>
                    <a:pt x="520" y="260"/>
                    <a:pt x="519" y="259"/>
                    <a:pt x="518" y="258"/>
                  </a:cubicBezTo>
                  <a:cubicBezTo>
                    <a:pt x="516" y="257"/>
                    <a:pt x="516" y="258"/>
                    <a:pt x="514" y="259"/>
                  </a:cubicBezTo>
                  <a:cubicBezTo>
                    <a:pt x="513" y="259"/>
                    <a:pt x="511" y="260"/>
                    <a:pt x="511" y="260"/>
                  </a:cubicBezTo>
                  <a:cubicBezTo>
                    <a:pt x="510" y="261"/>
                    <a:pt x="513" y="265"/>
                    <a:pt x="513" y="267"/>
                  </a:cubicBezTo>
                  <a:cubicBezTo>
                    <a:pt x="512" y="268"/>
                    <a:pt x="512" y="270"/>
                    <a:pt x="512" y="271"/>
                  </a:cubicBezTo>
                  <a:cubicBezTo>
                    <a:pt x="511" y="273"/>
                    <a:pt x="509" y="272"/>
                    <a:pt x="509" y="274"/>
                  </a:cubicBezTo>
                  <a:cubicBezTo>
                    <a:pt x="511" y="273"/>
                    <a:pt x="512" y="274"/>
                    <a:pt x="514" y="272"/>
                  </a:cubicBezTo>
                  <a:cubicBezTo>
                    <a:pt x="515" y="270"/>
                    <a:pt x="517" y="272"/>
                    <a:pt x="519" y="272"/>
                  </a:cubicBezTo>
                  <a:cubicBezTo>
                    <a:pt x="523" y="274"/>
                    <a:pt x="527" y="272"/>
                    <a:pt x="531" y="269"/>
                  </a:cubicBezTo>
                  <a:cubicBezTo>
                    <a:pt x="534" y="266"/>
                    <a:pt x="537" y="262"/>
                    <a:pt x="540" y="259"/>
                  </a:cubicBezTo>
                  <a:cubicBezTo>
                    <a:pt x="543" y="255"/>
                    <a:pt x="546" y="251"/>
                    <a:pt x="549" y="247"/>
                  </a:cubicBezTo>
                  <a:cubicBezTo>
                    <a:pt x="554" y="240"/>
                    <a:pt x="559" y="235"/>
                    <a:pt x="558" y="226"/>
                  </a:cubicBezTo>
                  <a:cubicBezTo>
                    <a:pt x="558" y="222"/>
                    <a:pt x="559" y="220"/>
                    <a:pt x="561" y="217"/>
                  </a:cubicBezTo>
                  <a:cubicBezTo>
                    <a:pt x="562" y="215"/>
                    <a:pt x="562" y="214"/>
                    <a:pt x="563" y="212"/>
                  </a:cubicBezTo>
                  <a:cubicBezTo>
                    <a:pt x="563" y="212"/>
                    <a:pt x="563" y="211"/>
                    <a:pt x="563" y="210"/>
                  </a:cubicBezTo>
                  <a:cubicBezTo>
                    <a:pt x="563" y="209"/>
                    <a:pt x="561" y="208"/>
                    <a:pt x="561" y="207"/>
                  </a:cubicBezTo>
                  <a:cubicBezTo>
                    <a:pt x="561" y="207"/>
                    <a:pt x="563" y="208"/>
                    <a:pt x="563" y="207"/>
                  </a:cubicBezTo>
                  <a:cubicBezTo>
                    <a:pt x="562" y="206"/>
                    <a:pt x="562" y="205"/>
                    <a:pt x="561" y="205"/>
                  </a:cubicBezTo>
                  <a:cubicBezTo>
                    <a:pt x="560" y="204"/>
                    <a:pt x="558" y="201"/>
                    <a:pt x="557" y="200"/>
                  </a:cubicBezTo>
                  <a:cubicBezTo>
                    <a:pt x="556" y="200"/>
                    <a:pt x="551" y="198"/>
                    <a:pt x="550" y="199"/>
                  </a:cubicBezTo>
                  <a:cubicBezTo>
                    <a:pt x="550" y="200"/>
                    <a:pt x="551" y="201"/>
                    <a:pt x="550" y="201"/>
                  </a:cubicBezTo>
                  <a:cubicBezTo>
                    <a:pt x="548" y="201"/>
                    <a:pt x="548" y="203"/>
                    <a:pt x="547" y="203"/>
                  </a:cubicBezTo>
                  <a:cubicBezTo>
                    <a:pt x="545" y="205"/>
                    <a:pt x="544" y="202"/>
                    <a:pt x="544" y="201"/>
                  </a:cubicBezTo>
                  <a:cubicBezTo>
                    <a:pt x="544" y="199"/>
                    <a:pt x="546" y="198"/>
                    <a:pt x="543" y="199"/>
                  </a:cubicBezTo>
                  <a:cubicBezTo>
                    <a:pt x="540" y="200"/>
                    <a:pt x="544" y="202"/>
                    <a:pt x="540" y="202"/>
                  </a:cubicBezTo>
                  <a:cubicBezTo>
                    <a:pt x="539" y="202"/>
                    <a:pt x="541" y="197"/>
                    <a:pt x="540" y="196"/>
                  </a:cubicBezTo>
                  <a:cubicBezTo>
                    <a:pt x="540" y="197"/>
                    <a:pt x="529" y="197"/>
                    <a:pt x="534" y="194"/>
                  </a:cubicBezTo>
                  <a:cubicBezTo>
                    <a:pt x="538" y="191"/>
                    <a:pt x="542" y="188"/>
                    <a:pt x="546" y="185"/>
                  </a:cubicBezTo>
                  <a:cubicBezTo>
                    <a:pt x="547" y="184"/>
                    <a:pt x="548" y="182"/>
                    <a:pt x="549" y="181"/>
                  </a:cubicBezTo>
                  <a:cubicBezTo>
                    <a:pt x="552" y="179"/>
                    <a:pt x="555" y="177"/>
                    <a:pt x="557" y="175"/>
                  </a:cubicBezTo>
                  <a:cubicBezTo>
                    <a:pt x="558" y="174"/>
                    <a:pt x="559" y="172"/>
                    <a:pt x="561" y="171"/>
                  </a:cubicBezTo>
                  <a:cubicBezTo>
                    <a:pt x="563" y="169"/>
                    <a:pt x="565" y="167"/>
                    <a:pt x="567" y="165"/>
                  </a:cubicBezTo>
                  <a:cubicBezTo>
                    <a:pt x="571" y="162"/>
                    <a:pt x="577" y="162"/>
                    <a:pt x="582" y="162"/>
                  </a:cubicBezTo>
                  <a:cubicBezTo>
                    <a:pt x="583" y="162"/>
                    <a:pt x="584" y="162"/>
                    <a:pt x="585" y="162"/>
                  </a:cubicBezTo>
                  <a:cubicBezTo>
                    <a:pt x="586" y="163"/>
                    <a:pt x="586" y="164"/>
                    <a:pt x="587" y="164"/>
                  </a:cubicBezTo>
                  <a:cubicBezTo>
                    <a:pt x="588" y="163"/>
                    <a:pt x="590" y="163"/>
                    <a:pt x="591" y="162"/>
                  </a:cubicBezTo>
                  <a:cubicBezTo>
                    <a:pt x="592" y="162"/>
                    <a:pt x="593" y="163"/>
                    <a:pt x="594" y="163"/>
                  </a:cubicBezTo>
                  <a:cubicBezTo>
                    <a:pt x="595" y="163"/>
                    <a:pt x="596" y="163"/>
                    <a:pt x="597" y="163"/>
                  </a:cubicBezTo>
                  <a:cubicBezTo>
                    <a:pt x="597" y="162"/>
                    <a:pt x="598" y="163"/>
                    <a:pt x="599" y="163"/>
                  </a:cubicBezTo>
                  <a:cubicBezTo>
                    <a:pt x="601" y="163"/>
                    <a:pt x="601" y="160"/>
                    <a:pt x="604" y="160"/>
                  </a:cubicBezTo>
                  <a:cubicBezTo>
                    <a:pt x="605" y="160"/>
                    <a:pt x="607" y="160"/>
                    <a:pt x="608" y="160"/>
                  </a:cubicBezTo>
                  <a:cubicBezTo>
                    <a:pt x="609" y="161"/>
                    <a:pt x="610" y="162"/>
                    <a:pt x="611" y="162"/>
                  </a:cubicBezTo>
                  <a:cubicBezTo>
                    <a:pt x="612" y="163"/>
                    <a:pt x="616" y="161"/>
                    <a:pt x="616" y="164"/>
                  </a:cubicBezTo>
                  <a:cubicBezTo>
                    <a:pt x="616" y="164"/>
                    <a:pt x="613" y="164"/>
                    <a:pt x="613" y="165"/>
                  </a:cubicBezTo>
                  <a:cubicBezTo>
                    <a:pt x="612" y="167"/>
                    <a:pt x="616" y="166"/>
                    <a:pt x="616" y="166"/>
                  </a:cubicBezTo>
                  <a:cubicBezTo>
                    <a:pt x="618" y="166"/>
                    <a:pt x="620" y="166"/>
                    <a:pt x="621" y="166"/>
                  </a:cubicBezTo>
                  <a:cubicBezTo>
                    <a:pt x="622" y="165"/>
                    <a:pt x="622" y="165"/>
                    <a:pt x="623" y="164"/>
                  </a:cubicBezTo>
                  <a:cubicBezTo>
                    <a:pt x="624" y="164"/>
                    <a:pt x="625" y="165"/>
                    <a:pt x="627" y="165"/>
                  </a:cubicBezTo>
                  <a:cubicBezTo>
                    <a:pt x="628" y="165"/>
                    <a:pt x="635" y="163"/>
                    <a:pt x="631" y="162"/>
                  </a:cubicBezTo>
                  <a:cubicBezTo>
                    <a:pt x="629" y="162"/>
                    <a:pt x="628" y="163"/>
                    <a:pt x="628" y="160"/>
                  </a:cubicBezTo>
                  <a:cubicBezTo>
                    <a:pt x="628" y="159"/>
                    <a:pt x="630" y="156"/>
                    <a:pt x="631" y="155"/>
                  </a:cubicBezTo>
                  <a:cubicBezTo>
                    <a:pt x="633" y="154"/>
                    <a:pt x="634" y="153"/>
                    <a:pt x="636" y="151"/>
                  </a:cubicBezTo>
                  <a:cubicBezTo>
                    <a:pt x="637" y="150"/>
                    <a:pt x="639" y="150"/>
                    <a:pt x="640" y="148"/>
                  </a:cubicBezTo>
                  <a:cubicBezTo>
                    <a:pt x="641" y="146"/>
                    <a:pt x="642" y="145"/>
                    <a:pt x="644" y="145"/>
                  </a:cubicBezTo>
                  <a:cubicBezTo>
                    <a:pt x="646" y="145"/>
                    <a:pt x="649" y="144"/>
                    <a:pt x="651" y="144"/>
                  </a:cubicBezTo>
                  <a:cubicBezTo>
                    <a:pt x="653" y="144"/>
                    <a:pt x="654" y="146"/>
                    <a:pt x="655" y="146"/>
                  </a:cubicBezTo>
                  <a:cubicBezTo>
                    <a:pt x="656" y="145"/>
                    <a:pt x="657" y="143"/>
                    <a:pt x="658" y="144"/>
                  </a:cubicBezTo>
                  <a:cubicBezTo>
                    <a:pt x="659" y="145"/>
                    <a:pt x="656" y="148"/>
                    <a:pt x="656" y="149"/>
                  </a:cubicBezTo>
                  <a:cubicBezTo>
                    <a:pt x="656" y="151"/>
                    <a:pt x="657" y="149"/>
                    <a:pt x="659" y="150"/>
                  </a:cubicBezTo>
                  <a:cubicBezTo>
                    <a:pt x="659" y="150"/>
                    <a:pt x="657" y="152"/>
                    <a:pt x="657" y="153"/>
                  </a:cubicBezTo>
                  <a:cubicBezTo>
                    <a:pt x="657" y="154"/>
                    <a:pt x="664" y="149"/>
                    <a:pt x="664" y="149"/>
                  </a:cubicBezTo>
                  <a:cubicBezTo>
                    <a:pt x="665" y="148"/>
                    <a:pt x="666" y="147"/>
                    <a:pt x="668" y="146"/>
                  </a:cubicBezTo>
                  <a:cubicBezTo>
                    <a:pt x="669" y="145"/>
                    <a:pt x="672" y="147"/>
                    <a:pt x="672" y="145"/>
                  </a:cubicBezTo>
                  <a:cubicBezTo>
                    <a:pt x="671" y="143"/>
                    <a:pt x="672" y="139"/>
                    <a:pt x="675" y="139"/>
                  </a:cubicBezTo>
                  <a:cubicBezTo>
                    <a:pt x="676" y="138"/>
                    <a:pt x="678" y="137"/>
                    <a:pt x="679" y="138"/>
                  </a:cubicBezTo>
                  <a:cubicBezTo>
                    <a:pt x="680" y="138"/>
                    <a:pt x="682" y="140"/>
                    <a:pt x="683" y="139"/>
                  </a:cubicBezTo>
                  <a:cubicBezTo>
                    <a:pt x="681" y="140"/>
                    <a:pt x="678" y="139"/>
                    <a:pt x="677" y="142"/>
                  </a:cubicBezTo>
                  <a:cubicBezTo>
                    <a:pt x="677" y="143"/>
                    <a:pt x="677" y="144"/>
                    <a:pt x="677" y="145"/>
                  </a:cubicBezTo>
                  <a:cubicBezTo>
                    <a:pt x="677" y="146"/>
                    <a:pt x="675" y="146"/>
                    <a:pt x="676" y="147"/>
                  </a:cubicBezTo>
                  <a:cubicBezTo>
                    <a:pt x="676" y="148"/>
                    <a:pt x="677" y="148"/>
                    <a:pt x="676" y="149"/>
                  </a:cubicBezTo>
                  <a:cubicBezTo>
                    <a:pt x="675" y="149"/>
                    <a:pt x="674" y="150"/>
                    <a:pt x="675" y="151"/>
                  </a:cubicBezTo>
                  <a:cubicBezTo>
                    <a:pt x="675" y="151"/>
                    <a:pt x="669" y="153"/>
                    <a:pt x="669" y="154"/>
                  </a:cubicBezTo>
                  <a:cubicBezTo>
                    <a:pt x="667" y="155"/>
                    <a:pt x="666" y="157"/>
                    <a:pt x="664" y="158"/>
                  </a:cubicBezTo>
                  <a:cubicBezTo>
                    <a:pt x="662" y="160"/>
                    <a:pt x="660" y="161"/>
                    <a:pt x="658" y="163"/>
                  </a:cubicBezTo>
                  <a:cubicBezTo>
                    <a:pt x="654" y="166"/>
                    <a:pt x="651" y="173"/>
                    <a:pt x="646" y="173"/>
                  </a:cubicBezTo>
                  <a:cubicBezTo>
                    <a:pt x="645" y="173"/>
                    <a:pt x="641" y="174"/>
                    <a:pt x="641" y="175"/>
                  </a:cubicBezTo>
                  <a:cubicBezTo>
                    <a:pt x="641" y="178"/>
                    <a:pt x="641" y="179"/>
                    <a:pt x="638" y="181"/>
                  </a:cubicBezTo>
                  <a:cubicBezTo>
                    <a:pt x="634" y="184"/>
                    <a:pt x="634" y="190"/>
                    <a:pt x="635" y="195"/>
                  </a:cubicBezTo>
                  <a:cubicBezTo>
                    <a:pt x="636" y="200"/>
                    <a:pt x="635" y="206"/>
                    <a:pt x="638" y="210"/>
                  </a:cubicBezTo>
                  <a:cubicBezTo>
                    <a:pt x="639" y="212"/>
                    <a:pt x="639" y="215"/>
                    <a:pt x="639" y="217"/>
                  </a:cubicBezTo>
                  <a:cubicBezTo>
                    <a:pt x="639" y="217"/>
                    <a:pt x="639" y="219"/>
                    <a:pt x="640" y="219"/>
                  </a:cubicBezTo>
                  <a:cubicBezTo>
                    <a:pt x="641" y="219"/>
                    <a:pt x="639" y="222"/>
                    <a:pt x="640" y="222"/>
                  </a:cubicBezTo>
                  <a:cubicBezTo>
                    <a:pt x="640" y="222"/>
                    <a:pt x="645" y="218"/>
                    <a:pt x="645" y="217"/>
                  </a:cubicBezTo>
                  <a:cubicBezTo>
                    <a:pt x="647" y="215"/>
                    <a:pt x="648" y="213"/>
                    <a:pt x="649" y="210"/>
                  </a:cubicBezTo>
                  <a:cubicBezTo>
                    <a:pt x="650" y="208"/>
                    <a:pt x="654" y="206"/>
                    <a:pt x="655" y="206"/>
                  </a:cubicBezTo>
                  <a:cubicBezTo>
                    <a:pt x="658" y="208"/>
                    <a:pt x="655" y="202"/>
                    <a:pt x="656" y="201"/>
                  </a:cubicBezTo>
                  <a:cubicBezTo>
                    <a:pt x="658" y="198"/>
                    <a:pt x="659" y="197"/>
                    <a:pt x="662" y="197"/>
                  </a:cubicBezTo>
                  <a:cubicBezTo>
                    <a:pt x="665" y="197"/>
                    <a:pt x="669" y="197"/>
                    <a:pt x="667" y="194"/>
                  </a:cubicBezTo>
                  <a:cubicBezTo>
                    <a:pt x="664" y="191"/>
                    <a:pt x="666" y="188"/>
                    <a:pt x="669" y="186"/>
                  </a:cubicBezTo>
                  <a:cubicBezTo>
                    <a:pt x="670" y="185"/>
                    <a:pt x="670" y="187"/>
                    <a:pt x="671" y="187"/>
                  </a:cubicBezTo>
                  <a:cubicBezTo>
                    <a:pt x="673" y="187"/>
                    <a:pt x="673" y="184"/>
                    <a:pt x="673" y="183"/>
                  </a:cubicBezTo>
                  <a:cubicBezTo>
                    <a:pt x="671" y="181"/>
                    <a:pt x="669" y="180"/>
                    <a:pt x="671" y="177"/>
                  </a:cubicBezTo>
                  <a:cubicBezTo>
                    <a:pt x="671" y="177"/>
                    <a:pt x="674" y="176"/>
                    <a:pt x="673" y="175"/>
                  </a:cubicBezTo>
                  <a:cubicBezTo>
                    <a:pt x="672" y="175"/>
                    <a:pt x="671" y="173"/>
                    <a:pt x="670" y="173"/>
                  </a:cubicBezTo>
                  <a:cubicBezTo>
                    <a:pt x="669" y="173"/>
                    <a:pt x="670" y="174"/>
                    <a:pt x="669" y="174"/>
                  </a:cubicBezTo>
                  <a:cubicBezTo>
                    <a:pt x="667" y="174"/>
                    <a:pt x="666" y="173"/>
                    <a:pt x="667" y="171"/>
                  </a:cubicBezTo>
                  <a:cubicBezTo>
                    <a:pt x="668" y="169"/>
                    <a:pt x="670" y="168"/>
                    <a:pt x="672" y="165"/>
                  </a:cubicBezTo>
                  <a:cubicBezTo>
                    <a:pt x="673" y="163"/>
                    <a:pt x="673" y="160"/>
                    <a:pt x="676" y="158"/>
                  </a:cubicBezTo>
                  <a:cubicBezTo>
                    <a:pt x="677" y="157"/>
                    <a:pt x="677" y="159"/>
                    <a:pt x="677" y="159"/>
                  </a:cubicBezTo>
                  <a:cubicBezTo>
                    <a:pt x="679" y="159"/>
                    <a:pt x="679" y="157"/>
                    <a:pt x="680" y="158"/>
                  </a:cubicBezTo>
                  <a:cubicBezTo>
                    <a:pt x="681" y="158"/>
                    <a:pt x="681" y="159"/>
                    <a:pt x="682" y="158"/>
                  </a:cubicBezTo>
                  <a:cubicBezTo>
                    <a:pt x="684" y="157"/>
                    <a:pt x="685" y="156"/>
                    <a:pt x="687" y="155"/>
                  </a:cubicBezTo>
                  <a:cubicBezTo>
                    <a:pt x="690" y="154"/>
                    <a:pt x="686" y="158"/>
                    <a:pt x="688" y="159"/>
                  </a:cubicBezTo>
                  <a:cubicBezTo>
                    <a:pt x="688" y="160"/>
                    <a:pt x="692" y="156"/>
                    <a:pt x="693" y="156"/>
                  </a:cubicBezTo>
                  <a:cubicBezTo>
                    <a:pt x="695" y="155"/>
                    <a:pt x="697" y="154"/>
                    <a:pt x="700" y="154"/>
                  </a:cubicBezTo>
                  <a:cubicBezTo>
                    <a:pt x="702" y="154"/>
                    <a:pt x="704" y="154"/>
                    <a:pt x="705" y="156"/>
                  </a:cubicBezTo>
                  <a:cubicBezTo>
                    <a:pt x="706" y="156"/>
                    <a:pt x="707" y="157"/>
                    <a:pt x="708" y="158"/>
                  </a:cubicBezTo>
                  <a:cubicBezTo>
                    <a:pt x="709" y="159"/>
                    <a:pt x="709" y="156"/>
                    <a:pt x="710" y="156"/>
                  </a:cubicBezTo>
                  <a:cubicBezTo>
                    <a:pt x="718" y="149"/>
                    <a:pt x="727" y="146"/>
                    <a:pt x="736" y="142"/>
                  </a:cubicBezTo>
                  <a:cubicBezTo>
                    <a:pt x="738" y="141"/>
                    <a:pt x="741" y="140"/>
                    <a:pt x="742" y="138"/>
                  </a:cubicBezTo>
                  <a:cubicBezTo>
                    <a:pt x="743" y="136"/>
                    <a:pt x="743" y="139"/>
                    <a:pt x="745" y="139"/>
                  </a:cubicBezTo>
                  <a:cubicBezTo>
                    <a:pt x="746" y="139"/>
                    <a:pt x="748" y="139"/>
                    <a:pt x="749" y="139"/>
                  </a:cubicBezTo>
                  <a:cubicBezTo>
                    <a:pt x="750" y="140"/>
                    <a:pt x="751" y="141"/>
                    <a:pt x="752" y="141"/>
                  </a:cubicBezTo>
                  <a:cubicBezTo>
                    <a:pt x="755" y="141"/>
                    <a:pt x="755" y="137"/>
                    <a:pt x="754" y="135"/>
                  </a:cubicBezTo>
                  <a:cubicBezTo>
                    <a:pt x="754" y="134"/>
                    <a:pt x="750" y="132"/>
                    <a:pt x="751" y="131"/>
                  </a:cubicBezTo>
                  <a:cubicBezTo>
                    <a:pt x="751" y="130"/>
                    <a:pt x="749" y="125"/>
                    <a:pt x="748" y="126"/>
                  </a:cubicBezTo>
                  <a:cubicBezTo>
                    <a:pt x="748" y="127"/>
                    <a:pt x="746" y="125"/>
                    <a:pt x="745" y="125"/>
                  </a:cubicBezTo>
                  <a:cubicBezTo>
                    <a:pt x="744" y="124"/>
                    <a:pt x="745" y="123"/>
                    <a:pt x="744" y="122"/>
                  </a:cubicBezTo>
                  <a:cubicBezTo>
                    <a:pt x="744" y="121"/>
                    <a:pt x="741" y="122"/>
                    <a:pt x="741" y="122"/>
                  </a:cubicBezTo>
                  <a:cubicBezTo>
                    <a:pt x="740" y="123"/>
                    <a:pt x="737" y="122"/>
                    <a:pt x="738" y="121"/>
                  </a:cubicBezTo>
                  <a:cubicBezTo>
                    <a:pt x="738" y="120"/>
                    <a:pt x="741" y="121"/>
                    <a:pt x="742" y="121"/>
                  </a:cubicBezTo>
                  <a:cubicBezTo>
                    <a:pt x="742" y="120"/>
                    <a:pt x="739" y="120"/>
                    <a:pt x="739" y="120"/>
                  </a:cubicBezTo>
                  <a:cubicBezTo>
                    <a:pt x="739" y="117"/>
                    <a:pt x="747" y="122"/>
                    <a:pt x="748" y="122"/>
                  </a:cubicBezTo>
                  <a:cubicBezTo>
                    <a:pt x="750" y="123"/>
                    <a:pt x="756" y="121"/>
                    <a:pt x="758" y="119"/>
                  </a:cubicBezTo>
                  <a:cubicBezTo>
                    <a:pt x="759" y="118"/>
                    <a:pt x="757" y="118"/>
                    <a:pt x="757" y="117"/>
                  </a:cubicBezTo>
                  <a:cubicBezTo>
                    <a:pt x="757" y="117"/>
                    <a:pt x="761" y="117"/>
                    <a:pt x="761" y="115"/>
                  </a:cubicBezTo>
                  <a:cubicBezTo>
                    <a:pt x="760" y="114"/>
                    <a:pt x="758" y="113"/>
                    <a:pt x="759" y="112"/>
                  </a:cubicBezTo>
                  <a:cubicBezTo>
                    <a:pt x="759" y="111"/>
                    <a:pt x="761" y="109"/>
                    <a:pt x="761" y="109"/>
                  </a:cubicBezTo>
                  <a:cubicBezTo>
                    <a:pt x="762" y="109"/>
                    <a:pt x="766" y="110"/>
                    <a:pt x="766" y="109"/>
                  </a:cubicBezTo>
                  <a:cubicBezTo>
                    <a:pt x="765" y="110"/>
                    <a:pt x="762" y="111"/>
                    <a:pt x="763" y="112"/>
                  </a:cubicBezTo>
                  <a:cubicBezTo>
                    <a:pt x="764" y="113"/>
                    <a:pt x="765" y="114"/>
                    <a:pt x="765" y="114"/>
                  </a:cubicBezTo>
                  <a:cubicBezTo>
                    <a:pt x="765" y="115"/>
                    <a:pt x="764" y="116"/>
                    <a:pt x="765" y="116"/>
                  </a:cubicBezTo>
                  <a:cubicBezTo>
                    <a:pt x="767" y="116"/>
                    <a:pt x="769" y="115"/>
                    <a:pt x="771" y="115"/>
                  </a:cubicBezTo>
                  <a:cubicBezTo>
                    <a:pt x="773" y="115"/>
                    <a:pt x="775" y="115"/>
                    <a:pt x="777" y="116"/>
                  </a:cubicBezTo>
                  <a:cubicBezTo>
                    <a:pt x="778" y="117"/>
                    <a:pt x="778" y="117"/>
                    <a:pt x="778" y="119"/>
                  </a:cubicBezTo>
                  <a:cubicBezTo>
                    <a:pt x="778" y="120"/>
                    <a:pt x="782" y="121"/>
                    <a:pt x="783" y="121"/>
                  </a:cubicBezTo>
                  <a:cubicBezTo>
                    <a:pt x="784" y="122"/>
                    <a:pt x="790" y="126"/>
                    <a:pt x="791" y="124"/>
                  </a:cubicBezTo>
                  <a:cubicBezTo>
                    <a:pt x="790" y="127"/>
                    <a:pt x="796" y="124"/>
                    <a:pt x="796" y="124"/>
                  </a:cubicBezTo>
                  <a:cubicBezTo>
                    <a:pt x="796" y="123"/>
                    <a:pt x="792" y="123"/>
                    <a:pt x="793" y="122"/>
                  </a:cubicBezTo>
                  <a:cubicBezTo>
                    <a:pt x="793" y="120"/>
                    <a:pt x="796" y="122"/>
                    <a:pt x="796" y="122"/>
                  </a:cubicBezTo>
                  <a:cubicBezTo>
                    <a:pt x="796" y="120"/>
                    <a:pt x="795" y="122"/>
                    <a:pt x="796" y="119"/>
                  </a:cubicBezTo>
                  <a:cubicBezTo>
                    <a:pt x="796" y="118"/>
                    <a:pt x="796" y="117"/>
                    <a:pt x="796" y="116"/>
                  </a:cubicBezTo>
                  <a:cubicBezTo>
                    <a:pt x="795" y="115"/>
                    <a:pt x="794" y="115"/>
                    <a:pt x="794" y="114"/>
                  </a:cubicBezTo>
                  <a:cubicBezTo>
                    <a:pt x="794" y="114"/>
                    <a:pt x="801" y="116"/>
                    <a:pt x="802" y="115"/>
                  </a:cubicBezTo>
                  <a:cubicBezTo>
                    <a:pt x="802" y="115"/>
                    <a:pt x="801" y="114"/>
                    <a:pt x="800" y="114"/>
                  </a:cubicBezTo>
                  <a:cubicBezTo>
                    <a:pt x="801" y="114"/>
                    <a:pt x="804" y="115"/>
                    <a:pt x="805" y="114"/>
                  </a:cubicBezTo>
                  <a:cubicBezTo>
                    <a:pt x="805" y="113"/>
                    <a:pt x="805" y="112"/>
                    <a:pt x="806" y="111"/>
                  </a:cubicBezTo>
                  <a:cubicBezTo>
                    <a:pt x="806" y="111"/>
                    <a:pt x="809" y="111"/>
                    <a:pt x="809" y="111"/>
                  </a:cubicBezTo>
                  <a:cubicBezTo>
                    <a:pt x="809" y="111"/>
                    <a:pt x="808" y="111"/>
                    <a:pt x="808" y="111"/>
                  </a:cubicBezTo>
                  <a:cubicBezTo>
                    <a:pt x="807" y="110"/>
                    <a:pt x="810" y="111"/>
                    <a:pt x="808" y="111"/>
                  </a:cubicBezTo>
                  <a:close/>
                  <a:moveTo>
                    <a:pt x="405" y="192"/>
                  </a:moveTo>
                  <a:cubicBezTo>
                    <a:pt x="404" y="195"/>
                    <a:pt x="404" y="198"/>
                    <a:pt x="403" y="201"/>
                  </a:cubicBezTo>
                  <a:cubicBezTo>
                    <a:pt x="402" y="203"/>
                    <a:pt x="399" y="202"/>
                    <a:pt x="399" y="204"/>
                  </a:cubicBezTo>
                  <a:cubicBezTo>
                    <a:pt x="399" y="204"/>
                    <a:pt x="401" y="204"/>
                    <a:pt x="402" y="204"/>
                  </a:cubicBezTo>
                  <a:cubicBezTo>
                    <a:pt x="402" y="204"/>
                    <a:pt x="393" y="210"/>
                    <a:pt x="392" y="210"/>
                  </a:cubicBezTo>
                  <a:cubicBezTo>
                    <a:pt x="391" y="211"/>
                    <a:pt x="390" y="212"/>
                    <a:pt x="388" y="212"/>
                  </a:cubicBezTo>
                  <a:cubicBezTo>
                    <a:pt x="387" y="213"/>
                    <a:pt x="386" y="215"/>
                    <a:pt x="385" y="216"/>
                  </a:cubicBezTo>
                  <a:cubicBezTo>
                    <a:pt x="384" y="217"/>
                    <a:pt x="377" y="219"/>
                    <a:pt x="376" y="217"/>
                  </a:cubicBezTo>
                  <a:cubicBezTo>
                    <a:pt x="376" y="216"/>
                    <a:pt x="383" y="214"/>
                    <a:pt x="384" y="213"/>
                  </a:cubicBezTo>
                  <a:cubicBezTo>
                    <a:pt x="387" y="211"/>
                    <a:pt x="390" y="208"/>
                    <a:pt x="393" y="206"/>
                  </a:cubicBezTo>
                  <a:cubicBezTo>
                    <a:pt x="395" y="205"/>
                    <a:pt x="395" y="202"/>
                    <a:pt x="397" y="201"/>
                  </a:cubicBezTo>
                  <a:cubicBezTo>
                    <a:pt x="399" y="198"/>
                    <a:pt x="401" y="195"/>
                    <a:pt x="402" y="192"/>
                  </a:cubicBezTo>
                  <a:cubicBezTo>
                    <a:pt x="402" y="190"/>
                    <a:pt x="402" y="190"/>
                    <a:pt x="404" y="189"/>
                  </a:cubicBezTo>
                  <a:cubicBezTo>
                    <a:pt x="406" y="188"/>
                    <a:pt x="405" y="191"/>
                    <a:pt x="405" y="192"/>
                  </a:cubicBezTo>
                  <a:cubicBezTo>
                    <a:pt x="404" y="193"/>
                    <a:pt x="405" y="190"/>
                    <a:pt x="405" y="192"/>
                  </a:cubicBezTo>
                  <a:close/>
                </a:path>
              </a:pathLst>
            </a:custGeom>
            <a:solidFill>
              <a:srgbClr val="DCC7B6"/>
            </a:solid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6" name="Freeform 721"/>
            <p:cNvSpPr>
              <a:spLocks/>
            </p:cNvSpPr>
            <p:nvPr/>
          </p:nvSpPr>
          <p:spPr bwMode="auto">
            <a:xfrm>
              <a:off x="18193828" y="6226607"/>
              <a:ext cx="140127" cy="299442"/>
            </a:xfrm>
            <a:custGeom>
              <a:avLst/>
              <a:gdLst>
                <a:gd name="T0" fmla="*/ 13 w 15"/>
                <a:gd name="T1" fmla="*/ 26 h 32"/>
                <a:gd name="T2" fmla="*/ 10 w 15"/>
                <a:gd name="T3" fmla="*/ 13 h 32"/>
                <a:gd name="T4" fmla="*/ 9 w 15"/>
                <a:gd name="T5" fmla="*/ 4 h 32"/>
                <a:gd name="T6" fmla="*/ 9 w 15"/>
                <a:gd name="T7" fmla="*/ 1 h 32"/>
                <a:gd name="T8" fmla="*/ 6 w 15"/>
                <a:gd name="T9" fmla="*/ 0 h 32"/>
                <a:gd name="T10" fmla="*/ 7 w 15"/>
                <a:gd name="T11" fmla="*/ 3 h 32"/>
                <a:gd name="T12" fmla="*/ 6 w 15"/>
                <a:gd name="T13" fmla="*/ 5 h 32"/>
                <a:gd name="T14" fmla="*/ 4 w 15"/>
                <a:gd name="T15" fmla="*/ 7 h 32"/>
                <a:gd name="T16" fmla="*/ 4 w 15"/>
                <a:gd name="T17" fmla="*/ 9 h 32"/>
                <a:gd name="T18" fmla="*/ 2 w 15"/>
                <a:gd name="T19" fmla="*/ 14 h 32"/>
                <a:gd name="T20" fmla="*/ 5 w 15"/>
                <a:gd name="T21" fmla="*/ 20 h 32"/>
                <a:gd name="T22" fmla="*/ 6 w 15"/>
                <a:gd name="T23" fmla="*/ 32 h 32"/>
                <a:gd name="T24" fmla="*/ 15 w 15"/>
                <a:gd name="T25" fmla="*/ 32 h 32"/>
                <a:gd name="T26" fmla="*/ 13 w 15"/>
                <a:gd name="T27" fmla="*/ 26 h 32"/>
                <a:gd name="T28" fmla="*/ 13 w 15"/>
                <a:gd name="T29" fmla="*/ 26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5" h="32">
                  <a:moveTo>
                    <a:pt x="13" y="26"/>
                  </a:moveTo>
                  <a:cubicBezTo>
                    <a:pt x="13" y="22"/>
                    <a:pt x="9" y="17"/>
                    <a:pt x="10" y="13"/>
                  </a:cubicBezTo>
                  <a:cubicBezTo>
                    <a:pt x="11" y="10"/>
                    <a:pt x="10" y="7"/>
                    <a:pt x="9" y="4"/>
                  </a:cubicBezTo>
                  <a:cubicBezTo>
                    <a:pt x="9" y="3"/>
                    <a:pt x="9" y="2"/>
                    <a:pt x="9" y="1"/>
                  </a:cubicBezTo>
                  <a:cubicBezTo>
                    <a:pt x="9" y="0"/>
                    <a:pt x="6" y="0"/>
                    <a:pt x="6" y="0"/>
                  </a:cubicBezTo>
                  <a:cubicBezTo>
                    <a:pt x="6" y="1"/>
                    <a:pt x="7" y="2"/>
                    <a:pt x="7" y="3"/>
                  </a:cubicBezTo>
                  <a:cubicBezTo>
                    <a:pt x="8" y="4"/>
                    <a:pt x="7" y="5"/>
                    <a:pt x="6" y="5"/>
                  </a:cubicBezTo>
                  <a:cubicBezTo>
                    <a:pt x="5" y="6"/>
                    <a:pt x="4" y="5"/>
                    <a:pt x="4" y="7"/>
                  </a:cubicBezTo>
                  <a:cubicBezTo>
                    <a:pt x="4" y="8"/>
                    <a:pt x="4" y="8"/>
                    <a:pt x="4" y="9"/>
                  </a:cubicBezTo>
                  <a:cubicBezTo>
                    <a:pt x="3" y="11"/>
                    <a:pt x="3" y="13"/>
                    <a:pt x="2" y="14"/>
                  </a:cubicBezTo>
                  <a:cubicBezTo>
                    <a:pt x="0" y="15"/>
                    <a:pt x="4" y="18"/>
                    <a:pt x="5" y="20"/>
                  </a:cubicBezTo>
                  <a:cubicBezTo>
                    <a:pt x="6" y="22"/>
                    <a:pt x="4" y="32"/>
                    <a:pt x="6" y="32"/>
                  </a:cubicBezTo>
                  <a:cubicBezTo>
                    <a:pt x="9" y="32"/>
                    <a:pt x="12" y="32"/>
                    <a:pt x="15" y="32"/>
                  </a:cubicBezTo>
                  <a:cubicBezTo>
                    <a:pt x="15" y="30"/>
                    <a:pt x="14" y="28"/>
                    <a:pt x="13" y="26"/>
                  </a:cubicBezTo>
                  <a:cubicBezTo>
                    <a:pt x="13" y="24"/>
                    <a:pt x="13" y="27"/>
                    <a:pt x="13" y="2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7" name="Freeform 722"/>
            <p:cNvSpPr>
              <a:spLocks/>
            </p:cNvSpPr>
            <p:nvPr/>
          </p:nvSpPr>
          <p:spPr bwMode="auto">
            <a:xfrm>
              <a:off x="18222490" y="6516489"/>
              <a:ext cx="140127" cy="216615"/>
            </a:xfrm>
            <a:custGeom>
              <a:avLst/>
              <a:gdLst>
                <a:gd name="T0" fmla="*/ 12 w 15"/>
                <a:gd name="T1" fmla="*/ 1 h 23"/>
                <a:gd name="T2" fmla="*/ 7 w 15"/>
                <a:gd name="T3" fmla="*/ 1 h 23"/>
                <a:gd name="T4" fmla="*/ 2 w 15"/>
                <a:gd name="T5" fmla="*/ 2 h 23"/>
                <a:gd name="T6" fmla="*/ 1 w 15"/>
                <a:gd name="T7" fmla="*/ 7 h 23"/>
                <a:gd name="T8" fmla="*/ 2 w 15"/>
                <a:gd name="T9" fmla="*/ 11 h 23"/>
                <a:gd name="T10" fmla="*/ 1 w 15"/>
                <a:gd name="T11" fmla="*/ 23 h 23"/>
                <a:gd name="T12" fmla="*/ 4 w 15"/>
                <a:gd name="T13" fmla="*/ 20 h 23"/>
                <a:gd name="T14" fmla="*/ 7 w 15"/>
                <a:gd name="T15" fmla="*/ 20 h 23"/>
                <a:gd name="T16" fmla="*/ 9 w 15"/>
                <a:gd name="T17" fmla="*/ 23 h 23"/>
                <a:gd name="T18" fmla="*/ 9 w 15"/>
                <a:gd name="T19" fmla="*/ 20 h 23"/>
                <a:gd name="T20" fmla="*/ 6 w 15"/>
                <a:gd name="T21" fmla="*/ 16 h 23"/>
                <a:gd name="T22" fmla="*/ 4 w 15"/>
                <a:gd name="T23" fmla="*/ 7 h 23"/>
                <a:gd name="T24" fmla="*/ 9 w 15"/>
                <a:gd name="T25" fmla="*/ 3 h 23"/>
                <a:gd name="T26" fmla="*/ 15 w 15"/>
                <a:gd name="T27" fmla="*/ 6 h 23"/>
                <a:gd name="T28" fmla="*/ 12 w 15"/>
                <a:gd name="T29" fmla="*/ 1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5" h="23">
                  <a:moveTo>
                    <a:pt x="12" y="1"/>
                  </a:moveTo>
                  <a:cubicBezTo>
                    <a:pt x="11" y="1"/>
                    <a:pt x="9" y="1"/>
                    <a:pt x="7" y="1"/>
                  </a:cubicBezTo>
                  <a:cubicBezTo>
                    <a:pt x="5" y="1"/>
                    <a:pt x="3" y="0"/>
                    <a:pt x="2" y="2"/>
                  </a:cubicBezTo>
                  <a:cubicBezTo>
                    <a:pt x="2" y="4"/>
                    <a:pt x="1" y="5"/>
                    <a:pt x="1" y="7"/>
                  </a:cubicBezTo>
                  <a:cubicBezTo>
                    <a:pt x="1" y="8"/>
                    <a:pt x="2" y="9"/>
                    <a:pt x="2" y="11"/>
                  </a:cubicBezTo>
                  <a:cubicBezTo>
                    <a:pt x="2" y="12"/>
                    <a:pt x="0" y="23"/>
                    <a:pt x="1" y="23"/>
                  </a:cubicBezTo>
                  <a:cubicBezTo>
                    <a:pt x="3" y="22"/>
                    <a:pt x="1" y="19"/>
                    <a:pt x="4" y="20"/>
                  </a:cubicBezTo>
                  <a:cubicBezTo>
                    <a:pt x="5" y="20"/>
                    <a:pt x="7" y="19"/>
                    <a:pt x="7" y="20"/>
                  </a:cubicBezTo>
                  <a:cubicBezTo>
                    <a:pt x="8" y="20"/>
                    <a:pt x="8" y="23"/>
                    <a:pt x="9" y="23"/>
                  </a:cubicBezTo>
                  <a:cubicBezTo>
                    <a:pt x="9" y="23"/>
                    <a:pt x="9" y="20"/>
                    <a:pt x="9" y="20"/>
                  </a:cubicBezTo>
                  <a:cubicBezTo>
                    <a:pt x="9" y="18"/>
                    <a:pt x="7" y="17"/>
                    <a:pt x="6" y="16"/>
                  </a:cubicBezTo>
                  <a:cubicBezTo>
                    <a:pt x="5" y="14"/>
                    <a:pt x="2" y="9"/>
                    <a:pt x="4" y="7"/>
                  </a:cubicBezTo>
                  <a:cubicBezTo>
                    <a:pt x="7" y="5"/>
                    <a:pt x="6" y="4"/>
                    <a:pt x="9" y="3"/>
                  </a:cubicBezTo>
                  <a:cubicBezTo>
                    <a:pt x="11" y="2"/>
                    <a:pt x="14" y="4"/>
                    <a:pt x="15" y="6"/>
                  </a:cubicBezTo>
                  <a:cubicBezTo>
                    <a:pt x="14" y="4"/>
                    <a:pt x="13" y="2"/>
                    <a:pt x="1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8" name="Freeform 723"/>
            <p:cNvSpPr>
              <a:spLocks/>
            </p:cNvSpPr>
            <p:nvPr/>
          </p:nvSpPr>
          <p:spPr bwMode="auto">
            <a:xfrm>
              <a:off x="17483637" y="7153601"/>
              <a:ext cx="197453" cy="235731"/>
            </a:xfrm>
            <a:custGeom>
              <a:avLst/>
              <a:gdLst>
                <a:gd name="T0" fmla="*/ 5 w 21"/>
                <a:gd name="T1" fmla="*/ 1 h 25"/>
                <a:gd name="T2" fmla="*/ 4 w 21"/>
                <a:gd name="T3" fmla="*/ 7 h 25"/>
                <a:gd name="T4" fmla="*/ 1 w 21"/>
                <a:gd name="T5" fmla="*/ 9 h 25"/>
                <a:gd name="T6" fmla="*/ 3 w 21"/>
                <a:gd name="T7" fmla="*/ 11 h 25"/>
                <a:gd name="T8" fmla="*/ 2 w 21"/>
                <a:gd name="T9" fmla="*/ 14 h 25"/>
                <a:gd name="T10" fmla="*/ 3 w 21"/>
                <a:gd name="T11" fmla="*/ 16 h 25"/>
                <a:gd name="T12" fmla="*/ 1 w 21"/>
                <a:gd name="T13" fmla="*/ 20 h 25"/>
                <a:gd name="T14" fmla="*/ 3 w 21"/>
                <a:gd name="T15" fmla="*/ 21 h 25"/>
                <a:gd name="T16" fmla="*/ 0 w 21"/>
                <a:gd name="T17" fmla="*/ 24 h 25"/>
                <a:gd name="T18" fmla="*/ 2 w 21"/>
                <a:gd name="T19" fmla="*/ 23 h 25"/>
                <a:gd name="T20" fmla="*/ 3 w 21"/>
                <a:gd name="T21" fmla="*/ 24 h 25"/>
                <a:gd name="T22" fmla="*/ 6 w 21"/>
                <a:gd name="T23" fmla="*/ 22 h 25"/>
                <a:gd name="T24" fmla="*/ 8 w 21"/>
                <a:gd name="T25" fmla="*/ 22 h 25"/>
                <a:gd name="T26" fmla="*/ 9 w 21"/>
                <a:gd name="T27" fmla="*/ 22 h 25"/>
                <a:gd name="T28" fmla="*/ 12 w 21"/>
                <a:gd name="T29" fmla="*/ 21 h 25"/>
                <a:gd name="T30" fmla="*/ 14 w 21"/>
                <a:gd name="T31" fmla="*/ 20 h 25"/>
                <a:gd name="T32" fmla="*/ 17 w 21"/>
                <a:gd name="T33" fmla="*/ 18 h 25"/>
                <a:gd name="T34" fmla="*/ 20 w 21"/>
                <a:gd name="T35" fmla="*/ 20 h 25"/>
                <a:gd name="T36" fmla="*/ 19 w 21"/>
                <a:gd name="T37" fmla="*/ 16 h 25"/>
                <a:gd name="T38" fmla="*/ 17 w 21"/>
                <a:gd name="T39" fmla="*/ 12 h 25"/>
                <a:gd name="T40" fmla="*/ 12 w 21"/>
                <a:gd name="T41" fmla="*/ 0 h 25"/>
                <a:gd name="T42" fmla="*/ 5 w 21"/>
                <a:gd name="T43" fmla="*/ 1 h 25"/>
                <a:gd name="T44" fmla="*/ 5 w 21"/>
                <a:gd name="T45" fmla="*/ 1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1" h="25">
                  <a:moveTo>
                    <a:pt x="5" y="1"/>
                  </a:moveTo>
                  <a:cubicBezTo>
                    <a:pt x="3" y="2"/>
                    <a:pt x="2" y="6"/>
                    <a:pt x="4" y="7"/>
                  </a:cubicBezTo>
                  <a:cubicBezTo>
                    <a:pt x="7" y="10"/>
                    <a:pt x="2" y="9"/>
                    <a:pt x="1" y="9"/>
                  </a:cubicBezTo>
                  <a:cubicBezTo>
                    <a:pt x="1" y="9"/>
                    <a:pt x="3" y="11"/>
                    <a:pt x="3" y="11"/>
                  </a:cubicBezTo>
                  <a:cubicBezTo>
                    <a:pt x="3" y="13"/>
                    <a:pt x="3" y="13"/>
                    <a:pt x="2" y="14"/>
                  </a:cubicBezTo>
                  <a:cubicBezTo>
                    <a:pt x="2" y="14"/>
                    <a:pt x="3" y="15"/>
                    <a:pt x="3" y="16"/>
                  </a:cubicBezTo>
                  <a:cubicBezTo>
                    <a:pt x="2" y="17"/>
                    <a:pt x="1" y="20"/>
                    <a:pt x="1" y="20"/>
                  </a:cubicBezTo>
                  <a:cubicBezTo>
                    <a:pt x="1" y="20"/>
                    <a:pt x="3" y="20"/>
                    <a:pt x="3" y="21"/>
                  </a:cubicBezTo>
                  <a:cubicBezTo>
                    <a:pt x="3" y="21"/>
                    <a:pt x="0" y="23"/>
                    <a:pt x="0" y="24"/>
                  </a:cubicBezTo>
                  <a:cubicBezTo>
                    <a:pt x="0" y="24"/>
                    <a:pt x="1" y="23"/>
                    <a:pt x="2" y="23"/>
                  </a:cubicBezTo>
                  <a:cubicBezTo>
                    <a:pt x="2" y="23"/>
                    <a:pt x="2" y="25"/>
                    <a:pt x="3" y="24"/>
                  </a:cubicBezTo>
                  <a:cubicBezTo>
                    <a:pt x="3" y="23"/>
                    <a:pt x="5" y="22"/>
                    <a:pt x="6" y="22"/>
                  </a:cubicBezTo>
                  <a:cubicBezTo>
                    <a:pt x="7" y="21"/>
                    <a:pt x="6" y="25"/>
                    <a:pt x="8" y="22"/>
                  </a:cubicBezTo>
                  <a:cubicBezTo>
                    <a:pt x="9" y="20"/>
                    <a:pt x="8" y="21"/>
                    <a:pt x="9" y="22"/>
                  </a:cubicBezTo>
                  <a:cubicBezTo>
                    <a:pt x="9" y="22"/>
                    <a:pt x="12" y="21"/>
                    <a:pt x="12" y="21"/>
                  </a:cubicBezTo>
                  <a:cubicBezTo>
                    <a:pt x="14" y="21"/>
                    <a:pt x="13" y="20"/>
                    <a:pt x="14" y="20"/>
                  </a:cubicBezTo>
                  <a:cubicBezTo>
                    <a:pt x="16" y="20"/>
                    <a:pt x="16" y="19"/>
                    <a:pt x="17" y="18"/>
                  </a:cubicBezTo>
                  <a:cubicBezTo>
                    <a:pt x="18" y="16"/>
                    <a:pt x="19" y="19"/>
                    <a:pt x="20" y="20"/>
                  </a:cubicBezTo>
                  <a:cubicBezTo>
                    <a:pt x="21" y="20"/>
                    <a:pt x="19" y="16"/>
                    <a:pt x="19" y="16"/>
                  </a:cubicBezTo>
                  <a:cubicBezTo>
                    <a:pt x="18" y="15"/>
                    <a:pt x="17" y="14"/>
                    <a:pt x="17" y="12"/>
                  </a:cubicBezTo>
                  <a:cubicBezTo>
                    <a:pt x="17" y="7"/>
                    <a:pt x="14" y="4"/>
                    <a:pt x="12" y="0"/>
                  </a:cubicBezTo>
                  <a:cubicBezTo>
                    <a:pt x="10" y="2"/>
                    <a:pt x="8" y="1"/>
                    <a:pt x="5" y="1"/>
                  </a:cubicBezTo>
                  <a:cubicBezTo>
                    <a:pt x="5" y="2"/>
                    <a:pt x="6" y="1"/>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29" name="Freeform 724"/>
            <p:cNvSpPr>
              <a:spLocks/>
            </p:cNvSpPr>
            <p:nvPr/>
          </p:nvSpPr>
          <p:spPr bwMode="auto">
            <a:xfrm>
              <a:off x="17400836" y="6901941"/>
              <a:ext cx="299364" cy="289887"/>
            </a:xfrm>
            <a:custGeom>
              <a:avLst/>
              <a:gdLst>
                <a:gd name="T0" fmla="*/ 32 w 32"/>
                <a:gd name="T1" fmla="*/ 3 h 31"/>
                <a:gd name="T2" fmla="*/ 29 w 32"/>
                <a:gd name="T3" fmla="*/ 1 h 31"/>
                <a:gd name="T4" fmla="*/ 27 w 32"/>
                <a:gd name="T5" fmla="*/ 4 h 31"/>
                <a:gd name="T6" fmla="*/ 25 w 32"/>
                <a:gd name="T7" fmla="*/ 5 h 31"/>
                <a:gd name="T8" fmla="*/ 20 w 32"/>
                <a:gd name="T9" fmla="*/ 6 h 31"/>
                <a:gd name="T10" fmla="*/ 20 w 32"/>
                <a:gd name="T11" fmla="*/ 10 h 31"/>
                <a:gd name="T12" fmla="*/ 13 w 32"/>
                <a:gd name="T13" fmla="*/ 9 h 31"/>
                <a:gd name="T14" fmla="*/ 10 w 32"/>
                <a:gd name="T15" fmla="*/ 12 h 31"/>
                <a:gd name="T16" fmla="*/ 0 w 32"/>
                <a:gd name="T17" fmla="*/ 19 h 31"/>
                <a:gd name="T18" fmla="*/ 6 w 32"/>
                <a:gd name="T19" fmla="*/ 21 h 31"/>
                <a:gd name="T20" fmla="*/ 5 w 32"/>
                <a:gd name="T21" fmla="*/ 24 h 31"/>
                <a:gd name="T22" fmla="*/ 6 w 32"/>
                <a:gd name="T23" fmla="*/ 26 h 31"/>
                <a:gd name="T24" fmla="*/ 3 w 32"/>
                <a:gd name="T25" fmla="*/ 29 h 31"/>
                <a:gd name="T26" fmla="*/ 5 w 32"/>
                <a:gd name="T27" fmla="*/ 30 h 31"/>
                <a:gd name="T28" fmla="*/ 5 w 32"/>
                <a:gd name="T29" fmla="*/ 31 h 31"/>
                <a:gd name="T30" fmla="*/ 9 w 32"/>
                <a:gd name="T31" fmla="*/ 31 h 31"/>
                <a:gd name="T32" fmla="*/ 12 w 32"/>
                <a:gd name="T33" fmla="*/ 31 h 31"/>
                <a:gd name="T34" fmla="*/ 14 w 32"/>
                <a:gd name="T35" fmla="*/ 28 h 31"/>
                <a:gd name="T36" fmla="*/ 21 w 32"/>
                <a:gd name="T37" fmla="*/ 27 h 31"/>
                <a:gd name="T38" fmla="*/ 16 w 32"/>
                <a:gd name="T39" fmla="*/ 22 h 31"/>
                <a:gd name="T40" fmla="*/ 20 w 32"/>
                <a:gd name="T41" fmla="*/ 19 h 31"/>
                <a:gd name="T42" fmla="*/ 27 w 32"/>
                <a:gd name="T43" fmla="*/ 14 h 31"/>
                <a:gd name="T44" fmla="*/ 27 w 32"/>
                <a:gd name="T45" fmla="*/ 8 h 31"/>
                <a:gd name="T46" fmla="*/ 32 w 32"/>
                <a:gd name="T47" fmla="*/ 3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2" h="31">
                  <a:moveTo>
                    <a:pt x="32" y="3"/>
                  </a:moveTo>
                  <a:cubicBezTo>
                    <a:pt x="31" y="2"/>
                    <a:pt x="30" y="0"/>
                    <a:pt x="29" y="1"/>
                  </a:cubicBezTo>
                  <a:cubicBezTo>
                    <a:pt x="28" y="1"/>
                    <a:pt x="28" y="3"/>
                    <a:pt x="27" y="4"/>
                  </a:cubicBezTo>
                  <a:cubicBezTo>
                    <a:pt x="27" y="4"/>
                    <a:pt x="26" y="3"/>
                    <a:pt x="25" y="5"/>
                  </a:cubicBezTo>
                  <a:cubicBezTo>
                    <a:pt x="24" y="6"/>
                    <a:pt x="22" y="6"/>
                    <a:pt x="20" y="6"/>
                  </a:cubicBezTo>
                  <a:cubicBezTo>
                    <a:pt x="18" y="7"/>
                    <a:pt x="22" y="9"/>
                    <a:pt x="20" y="10"/>
                  </a:cubicBezTo>
                  <a:cubicBezTo>
                    <a:pt x="17" y="11"/>
                    <a:pt x="16" y="9"/>
                    <a:pt x="13" y="9"/>
                  </a:cubicBezTo>
                  <a:cubicBezTo>
                    <a:pt x="12" y="8"/>
                    <a:pt x="10" y="11"/>
                    <a:pt x="10" y="12"/>
                  </a:cubicBezTo>
                  <a:cubicBezTo>
                    <a:pt x="7" y="15"/>
                    <a:pt x="1" y="15"/>
                    <a:pt x="0" y="19"/>
                  </a:cubicBezTo>
                  <a:cubicBezTo>
                    <a:pt x="0" y="19"/>
                    <a:pt x="6" y="21"/>
                    <a:pt x="6" y="21"/>
                  </a:cubicBezTo>
                  <a:cubicBezTo>
                    <a:pt x="6" y="22"/>
                    <a:pt x="5" y="24"/>
                    <a:pt x="5" y="24"/>
                  </a:cubicBezTo>
                  <a:cubicBezTo>
                    <a:pt x="5" y="26"/>
                    <a:pt x="6" y="25"/>
                    <a:pt x="6" y="26"/>
                  </a:cubicBezTo>
                  <a:cubicBezTo>
                    <a:pt x="6" y="25"/>
                    <a:pt x="2" y="28"/>
                    <a:pt x="3" y="29"/>
                  </a:cubicBezTo>
                  <a:cubicBezTo>
                    <a:pt x="3" y="29"/>
                    <a:pt x="5" y="30"/>
                    <a:pt x="5" y="30"/>
                  </a:cubicBezTo>
                  <a:cubicBezTo>
                    <a:pt x="6" y="30"/>
                    <a:pt x="5" y="30"/>
                    <a:pt x="5" y="31"/>
                  </a:cubicBezTo>
                  <a:cubicBezTo>
                    <a:pt x="5" y="30"/>
                    <a:pt x="9" y="30"/>
                    <a:pt x="9" y="31"/>
                  </a:cubicBezTo>
                  <a:cubicBezTo>
                    <a:pt x="10" y="31"/>
                    <a:pt x="11" y="31"/>
                    <a:pt x="12" y="31"/>
                  </a:cubicBezTo>
                  <a:cubicBezTo>
                    <a:pt x="12" y="31"/>
                    <a:pt x="13" y="29"/>
                    <a:pt x="14" y="28"/>
                  </a:cubicBezTo>
                  <a:cubicBezTo>
                    <a:pt x="17" y="28"/>
                    <a:pt x="19" y="29"/>
                    <a:pt x="21" y="27"/>
                  </a:cubicBezTo>
                  <a:cubicBezTo>
                    <a:pt x="21" y="25"/>
                    <a:pt x="16" y="23"/>
                    <a:pt x="16" y="22"/>
                  </a:cubicBezTo>
                  <a:cubicBezTo>
                    <a:pt x="17" y="21"/>
                    <a:pt x="18" y="20"/>
                    <a:pt x="20" y="19"/>
                  </a:cubicBezTo>
                  <a:cubicBezTo>
                    <a:pt x="22" y="17"/>
                    <a:pt x="24" y="15"/>
                    <a:pt x="27" y="14"/>
                  </a:cubicBezTo>
                  <a:cubicBezTo>
                    <a:pt x="29" y="12"/>
                    <a:pt x="26" y="9"/>
                    <a:pt x="27" y="8"/>
                  </a:cubicBezTo>
                  <a:cubicBezTo>
                    <a:pt x="29" y="6"/>
                    <a:pt x="30" y="4"/>
                    <a:pt x="32"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0" name="Freeform 725"/>
            <p:cNvSpPr>
              <a:spLocks/>
            </p:cNvSpPr>
            <p:nvPr/>
          </p:nvSpPr>
          <p:spPr bwMode="auto">
            <a:xfrm>
              <a:off x="11209749" y="6162893"/>
              <a:ext cx="222932" cy="232543"/>
            </a:xfrm>
            <a:custGeom>
              <a:avLst/>
              <a:gdLst>
                <a:gd name="T0" fmla="*/ 21 w 24"/>
                <a:gd name="T1" fmla="*/ 8 h 25"/>
                <a:gd name="T2" fmla="*/ 18 w 24"/>
                <a:gd name="T3" fmla="*/ 5 h 25"/>
                <a:gd name="T4" fmla="*/ 15 w 24"/>
                <a:gd name="T5" fmla="*/ 6 h 25"/>
                <a:gd name="T6" fmla="*/ 16 w 24"/>
                <a:gd name="T7" fmla="*/ 1 h 25"/>
                <a:gd name="T8" fmla="*/ 10 w 24"/>
                <a:gd name="T9" fmla="*/ 1 h 25"/>
                <a:gd name="T10" fmla="*/ 10 w 24"/>
                <a:gd name="T11" fmla="*/ 2 h 25"/>
                <a:gd name="T12" fmla="*/ 9 w 24"/>
                <a:gd name="T13" fmla="*/ 3 h 25"/>
                <a:gd name="T14" fmla="*/ 11 w 24"/>
                <a:gd name="T15" fmla="*/ 4 h 25"/>
                <a:gd name="T16" fmla="*/ 9 w 24"/>
                <a:gd name="T17" fmla="*/ 5 h 25"/>
                <a:gd name="T18" fmla="*/ 2 w 24"/>
                <a:gd name="T19" fmla="*/ 6 h 25"/>
                <a:gd name="T20" fmla="*/ 3 w 24"/>
                <a:gd name="T21" fmla="*/ 7 h 25"/>
                <a:gd name="T22" fmla="*/ 2 w 24"/>
                <a:gd name="T23" fmla="*/ 8 h 25"/>
                <a:gd name="T24" fmla="*/ 2 w 24"/>
                <a:gd name="T25" fmla="*/ 8 h 25"/>
                <a:gd name="T26" fmla="*/ 1 w 24"/>
                <a:gd name="T27" fmla="*/ 8 h 25"/>
                <a:gd name="T28" fmla="*/ 3 w 24"/>
                <a:gd name="T29" fmla="*/ 10 h 25"/>
                <a:gd name="T30" fmla="*/ 6 w 24"/>
                <a:gd name="T31" fmla="*/ 13 h 25"/>
                <a:gd name="T32" fmla="*/ 5 w 24"/>
                <a:gd name="T33" fmla="*/ 17 h 25"/>
                <a:gd name="T34" fmla="*/ 1 w 24"/>
                <a:gd name="T35" fmla="*/ 20 h 25"/>
                <a:gd name="T36" fmla="*/ 3 w 24"/>
                <a:gd name="T37" fmla="*/ 20 h 25"/>
                <a:gd name="T38" fmla="*/ 0 w 24"/>
                <a:gd name="T39" fmla="*/ 22 h 25"/>
                <a:gd name="T40" fmla="*/ 3 w 24"/>
                <a:gd name="T41" fmla="*/ 21 h 25"/>
                <a:gd name="T42" fmla="*/ 2 w 24"/>
                <a:gd name="T43" fmla="*/ 24 h 25"/>
                <a:gd name="T44" fmla="*/ 4 w 24"/>
                <a:gd name="T45" fmla="*/ 23 h 25"/>
                <a:gd name="T46" fmla="*/ 4 w 24"/>
                <a:gd name="T47" fmla="*/ 25 h 25"/>
                <a:gd name="T48" fmla="*/ 8 w 24"/>
                <a:gd name="T49" fmla="*/ 24 h 25"/>
                <a:gd name="T50" fmla="*/ 17 w 24"/>
                <a:gd name="T51" fmla="*/ 20 h 25"/>
                <a:gd name="T52" fmla="*/ 22 w 24"/>
                <a:gd name="T53" fmla="*/ 16 h 25"/>
                <a:gd name="T54" fmla="*/ 21 w 24"/>
                <a:gd name="T55" fmla="*/ 8 h 25"/>
                <a:gd name="T56" fmla="*/ 21 w 24"/>
                <a:gd name="T57" fmla="*/ 8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24" h="25">
                  <a:moveTo>
                    <a:pt x="21" y="8"/>
                  </a:moveTo>
                  <a:cubicBezTo>
                    <a:pt x="20" y="8"/>
                    <a:pt x="19" y="5"/>
                    <a:pt x="18" y="5"/>
                  </a:cubicBezTo>
                  <a:cubicBezTo>
                    <a:pt x="16" y="6"/>
                    <a:pt x="17" y="7"/>
                    <a:pt x="15" y="6"/>
                  </a:cubicBezTo>
                  <a:cubicBezTo>
                    <a:pt x="11" y="5"/>
                    <a:pt x="15" y="3"/>
                    <a:pt x="16" y="1"/>
                  </a:cubicBezTo>
                  <a:cubicBezTo>
                    <a:pt x="14" y="1"/>
                    <a:pt x="11" y="0"/>
                    <a:pt x="10" y="1"/>
                  </a:cubicBezTo>
                  <a:cubicBezTo>
                    <a:pt x="10" y="1"/>
                    <a:pt x="12" y="1"/>
                    <a:pt x="10" y="2"/>
                  </a:cubicBezTo>
                  <a:cubicBezTo>
                    <a:pt x="10" y="2"/>
                    <a:pt x="8" y="3"/>
                    <a:pt x="9" y="3"/>
                  </a:cubicBezTo>
                  <a:cubicBezTo>
                    <a:pt x="9" y="4"/>
                    <a:pt x="11" y="3"/>
                    <a:pt x="11" y="4"/>
                  </a:cubicBezTo>
                  <a:cubicBezTo>
                    <a:pt x="12" y="5"/>
                    <a:pt x="9" y="5"/>
                    <a:pt x="9" y="5"/>
                  </a:cubicBezTo>
                  <a:cubicBezTo>
                    <a:pt x="7" y="6"/>
                    <a:pt x="3" y="5"/>
                    <a:pt x="2" y="6"/>
                  </a:cubicBezTo>
                  <a:cubicBezTo>
                    <a:pt x="2" y="6"/>
                    <a:pt x="3" y="6"/>
                    <a:pt x="3" y="7"/>
                  </a:cubicBezTo>
                  <a:cubicBezTo>
                    <a:pt x="3" y="7"/>
                    <a:pt x="1" y="7"/>
                    <a:pt x="2" y="8"/>
                  </a:cubicBezTo>
                  <a:cubicBezTo>
                    <a:pt x="2" y="8"/>
                    <a:pt x="2" y="8"/>
                    <a:pt x="2" y="8"/>
                  </a:cubicBezTo>
                  <a:cubicBezTo>
                    <a:pt x="3" y="8"/>
                    <a:pt x="1" y="8"/>
                    <a:pt x="1" y="8"/>
                  </a:cubicBezTo>
                  <a:cubicBezTo>
                    <a:pt x="1" y="9"/>
                    <a:pt x="5" y="9"/>
                    <a:pt x="3" y="10"/>
                  </a:cubicBezTo>
                  <a:cubicBezTo>
                    <a:pt x="0" y="12"/>
                    <a:pt x="4" y="13"/>
                    <a:pt x="6" y="13"/>
                  </a:cubicBezTo>
                  <a:cubicBezTo>
                    <a:pt x="7" y="13"/>
                    <a:pt x="5" y="16"/>
                    <a:pt x="5" y="17"/>
                  </a:cubicBezTo>
                  <a:cubicBezTo>
                    <a:pt x="4" y="17"/>
                    <a:pt x="2" y="21"/>
                    <a:pt x="1" y="20"/>
                  </a:cubicBezTo>
                  <a:cubicBezTo>
                    <a:pt x="1" y="20"/>
                    <a:pt x="3" y="20"/>
                    <a:pt x="3" y="20"/>
                  </a:cubicBezTo>
                  <a:cubicBezTo>
                    <a:pt x="2" y="21"/>
                    <a:pt x="1" y="20"/>
                    <a:pt x="0" y="22"/>
                  </a:cubicBezTo>
                  <a:cubicBezTo>
                    <a:pt x="0" y="22"/>
                    <a:pt x="3" y="21"/>
                    <a:pt x="3" y="21"/>
                  </a:cubicBezTo>
                  <a:cubicBezTo>
                    <a:pt x="3" y="21"/>
                    <a:pt x="2" y="23"/>
                    <a:pt x="2" y="24"/>
                  </a:cubicBezTo>
                  <a:cubicBezTo>
                    <a:pt x="2" y="24"/>
                    <a:pt x="4" y="23"/>
                    <a:pt x="4" y="23"/>
                  </a:cubicBezTo>
                  <a:cubicBezTo>
                    <a:pt x="4" y="23"/>
                    <a:pt x="4" y="24"/>
                    <a:pt x="4" y="25"/>
                  </a:cubicBezTo>
                  <a:cubicBezTo>
                    <a:pt x="5" y="25"/>
                    <a:pt x="7" y="24"/>
                    <a:pt x="8" y="24"/>
                  </a:cubicBezTo>
                  <a:cubicBezTo>
                    <a:pt x="11" y="23"/>
                    <a:pt x="14" y="20"/>
                    <a:pt x="17" y="20"/>
                  </a:cubicBezTo>
                  <a:cubicBezTo>
                    <a:pt x="21" y="20"/>
                    <a:pt x="20" y="19"/>
                    <a:pt x="22" y="16"/>
                  </a:cubicBezTo>
                  <a:cubicBezTo>
                    <a:pt x="24" y="13"/>
                    <a:pt x="21" y="11"/>
                    <a:pt x="21" y="8"/>
                  </a:cubicBezTo>
                  <a:cubicBezTo>
                    <a:pt x="20" y="8"/>
                    <a:pt x="21" y="9"/>
                    <a:pt x="21" y="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1" name="Freeform 726"/>
            <p:cNvSpPr>
              <a:spLocks/>
            </p:cNvSpPr>
            <p:nvPr/>
          </p:nvSpPr>
          <p:spPr bwMode="auto">
            <a:xfrm>
              <a:off x="11321211" y="6153340"/>
              <a:ext cx="149682" cy="92380"/>
            </a:xfrm>
            <a:custGeom>
              <a:avLst/>
              <a:gdLst>
                <a:gd name="T0" fmla="*/ 1 w 16"/>
                <a:gd name="T1" fmla="*/ 6 h 10"/>
                <a:gd name="T2" fmla="*/ 4 w 16"/>
                <a:gd name="T3" fmla="*/ 8 h 10"/>
                <a:gd name="T4" fmla="*/ 5 w 16"/>
                <a:gd name="T5" fmla="*/ 7 h 10"/>
                <a:gd name="T6" fmla="*/ 8 w 16"/>
                <a:gd name="T7" fmla="*/ 8 h 10"/>
                <a:gd name="T8" fmla="*/ 11 w 16"/>
                <a:gd name="T9" fmla="*/ 4 h 10"/>
                <a:gd name="T10" fmla="*/ 11 w 16"/>
                <a:gd name="T11" fmla="*/ 2 h 10"/>
                <a:gd name="T12" fmla="*/ 7 w 16"/>
                <a:gd name="T13" fmla="*/ 1 h 10"/>
                <a:gd name="T14" fmla="*/ 4 w 16"/>
                <a:gd name="T15" fmla="*/ 2 h 10"/>
                <a:gd name="T16" fmla="*/ 1 w 16"/>
                <a:gd name="T17" fmla="*/ 6 h 10"/>
                <a:gd name="T18" fmla="*/ 1 w 16"/>
                <a:gd name="T1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6" h="10">
                  <a:moveTo>
                    <a:pt x="1" y="6"/>
                  </a:moveTo>
                  <a:cubicBezTo>
                    <a:pt x="0" y="7"/>
                    <a:pt x="3" y="8"/>
                    <a:pt x="4" y="8"/>
                  </a:cubicBezTo>
                  <a:cubicBezTo>
                    <a:pt x="4" y="8"/>
                    <a:pt x="5" y="7"/>
                    <a:pt x="5" y="7"/>
                  </a:cubicBezTo>
                  <a:cubicBezTo>
                    <a:pt x="6" y="6"/>
                    <a:pt x="7" y="7"/>
                    <a:pt x="8" y="8"/>
                  </a:cubicBezTo>
                  <a:cubicBezTo>
                    <a:pt x="10" y="10"/>
                    <a:pt x="16" y="5"/>
                    <a:pt x="11" y="4"/>
                  </a:cubicBezTo>
                  <a:cubicBezTo>
                    <a:pt x="12" y="4"/>
                    <a:pt x="11" y="2"/>
                    <a:pt x="11" y="2"/>
                  </a:cubicBezTo>
                  <a:cubicBezTo>
                    <a:pt x="10" y="0"/>
                    <a:pt x="9" y="0"/>
                    <a:pt x="7" y="1"/>
                  </a:cubicBezTo>
                  <a:cubicBezTo>
                    <a:pt x="6" y="1"/>
                    <a:pt x="4" y="1"/>
                    <a:pt x="4" y="2"/>
                  </a:cubicBezTo>
                  <a:cubicBezTo>
                    <a:pt x="3" y="3"/>
                    <a:pt x="1" y="4"/>
                    <a:pt x="1" y="6"/>
                  </a:cubicBezTo>
                  <a:cubicBezTo>
                    <a:pt x="1" y="6"/>
                    <a:pt x="1" y="5"/>
                    <a:pt x="1"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2" name="Freeform 727"/>
            <p:cNvSpPr>
              <a:spLocks/>
            </p:cNvSpPr>
            <p:nvPr/>
          </p:nvSpPr>
          <p:spPr bwMode="auto">
            <a:xfrm>
              <a:off x="11267072" y="6854158"/>
              <a:ext cx="585987" cy="430050"/>
            </a:xfrm>
            <a:custGeom>
              <a:avLst/>
              <a:gdLst>
                <a:gd name="T0" fmla="*/ 58 w 63"/>
                <a:gd name="T1" fmla="*/ 8 h 46"/>
                <a:gd name="T2" fmla="*/ 52 w 63"/>
                <a:gd name="T3" fmla="*/ 6 h 46"/>
                <a:gd name="T4" fmla="*/ 49 w 63"/>
                <a:gd name="T5" fmla="*/ 6 h 46"/>
                <a:gd name="T6" fmla="*/ 45 w 63"/>
                <a:gd name="T7" fmla="*/ 6 h 46"/>
                <a:gd name="T8" fmla="*/ 40 w 63"/>
                <a:gd name="T9" fmla="*/ 4 h 46"/>
                <a:gd name="T10" fmla="*/ 38 w 63"/>
                <a:gd name="T11" fmla="*/ 2 h 46"/>
                <a:gd name="T12" fmla="*/ 35 w 63"/>
                <a:gd name="T13" fmla="*/ 2 h 46"/>
                <a:gd name="T14" fmla="*/ 31 w 63"/>
                <a:gd name="T15" fmla="*/ 2 h 46"/>
                <a:gd name="T16" fmla="*/ 27 w 63"/>
                <a:gd name="T17" fmla="*/ 2 h 46"/>
                <a:gd name="T18" fmla="*/ 17 w 63"/>
                <a:gd name="T19" fmla="*/ 1 h 46"/>
                <a:gd name="T20" fmla="*/ 8 w 63"/>
                <a:gd name="T21" fmla="*/ 0 h 46"/>
                <a:gd name="T22" fmla="*/ 2 w 63"/>
                <a:gd name="T23" fmla="*/ 3 h 46"/>
                <a:gd name="T24" fmla="*/ 2 w 63"/>
                <a:gd name="T25" fmla="*/ 6 h 46"/>
                <a:gd name="T26" fmla="*/ 2 w 63"/>
                <a:gd name="T27" fmla="*/ 11 h 46"/>
                <a:gd name="T28" fmla="*/ 5 w 63"/>
                <a:gd name="T29" fmla="*/ 10 h 46"/>
                <a:gd name="T30" fmla="*/ 7 w 63"/>
                <a:gd name="T31" fmla="*/ 12 h 46"/>
                <a:gd name="T32" fmla="*/ 12 w 63"/>
                <a:gd name="T33" fmla="*/ 11 h 46"/>
                <a:gd name="T34" fmla="*/ 14 w 63"/>
                <a:gd name="T35" fmla="*/ 14 h 46"/>
                <a:gd name="T36" fmla="*/ 13 w 63"/>
                <a:gd name="T37" fmla="*/ 20 h 46"/>
                <a:gd name="T38" fmla="*/ 12 w 63"/>
                <a:gd name="T39" fmla="*/ 25 h 46"/>
                <a:gd name="T40" fmla="*/ 12 w 63"/>
                <a:gd name="T41" fmla="*/ 28 h 46"/>
                <a:gd name="T42" fmla="*/ 10 w 63"/>
                <a:gd name="T43" fmla="*/ 33 h 46"/>
                <a:gd name="T44" fmla="*/ 10 w 63"/>
                <a:gd name="T45" fmla="*/ 38 h 46"/>
                <a:gd name="T46" fmla="*/ 17 w 63"/>
                <a:gd name="T47" fmla="*/ 44 h 46"/>
                <a:gd name="T48" fmla="*/ 20 w 63"/>
                <a:gd name="T49" fmla="*/ 45 h 46"/>
                <a:gd name="T50" fmla="*/ 21 w 63"/>
                <a:gd name="T51" fmla="*/ 43 h 46"/>
                <a:gd name="T52" fmla="*/ 24 w 63"/>
                <a:gd name="T53" fmla="*/ 42 h 46"/>
                <a:gd name="T54" fmla="*/ 36 w 63"/>
                <a:gd name="T55" fmla="*/ 41 h 46"/>
                <a:gd name="T56" fmla="*/ 39 w 63"/>
                <a:gd name="T57" fmla="*/ 38 h 46"/>
                <a:gd name="T58" fmla="*/ 43 w 63"/>
                <a:gd name="T59" fmla="*/ 35 h 46"/>
                <a:gd name="T60" fmla="*/ 47 w 63"/>
                <a:gd name="T61" fmla="*/ 30 h 46"/>
                <a:gd name="T62" fmla="*/ 45 w 63"/>
                <a:gd name="T63" fmla="*/ 26 h 46"/>
                <a:gd name="T64" fmla="*/ 48 w 63"/>
                <a:gd name="T65" fmla="*/ 21 h 46"/>
                <a:gd name="T66" fmla="*/ 50 w 63"/>
                <a:gd name="T67" fmla="*/ 19 h 46"/>
                <a:gd name="T68" fmla="*/ 51 w 63"/>
                <a:gd name="T69" fmla="*/ 17 h 46"/>
                <a:gd name="T70" fmla="*/ 60 w 63"/>
                <a:gd name="T71" fmla="*/ 13 h 46"/>
                <a:gd name="T72" fmla="*/ 63 w 63"/>
                <a:gd name="T73" fmla="*/ 9 h 46"/>
                <a:gd name="T74" fmla="*/ 58 w 63"/>
                <a:gd name="T75" fmla="*/ 8 h 46"/>
                <a:gd name="T76" fmla="*/ 58 w 63"/>
                <a:gd name="T77" fmla="*/ 8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63" h="46">
                  <a:moveTo>
                    <a:pt x="58" y="8"/>
                  </a:moveTo>
                  <a:cubicBezTo>
                    <a:pt x="55" y="8"/>
                    <a:pt x="54" y="7"/>
                    <a:pt x="52" y="6"/>
                  </a:cubicBezTo>
                  <a:cubicBezTo>
                    <a:pt x="51" y="5"/>
                    <a:pt x="50" y="6"/>
                    <a:pt x="49" y="6"/>
                  </a:cubicBezTo>
                  <a:cubicBezTo>
                    <a:pt x="48" y="6"/>
                    <a:pt x="46" y="6"/>
                    <a:pt x="45" y="6"/>
                  </a:cubicBezTo>
                  <a:cubicBezTo>
                    <a:pt x="43" y="5"/>
                    <a:pt x="41" y="4"/>
                    <a:pt x="40" y="4"/>
                  </a:cubicBezTo>
                  <a:cubicBezTo>
                    <a:pt x="39" y="3"/>
                    <a:pt x="39" y="3"/>
                    <a:pt x="38" y="2"/>
                  </a:cubicBezTo>
                  <a:cubicBezTo>
                    <a:pt x="37" y="3"/>
                    <a:pt x="36" y="2"/>
                    <a:pt x="35" y="2"/>
                  </a:cubicBezTo>
                  <a:cubicBezTo>
                    <a:pt x="33" y="1"/>
                    <a:pt x="32" y="2"/>
                    <a:pt x="31" y="2"/>
                  </a:cubicBezTo>
                  <a:cubicBezTo>
                    <a:pt x="29" y="2"/>
                    <a:pt x="28" y="2"/>
                    <a:pt x="27" y="2"/>
                  </a:cubicBezTo>
                  <a:cubicBezTo>
                    <a:pt x="24" y="2"/>
                    <a:pt x="21" y="1"/>
                    <a:pt x="17" y="1"/>
                  </a:cubicBezTo>
                  <a:cubicBezTo>
                    <a:pt x="15" y="1"/>
                    <a:pt x="11" y="0"/>
                    <a:pt x="8" y="0"/>
                  </a:cubicBezTo>
                  <a:cubicBezTo>
                    <a:pt x="7" y="1"/>
                    <a:pt x="4" y="2"/>
                    <a:pt x="2" y="3"/>
                  </a:cubicBezTo>
                  <a:cubicBezTo>
                    <a:pt x="0" y="4"/>
                    <a:pt x="1" y="5"/>
                    <a:pt x="2" y="6"/>
                  </a:cubicBezTo>
                  <a:cubicBezTo>
                    <a:pt x="2" y="8"/>
                    <a:pt x="2" y="9"/>
                    <a:pt x="2" y="11"/>
                  </a:cubicBezTo>
                  <a:cubicBezTo>
                    <a:pt x="3" y="11"/>
                    <a:pt x="5" y="10"/>
                    <a:pt x="5" y="10"/>
                  </a:cubicBezTo>
                  <a:cubicBezTo>
                    <a:pt x="6" y="10"/>
                    <a:pt x="5" y="12"/>
                    <a:pt x="7" y="12"/>
                  </a:cubicBezTo>
                  <a:cubicBezTo>
                    <a:pt x="9" y="12"/>
                    <a:pt x="10" y="11"/>
                    <a:pt x="12" y="11"/>
                  </a:cubicBezTo>
                  <a:cubicBezTo>
                    <a:pt x="14" y="10"/>
                    <a:pt x="16" y="13"/>
                    <a:pt x="14" y="14"/>
                  </a:cubicBezTo>
                  <a:cubicBezTo>
                    <a:pt x="12" y="16"/>
                    <a:pt x="13" y="17"/>
                    <a:pt x="13" y="20"/>
                  </a:cubicBezTo>
                  <a:cubicBezTo>
                    <a:pt x="12" y="21"/>
                    <a:pt x="13" y="24"/>
                    <a:pt x="12" y="25"/>
                  </a:cubicBezTo>
                  <a:cubicBezTo>
                    <a:pt x="9" y="25"/>
                    <a:pt x="10" y="26"/>
                    <a:pt x="12" y="28"/>
                  </a:cubicBezTo>
                  <a:cubicBezTo>
                    <a:pt x="13" y="29"/>
                    <a:pt x="10" y="31"/>
                    <a:pt x="10" y="33"/>
                  </a:cubicBezTo>
                  <a:cubicBezTo>
                    <a:pt x="12" y="35"/>
                    <a:pt x="10" y="36"/>
                    <a:pt x="10" y="38"/>
                  </a:cubicBezTo>
                  <a:cubicBezTo>
                    <a:pt x="13" y="37"/>
                    <a:pt x="15" y="42"/>
                    <a:pt x="17" y="44"/>
                  </a:cubicBezTo>
                  <a:cubicBezTo>
                    <a:pt x="17" y="45"/>
                    <a:pt x="19" y="46"/>
                    <a:pt x="20" y="45"/>
                  </a:cubicBezTo>
                  <a:cubicBezTo>
                    <a:pt x="20" y="45"/>
                    <a:pt x="21" y="44"/>
                    <a:pt x="21" y="43"/>
                  </a:cubicBezTo>
                  <a:cubicBezTo>
                    <a:pt x="22" y="43"/>
                    <a:pt x="24" y="42"/>
                    <a:pt x="24" y="42"/>
                  </a:cubicBezTo>
                  <a:cubicBezTo>
                    <a:pt x="28" y="41"/>
                    <a:pt x="32" y="42"/>
                    <a:pt x="36" y="41"/>
                  </a:cubicBezTo>
                  <a:cubicBezTo>
                    <a:pt x="37" y="40"/>
                    <a:pt x="37" y="39"/>
                    <a:pt x="39" y="38"/>
                  </a:cubicBezTo>
                  <a:cubicBezTo>
                    <a:pt x="41" y="37"/>
                    <a:pt x="42" y="36"/>
                    <a:pt x="43" y="35"/>
                  </a:cubicBezTo>
                  <a:cubicBezTo>
                    <a:pt x="44" y="32"/>
                    <a:pt x="45" y="31"/>
                    <a:pt x="47" y="30"/>
                  </a:cubicBezTo>
                  <a:cubicBezTo>
                    <a:pt x="48" y="29"/>
                    <a:pt x="46" y="27"/>
                    <a:pt x="45" y="26"/>
                  </a:cubicBezTo>
                  <a:cubicBezTo>
                    <a:pt x="45" y="25"/>
                    <a:pt x="47" y="22"/>
                    <a:pt x="48" y="21"/>
                  </a:cubicBezTo>
                  <a:cubicBezTo>
                    <a:pt x="48" y="21"/>
                    <a:pt x="49" y="20"/>
                    <a:pt x="50" y="19"/>
                  </a:cubicBezTo>
                  <a:cubicBezTo>
                    <a:pt x="50" y="19"/>
                    <a:pt x="50" y="17"/>
                    <a:pt x="51" y="17"/>
                  </a:cubicBezTo>
                  <a:cubicBezTo>
                    <a:pt x="54" y="15"/>
                    <a:pt x="57" y="14"/>
                    <a:pt x="60" y="13"/>
                  </a:cubicBezTo>
                  <a:cubicBezTo>
                    <a:pt x="61" y="12"/>
                    <a:pt x="63" y="11"/>
                    <a:pt x="63" y="9"/>
                  </a:cubicBezTo>
                  <a:cubicBezTo>
                    <a:pt x="62" y="7"/>
                    <a:pt x="60" y="9"/>
                    <a:pt x="58" y="8"/>
                  </a:cubicBezTo>
                  <a:cubicBezTo>
                    <a:pt x="55" y="8"/>
                    <a:pt x="60" y="9"/>
                    <a:pt x="58" y="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3" name="Freeform 728"/>
            <p:cNvSpPr>
              <a:spLocks/>
            </p:cNvSpPr>
            <p:nvPr/>
          </p:nvSpPr>
          <p:spPr bwMode="auto">
            <a:xfrm>
              <a:off x="11267072" y="6946541"/>
              <a:ext cx="149682" cy="283516"/>
            </a:xfrm>
            <a:custGeom>
              <a:avLst/>
              <a:gdLst>
                <a:gd name="T0" fmla="*/ 11 w 16"/>
                <a:gd name="T1" fmla="*/ 25 h 30"/>
                <a:gd name="T2" fmla="*/ 11 w 16"/>
                <a:gd name="T3" fmla="*/ 21 h 30"/>
                <a:gd name="T4" fmla="*/ 10 w 16"/>
                <a:gd name="T5" fmla="*/ 16 h 30"/>
                <a:gd name="T6" fmla="*/ 12 w 16"/>
                <a:gd name="T7" fmla="*/ 14 h 30"/>
                <a:gd name="T8" fmla="*/ 13 w 16"/>
                <a:gd name="T9" fmla="*/ 9 h 30"/>
                <a:gd name="T10" fmla="*/ 14 w 16"/>
                <a:gd name="T11" fmla="*/ 4 h 30"/>
                <a:gd name="T12" fmla="*/ 12 w 16"/>
                <a:gd name="T13" fmla="*/ 1 h 30"/>
                <a:gd name="T14" fmla="*/ 7 w 16"/>
                <a:gd name="T15" fmla="*/ 2 h 30"/>
                <a:gd name="T16" fmla="*/ 5 w 16"/>
                <a:gd name="T17" fmla="*/ 0 h 30"/>
                <a:gd name="T18" fmla="*/ 4 w 16"/>
                <a:gd name="T19" fmla="*/ 0 h 30"/>
                <a:gd name="T20" fmla="*/ 3 w 16"/>
                <a:gd name="T21" fmla="*/ 4 h 30"/>
                <a:gd name="T22" fmla="*/ 3 w 16"/>
                <a:gd name="T23" fmla="*/ 8 h 30"/>
                <a:gd name="T24" fmla="*/ 2 w 16"/>
                <a:gd name="T25" fmla="*/ 13 h 30"/>
                <a:gd name="T26" fmla="*/ 0 w 16"/>
                <a:gd name="T27" fmla="*/ 20 h 30"/>
                <a:gd name="T28" fmla="*/ 2 w 16"/>
                <a:gd name="T29" fmla="*/ 22 h 30"/>
                <a:gd name="T30" fmla="*/ 2 w 16"/>
                <a:gd name="T31" fmla="*/ 28 h 30"/>
                <a:gd name="T32" fmla="*/ 6 w 16"/>
                <a:gd name="T33" fmla="*/ 30 h 30"/>
                <a:gd name="T34" fmla="*/ 11 w 16"/>
                <a:gd name="T35" fmla="*/ 25 h 30"/>
                <a:gd name="T36" fmla="*/ 11 w 16"/>
                <a:gd name="T37" fmla="*/ 25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6" h="30">
                  <a:moveTo>
                    <a:pt x="11" y="25"/>
                  </a:moveTo>
                  <a:cubicBezTo>
                    <a:pt x="12" y="23"/>
                    <a:pt x="10" y="22"/>
                    <a:pt x="11" y="21"/>
                  </a:cubicBezTo>
                  <a:cubicBezTo>
                    <a:pt x="12" y="18"/>
                    <a:pt x="12" y="18"/>
                    <a:pt x="10" y="16"/>
                  </a:cubicBezTo>
                  <a:cubicBezTo>
                    <a:pt x="9" y="14"/>
                    <a:pt x="11" y="15"/>
                    <a:pt x="12" y="14"/>
                  </a:cubicBezTo>
                  <a:cubicBezTo>
                    <a:pt x="13" y="13"/>
                    <a:pt x="13" y="10"/>
                    <a:pt x="13" y="9"/>
                  </a:cubicBezTo>
                  <a:cubicBezTo>
                    <a:pt x="13" y="6"/>
                    <a:pt x="12" y="6"/>
                    <a:pt x="14" y="4"/>
                  </a:cubicBezTo>
                  <a:cubicBezTo>
                    <a:pt x="16" y="3"/>
                    <a:pt x="14" y="0"/>
                    <a:pt x="12" y="1"/>
                  </a:cubicBezTo>
                  <a:cubicBezTo>
                    <a:pt x="10" y="1"/>
                    <a:pt x="9" y="2"/>
                    <a:pt x="7" y="2"/>
                  </a:cubicBezTo>
                  <a:cubicBezTo>
                    <a:pt x="5" y="2"/>
                    <a:pt x="6" y="0"/>
                    <a:pt x="5" y="0"/>
                  </a:cubicBezTo>
                  <a:cubicBezTo>
                    <a:pt x="6" y="0"/>
                    <a:pt x="3" y="0"/>
                    <a:pt x="4" y="0"/>
                  </a:cubicBezTo>
                  <a:cubicBezTo>
                    <a:pt x="2" y="1"/>
                    <a:pt x="3" y="2"/>
                    <a:pt x="3" y="4"/>
                  </a:cubicBezTo>
                  <a:cubicBezTo>
                    <a:pt x="3" y="5"/>
                    <a:pt x="3" y="7"/>
                    <a:pt x="3" y="8"/>
                  </a:cubicBezTo>
                  <a:cubicBezTo>
                    <a:pt x="2" y="10"/>
                    <a:pt x="2" y="12"/>
                    <a:pt x="2" y="13"/>
                  </a:cubicBezTo>
                  <a:cubicBezTo>
                    <a:pt x="1" y="16"/>
                    <a:pt x="0" y="17"/>
                    <a:pt x="0" y="20"/>
                  </a:cubicBezTo>
                  <a:cubicBezTo>
                    <a:pt x="1" y="21"/>
                    <a:pt x="2" y="20"/>
                    <a:pt x="2" y="22"/>
                  </a:cubicBezTo>
                  <a:cubicBezTo>
                    <a:pt x="3" y="23"/>
                    <a:pt x="2" y="26"/>
                    <a:pt x="2" y="28"/>
                  </a:cubicBezTo>
                  <a:cubicBezTo>
                    <a:pt x="2" y="30"/>
                    <a:pt x="4" y="30"/>
                    <a:pt x="6" y="30"/>
                  </a:cubicBezTo>
                  <a:cubicBezTo>
                    <a:pt x="10" y="30"/>
                    <a:pt x="9" y="27"/>
                    <a:pt x="11" y="25"/>
                  </a:cubicBezTo>
                  <a:cubicBezTo>
                    <a:pt x="12" y="23"/>
                    <a:pt x="10" y="26"/>
                    <a:pt x="11" y="2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4" name="Freeform 729"/>
            <p:cNvSpPr>
              <a:spLocks/>
            </p:cNvSpPr>
            <p:nvPr/>
          </p:nvSpPr>
          <p:spPr bwMode="auto">
            <a:xfrm>
              <a:off x="13069621" y="9510902"/>
              <a:ext cx="493633" cy="825058"/>
            </a:xfrm>
            <a:custGeom>
              <a:avLst/>
              <a:gdLst>
                <a:gd name="T0" fmla="*/ 52 w 53"/>
                <a:gd name="T1" fmla="*/ 23 h 88"/>
                <a:gd name="T2" fmla="*/ 50 w 53"/>
                <a:gd name="T3" fmla="*/ 3 h 88"/>
                <a:gd name="T4" fmla="*/ 46 w 53"/>
                <a:gd name="T5" fmla="*/ 3 h 88"/>
                <a:gd name="T6" fmla="*/ 41 w 53"/>
                <a:gd name="T7" fmla="*/ 6 h 88"/>
                <a:gd name="T8" fmla="*/ 38 w 53"/>
                <a:gd name="T9" fmla="*/ 7 h 88"/>
                <a:gd name="T10" fmla="*/ 32 w 53"/>
                <a:gd name="T11" fmla="*/ 7 h 88"/>
                <a:gd name="T12" fmla="*/ 28 w 53"/>
                <a:gd name="T13" fmla="*/ 7 h 88"/>
                <a:gd name="T14" fmla="*/ 23 w 53"/>
                <a:gd name="T15" fmla="*/ 7 h 88"/>
                <a:gd name="T16" fmla="*/ 24 w 53"/>
                <a:gd name="T17" fmla="*/ 18 h 88"/>
                <a:gd name="T18" fmla="*/ 25 w 53"/>
                <a:gd name="T19" fmla="*/ 20 h 88"/>
                <a:gd name="T20" fmla="*/ 27 w 53"/>
                <a:gd name="T21" fmla="*/ 22 h 88"/>
                <a:gd name="T22" fmla="*/ 27 w 53"/>
                <a:gd name="T23" fmla="*/ 28 h 88"/>
                <a:gd name="T24" fmla="*/ 25 w 53"/>
                <a:gd name="T25" fmla="*/ 31 h 88"/>
                <a:gd name="T26" fmla="*/ 24 w 53"/>
                <a:gd name="T27" fmla="*/ 35 h 88"/>
                <a:gd name="T28" fmla="*/ 20 w 53"/>
                <a:gd name="T29" fmla="*/ 31 h 88"/>
                <a:gd name="T30" fmla="*/ 21 w 53"/>
                <a:gd name="T31" fmla="*/ 25 h 88"/>
                <a:gd name="T32" fmla="*/ 16 w 53"/>
                <a:gd name="T33" fmla="*/ 22 h 88"/>
                <a:gd name="T34" fmla="*/ 13 w 53"/>
                <a:gd name="T35" fmla="*/ 20 h 88"/>
                <a:gd name="T36" fmla="*/ 2 w 53"/>
                <a:gd name="T37" fmla="*/ 24 h 88"/>
                <a:gd name="T38" fmla="*/ 0 w 53"/>
                <a:gd name="T39" fmla="*/ 26 h 88"/>
                <a:gd name="T40" fmla="*/ 1 w 53"/>
                <a:gd name="T41" fmla="*/ 30 h 88"/>
                <a:gd name="T42" fmla="*/ 12 w 53"/>
                <a:gd name="T43" fmla="*/ 35 h 88"/>
                <a:gd name="T44" fmla="*/ 13 w 53"/>
                <a:gd name="T45" fmla="*/ 44 h 88"/>
                <a:gd name="T46" fmla="*/ 12 w 53"/>
                <a:gd name="T47" fmla="*/ 52 h 88"/>
                <a:gd name="T48" fmla="*/ 6 w 53"/>
                <a:gd name="T49" fmla="*/ 62 h 88"/>
                <a:gd name="T50" fmla="*/ 6 w 53"/>
                <a:gd name="T51" fmla="*/ 69 h 88"/>
                <a:gd name="T52" fmla="*/ 8 w 53"/>
                <a:gd name="T53" fmla="*/ 78 h 88"/>
                <a:gd name="T54" fmla="*/ 9 w 53"/>
                <a:gd name="T55" fmla="*/ 87 h 88"/>
                <a:gd name="T56" fmla="*/ 12 w 53"/>
                <a:gd name="T57" fmla="*/ 86 h 88"/>
                <a:gd name="T58" fmla="*/ 13 w 53"/>
                <a:gd name="T59" fmla="*/ 83 h 88"/>
                <a:gd name="T60" fmla="*/ 11 w 53"/>
                <a:gd name="T61" fmla="*/ 83 h 88"/>
                <a:gd name="T62" fmla="*/ 16 w 53"/>
                <a:gd name="T63" fmla="*/ 77 h 88"/>
                <a:gd name="T64" fmla="*/ 25 w 53"/>
                <a:gd name="T65" fmla="*/ 72 h 88"/>
                <a:gd name="T66" fmla="*/ 25 w 53"/>
                <a:gd name="T67" fmla="*/ 64 h 88"/>
                <a:gd name="T68" fmla="*/ 21 w 53"/>
                <a:gd name="T69" fmla="*/ 48 h 88"/>
                <a:gd name="T70" fmla="*/ 24 w 53"/>
                <a:gd name="T71" fmla="*/ 48 h 88"/>
                <a:gd name="T72" fmla="*/ 29 w 53"/>
                <a:gd name="T73" fmla="*/ 44 h 88"/>
                <a:gd name="T74" fmla="*/ 35 w 53"/>
                <a:gd name="T75" fmla="*/ 38 h 88"/>
                <a:gd name="T76" fmla="*/ 40 w 53"/>
                <a:gd name="T77" fmla="*/ 36 h 88"/>
                <a:gd name="T78" fmla="*/ 46 w 53"/>
                <a:gd name="T79" fmla="*/ 32 h 88"/>
                <a:gd name="T80" fmla="*/ 52 w 53"/>
                <a:gd name="T81" fmla="*/ 23 h 88"/>
                <a:gd name="T82" fmla="*/ 52 w 53"/>
                <a:gd name="T83" fmla="*/ 23 h 8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53" h="88">
                  <a:moveTo>
                    <a:pt x="52" y="23"/>
                  </a:moveTo>
                  <a:cubicBezTo>
                    <a:pt x="49" y="17"/>
                    <a:pt x="50" y="9"/>
                    <a:pt x="50" y="3"/>
                  </a:cubicBezTo>
                  <a:cubicBezTo>
                    <a:pt x="50" y="0"/>
                    <a:pt x="48" y="2"/>
                    <a:pt x="46" y="3"/>
                  </a:cubicBezTo>
                  <a:cubicBezTo>
                    <a:pt x="45" y="4"/>
                    <a:pt x="43" y="6"/>
                    <a:pt x="41" y="6"/>
                  </a:cubicBezTo>
                  <a:cubicBezTo>
                    <a:pt x="40" y="6"/>
                    <a:pt x="38" y="5"/>
                    <a:pt x="38" y="7"/>
                  </a:cubicBezTo>
                  <a:cubicBezTo>
                    <a:pt x="36" y="10"/>
                    <a:pt x="34" y="7"/>
                    <a:pt x="32" y="7"/>
                  </a:cubicBezTo>
                  <a:cubicBezTo>
                    <a:pt x="30" y="7"/>
                    <a:pt x="30" y="9"/>
                    <a:pt x="28" y="7"/>
                  </a:cubicBezTo>
                  <a:cubicBezTo>
                    <a:pt x="27" y="7"/>
                    <a:pt x="24" y="7"/>
                    <a:pt x="23" y="7"/>
                  </a:cubicBezTo>
                  <a:cubicBezTo>
                    <a:pt x="20" y="7"/>
                    <a:pt x="21" y="16"/>
                    <a:pt x="24" y="18"/>
                  </a:cubicBezTo>
                  <a:cubicBezTo>
                    <a:pt x="24" y="18"/>
                    <a:pt x="24" y="20"/>
                    <a:pt x="25" y="20"/>
                  </a:cubicBezTo>
                  <a:cubicBezTo>
                    <a:pt x="25" y="21"/>
                    <a:pt x="26" y="21"/>
                    <a:pt x="27" y="22"/>
                  </a:cubicBezTo>
                  <a:cubicBezTo>
                    <a:pt x="27" y="24"/>
                    <a:pt x="27" y="27"/>
                    <a:pt x="27" y="28"/>
                  </a:cubicBezTo>
                  <a:cubicBezTo>
                    <a:pt x="27" y="30"/>
                    <a:pt x="28" y="31"/>
                    <a:pt x="25" y="31"/>
                  </a:cubicBezTo>
                  <a:cubicBezTo>
                    <a:pt x="24" y="31"/>
                    <a:pt x="24" y="34"/>
                    <a:pt x="24" y="35"/>
                  </a:cubicBezTo>
                  <a:cubicBezTo>
                    <a:pt x="23" y="34"/>
                    <a:pt x="21" y="32"/>
                    <a:pt x="20" y="31"/>
                  </a:cubicBezTo>
                  <a:cubicBezTo>
                    <a:pt x="19" y="29"/>
                    <a:pt x="21" y="27"/>
                    <a:pt x="21" y="25"/>
                  </a:cubicBezTo>
                  <a:cubicBezTo>
                    <a:pt x="22" y="20"/>
                    <a:pt x="19" y="24"/>
                    <a:pt x="16" y="22"/>
                  </a:cubicBezTo>
                  <a:cubicBezTo>
                    <a:pt x="15" y="21"/>
                    <a:pt x="15" y="19"/>
                    <a:pt x="13" y="20"/>
                  </a:cubicBezTo>
                  <a:cubicBezTo>
                    <a:pt x="9" y="22"/>
                    <a:pt x="6" y="23"/>
                    <a:pt x="2" y="24"/>
                  </a:cubicBezTo>
                  <a:cubicBezTo>
                    <a:pt x="1" y="25"/>
                    <a:pt x="0" y="25"/>
                    <a:pt x="0" y="26"/>
                  </a:cubicBezTo>
                  <a:cubicBezTo>
                    <a:pt x="0" y="27"/>
                    <a:pt x="1" y="29"/>
                    <a:pt x="1" y="30"/>
                  </a:cubicBezTo>
                  <a:cubicBezTo>
                    <a:pt x="4" y="30"/>
                    <a:pt x="12" y="32"/>
                    <a:pt x="12" y="35"/>
                  </a:cubicBezTo>
                  <a:cubicBezTo>
                    <a:pt x="13" y="38"/>
                    <a:pt x="13" y="41"/>
                    <a:pt x="13" y="44"/>
                  </a:cubicBezTo>
                  <a:cubicBezTo>
                    <a:pt x="12" y="46"/>
                    <a:pt x="14" y="49"/>
                    <a:pt x="12" y="52"/>
                  </a:cubicBezTo>
                  <a:cubicBezTo>
                    <a:pt x="10" y="55"/>
                    <a:pt x="8" y="59"/>
                    <a:pt x="6" y="62"/>
                  </a:cubicBezTo>
                  <a:cubicBezTo>
                    <a:pt x="4" y="64"/>
                    <a:pt x="6" y="68"/>
                    <a:pt x="6" y="69"/>
                  </a:cubicBezTo>
                  <a:cubicBezTo>
                    <a:pt x="8" y="73"/>
                    <a:pt x="8" y="75"/>
                    <a:pt x="8" y="78"/>
                  </a:cubicBezTo>
                  <a:cubicBezTo>
                    <a:pt x="8" y="81"/>
                    <a:pt x="8" y="84"/>
                    <a:pt x="9" y="87"/>
                  </a:cubicBezTo>
                  <a:cubicBezTo>
                    <a:pt x="9" y="88"/>
                    <a:pt x="12" y="87"/>
                    <a:pt x="12" y="86"/>
                  </a:cubicBezTo>
                  <a:cubicBezTo>
                    <a:pt x="13" y="85"/>
                    <a:pt x="13" y="83"/>
                    <a:pt x="13" y="83"/>
                  </a:cubicBezTo>
                  <a:cubicBezTo>
                    <a:pt x="12" y="83"/>
                    <a:pt x="11" y="83"/>
                    <a:pt x="11" y="83"/>
                  </a:cubicBezTo>
                  <a:cubicBezTo>
                    <a:pt x="11" y="80"/>
                    <a:pt x="14" y="78"/>
                    <a:pt x="16" y="77"/>
                  </a:cubicBezTo>
                  <a:cubicBezTo>
                    <a:pt x="19" y="76"/>
                    <a:pt x="23" y="75"/>
                    <a:pt x="25" y="72"/>
                  </a:cubicBezTo>
                  <a:cubicBezTo>
                    <a:pt x="25" y="71"/>
                    <a:pt x="25" y="66"/>
                    <a:pt x="25" y="64"/>
                  </a:cubicBezTo>
                  <a:cubicBezTo>
                    <a:pt x="25" y="62"/>
                    <a:pt x="21" y="48"/>
                    <a:pt x="21" y="48"/>
                  </a:cubicBezTo>
                  <a:cubicBezTo>
                    <a:pt x="22" y="47"/>
                    <a:pt x="22" y="50"/>
                    <a:pt x="24" y="48"/>
                  </a:cubicBezTo>
                  <a:cubicBezTo>
                    <a:pt x="26" y="46"/>
                    <a:pt x="27" y="45"/>
                    <a:pt x="29" y="44"/>
                  </a:cubicBezTo>
                  <a:cubicBezTo>
                    <a:pt x="31" y="43"/>
                    <a:pt x="32" y="37"/>
                    <a:pt x="35" y="38"/>
                  </a:cubicBezTo>
                  <a:cubicBezTo>
                    <a:pt x="36" y="38"/>
                    <a:pt x="38" y="36"/>
                    <a:pt x="40" y="36"/>
                  </a:cubicBezTo>
                  <a:cubicBezTo>
                    <a:pt x="42" y="35"/>
                    <a:pt x="44" y="34"/>
                    <a:pt x="46" y="32"/>
                  </a:cubicBezTo>
                  <a:cubicBezTo>
                    <a:pt x="47" y="31"/>
                    <a:pt x="53" y="25"/>
                    <a:pt x="52" y="23"/>
                  </a:cubicBezTo>
                  <a:cubicBezTo>
                    <a:pt x="51" y="22"/>
                    <a:pt x="52" y="24"/>
                    <a:pt x="52" y="2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5" name="Freeform 730"/>
            <p:cNvSpPr>
              <a:spLocks/>
            </p:cNvSpPr>
            <p:nvPr/>
          </p:nvSpPr>
          <p:spPr bwMode="auto">
            <a:xfrm>
              <a:off x="13181086" y="9485418"/>
              <a:ext cx="149682" cy="353598"/>
            </a:xfrm>
            <a:custGeom>
              <a:avLst/>
              <a:gdLst>
                <a:gd name="T0" fmla="*/ 4 w 16"/>
                <a:gd name="T1" fmla="*/ 25 h 38"/>
                <a:gd name="T2" fmla="*/ 9 w 16"/>
                <a:gd name="T3" fmla="*/ 26 h 38"/>
                <a:gd name="T4" fmla="*/ 8 w 16"/>
                <a:gd name="T5" fmla="*/ 31 h 38"/>
                <a:gd name="T6" fmla="*/ 12 w 16"/>
                <a:gd name="T7" fmla="*/ 38 h 38"/>
                <a:gd name="T8" fmla="*/ 12 w 16"/>
                <a:gd name="T9" fmla="*/ 34 h 38"/>
                <a:gd name="T10" fmla="*/ 15 w 16"/>
                <a:gd name="T11" fmla="*/ 33 h 38"/>
                <a:gd name="T12" fmla="*/ 15 w 16"/>
                <a:gd name="T13" fmla="*/ 27 h 38"/>
                <a:gd name="T14" fmla="*/ 12 w 16"/>
                <a:gd name="T15" fmla="*/ 22 h 38"/>
                <a:gd name="T16" fmla="*/ 8 w 16"/>
                <a:gd name="T17" fmla="*/ 20 h 38"/>
                <a:gd name="T18" fmla="*/ 8 w 16"/>
                <a:gd name="T19" fmla="*/ 16 h 38"/>
                <a:gd name="T20" fmla="*/ 7 w 16"/>
                <a:gd name="T21" fmla="*/ 14 h 38"/>
                <a:gd name="T22" fmla="*/ 8 w 16"/>
                <a:gd name="T23" fmla="*/ 8 h 38"/>
                <a:gd name="T24" fmla="*/ 7 w 16"/>
                <a:gd name="T25" fmla="*/ 3 h 38"/>
                <a:gd name="T26" fmla="*/ 7 w 16"/>
                <a:gd name="T27" fmla="*/ 1 h 38"/>
                <a:gd name="T28" fmla="*/ 2 w 16"/>
                <a:gd name="T29" fmla="*/ 0 h 38"/>
                <a:gd name="T30" fmla="*/ 4 w 16"/>
                <a:gd name="T31" fmla="*/ 6 h 38"/>
                <a:gd name="T32" fmla="*/ 4 w 16"/>
                <a:gd name="T33" fmla="*/ 14 h 38"/>
                <a:gd name="T34" fmla="*/ 2 w 16"/>
                <a:gd name="T35" fmla="*/ 16 h 38"/>
                <a:gd name="T36" fmla="*/ 1 w 16"/>
                <a:gd name="T37" fmla="*/ 20 h 38"/>
                <a:gd name="T38" fmla="*/ 4 w 16"/>
                <a:gd name="T39" fmla="*/ 25 h 38"/>
                <a:gd name="T40" fmla="*/ 4 w 16"/>
                <a:gd name="T41" fmla="*/ 25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6" h="38">
                  <a:moveTo>
                    <a:pt x="4" y="25"/>
                  </a:moveTo>
                  <a:cubicBezTo>
                    <a:pt x="6" y="26"/>
                    <a:pt x="9" y="24"/>
                    <a:pt x="9" y="26"/>
                  </a:cubicBezTo>
                  <a:cubicBezTo>
                    <a:pt x="10" y="28"/>
                    <a:pt x="9" y="29"/>
                    <a:pt x="8" y="31"/>
                  </a:cubicBezTo>
                  <a:cubicBezTo>
                    <a:pt x="6" y="33"/>
                    <a:pt x="10" y="36"/>
                    <a:pt x="12" y="38"/>
                  </a:cubicBezTo>
                  <a:cubicBezTo>
                    <a:pt x="13" y="37"/>
                    <a:pt x="12" y="35"/>
                    <a:pt x="12" y="34"/>
                  </a:cubicBezTo>
                  <a:cubicBezTo>
                    <a:pt x="13" y="33"/>
                    <a:pt x="16" y="35"/>
                    <a:pt x="15" y="33"/>
                  </a:cubicBezTo>
                  <a:cubicBezTo>
                    <a:pt x="15" y="31"/>
                    <a:pt x="15" y="29"/>
                    <a:pt x="15" y="27"/>
                  </a:cubicBezTo>
                  <a:cubicBezTo>
                    <a:pt x="14" y="25"/>
                    <a:pt x="13" y="24"/>
                    <a:pt x="12" y="22"/>
                  </a:cubicBezTo>
                  <a:cubicBezTo>
                    <a:pt x="11" y="25"/>
                    <a:pt x="8" y="21"/>
                    <a:pt x="8" y="20"/>
                  </a:cubicBezTo>
                  <a:cubicBezTo>
                    <a:pt x="8" y="18"/>
                    <a:pt x="8" y="17"/>
                    <a:pt x="8" y="16"/>
                  </a:cubicBezTo>
                  <a:cubicBezTo>
                    <a:pt x="8" y="14"/>
                    <a:pt x="8" y="15"/>
                    <a:pt x="7" y="14"/>
                  </a:cubicBezTo>
                  <a:cubicBezTo>
                    <a:pt x="6" y="14"/>
                    <a:pt x="8" y="8"/>
                    <a:pt x="8" y="8"/>
                  </a:cubicBezTo>
                  <a:cubicBezTo>
                    <a:pt x="8" y="6"/>
                    <a:pt x="7" y="5"/>
                    <a:pt x="7" y="3"/>
                  </a:cubicBezTo>
                  <a:cubicBezTo>
                    <a:pt x="6" y="2"/>
                    <a:pt x="5" y="0"/>
                    <a:pt x="7" y="1"/>
                  </a:cubicBezTo>
                  <a:cubicBezTo>
                    <a:pt x="6" y="0"/>
                    <a:pt x="3" y="0"/>
                    <a:pt x="2" y="0"/>
                  </a:cubicBezTo>
                  <a:cubicBezTo>
                    <a:pt x="2" y="1"/>
                    <a:pt x="6" y="5"/>
                    <a:pt x="4" y="6"/>
                  </a:cubicBezTo>
                  <a:cubicBezTo>
                    <a:pt x="1" y="7"/>
                    <a:pt x="2" y="12"/>
                    <a:pt x="4" y="14"/>
                  </a:cubicBezTo>
                  <a:cubicBezTo>
                    <a:pt x="4" y="15"/>
                    <a:pt x="2" y="15"/>
                    <a:pt x="2" y="16"/>
                  </a:cubicBezTo>
                  <a:cubicBezTo>
                    <a:pt x="1" y="16"/>
                    <a:pt x="1" y="19"/>
                    <a:pt x="1" y="20"/>
                  </a:cubicBezTo>
                  <a:cubicBezTo>
                    <a:pt x="0" y="22"/>
                    <a:pt x="3" y="24"/>
                    <a:pt x="4" y="25"/>
                  </a:cubicBezTo>
                  <a:cubicBezTo>
                    <a:pt x="5" y="26"/>
                    <a:pt x="4" y="24"/>
                    <a:pt x="4" y="2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6" name="Freeform 731"/>
            <p:cNvSpPr>
              <a:spLocks/>
            </p:cNvSpPr>
            <p:nvPr/>
          </p:nvSpPr>
          <p:spPr bwMode="auto">
            <a:xfrm>
              <a:off x="12674715" y="9418522"/>
              <a:ext cx="560509" cy="468277"/>
            </a:xfrm>
            <a:custGeom>
              <a:avLst/>
              <a:gdLst>
                <a:gd name="T0" fmla="*/ 56 w 60"/>
                <a:gd name="T1" fmla="*/ 30 h 50"/>
                <a:gd name="T2" fmla="*/ 55 w 60"/>
                <a:gd name="T3" fmla="*/ 24 h 50"/>
                <a:gd name="T4" fmla="*/ 57 w 60"/>
                <a:gd name="T5" fmla="*/ 22 h 50"/>
                <a:gd name="T6" fmla="*/ 57 w 60"/>
                <a:gd name="T7" fmla="*/ 19 h 50"/>
                <a:gd name="T8" fmla="*/ 58 w 60"/>
                <a:gd name="T9" fmla="*/ 13 h 50"/>
                <a:gd name="T10" fmla="*/ 56 w 60"/>
                <a:gd name="T11" fmla="*/ 8 h 50"/>
                <a:gd name="T12" fmla="*/ 51 w 60"/>
                <a:gd name="T13" fmla="*/ 5 h 50"/>
                <a:gd name="T14" fmla="*/ 48 w 60"/>
                <a:gd name="T15" fmla="*/ 3 h 50"/>
                <a:gd name="T16" fmla="*/ 45 w 60"/>
                <a:gd name="T17" fmla="*/ 0 h 50"/>
                <a:gd name="T18" fmla="*/ 38 w 60"/>
                <a:gd name="T19" fmla="*/ 1 h 50"/>
                <a:gd name="T20" fmla="*/ 34 w 60"/>
                <a:gd name="T21" fmla="*/ 4 h 50"/>
                <a:gd name="T22" fmla="*/ 35 w 60"/>
                <a:gd name="T23" fmla="*/ 10 h 50"/>
                <a:gd name="T24" fmla="*/ 33 w 60"/>
                <a:gd name="T25" fmla="*/ 17 h 50"/>
                <a:gd name="T26" fmla="*/ 37 w 60"/>
                <a:gd name="T27" fmla="*/ 21 h 50"/>
                <a:gd name="T28" fmla="*/ 40 w 60"/>
                <a:gd name="T29" fmla="*/ 23 h 50"/>
                <a:gd name="T30" fmla="*/ 39 w 60"/>
                <a:gd name="T31" fmla="*/ 26 h 50"/>
                <a:gd name="T32" fmla="*/ 35 w 60"/>
                <a:gd name="T33" fmla="*/ 26 h 50"/>
                <a:gd name="T34" fmla="*/ 31 w 60"/>
                <a:gd name="T35" fmla="*/ 22 h 50"/>
                <a:gd name="T36" fmla="*/ 27 w 60"/>
                <a:gd name="T37" fmla="*/ 17 h 50"/>
                <a:gd name="T38" fmla="*/ 20 w 60"/>
                <a:gd name="T39" fmla="*/ 18 h 50"/>
                <a:gd name="T40" fmla="*/ 16 w 60"/>
                <a:gd name="T41" fmla="*/ 16 h 50"/>
                <a:gd name="T42" fmla="*/ 14 w 60"/>
                <a:gd name="T43" fmla="*/ 16 h 50"/>
                <a:gd name="T44" fmla="*/ 11 w 60"/>
                <a:gd name="T45" fmla="*/ 14 h 50"/>
                <a:gd name="T46" fmla="*/ 11 w 60"/>
                <a:gd name="T47" fmla="*/ 20 h 50"/>
                <a:gd name="T48" fmla="*/ 10 w 60"/>
                <a:gd name="T49" fmla="*/ 24 h 50"/>
                <a:gd name="T50" fmla="*/ 2 w 60"/>
                <a:gd name="T51" fmla="*/ 24 h 50"/>
                <a:gd name="T52" fmla="*/ 1 w 60"/>
                <a:gd name="T53" fmla="*/ 29 h 50"/>
                <a:gd name="T54" fmla="*/ 3 w 60"/>
                <a:gd name="T55" fmla="*/ 43 h 50"/>
                <a:gd name="T56" fmla="*/ 8 w 60"/>
                <a:gd name="T57" fmla="*/ 48 h 50"/>
                <a:gd name="T58" fmla="*/ 16 w 60"/>
                <a:gd name="T59" fmla="*/ 50 h 50"/>
                <a:gd name="T60" fmla="*/ 18 w 60"/>
                <a:gd name="T61" fmla="*/ 50 h 50"/>
                <a:gd name="T62" fmla="*/ 22 w 60"/>
                <a:gd name="T63" fmla="*/ 50 h 50"/>
                <a:gd name="T64" fmla="*/ 28 w 60"/>
                <a:gd name="T65" fmla="*/ 47 h 50"/>
                <a:gd name="T66" fmla="*/ 31 w 60"/>
                <a:gd name="T67" fmla="*/ 44 h 50"/>
                <a:gd name="T68" fmla="*/ 35 w 60"/>
                <a:gd name="T69" fmla="*/ 41 h 50"/>
                <a:gd name="T70" fmla="*/ 37 w 60"/>
                <a:gd name="T71" fmla="*/ 38 h 50"/>
                <a:gd name="T72" fmla="*/ 43 w 60"/>
                <a:gd name="T73" fmla="*/ 38 h 50"/>
                <a:gd name="T74" fmla="*/ 42 w 60"/>
                <a:gd name="T75" fmla="*/ 35 h 50"/>
                <a:gd name="T76" fmla="*/ 46 w 60"/>
                <a:gd name="T77" fmla="*/ 33 h 50"/>
                <a:gd name="T78" fmla="*/ 56 w 60"/>
                <a:gd name="T79" fmla="*/ 30 h 50"/>
                <a:gd name="T80" fmla="*/ 56 w 60"/>
                <a:gd name="T81" fmla="*/ 30 h 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60" h="50">
                  <a:moveTo>
                    <a:pt x="56" y="30"/>
                  </a:moveTo>
                  <a:cubicBezTo>
                    <a:pt x="54" y="27"/>
                    <a:pt x="56" y="27"/>
                    <a:pt x="55" y="24"/>
                  </a:cubicBezTo>
                  <a:cubicBezTo>
                    <a:pt x="55" y="23"/>
                    <a:pt x="56" y="23"/>
                    <a:pt x="57" y="22"/>
                  </a:cubicBezTo>
                  <a:cubicBezTo>
                    <a:pt x="58" y="21"/>
                    <a:pt x="57" y="20"/>
                    <a:pt x="57" y="19"/>
                  </a:cubicBezTo>
                  <a:cubicBezTo>
                    <a:pt x="56" y="17"/>
                    <a:pt x="56" y="14"/>
                    <a:pt x="58" y="13"/>
                  </a:cubicBezTo>
                  <a:cubicBezTo>
                    <a:pt x="60" y="12"/>
                    <a:pt x="57" y="9"/>
                    <a:pt x="56" y="8"/>
                  </a:cubicBezTo>
                  <a:cubicBezTo>
                    <a:pt x="55" y="6"/>
                    <a:pt x="53" y="5"/>
                    <a:pt x="51" y="5"/>
                  </a:cubicBezTo>
                  <a:cubicBezTo>
                    <a:pt x="50" y="4"/>
                    <a:pt x="49" y="3"/>
                    <a:pt x="48" y="3"/>
                  </a:cubicBezTo>
                  <a:cubicBezTo>
                    <a:pt x="47" y="2"/>
                    <a:pt x="46" y="1"/>
                    <a:pt x="45" y="0"/>
                  </a:cubicBezTo>
                  <a:cubicBezTo>
                    <a:pt x="45" y="0"/>
                    <a:pt x="39" y="1"/>
                    <a:pt x="38" y="1"/>
                  </a:cubicBezTo>
                  <a:cubicBezTo>
                    <a:pt x="36" y="1"/>
                    <a:pt x="36" y="3"/>
                    <a:pt x="34" y="4"/>
                  </a:cubicBezTo>
                  <a:cubicBezTo>
                    <a:pt x="33" y="6"/>
                    <a:pt x="34" y="9"/>
                    <a:pt x="35" y="10"/>
                  </a:cubicBezTo>
                  <a:cubicBezTo>
                    <a:pt x="35" y="13"/>
                    <a:pt x="33" y="14"/>
                    <a:pt x="33" y="17"/>
                  </a:cubicBezTo>
                  <a:cubicBezTo>
                    <a:pt x="33" y="18"/>
                    <a:pt x="35" y="21"/>
                    <a:pt x="37" y="21"/>
                  </a:cubicBezTo>
                  <a:cubicBezTo>
                    <a:pt x="39" y="21"/>
                    <a:pt x="40" y="20"/>
                    <a:pt x="40" y="23"/>
                  </a:cubicBezTo>
                  <a:cubicBezTo>
                    <a:pt x="40" y="25"/>
                    <a:pt x="40" y="26"/>
                    <a:pt x="39" y="26"/>
                  </a:cubicBezTo>
                  <a:cubicBezTo>
                    <a:pt x="37" y="27"/>
                    <a:pt x="36" y="28"/>
                    <a:pt x="35" y="26"/>
                  </a:cubicBezTo>
                  <a:cubicBezTo>
                    <a:pt x="34" y="24"/>
                    <a:pt x="33" y="22"/>
                    <a:pt x="31" y="22"/>
                  </a:cubicBezTo>
                  <a:cubicBezTo>
                    <a:pt x="29" y="21"/>
                    <a:pt x="28" y="19"/>
                    <a:pt x="27" y="17"/>
                  </a:cubicBezTo>
                  <a:cubicBezTo>
                    <a:pt x="25" y="21"/>
                    <a:pt x="23" y="19"/>
                    <a:pt x="20" y="18"/>
                  </a:cubicBezTo>
                  <a:cubicBezTo>
                    <a:pt x="18" y="18"/>
                    <a:pt x="18" y="16"/>
                    <a:pt x="16" y="16"/>
                  </a:cubicBezTo>
                  <a:cubicBezTo>
                    <a:pt x="16" y="16"/>
                    <a:pt x="15" y="17"/>
                    <a:pt x="14" y="16"/>
                  </a:cubicBezTo>
                  <a:cubicBezTo>
                    <a:pt x="13" y="16"/>
                    <a:pt x="13" y="14"/>
                    <a:pt x="11" y="14"/>
                  </a:cubicBezTo>
                  <a:cubicBezTo>
                    <a:pt x="11" y="16"/>
                    <a:pt x="11" y="18"/>
                    <a:pt x="11" y="20"/>
                  </a:cubicBezTo>
                  <a:cubicBezTo>
                    <a:pt x="11" y="22"/>
                    <a:pt x="12" y="24"/>
                    <a:pt x="10" y="24"/>
                  </a:cubicBezTo>
                  <a:cubicBezTo>
                    <a:pt x="7" y="24"/>
                    <a:pt x="4" y="24"/>
                    <a:pt x="2" y="24"/>
                  </a:cubicBezTo>
                  <a:cubicBezTo>
                    <a:pt x="1" y="24"/>
                    <a:pt x="1" y="28"/>
                    <a:pt x="1" y="29"/>
                  </a:cubicBezTo>
                  <a:cubicBezTo>
                    <a:pt x="1" y="33"/>
                    <a:pt x="0" y="40"/>
                    <a:pt x="3" y="43"/>
                  </a:cubicBezTo>
                  <a:cubicBezTo>
                    <a:pt x="4" y="44"/>
                    <a:pt x="7" y="48"/>
                    <a:pt x="8" y="48"/>
                  </a:cubicBezTo>
                  <a:cubicBezTo>
                    <a:pt x="10" y="47"/>
                    <a:pt x="19" y="47"/>
                    <a:pt x="16" y="50"/>
                  </a:cubicBezTo>
                  <a:cubicBezTo>
                    <a:pt x="18" y="50"/>
                    <a:pt x="17" y="50"/>
                    <a:pt x="18" y="50"/>
                  </a:cubicBezTo>
                  <a:cubicBezTo>
                    <a:pt x="20" y="49"/>
                    <a:pt x="21" y="50"/>
                    <a:pt x="22" y="50"/>
                  </a:cubicBezTo>
                  <a:cubicBezTo>
                    <a:pt x="25" y="50"/>
                    <a:pt x="27" y="50"/>
                    <a:pt x="28" y="47"/>
                  </a:cubicBezTo>
                  <a:cubicBezTo>
                    <a:pt x="29" y="46"/>
                    <a:pt x="30" y="45"/>
                    <a:pt x="31" y="44"/>
                  </a:cubicBezTo>
                  <a:cubicBezTo>
                    <a:pt x="32" y="43"/>
                    <a:pt x="34" y="43"/>
                    <a:pt x="35" y="41"/>
                  </a:cubicBezTo>
                  <a:cubicBezTo>
                    <a:pt x="36" y="40"/>
                    <a:pt x="36" y="39"/>
                    <a:pt x="37" y="38"/>
                  </a:cubicBezTo>
                  <a:cubicBezTo>
                    <a:pt x="39" y="38"/>
                    <a:pt x="41" y="38"/>
                    <a:pt x="43" y="38"/>
                  </a:cubicBezTo>
                  <a:cubicBezTo>
                    <a:pt x="42" y="37"/>
                    <a:pt x="42" y="35"/>
                    <a:pt x="42" y="35"/>
                  </a:cubicBezTo>
                  <a:cubicBezTo>
                    <a:pt x="44" y="34"/>
                    <a:pt x="45" y="34"/>
                    <a:pt x="46" y="33"/>
                  </a:cubicBezTo>
                  <a:cubicBezTo>
                    <a:pt x="49" y="32"/>
                    <a:pt x="53" y="31"/>
                    <a:pt x="56" y="30"/>
                  </a:cubicBezTo>
                  <a:cubicBezTo>
                    <a:pt x="55" y="29"/>
                    <a:pt x="55" y="30"/>
                    <a:pt x="56" y="3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7" name="Freeform 732"/>
            <p:cNvSpPr>
              <a:spLocks/>
            </p:cNvSpPr>
            <p:nvPr/>
          </p:nvSpPr>
          <p:spPr bwMode="auto">
            <a:xfrm>
              <a:off x="12247966" y="9839014"/>
              <a:ext cx="595542" cy="589329"/>
            </a:xfrm>
            <a:custGeom>
              <a:avLst/>
              <a:gdLst>
                <a:gd name="T0" fmla="*/ 33 w 64"/>
                <a:gd name="T1" fmla="*/ 5 h 63"/>
                <a:gd name="T2" fmla="*/ 31 w 64"/>
                <a:gd name="T3" fmla="*/ 2 h 63"/>
                <a:gd name="T4" fmla="*/ 28 w 64"/>
                <a:gd name="T5" fmla="*/ 2 h 63"/>
                <a:gd name="T6" fmla="*/ 18 w 64"/>
                <a:gd name="T7" fmla="*/ 2 h 63"/>
                <a:gd name="T8" fmla="*/ 10 w 64"/>
                <a:gd name="T9" fmla="*/ 2 h 63"/>
                <a:gd name="T10" fmla="*/ 7 w 64"/>
                <a:gd name="T11" fmla="*/ 0 h 63"/>
                <a:gd name="T12" fmla="*/ 4 w 64"/>
                <a:gd name="T13" fmla="*/ 2 h 63"/>
                <a:gd name="T14" fmla="*/ 1 w 64"/>
                <a:gd name="T15" fmla="*/ 2 h 63"/>
                <a:gd name="T16" fmla="*/ 6 w 64"/>
                <a:gd name="T17" fmla="*/ 14 h 63"/>
                <a:gd name="T18" fmla="*/ 9 w 64"/>
                <a:gd name="T19" fmla="*/ 21 h 63"/>
                <a:gd name="T20" fmla="*/ 13 w 64"/>
                <a:gd name="T21" fmla="*/ 29 h 63"/>
                <a:gd name="T22" fmla="*/ 13 w 64"/>
                <a:gd name="T23" fmla="*/ 34 h 63"/>
                <a:gd name="T24" fmla="*/ 14 w 64"/>
                <a:gd name="T25" fmla="*/ 42 h 63"/>
                <a:gd name="T26" fmla="*/ 16 w 64"/>
                <a:gd name="T27" fmla="*/ 51 h 63"/>
                <a:gd name="T28" fmla="*/ 22 w 64"/>
                <a:gd name="T29" fmla="*/ 61 h 63"/>
                <a:gd name="T30" fmla="*/ 28 w 64"/>
                <a:gd name="T31" fmla="*/ 62 h 63"/>
                <a:gd name="T32" fmla="*/ 33 w 64"/>
                <a:gd name="T33" fmla="*/ 62 h 63"/>
                <a:gd name="T34" fmla="*/ 38 w 64"/>
                <a:gd name="T35" fmla="*/ 58 h 63"/>
                <a:gd name="T36" fmla="*/ 38 w 64"/>
                <a:gd name="T37" fmla="*/ 40 h 63"/>
                <a:gd name="T38" fmla="*/ 38 w 64"/>
                <a:gd name="T39" fmla="*/ 28 h 63"/>
                <a:gd name="T40" fmla="*/ 39 w 64"/>
                <a:gd name="T41" fmla="*/ 26 h 63"/>
                <a:gd name="T42" fmla="*/ 43 w 64"/>
                <a:gd name="T43" fmla="*/ 26 h 63"/>
                <a:gd name="T44" fmla="*/ 43 w 64"/>
                <a:gd name="T45" fmla="*/ 7 h 63"/>
                <a:gd name="T46" fmla="*/ 51 w 64"/>
                <a:gd name="T47" fmla="*/ 6 h 63"/>
                <a:gd name="T48" fmla="*/ 53 w 64"/>
                <a:gd name="T49" fmla="*/ 5 h 63"/>
                <a:gd name="T50" fmla="*/ 56 w 64"/>
                <a:gd name="T51" fmla="*/ 8 h 63"/>
                <a:gd name="T52" fmla="*/ 58 w 64"/>
                <a:gd name="T53" fmla="*/ 6 h 63"/>
                <a:gd name="T54" fmla="*/ 62 w 64"/>
                <a:gd name="T55" fmla="*/ 5 h 63"/>
                <a:gd name="T56" fmla="*/ 59 w 64"/>
                <a:gd name="T57" fmla="*/ 2 h 63"/>
                <a:gd name="T58" fmla="*/ 45 w 64"/>
                <a:gd name="T59" fmla="*/ 5 h 63"/>
                <a:gd name="T60" fmla="*/ 33 w 64"/>
                <a:gd name="T61" fmla="*/ 5 h 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64" h="63">
                  <a:moveTo>
                    <a:pt x="33" y="5"/>
                  </a:moveTo>
                  <a:cubicBezTo>
                    <a:pt x="32" y="5"/>
                    <a:pt x="31" y="2"/>
                    <a:pt x="31" y="2"/>
                  </a:cubicBezTo>
                  <a:cubicBezTo>
                    <a:pt x="30" y="2"/>
                    <a:pt x="29" y="2"/>
                    <a:pt x="28" y="2"/>
                  </a:cubicBezTo>
                  <a:cubicBezTo>
                    <a:pt x="25" y="2"/>
                    <a:pt x="21" y="2"/>
                    <a:pt x="18" y="2"/>
                  </a:cubicBezTo>
                  <a:cubicBezTo>
                    <a:pt x="15" y="2"/>
                    <a:pt x="13" y="2"/>
                    <a:pt x="10" y="2"/>
                  </a:cubicBezTo>
                  <a:cubicBezTo>
                    <a:pt x="9" y="2"/>
                    <a:pt x="9" y="0"/>
                    <a:pt x="7" y="0"/>
                  </a:cubicBezTo>
                  <a:cubicBezTo>
                    <a:pt x="6" y="0"/>
                    <a:pt x="5" y="2"/>
                    <a:pt x="4" y="2"/>
                  </a:cubicBezTo>
                  <a:cubicBezTo>
                    <a:pt x="3" y="2"/>
                    <a:pt x="2" y="2"/>
                    <a:pt x="1" y="2"/>
                  </a:cubicBezTo>
                  <a:cubicBezTo>
                    <a:pt x="0" y="7"/>
                    <a:pt x="4" y="9"/>
                    <a:pt x="6" y="14"/>
                  </a:cubicBezTo>
                  <a:cubicBezTo>
                    <a:pt x="7" y="16"/>
                    <a:pt x="8" y="19"/>
                    <a:pt x="9" y="21"/>
                  </a:cubicBezTo>
                  <a:cubicBezTo>
                    <a:pt x="10" y="24"/>
                    <a:pt x="12" y="26"/>
                    <a:pt x="13" y="29"/>
                  </a:cubicBezTo>
                  <a:cubicBezTo>
                    <a:pt x="13" y="30"/>
                    <a:pt x="13" y="33"/>
                    <a:pt x="13" y="34"/>
                  </a:cubicBezTo>
                  <a:cubicBezTo>
                    <a:pt x="13" y="37"/>
                    <a:pt x="14" y="39"/>
                    <a:pt x="14" y="42"/>
                  </a:cubicBezTo>
                  <a:cubicBezTo>
                    <a:pt x="15" y="45"/>
                    <a:pt x="15" y="48"/>
                    <a:pt x="16" y="51"/>
                  </a:cubicBezTo>
                  <a:cubicBezTo>
                    <a:pt x="17" y="55"/>
                    <a:pt x="20" y="58"/>
                    <a:pt x="22" y="61"/>
                  </a:cubicBezTo>
                  <a:cubicBezTo>
                    <a:pt x="25" y="58"/>
                    <a:pt x="25" y="60"/>
                    <a:pt x="28" y="62"/>
                  </a:cubicBezTo>
                  <a:cubicBezTo>
                    <a:pt x="29" y="63"/>
                    <a:pt x="32" y="63"/>
                    <a:pt x="33" y="62"/>
                  </a:cubicBezTo>
                  <a:cubicBezTo>
                    <a:pt x="36" y="62"/>
                    <a:pt x="38" y="61"/>
                    <a:pt x="38" y="58"/>
                  </a:cubicBezTo>
                  <a:cubicBezTo>
                    <a:pt x="38" y="52"/>
                    <a:pt x="38" y="46"/>
                    <a:pt x="38" y="40"/>
                  </a:cubicBezTo>
                  <a:cubicBezTo>
                    <a:pt x="38" y="36"/>
                    <a:pt x="38" y="32"/>
                    <a:pt x="38" y="28"/>
                  </a:cubicBezTo>
                  <a:cubicBezTo>
                    <a:pt x="38" y="27"/>
                    <a:pt x="38" y="26"/>
                    <a:pt x="39" y="26"/>
                  </a:cubicBezTo>
                  <a:cubicBezTo>
                    <a:pt x="39" y="26"/>
                    <a:pt x="43" y="26"/>
                    <a:pt x="43" y="26"/>
                  </a:cubicBezTo>
                  <a:cubicBezTo>
                    <a:pt x="43" y="20"/>
                    <a:pt x="43" y="13"/>
                    <a:pt x="43" y="7"/>
                  </a:cubicBezTo>
                  <a:cubicBezTo>
                    <a:pt x="46" y="8"/>
                    <a:pt x="48" y="6"/>
                    <a:pt x="51" y="6"/>
                  </a:cubicBezTo>
                  <a:cubicBezTo>
                    <a:pt x="51" y="5"/>
                    <a:pt x="52" y="5"/>
                    <a:pt x="53" y="5"/>
                  </a:cubicBezTo>
                  <a:cubicBezTo>
                    <a:pt x="53" y="5"/>
                    <a:pt x="55" y="8"/>
                    <a:pt x="56" y="8"/>
                  </a:cubicBezTo>
                  <a:cubicBezTo>
                    <a:pt x="57" y="7"/>
                    <a:pt x="56" y="6"/>
                    <a:pt x="58" y="6"/>
                  </a:cubicBezTo>
                  <a:cubicBezTo>
                    <a:pt x="59" y="6"/>
                    <a:pt x="60" y="5"/>
                    <a:pt x="62" y="5"/>
                  </a:cubicBezTo>
                  <a:cubicBezTo>
                    <a:pt x="64" y="4"/>
                    <a:pt x="60" y="2"/>
                    <a:pt x="59" y="2"/>
                  </a:cubicBezTo>
                  <a:cubicBezTo>
                    <a:pt x="54" y="2"/>
                    <a:pt x="50" y="5"/>
                    <a:pt x="45" y="5"/>
                  </a:cubicBezTo>
                  <a:cubicBezTo>
                    <a:pt x="41" y="5"/>
                    <a:pt x="37" y="5"/>
                    <a:pt x="33"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8" name="Freeform 733"/>
            <p:cNvSpPr>
              <a:spLocks/>
            </p:cNvSpPr>
            <p:nvPr/>
          </p:nvSpPr>
          <p:spPr bwMode="auto">
            <a:xfrm>
              <a:off x="12263888" y="8781415"/>
              <a:ext cx="850321" cy="888769"/>
            </a:xfrm>
            <a:custGeom>
              <a:avLst/>
              <a:gdLst>
                <a:gd name="T0" fmla="*/ 89 w 91"/>
                <a:gd name="T1" fmla="*/ 10 h 95"/>
                <a:gd name="T2" fmla="*/ 83 w 91"/>
                <a:gd name="T3" fmla="*/ 4 h 95"/>
                <a:gd name="T4" fmla="*/ 77 w 91"/>
                <a:gd name="T5" fmla="*/ 6 h 95"/>
                <a:gd name="T6" fmla="*/ 72 w 91"/>
                <a:gd name="T7" fmla="*/ 1 h 95"/>
                <a:gd name="T8" fmla="*/ 65 w 91"/>
                <a:gd name="T9" fmla="*/ 1 h 95"/>
                <a:gd name="T10" fmla="*/ 57 w 91"/>
                <a:gd name="T11" fmla="*/ 2 h 95"/>
                <a:gd name="T12" fmla="*/ 48 w 91"/>
                <a:gd name="T13" fmla="*/ 6 h 95"/>
                <a:gd name="T14" fmla="*/ 35 w 91"/>
                <a:gd name="T15" fmla="*/ 2 h 95"/>
                <a:gd name="T16" fmla="*/ 30 w 91"/>
                <a:gd name="T17" fmla="*/ 12 h 95"/>
                <a:gd name="T18" fmla="*/ 19 w 91"/>
                <a:gd name="T19" fmla="*/ 35 h 95"/>
                <a:gd name="T20" fmla="*/ 17 w 91"/>
                <a:gd name="T21" fmla="*/ 48 h 95"/>
                <a:gd name="T22" fmla="*/ 10 w 91"/>
                <a:gd name="T23" fmla="*/ 49 h 95"/>
                <a:gd name="T24" fmla="*/ 2 w 91"/>
                <a:gd name="T25" fmla="*/ 55 h 95"/>
                <a:gd name="T26" fmla="*/ 1 w 91"/>
                <a:gd name="T27" fmla="*/ 59 h 95"/>
                <a:gd name="T28" fmla="*/ 18 w 91"/>
                <a:gd name="T29" fmla="*/ 57 h 95"/>
                <a:gd name="T30" fmla="*/ 26 w 91"/>
                <a:gd name="T31" fmla="*/ 68 h 95"/>
                <a:gd name="T32" fmla="*/ 35 w 91"/>
                <a:gd name="T33" fmla="*/ 63 h 95"/>
                <a:gd name="T34" fmla="*/ 41 w 91"/>
                <a:gd name="T35" fmla="*/ 64 h 95"/>
                <a:gd name="T36" fmla="*/ 46 w 91"/>
                <a:gd name="T37" fmla="*/ 70 h 95"/>
                <a:gd name="T38" fmla="*/ 47 w 91"/>
                <a:gd name="T39" fmla="*/ 78 h 95"/>
                <a:gd name="T40" fmla="*/ 53 w 91"/>
                <a:gd name="T41" fmla="*/ 82 h 95"/>
                <a:gd name="T42" fmla="*/ 60 w 91"/>
                <a:gd name="T43" fmla="*/ 84 h 95"/>
                <a:gd name="T44" fmla="*/ 66 w 91"/>
                <a:gd name="T45" fmla="*/ 87 h 95"/>
                <a:gd name="T46" fmla="*/ 76 w 91"/>
                <a:gd name="T47" fmla="*/ 90 h 95"/>
                <a:gd name="T48" fmla="*/ 84 w 91"/>
                <a:gd name="T49" fmla="*/ 94 h 95"/>
                <a:gd name="T50" fmla="*/ 77 w 91"/>
                <a:gd name="T51" fmla="*/ 85 h 95"/>
                <a:gd name="T52" fmla="*/ 78 w 91"/>
                <a:gd name="T53" fmla="*/ 73 h 95"/>
                <a:gd name="T54" fmla="*/ 80 w 91"/>
                <a:gd name="T55" fmla="*/ 70 h 95"/>
                <a:gd name="T56" fmla="*/ 84 w 91"/>
                <a:gd name="T57" fmla="*/ 63 h 95"/>
                <a:gd name="T58" fmla="*/ 81 w 91"/>
                <a:gd name="T59" fmla="*/ 55 h 95"/>
                <a:gd name="T60" fmla="*/ 81 w 91"/>
                <a:gd name="T61" fmla="*/ 45 h 95"/>
                <a:gd name="T62" fmla="*/ 83 w 91"/>
                <a:gd name="T63" fmla="*/ 28 h 95"/>
                <a:gd name="T64" fmla="*/ 90 w 91"/>
                <a:gd name="T65" fmla="*/ 18 h 95"/>
                <a:gd name="T66" fmla="*/ 90 w 91"/>
                <a:gd name="T67" fmla="*/ 15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91" h="95">
                  <a:moveTo>
                    <a:pt x="90" y="15"/>
                  </a:moveTo>
                  <a:cubicBezTo>
                    <a:pt x="89" y="14"/>
                    <a:pt x="89" y="12"/>
                    <a:pt x="89" y="10"/>
                  </a:cubicBezTo>
                  <a:cubicBezTo>
                    <a:pt x="89" y="9"/>
                    <a:pt x="87" y="8"/>
                    <a:pt x="86" y="7"/>
                  </a:cubicBezTo>
                  <a:cubicBezTo>
                    <a:pt x="86" y="6"/>
                    <a:pt x="84" y="4"/>
                    <a:pt x="83" y="4"/>
                  </a:cubicBezTo>
                  <a:cubicBezTo>
                    <a:pt x="82" y="4"/>
                    <a:pt x="82" y="6"/>
                    <a:pt x="80" y="5"/>
                  </a:cubicBezTo>
                  <a:cubicBezTo>
                    <a:pt x="78" y="4"/>
                    <a:pt x="79" y="5"/>
                    <a:pt x="77" y="6"/>
                  </a:cubicBezTo>
                  <a:cubicBezTo>
                    <a:pt x="77" y="6"/>
                    <a:pt x="75" y="5"/>
                    <a:pt x="75" y="4"/>
                  </a:cubicBezTo>
                  <a:cubicBezTo>
                    <a:pt x="74" y="3"/>
                    <a:pt x="73" y="2"/>
                    <a:pt x="72" y="1"/>
                  </a:cubicBezTo>
                  <a:cubicBezTo>
                    <a:pt x="71" y="0"/>
                    <a:pt x="70" y="2"/>
                    <a:pt x="69" y="2"/>
                  </a:cubicBezTo>
                  <a:cubicBezTo>
                    <a:pt x="68" y="3"/>
                    <a:pt x="66" y="2"/>
                    <a:pt x="65" y="1"/>
                  </a:cubicBezTo>
                  <a:cubicBezTo>
                    <a:pt x="63" y="0"/>
                    <a:pt x="63" y="1"/>
                    <a:pt x="61" y="2"/>
                  </a:cubicBezTo>
                  <a:cubicBezTo>
                    <a:pt x="60" y="3"/>
                    <a:pt x="58" y="2"/>
                    <a:pt x="57" y="2"/>
                  </a:cubicBezTo>
                  <a:cubicBezTo>
                    <a:pt x="56" y="3"/>
                    <a:pt x="53" y="3"/>
                    <a:pt x="52" y="3"/>
                  </a:cubicBezTo>
                  <a:cubicBezTo>
                    <a:pt x="49" y="1"/>
                    <a:pt x="51" y="6"/>
                    <a:pt x="48" y="6"/>
                  </a:cubicBezTo>
                  <a:cubicBezTo>
                    <a:pt x="46" y="7"/>
                    <a:pt x="42" y="6"/>
                    <a:pt x="40" y="5"/>
                  </a:cubicBezTo>
                  <a:cubicBezTo>
                    <a:pt x="38" y="4"/>
                    <a:pt x="37" y="2"/>
                    <a:pt x="35" y="2"/>
                  </a:cubicBezTo>
                  <a:cubicBezTo>
                    <a:pt x="34" y="1"/>
                    <a:pt x="32" y="3"/>
                    <a:pt x="31" y="4"/>
                  </a:cubicBezTo>
                  <a:cubicBezTo>
                    <a:pt x="29" y="6"/>
                    <a:pt x="31" y="9"/>
                    <a:pt x="30" y="12"/>
                  </a:cubicBezTo>
                  <a:cubicBezTo>
                    <a:pt x="27" y="17"/>
                    <a:pt x="27" y="23"/>
                    <a:pt x="24" y="27"/>
                  </a:cubicBezTo>
                  <a:cubicBezTo>
                    <a:pt x="22" y="30"/>
                    <a:pt x="21" y="32"/>
                    <a:pt x="19" y="35"/>
                  </a:cubicBezTo>
                  <a:cubicBezTo>
                    <a:pt x="18" y="37"/>
                    <a:pt x="18" y="39"/>
                    <a:pt x="18" y="41"/>
                  </a:cubicBezTo>
                  <a:cubicBezTo>
                    <a:pt x="18" y="44"/>
                    <a:pt x="19" y="46"/>
                    <a:pt x="17" y="48"/>
                  </a:cubicBezTo>
                  <a:cubicBezTo>
                    <a:pt x="16" y="48"/>
                    <a:pt x="11" y="51"/>
                    <a:pt x="11" y="51"/>
                  </a:cubicBezTo>
                  <a:cubicBezTo>
                    <a:pt x="10" y="51"/>
                    <a:pt x="12" y="48"/>
                    <a:pt x="10" y="49"/>
                  </a:cubicBezTo>
                  <a:cubicBezTo>
                    <a:pt x="7" y="51"/>
                    <a:pt x="7" y="53"/>
                    <a:pt x="5" y="50"/>
                  </a:cubicBezTo>
                  <a:cubicBezTo>
                    <a:pt x="4" y="51"/>
                    <a:pt x="2" y="53"/>
                    <a:pt x="2" y="55"/>
                  </a:cubicBezTo>
                  <a:cubicBezTo>
                    <a:pt x="2" y="55"/>
                    <a:pt x="2" y="56"/>
                    <a:pt x="1" y="56"/>
                  </a:cubicBezTo>
                  <a:cubicBezTo>
                    <a:pt x="0" y="57"/>
                    <a:pt x="1" y="58"/>
                    <a:pt x="1" y="59"/>
                  </a:cubicBezTo>
                  <a:cubicBezTo>
                    <a:pt x="5" y="56"/>
                    <a:pt x="8" y="57"/>
                    <a:pt x="13" y="57"/>
                  </a:cubicBezTo>
                  <a:cubicBezTo>
                    <a:pt x="15" y="57"/>
                    <a:pt x="16" y="57"/>
                    <a:pt x="18" y="57"/>
                  </a:cubicBezTo>
                  <a:cubicBezTo>
                    <a:pt x="20" y="57"/>
                    <a:pt x="21" y="60"/>
                    <a:pt x="22" y="62"/>
                  </a:cubicBezTo>
                  <a:cubicBezTo>
                    <a:pt x="23" y="64"/>
                    <a:pt x="24" y="67"/>
                    <a:pt x="26" y="68"/>
                  </a:cubicBezTo>
                  <a:cubicBezTo>
                    <a:pt x="27" y="69"/>
                    <a:pt x="31" y="68"/>
                    <a:pt x="33" y="67"/>
                  </a:cubicBezTo>
                  <a:cubicBezTo>
                    <a:pt x="34" y="67"/>
                    <a:pt x="34" y="64"/>
                    <a:pt x="35" y="63"/>
                  </a:cubicBezTo>
                  <a:cubicBezTo>
                    <a:pt x="35" y="61"/>
                    <a:pt x="38" y="62"/>
                    <a:pt x="39" y="62"/>
                  </a:cubicBezTo>
                  <a:cubicBezTo>
                    <a:pt x="39" y="64"/>
                    <a:pt x="39" y="64"/>
                    <a:pt x="41" y="64"/>
                  </a:cubicBezTo>
                  <a:cubicBezTo>
                    <a:pt x="42" y="64"/>
                    <a:pt x="45" y="63"/>
                    <a:pt x="45" y="65"/>
                  </a:cubicBezTo>
                  <a:cubicBezTo>
                    <a:pt x="45" y="67"/>
                    <a:pt x="46" y="68"/>
                    <a:pt x="46" y="70"/>
                  </a:cubicBezTo>
                  <a:cubicBezTo>
                    <a:pt x="46" y="71"/>
                    <a:pt x="46" y="72"/>
                    <a:pt x="45" y="74"/>
                  </a:cubicBezTo>
                  <a:cubicBezTo>
                    <a:pt x="45" y="75"/>
                    <a:pt x="46" y="77"/>
                    <a:pt x="47" y="78"/>
                  </a:cubicBezTo>
                  <a:cubicBezTo>
                    <a:pt x="48" y="79"/>
                    <a:pt x="47" y="81"/>
                    <a:pt x="47" y="82"/>
                  </a:cubicBezTo>
                  <a:cubicBezTo>
                    <a:pt x="47" y="85"/>
                    <a:pt x="52" y="82"/>
                    <a:pt x="53" y="82"/>
                  </a:cubicBezTo>
                  <a:cubicBezTo>
                    <a:pt x="55" y="82"/>
                    <a:pt x="56" y="82"/>
                    <a:pt x="57" y="83"/>
                  </a:cubicBezTo>
                  <a:cubicBezTo>
                    <a:pt x="59" y="85"/>
                    <a:pt x="58" y="84"/>
                    <a:pt x="60" y="84"/>
                  </a:cubicBezTo>
                  <a:cubicBezTo>
                    <a:pt x="62" y="84"/>
                    <a:pt x="62" y="85"/>
                    <a:pt x="63" y="86"/>
                  </a:cubicBezTo>
                  <a:cubicBezTo>
                    <a:pt x="64" y="86"/>
                    <a:pt x="65" y="87"/>
                    <a:pt x="66" y="87"/>
                  </a:cubicBezTo>
                  <a:cubicBezTo>
                    <a:pt x="69" y="88"/>
                    <a:pt x="70" y="88"/>
                    <a:pt x="71" y="85"/>
                  </a:cubicBezTo>
                  <a:cubicBezTo>
                    <a:pt x="72" y="88"/>
                    <a:pt x="73" y="89"/>
                    <a:pt x="76" y="90"/>
                  </a:cubicBezTo>
                  <a:cubicBezTo>
                    <a:pt x="78" y="91"/>
                    <a:pt x="78" y="94"/>
                    <a:pt x="80" y="95"/>
                  </a:cubicBezTo>
                  <a:cubicBezTo>
                    <a:pt x="80" y="95"/>
                    <a:pt x="84" y="94"/>
                    <a:pt x="84" y="94"/>
                  </a:cubicBezTo>
                  <a:cubicBezTo>
                    <a:pt x="84" y="92"/>
                    <a:pt x="85" y="88"/>
                    <a:pt x="83" y="89"/>
                  </a:cubicBezTo>
                  <a:cubicBezTo>
                    <a:pt x="80" y="90"/>
                    <a:pt x="78" y="88"/>
                    <a:pt x="77" y="85"/>
                  </a:cubicBezTo>
                  <a:cubicBezTo>
                    <a:pt x="77" y="83"/>
                    <a:pt x="79" y="80"/>
                    <a:pt x="78" y="77"/>
                  </a:cubicBezTo>
                  <a:cubicBezTo>
                    <a:pt x="78" y="76"/>
                    <a:pt x="77" y="74"/>
                    <a:pt x="78" y="73"/>
                  </a:cubicBezTo>
                  <a:cubicBezTo>
                    <a:pt x="78" y="73"/>
                    <a:pt x="78" y="72"/>
                    <a:pt x="79" y="72"/>
                  </a:cubicBezTo>
                  <a:cubicBezTo>
                    <a:pt x="80" y="72"/>
                    <a:pt x="79" y="70"/>
                    <a:pt x="80" y="70"/>
                  </a:cubicBezTo>
                  <a:cubicBezTo>
                    <a:pt x="81" y="68"/>
                    <a:pt x="86" y="68"/>
                    <a:pt x="87" y="68"/>
                  </a:cubicBezTo>
                  <a:cubicBezTo>
                    <a:pt x="85" y="67"/>
                    <a:pt x="86" y="64"/>
                    <a:pt x="84" y="63"/>
                  </a:cubicBezTo>
                  <a:cubicBezTo>
                    <a:pt x="83" y="62"/>
                    <a:pt x="82" y="61"/>
                    <a:pt x="82" y="60"/>
                  </a:cubicBezTo>
                  <a:cubicBezTo>
                    <a:pt x="82" y="58"/>
                    <a:pt x="82" y="56"/>
                    <a:pt x="81" y="55"/>
                  </a:cubicBezTo>
                  <a:cubicBezTo>
                    <a:pt x="81" y="53"/>
                    <a:pt x="80" y="52"/>
                    <a:pt x="80" y="50"/>
                  </a:cubicBezTo>
                  <a:cubicBezTo>
                    <a:pt x="80" y="49"/>
                    <a:pt x="80" y="44"/>
                    <a:pt x="81" y="45"/>
                  </a:cubicBezTo>
                  <a:cubicBezTo>
                    <a:pt x="80" y="41"/>
                    <a:pt x="80" y="39"/>
                    <a:pt x="82" y="35"/>
                  </a:cubicBezTo>
                  <a:cubicBezTo>
                    <a:pt x="83" y="32"/>
                    <a:pt x="83" y="31"/>
                    <a:pt x="83" y="28"/>
                  </a:cubicBezTo>
                  <a:cubicBezTo>
                    <a:pt x="83" y="25"/>
                    <a:pt x="85" y="23"/>
                    <a:pt x="87" y="21"/>
                  </a:cubicBezTo>
                  <a:cubicBezTo>
                    <a:pt x="88" y="20"/>
                    <a:pt x="89" y="19"/>
                    <a:pt x="90" y="18"/>
                  </a:cubicBezTo>
                  <a:cubicBezTo>
                    <a:pt x="91" y="17"/>
                    <a:pt x="91" y="17"/>
                    <a:pt x="90" y="15"/>
                  </a:cubicBezTo>
                  <a:cubicBezTo>
                    <a:pt x="89" y="15"/>
                    <a:pt x="91" y="16"/>
                    <a:pt x="90" y="1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39" name="Freeform 734"/>
            <p:cNvSpPr>
              <a:spLocks/>
            </p:cNvSpPr>
            <p:nvPr/>
          </p:nvSpPr>
          <p:spPr bwMode="auto">
            <a:xfrm>
              <a:off x="12254333" y="9307030"/>
              <a:ext cx="525479" cy="589329"/>
            </a:xfrm>
            <a:custGeom>
              <a:avLst/>
              <a:gdLst>
                <a:gd name="T0" fmla="*/ 51 w 56"/>
                <a:gd name="T1" fmla="*/ 27 h 63"/>
                <a:gd name="T2" fmla="*/ 48 w 56"/>
                <a:gd name="T3" fmla="*/ 26 h 63"/>
                <a:gd name="T4" fmla="*/ 47 w 56"/>
                <a:gd name="T5" fmla="*/ 21 h 63"/>
                <a:gd name="T6" fmla="*/ 46 w 56"/>
                <a:gd name="T7" fmla="*/ 12 h 63"/>
                <a:gd name="T8" fmla="*/ 46 w 56"/>
                <a:gd name="T9" fmla="*/ 8 h 63"/>
                <a:gd name="T10" fmla="*/ 43 w 56"/>
                <a:gd name="T11" fmla="*/ 8 h 63"/>
                <a:gd name="T12" fmla="*/ 40 w 56"/>
                <a:gd name="T13" fmla="*/ 6 h 63"/>
                <a:gd name="T14" fmla="*/ 35 w 56"/>
                <a:gd name="T15" fmla="*/ 8 h 63"/>
                <a:gd name="T16" fmla="*/ 34 w 56"/>
                <a:gd name="T17" fmla="*/ 11 h 63"/>
                <a:gd name="T18" fmla="*/ 29 w 56"/>
                <a:gd name="T19" fmla="*/ 12 h 63"/>
                <a:gd name="T20" fmla="*/ 18 w 56"/>
                <a:gd name="T21" fmla="*/ 1 h 63"/>
                <a:gd name="T22" fmla="*/ 3 w 56"/>
                <a:gd name="T23" fmla="*/ 2 h 63"/>
                <a:gd name="T24" fmla="*/ 6 w 56"/>
                <a:gd name="T25" fmla="*/ 12 h 63"/>
                <a:gd name="T26" fmla="*/ 6 w 56"/>
                <a:gd name="T27" fmla="*/ 16 h 63"/>
                <a:gd name="T28" fmla="*/ 6 w 56"/>
                <a:gd name="T29" fmla="*/ 20 h 63"/>
                <a:gd name="T30" fmla="*/ 8 w 56"/>
                <a:gd name="T31" fmla="*/ 33 h 63"/>
                <a:gd name="T32" fmla="*/ 3 w 56"/>
                <a:gd name="T33" fmla="*/ 41 h 63"/>
                <a:gd name="T34" fmla="*/ 0 w 56"/>
                <a:gd name="T35" fmla="*/ 50 h 63"/>
                <a:gd name="T36" fmla="*/ 0 w 56"/>
                <a:gd name="T37" fmla="*/ 55 h 63"/>
                <a:gd name="T38" fmla="*/ 0 w 56"/>
                <a:gd name="T39" fmla="*/ 59 h 63"/>
                <a:gd name="T40" fmla="*/ 3 w 56"/>
                <a:gd name="T41" fmla="*/ 59 h 63"/>
                <a:gd name="T42" fmla="*/ 8 w 56"/>
                <a:gd name="T43" fmla="*/ 58 h 63"/>
                <a:gd name="T44" fmla="*/ 9 w 56"/>
                <a:gd name="T45" fmla="*/ 59 h 63"/>
                <a:gd name="T46" fmla="*/ 16 w 56"/>
                <a:gd name="T47" fmla="*/ 59 h 63"/>
                <a:gd name="T48" fmla="*/ 25 w 56"/>
                <a:gd name="T49" fmla="*/ 59 h 63"/>
                <a:gd name="T50" fmla="*/ 30 w 56"/>
                <a:gd name="T51" fmla="*/ 59 h 63"/>
                <a:gd name="T52" fmla="*/ 39 w 56"/>
                <a:gd name="T53" fmla="*/ 62 h 63"/>
                <a:gd name="T54" fmla="*/ 53 w 56"/>
                <a:gd name="T55" fmla="*/ 60 h 63"/>
                <a:gd name="T56" fmla="*/ 46 w 56"/>
                <a:gd name="T57" fmla="*/ 51 h 63"/>
                <a:gd name="T58" fmla="*/ 46 w 56"/>
                <a:gd name="T59" fmla="*/ 37 h 63"/>
                <a:gd name="T60" fmla="*/ 56 w 56"/>
                <a:gd name="T61" fmla="*/ 35 h 63"/>
                <a:gd name="T62" fmla="*/ 56 w 56"/>
                <a:gd name="T63" fmla="*/ 27 h 63"/>
                <a:gd name="T64" fmla="*/ 51 w 56"/>
                <a:gd name="T65" fmla="*/ 27 h 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56" h="63">
                  <a:moveTo>
                    <a:pt x="51" y="27"/>
                  </a:moveTo>
                  <a:cubicBezTo>
                    <a:pt x="49" y="27"/>
                    <a:pt x="48" y="28"/>
                    <a:pt x="48" y="26"/>
                  </a:cubicBezTo>
                  <a:cubicBezTo>
                    <a:pt x="48" y="24"/>
                    <a:pt x="48" y="23"/>
                    <a:pt x="47" y="21"/>
                  </a:cubicBezTo>
                  <a:cubicBezTo>
                    <a:pt x="45" y="18"/>
                    <a:pt x="48" y="15"/>
                    <a:pt x="46" y="12"/>
                  </a:cubicBezTo>
                  <a:cubicBezTo>
                    <a:pt x="46" y="11"/>
                    <a:pt x="46" y="8"/>
                    <a:pt x="46" y="8"/>
                  </a:cubicBezTo>
                  <a:cubicBezTo>
                    <a:pt x="46" y="8"/>
                    <a:pt x="43" y="8"/>
                    <a:pt x="43" y="8"/>
                  </a:cubicBezTo>
                  <a:cubicBezTo>
                    <a:pt x="40" y="8"/>
                    <a:pt x="40" y="9"/>
                    <a:pt x="40" y="6"/>
                  </a:cubicBezTo>
                  <a:cubicBezTo>
                    <a:pt x="37" y="6"/>
                    <a:pt x="36" y="5"/>
                    <a:pt x="35" y="8"/>
                  </a:cubicBezTo>
                  <a:cubicBezTo>
                    <a:pt x="35" y="8"/>
                    <a:pt x="35" y="11"/>
                    <a:pt x="34" y="11"/>
                  </a:cubicBezTo>
                  <a:cubicBezTo>
                    <a:pt x="33" y="12"/>
                    <a:pt x="31" y="12"/>
                    <a:pt x="29" y="12"/>
                  </a:cubicBezTo>
                  <a:cubicBezTo>
                    <a:pt x="22" y="13"/>
                    <a:pt x="24" y="1"/>
                    <a:pt x="18" y="1"/>
                  </a:cubicBezTo>
                  <a:cubicBezTo>
                    <a:pt x="13" y="1"/>
                    <a:pt x="7" y="0"/>
                    <a:pt x="3" y="2"/>
                  </a:cubicBezTo>
                  <a:cubicBezTo>
                    <a:pt x="1" y="4"/>
                    <a:pt x="6" y="10"/>
                    <a:pt x="6" y="12"/>
                  </a:cubicBezTo>
                  <a:cubicBezTo>
                    <a:pt x="7" y="13"/>
                    <a:pt x="7" y="15"/>
                    <a:pt x="6" y="16"/>
                  </a:cubicBezTo>
                  <a:cubicBezTo>
                    <a:pt x="4" y="17"/>
                    <a:pt x="6" y="19"/>
                    <a:pt x="6" y="20"/>
                  </a:cubicBezTo>
                  <a:cubicBezTo>
                    <a:pt x="9" y="24"/>
                    <a:pt x="11" y="29"/>
                    <a:pt x="8" y="33"/>
                  </a:cubicBezTo>
                  <a:cubicBezTo>
                    <a:pt x="6" y="36"/>
                    <a:pt x="4" y="38"/>
                    <a:pt x="3" y="41"/>
                  </a:cubicBezTo>
                  <a:cubicBezTo>
                    <a:pt x="2" y="44"/>
                    <a:pt x="1" y="47"/>
                    <a:pt x="0" y="50"/>
                  </a:cubicBezTo>
                  <a:cubicBezTo>
                    <a:pt x="0" y="52"/>
                    <a:pt x="0" y="54"/>
                    <a:pt x="0" y="55"/>
                  </a:cubicBezTo>
                  <a:cubicBezTo>
                    <a:pt x="0" y="56"/>
                    <a:pt x="0" y="58"/>
                    <a:pt x="0" y="59"/>
                  </a:cubicBezTo>
                  <a:cubicBezTo>
                    <a:pt x="1" y="59"/>
                    <a:pt x="2" y="59"/>
                    <a:pt x="3" y="59"/>
                  </a:cubicBezTo>
                  <a:cubicBezTo>
                    <a:pt x="5" y="59"/>
                    <a:pt x="5" y="56"/>
                    <a:pt x="8" y="58"/>
                  </a:cubicBezTo>
                  <a:cubicBezTo>
                    <a:pt x="8" y="58"/>
                    <a:pt x="9" y="59"/>
                    <a:pt x="9" y="59"/>
                  </a:cubicBezTo>
                  <a:cubicBezTo>
                    <a:pt x="12" y="59"/>
                    <a:pt x="14" y="59"/>
                    <a:pt x="16" y="59"/>
                  </a:cubicBezTo>
                  <a:cubicBezTo>
                    <a:pt x="19" y="59"/>
                    <a:pt x="22" y="59"/>
                    <a:pt x="25" y="59"/>
                  </a:cubicBezTo>
                  <a:cubicBezTo>
                    <a:pt x="26" y="59"/>
                    <a:pt x="29" y="59"/>
                    <a:pt x="30" y="59"/>
                  </a:cubicBezTo>
                  <a:cubicBezTo>
                    <a:pt x="32" y="63"/>
                    <a:pt x="36" y="62"/>
                    <a:pt x="39" y="62"/>
                  </a:cubicBezTo>
                  <a:cubicBezTo>
                    <a:pt x="44" y="62"/>
                    <a:pt x="48" y="61"/>
                    <a:pt x="53" y="60"/>
                  </a:cubicBezTo>
                  <a:cubicBezTo>
                    <a:pt x="50" y="57"/>
                    <a:pt x="46" y="55"/>
                    <a:pt x="46" y="51"/>
                  </a:cubicBezTo>
                  <a:cubicBezTo>
                    <a:pt x="46" y="46"/>
                    <a:pt x="46" y="41"/>
                    <a:pt x="46" y="37"/>
                  </a:cubicBezTo>
                  <a:cubicBezTo>
                    <a:pt x="46" y="36"/>
                    <a:pt x="56" y="38"/>
                    <a:pt x="56" y="35"/>
                  </a:cubicBezTo>
                  <a:cubicBezTo>
                    <a:pt x="56" y="33"/>
                    <a:pt x="56" y="30"/>
                    <a:pt x="56" y="27"/>
                  </a:cubicBezTo>
                  <a:cubicBezTo>
                    <a:pt x="56" y="24"/>
                    <a:pt x="53" y="27"/>
                    <a:pt x="51" y="2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0" name="Freeform 735"/>
            <p:cNvSpPr>
              <a:spLocks/>
            </p:cNvSpPr>
            <p:nvPr/>
          </p:nvSpPr>
          <p:spPr bwMode="auto">
            <a:xfrm>
              <a:off x="12591915" y="9867685"/>
              <a:ext cx="429938" cy="449163"/>
            </a:xfrm>
            <a:custGeom>
              <a:avLst/>
              <a:gdLst>
                <a:gd name="T0" fmla="*/ 25 w 46"/>
                <a:gd name="T1" fmla="*/ 2 h 48"/>
                <a:gd name="T2" fmla="*/ 21 w 46"/>
                <a:gd name="T3" fmla="*/ 3 h 48"/>
                <a:gd name="T4" fmla="*/ 18 w 46"/>
                <a:gd name="T5" fmla="*/ 4 h 48"/>
                <a:gd name="T6" fmla="*/ 6 w 46"/>
                <a:gd name="T7" fmla="*/ 4 h 48"/>
                <a:gd name="T8" fmla="*/ 6 w 46"/>
                <a:gd name="T9" fmla="*/ 18 h 48"/>
                <a:gd name="T10" fmla="*/ 6 w 46"/>
                <a:gd name="T11" fmla="*/ 23 h 48"/>
                <a:gd name="T12" fmla="*/ 1 w 46"/>
                <a:gd name="T13" fmla="*/ 24 h 48"/>
                <a:gd name="T14" fmla="*/ 1 w 46"/>
                <a:gd name="T15" fmla="*/ 31 h 48"/>
                <a:gd name="T16" fmla="*/ 1 w 46"/>
                <a:gd name="T17" fmla="*/ 38 h 48"/>
                <a:gd name="T18" fmla="*/ 4 w 46"/>
                <a:gd name="T19" fmla="*/ 47 h 48"/>
                <a:gd name="T20" fmla="*/ 8 w 46"/>
                <a:gd name="T21" fmla="*/ 48 h 48"/>
                <a:gd name="T22" fmla="*/ 13 w 46"/>
                <a:gd name="T23" fmla="*/ 44 h 48"/>
                <a:gd name="T24" fmla="*/ 19 w 46"/>
                <a:gd name="T25" fmla="*/ 41 h 48"/>
                <a:gd name="T26" fmla="*/ 29 w 46"/>
                <a:gd name="T27" fmla="*/ 39 h 48"/>
                <a:gd name="T28" fmla="*/ 31 w 46"/>
                <a:gd name="T29" fmla="*/ 37 h 48"/>
                <a:gd name="T30" fmla="*/ 34 w 46"/>
                <a:gd name="T31" fmla="*/ 34 h 48"/>
                <a:gd name="T32" fmla="*/ 43 w 46"/>
                <a:gd name="T33" fmla="*/ 26 h 48"/>
                <a:gd name="T34" fmla="*/ 44 w 46"/>
                <a:gd name="T35" fmla="*/ 22 h 48"/>
                <a:gd name="T36" fmla="*/ 40 w 46"/>
                <a:gd name="T37" fmla="*/ 21 h 48"/>
                <a:gd name="T38" fmla="*/ 38 w 46"/>
                <a:gd name="T39" fmla="*/ 17 h 48"/>
                <a:gd name="T40" fmla="*/ 39 w 46"/>
                <a:gd name="T41" fmla="*/ 15 h 48"/>
                <a:gd name="T42" fmla="*/ 36 w 46"/>
                <a:gd name="T43" fmla="*/ 14 h 48"/>
                <a:gd name="T44" fmla="*/ 36 w 46"/>
                <a:gd name="T45" fmla="*/ 13 h 48"/>
                <a:gd name="T46" fmla="*/ 34 w 46"/>
                <a:gd name="T47" fmla="*/ 12 h 48"/>
                <a:gd name="T48" fmla="*/ 30 w 46"/>
                <a:gd name="T49" fmla="*/ 7 h 48"/>
                <a:gd name="T50" fmla="*/ 25 w 46"/>
                <a:gd name="T51" fmla="*/ 2 h 48"/>
                <a:gd name="T52" fmla="*/ 25 w 46"/>
                <a:gd name="T53" fmla="*/ 2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46" h="48">
                  <a:moveTo>
                    <a:pt x="25" y="2"/>
                  </a:moveTo>
                  <a:cubicBezTo>
                    <a:pt x="24" y="3"/>
                    <a:pt x="22" y="3"/>
                    <a:pt x="21" y="3"/>
                  </a:cubicBezTo>
                  <a:cubicBezTo>
                    <a:pt x="19" y="3"/>
                    <a:pt x="20" y="6"/>
                    <a:pt x="18" y="4"/>
                  </a:cubicBezTo>
                  <a:cubicBezTo>
                    <a:pt x="15" y="0"/>
                    <a:pt x="10" y="5"/>
                    <a:pt x="6" y="4"/>
                  </a:cubicBezTo>
                  <a:cubicBezTo>
                    <a:pt x="6" y="9"/>
                    <a:pt x="6" y="14"/>
                    <a:pt x="6" y="18"/>
                  </a:cubicBezTo>
                  <a:cubicBezTo>
                    <a:pt x="6" y="19"/>
                    <a:pt x="7" y="23"/>
                    <a:pt x="6" y="23"/>
                  </a:cubicBezTo>
                  <a:cubicBezTo>
                    <a:pt x="5" y="24"/>
                    <a:pt x="1" y="22"/>
                    <a:pt x="1" y="24"/>
                  </a:cubicBezTo>
                  <a:cubicBezTo>
                    <a:pt x="1" y="26"/>
                    <a:pt x="1" y="29"/>
                    <a:pt x="1" y="31"/>
                  </a:cubicBezTo>
                  <a:cubicBezTo>
                    <a:pt x="1" y="33"/>
                    <a:pt x="0" y="36"/>
                    <a:pt x="1" y="38"/>
                  </a:cubicBezTo>
                  <a:cubicBezTo>
                    <a:pt x="5" y="39"/>
                    <a:pt x="6" y="44"/>
                    <a:pt x="4" y="47"/>
                  </a:cubicBezTo>
                  <a:cubicBezTo>
                    <a:pt x="4" y="48"/>
                    <a:pt x="8" y="48"/>
                    <a:pt x="8" y="48"/>
                  </a:cubicBezTo>
                  <a:cubicBezTo>
                    <a:pt x="10" y="48"/>
                    <a:pt x="11" y="46"/>
                    <a:pt x="13" y="44"/>
                  </a:cubicBezTo>
                  <a:cubicBezTo>
                    <a:pt x="15" y="42"/>
                    <a:pt x="15" y="39"/>
                    <a:pt x="19" y="41"/>
                  </a:cubicBezTo>
                  <a:cubicBezTo>
                    <a:pt x="23" y="43"/>
                    <a:pt x="27" y="44"/>
                    <a:pt x="29" y="39"/>
                  </a:cubicBezTo>
                  <a:cubicBezTo>
                    <a:pt x="29" y="38"/>
                    <a:pt x="29" y="37"/>
                    <a:pt x="31" y="37"/>
                  </a:cubicBezTo>
                  <a:cubicBezTo>
                    <a:pt x="33" y="37"/>
                    <a:pt x="34" y="35"/>
                    <a:pt x="34" y="34"/>
                  </a:cubicBezTo>
                  <a:cubicBezTo>
                    <a:pt x="36" y="31"/>
                    <a:pt x="40" y="28"/>
                    <a:pt x="43" y="26"/>
                  </a:cubicBezTo>
                  <a:cubicBezTo>
                    <a:pt x="45" y="25"/>
                    <a:pt x="46" y="24"/>
                    <a:pt x="44" y="22"/>
                  </a:cubicBezTo>
                  <a:cubicBezTo>
                    <a:pt x="43" y="21"/>
                    <a:pt x="40" y="22"/>
                    <a:pt x="40" y="21"/>
                  </a:cubicBezTo>
                  <a:cubicBezTo>
                    <a:pt x="39" y="20"/>
                    <a:pt x="38" y="19"/>
                    <a:pt x="38" y="17"/>
                  </a:cubicBezTo>
                  <a:cubicBezTo>
                    <a:pt x="38" y="17"/>
                    <a:pt x="39" y="16"/>
                    <a:pt x="39" y="15"/>
                  </a:cubicBezTo>
                  <a:cubicBezTo>
                    <a:pt x="38" y="15"/>
                    <a:pt x="37" y="15"/>
                    <a:pt x="36" y="14"/>
                  </a:cubicBezTo>
                  <a:cubicBezTo>
                    <a:pt x="36" y="14"/>
                    <a:pt x="37" y="13"/>
                    <a:pt x="36" y="13"/>
                  </a:cubicBezTo>
                  <a:cubicBezTo>
                    <a:pt x="35" y="13"/>
                    <a:pt x="35" y="12"/>
                    <a:pt x="34" y="12"/>
                  </a:cubicBezTo>
                  <a:cubicBezTo>
                    <a:pt x="32" y="11"/>
                    <a:pt x="31" y="10"/>
                    <a:pt x="30" y="7"/>
                  </a:cubicBezTo>
                  <a:cubicBezTo>
                    <a:pt x="30" y="6"/>
                    <a:pt x="27" y="2"/>
                    <a:pt x="25" y="2"/>
                  </a:cubicBezTo>
                  <a:cubicBezTo>
                    <a:pt x="25" y="2"/>
                    <a:pt x="26" y="2"/>
                    <a:pt x="25"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1" name="Freeform 736"/>
            <p:cNvSpPr>
              <a:spLocks/>
            </p:cNvSpPr>
            <p:nvPr/>
          </p:nvSpPr>
          <p:spPr bwMode="auto">
            <a:xfrm>
              <a:off x="12824398" y="9775302"/>
              <a:ext cx="366243" cy="324926"/>
            </a:xfrm>
            <a:custGeom>
              <a:avLst/>
              <a:gdLst>
                <a:gd name="T0" fmla="*/ 39 w 39"/>
                <a:gd name="T1" fmla="*/ 22 h 35"/>
                <a:gd name="T2" fmla="*/ 38 w 39"/>
                <a:gd name="T3" fmla="*/ 18 h 35"/>
                <a:gd name="T4" fmla="*/ 39 w 39"/>
                <a:gd name="T5" fmla="*/ 14 h 35"/>
                <a:gd name="T6" fmla="*/ 38 w 39"/>
                <a:gd name="T7" fmla="*/ 7 h 35"/>
                <a:gd name="T8" fmla="*/ 27 w 39"/>
                <a:gd name="T9" fmla="*/ 2 h 35"/>
                <a:gd name="T10" fmla="*/ 24 w 39"/>
                <a:gd name="T11" fmla="*/ 0 h 35"/>
                <a:gd name="T12" fmla="*/ 19 w 39"/>
                <a:gd name="T13" fmla="*/ 3 h 35"/>
                <a:gd name="T14" fmla="*/ 13 w 39"/>
                <a:gd name="T15" fmla="*/ 7 h 35"/>
                <a:gd name="T16" fmla="*/ 9 w 39"/>
                <a:gd name="T17" fmla="*/ 12 h 35"/>
                <a:gd name="T18" fmla="*/ 2 w 39"/>
                <a:gd name="T19" fmla="*/ 12 h 35"/>
                <a:gd name="T20" fmla="*/ 5 w 39"/>
                <a:gd name="T21" fmla="*/ 16 h 35"/>
                <a:gd name="T22" fmla="*/ 8 w 39"/>
                <a:gd name="T23" fmla="*/ 21 h 35"/>
                <a:gd name="T24" fmla="*/ 11 w 39"/>
                <a:gd name="T25" fmla="*/ 23 h 35"/>
                <a:gd name="T26" fmla="*/ 11 w 39"/>
                <a:gd name="T27" fmla="*/ 24 h 35"/>
                <a:gd name="T28" fmla="*/ 14 w 39"/>
                <a:gd name="T29" fmla="*/ 25 h 35"/>
                <a:gd name="T30" fmla="*/ 13 w 39"/>
                <a:gd name="T31" fmla="*/ 28 h 35"/>
                <a:gd name="T32" fmla="*/ 15 w 39"/>
                <a:gd name="T33" fmla="*/ 31 h 35"/>
                <a:gd name="T34" fmla="*/ 20 w 39"/>
                <a:gd name="T35" fmla="*/ 34 h 35"/>
                <a:gd name="T36" fmla="*/ 25 w 39"/>
                <a:gd name="T37" fmla="*/ 35 h 35"/>
                <a:gd name="T38" fmla="*/ 27 w 39"/>
                <a:gd name="T39" fmla="*/ 35 h 35"/>
                <a:gd name="T40" fmla="*/ 34 w 39"/>
                <a:gd name="T41" fmla="*/ 31 h 35"/>
                <a:gd name="T42" fmla="*/ 36 w 39"/>
                <a:gd name="T43" fmla="*/ 27 h 35"/>
                <a:gd name="T44" fmla="*/ 39 w 39"/>
                <a:gd name="T45" fmla="*/ 2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9" h="35">
                  <a:moveTo>
                    <a:pt x="39" y="22"/>
                  </a:moveTo>
                  <a:cubicBezTo>
                    <a:pt x="39" y="21"/>
                    <a:pt x="38" y="19"/>
                    <a:pt x="38" y="18"/>
                  </a:cubicBezTo>
                  <a:cubicBezTo>
                    <a:pt x="38" y="16"/>
                    <a:pt x="39" y="15"/>
                    <a:pt x="39" y="14"/>
                  </a:cubicBezTo>
                  <a:cubicBezTo>
                    <a:pt x="39" y="11"/>
                    <a:pt x="39" y="9"/>
                    <a:pt x="38" y="7"/>
                  </a:cubicBezTo>
                  <a:cubicBezTo>
                    <a:pt x="38" y="4"/>
                    <a:pt x="29" y="2"/>
                    <a:pt x="27" y="2"/>
                  </a:cubicBezTo>
                  <a:cubicBezTo>
                    <a:pt x="27" y="0"/>
                    <a:pt x="27" y="0"/>
                    <a:pt x="24" y="0"/>
                  </a:cubicBezTo>
                  <a:cubicBezTo>
                    <a:pt x="21" y="0"/>
                    <a:pt x="21" y="1"/>
                    <a:pt x="19" y="3"/>
                  </a:cubicBezTo>
                  <a:cubicBezTo>
                    <a:pt x="18" y="5"/>
                    <a:pt x="15" y="6"/>
                    <a:pt x="13" y="7"/>
                  </a:cubicBezTo>
                  <a:cubicBezTo>
                    <a:pt x="12" y="9"/>
                    <a:pt x="11" y="12"/>
                    <a:pt x="9" y="12"/>
                  </a:cubicBezTo>
                  <a:cubicBezTo>
                    <a:pt x="7" y="12"/>
                    <a:pt x="5" y="11"/>
                    <a:pt x="2" y="12"/>
                  </a:cubicBezTo>
                  <a:cubicBezTo>
                    <a:pt x="0" y="13"/>
                    <a:pt x="4" y="15"/>
                    <a:pt x="5" y="16"/>
                  </a:cubicBezTo>
                  <a:cubicBezTo>
                    <a:pt x="6" y="18"/>
                    <a:pt x="6" y="20"/>
                    <a:pt x="8" y="21"/>
                  </a:cubicBezTo>
                  <a:cubicBezTo>
                    <a:pt x="9" y="22"/>
                    <a:pt x="10" y="23"/>
                    <a:pt x="11" y="23"/>
                  </a:cubicBezTo>
                  <a:cubicBezTo>
                    <a:pt x="12" y="23"/>
                    <a:pt x="11" y="24"/>
                    <a:pt x="11" y="24"/>
                  </a:cubicBezTo>
                  <a:cubicBezTo>
                    <a:pt x="12" y="24"/>
                    <a:pt x="13" y="25"/>
                    <a:pt x="14" y="25"/>
                  </a:cubicBezTo>
                  <a:cubicBezTo>
                    <a:pt x="14" y="26"/>
                    <a:pt x="13" y="27"/>
                    <a:pt x="13" y="28"/>
                  </a:cubicBezTo>
                  <a:cubicBezTo>
                    <a:pt x="13" y="29"/>
                    <a:pt x="14" y="31"/>
                    <a:pt x="15" y="31"/>
                  </a:cubicBezTo>
                  <a:cubicBezTo>
                    <a:pt x="18" y="31"/>
                    <a:pt x="19" y="31"/>
                    <a:pt x="20" y="34"/>
                  </a:cubicBezTo>
                  <a:cubicBezTo>
                    <a:pt x="21" y="35"/>
                    <a:pt x="23" y="34"/>
                    <a:pt x="25" y="35"/>
                  </a:cubicBezTo>
                  <a:cubicBezTo>
                    <a:pt x="26" y="35"/>
                    <a:pt x="26" y="35"/>
                    <a:pt x="27" y="35"/>
                  </a:cubicBezTo>
                  <a:cubicBezTo>
                    <a:pt x="31" y="35"/>
                    <a:pt x="32" y="34"/>
                    <a:pt x="34" y="31"/>
                  </a:cubicBezTo>
                  <a:cubicBezTo>
                    <a:pt x="35" y="30"/>
                    <a:pt x="36" y="28"/>
                    <a:pt x="36" y="27"/>
                  </a:cubicBezTo>
                  <a:cubicBezTo>
                    <a:pt x="37" y="25"/>
                    <a:pt x="39" y="24"/>
                    <a:pt x="39" y="2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2" name="Freeform 737"/>
            <p:cNvSpPr>
              <a:spLocks/>
            </p:cNvSpPr>
            <p:nvPr/>
          </p:nvSpPr>
          <p:spPr bwMode="auto">
            <a:xfrm>
              <a:off x="13069621" y="10259505"/>
              <a:ext cx="92356" cy="105124"/>
            </a:xfrm>
            <a:custGeom>
              <a:avLst/>
              <a:gdLst>
                <a:gd name="T0" fmla="*/ 5 w 10"/>
                <a:gd name="T1" fmla="*/ 1 h 11"/>
                <a:gd name="T2" fmla="*/ 7 w 10"/>
                <a:gd name="T3" fmla="*/ 9 h 11"/>
                <a:gd name="T4" fmla="*/ 5 w 10"/>
                <a:gd name="T5" fmla="*/ 1 h 11"/>
                <a:gd name="T6" fmla="*/ 5 w 10"/>
                <a:gd name="T7" fmla="*/ 1 h 11"/>
              </a:gdLst>
              <a:ahLst/>
              <a:cxnLst>
                <a:cxn ang="0">
                  <a:pos x="T0" y="T1"/>
                </a:cxn>
                <a:cxn ang="0">
                  <a:pos x="T2" y="T3"/>
                </a:cxn>
                <a:cxn ang="0">
                  <a:pos x="T4" y="T5"/>
                </a:cxn>
                <a:cxn ang="0">
                  <a:pos x="T6" y="T7"/>
                </a:cxn>
              </a:cxnLst>
              <a:rect l="0" t="0" r="r" b="b"/>
              <a:pathLst>
                <a:path w="10" h="11">
                  <a:moveTo>
                    <a:pt x="5" y="1"/>
                  </a:moveTo>
                  <a:cubicBezTo>
                    <a:pt x="0" y="2"/>
                    <a:pt x="3" y="11"/>
                    <a:pt x="7" y="9"/>
                  </a:cubicBezTo>
                  <a:cubicBezTo>
                    <a:pt x="10" y="8"/>
                    <a:pt x="9" y="0"/>
                    <a:pt x="5" y="1"/>
                  </a:cubicBezTo>
                  <a:cubicBezTo>
                    <a:pt x="3" y="1"/>
                    <a:pt x="6" y="1"/>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3" name="Freeform 738"/>
            <p:cNvSpPr>
              <a:spLocks noEditPoints="1"/>
            </p:cNvSpPr>
            <p:nvPr/>
          </p:nvSpPr>
          <p:spPr bwMode="auto">
            <a:xfrm>
              <a:off x="12442232" y="10090673"/>
              <a:ext cx="738853" cy="646665"/>
            </a:xfrm>
            <a:custGeom>
              <a:avLst/>
              <a:gdLst>
                <a:gd name="T0" fmla="*/ 74 w 79"/>
                <a:gd name="T1" fmla="*/ 27 h 69"/>
                <a:gd name="T2" fmla="*/ 69 w 79"/>
                <a:gd name="T3" fmla="*/ 22 h 69"/>
                <a:gd name="T4" fmla="*/ 72 w 79"/>
                <a:gd name="T5" fmla="*/ 19 h 69"/>
                <a:gd name="T6" fmla="*/ 75 w 79"/>
                <a:gd name="T7" fmla="*/ 20 h 69"/>
                <a:gd name="T8" fmla="*/ 75 w 79"/>
                <a:gd name="T9" fmla="*/ 11 h 69"/>
                <a:gd name="T10" fmla="*/ 73 w 79"/>
                <a:gd name="T11" fmla="*/ 7 h 69"/>
                <a:gd name="T12" fmla="*/ 72 w 79"/>
                <a:gd name="T13" fmla="*/ 1 h 69"/>
                <a:gd name="T14" fmla="*/ 66 w 79"/>
                <a:gd name="T15" fmla="*/ 1 h 69"/>
                <a:gd name="T16" fmla="*/ 60 w 79"/>
                <a:gd name="T17" fmla="*/ 2 h 69"/>
                <a:gd name="T18" fmla="*/ 55 w 79"/>
                <a:gd name="T19" fmla="*/ 5 h 69"/>
                <a:gd name="T20" fmla="*/ 51 w 79"/>
                <a:gd name="T21" fmla="*/ 8 h 69"/>
                <a:gd name="T22" fmla="*/ 49 w 79"/>
                <a:gd name="T23" fmla="*/ 12 h 69"/>
                <a:gd name="T24" fmla="*/ 45 w 79"/>
                <a:gd name="T25" fmla="*/ 14 h 69"/>
                <a:gd name="T26" fmla="*/ 44 w 79"/>
                <a:gd name="T27" fmla="*/ 17 h 69"/>
                <a:gd name="T28" fmla="*/ 34 w 79"/>
                <a:gd name="T29" fmla="*/ 17 h 69"/>
                <a:gd name="T30" fmla="*/ 28 w 79"/>
                <a:gd name="T31" fmla="*/ 21 h 69"/>
                <a:gd name="T32" fmla="*/ 24 w 79"/>
                <a:gd name="T33" fmla="*/ 24 h 69"/>
                <a:gd name="T34" fmla="*/ 20 w 79"/>
                <a:gd name="T35" fmla="*/ 23 h 69"/>
                <a:gd name="T36" fmla="*/ 17 w 79"/>
                <a:gd name="T37" fmla="*/ 14 h 69"/>
                <a:gd name="T38" fmla="*/ 17 w 79"/>
                <a:gd name="T39" fmla="*/ 29 h 69"/>
                <a:gd name="T40" fmla="*/ 17 w 79"/>
                <a:gd name="T41" fmla="*/ 33 h 69"/>
                <a:gd name="T42" fmla="*/ 9 w 79"/>
                <a:gd name="T43" fmla="*/ 35 h 69"/>
                <a:gd name="T44" fmla="*/ 6 w 79"/>
                <a:gd name="T45" fmla="*/ 34 h 69"/>
                <a:gd name="T46" fmla="*/ 2 w 79"/>
                <a:gd name="T47" fmla="*/ 33 h 69"/>
                <a:gd name="T48" fmla="*/ 3 w 79"/>
                <a:gd name="T49" fmla="*/ 40 h 69"/>
                <a:gd name="T50" fmla="*/ 5 w 79"/>
                <a:gd name="T51" fmla="*/ 45 h 69"/>
                <a:gd name="T52" fmla="*/ 9 w 79"/>
                <a:gd name="T53" fmla="*/ 56 h 69"/>
                <a:gd name="T54" fmla="*/ 8 w 79"/>
                <a:gd name="T55" fmla="*/ 60 h 69"/>
                <a:gd name="T56" fmla="*/ 9 w 79"/>
                <a:gd name="T57" fmla="*/ 62 h 69"/>
                <a:gd name="T58" fmla="*/ 10 w 79"/>
                <a:gd name="T59" fmla="*/ 66 h 69"/>
                <a:gd name="T60" fmla="*/ 11 w 79"/>
                <a:gd name="T61" fmla="*/ 64 h 69"/>
                <a:gd name="T62" fmla="*/ 15 w 79"/>
                <a:gd name="T63" fmla="*/ 68 h 69"/>
                <a:gd name="T64" fmla="*/ 21 w 79"/>
                <a:gd name="T65" fmla="*/ 66 h 69"/>
                <a:gd name="T66" fmla="*/ 26 w 79"/>
                <a:gd name="T67" fmla="*/ 65 h 69"/>
                <a:gd name="T68" fmla="*/ 31 w 79"/>
                <a:gd name="T69" fmla="*/ 64 h 69"/>
                <a:gd name="T70" fmla="*/ 38 w 79"/>
                <a:gd name="T71" fmla="*/ 64 h 69"/>
                <a:gd name="T72" fmla="*/ 39 w 79"/>
                <a:gd name="T73" fmla="*/ 64 h 69"/>
                <a:gd name="T74" fmla="*/ 41 w 79"/>
                <a:gd name="T75" fmla="*/ 63 h 69"/>
                <a:gd name="T76" fmla="*/ 42 w 79"/>
                <a:gd name="T77" fmla="*/ 62 h 69"/>
                <a:gd name="T78" fmla="*/ 44 w 79"/>
                <a:gd name="T79" fmla="*/ 65 h 69"/>
                <a:gd name="T80" fmla="*/ 46 w 79"/>
                <a:gd name="T81" fmla="*/ 62 h 69"/>
                <a:gd name="T82" fmla="*/ 57 w 79"/>
                <a:gd name="T83" fmla="*/ 56 h 69"/>
                <a:gd name="T84" fmla="*/ 65 w 79"/>
                <a:gd name="T85" fmla="*/ 48 h 69"/>
                <a:gd name="T86" fmla="*/ 72 w 79"/>
                <a:gd name="T87" fmla="*/ 37 h 69"/>
                <a:gd name="T88" fmla="*/ 77 w 79"/>
                <a:gd name="T89" fmla="*/ 33 h 69"/>
                <a:gd name="T90" fmla="*/ 79 w 79"/>
                <a:gd name="T91" fmla="*/ 25 h 69"/>
                <a:gd name="T92" fmla="*/ 76 w 79"/>
                <a:gd name="T93" fmla="*/ 25 h 69"/>
                <a:gd name="T94" fmla="*/ 74 w 79"/>
                <a:gd name="T95" fmla="*/ 27 h 69"/>
                <a:gd name="T96" fmla="*/ 62 w 79"/>
                <a:gd name="T97" fmla="*/ 39 h 69"/>
                <a:gd name="T98" fmla="*/ 61 w 79"/>
                <a:gd name="T99" fmla="*/ 41 h 69"/>
                <a:gd name="T100" fmla="*/ 57 w 79"/>
                <a:gd name="T101" fmla="*/ 43 h 69"/>
                <a:gd name="T102" fmla="*/ 55 w 79"/>
                <a:gd name="T103" fmla="*/ 44 h 69"/>
                <a:gd name="T104" fmla="*/ 52 w 79"/>
                <a:gd name="T105" fmla="*/ 41 h 69"/>
                <a:gd name="T106" fmla="*/ 56 w 79"/>
                <a:gd name="T107" fmla="*/ 35 h 69"/>
                <a:gd name="T108" fmla="*/ 60 w 79"/>
                <a:gd name="T109" fmla="*/ 35 h 69"/>
                <a:gd name="T110" fmla="*/ 62 w 79"/>
                <a:gd name="T111" fmla="*/ 39 h 69"/>
                <a:gd name="T112" fmla="*/ 62 w 79"/>
                <a:gd name="T113" fmla="*/ 39 h 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79" h="69">
                  <a:moveTo>
                    <a:pt x="74" y="27"/>
                  </a:moveTo>
                  <a:cubicBezTo>
                    <a:pt x="71" y="27"/>
                    <a:pt x="68" y="24"/>
                    <a:pt x="69" y="22"/>
                  </a:cubicBezTo>
                  <a:cubicBezTo>
                    <a:pt x="69" y="20"/>
                    <a:pt x="71" y="19"/>
                    <a:pt x="72" y="19"/>
                  </a:cubicBezTo>
                  <a:cubicBezTo>
                    <a:pt x="73" y="19"/>
                    <a:pt x="74" y="20"/>
                    <a:pt x="75" y="20"/>
                  </a:cubicBezTo>
                  <a:cubicBezTo>
                    <a:pt x="75" y="17"/>
                    <a:pt x="76" y="14"/>
                    <a:pt x="75" y="11"/>
                  </a:cubicBezTo>
                  <a:cubicBezTo>
                    <a:pt x="74" y="10"/>
                    <a:pt x="73" y="8"/>
                    <a:pt x="73" y="7"/>
                  </a:cubicBezTo>
                  <a:cubicBezTo>
                    <a:pt x="72" y="5"/>
                    <a:pt x="72" y="3"/>
                    <a:pt x="72" y="1"/>
                  </a:cubicBezTo>
                  <a:cubicBezTo>
                    <a:pt x="70" y="2"/>
                    <a:pt x="67" y="1"/>
                    <a:pt x="66" y="1"/>
                  </a:cubicBezTo>
                  <a:cubicBezTo>
                    <a:pt x="63" y="0"/>
                    <a:pt x="61" y="0"/>
                    <a:pt x="60" y="2"/>
                  </a:cubicBezTo>
                  <a:cubicBezTo>
                    <a:pt x="58" y="3"/>
                    <a:pt x="56" y="3"/>
                    <a:pt x="55" y="5"/>
                  </a:cubicBezTo>
                  <a:cubicBezTo>
                    <a:pt x="54" y="6"/>
                    <a:pt x="52" y="7"/>
                    <a:pt x="51" y="8"/>
                  </a:cubicBezTo>
                  <a:cubicBezTo>
                    <a:pt x="50" y="9"/>
                    <a:pt x="50" y="11"/>
                    <a:pt x="49" y="12"/>
                  </a:cubicBezTo>
                  <a:cubicBezTo>
                    <a:pt x="48" y="14"/>
                    <a:pt x="46" y="12"/>
                    <a:pt x="45" y="14"/>
                  </a:cubicBezTo>
                  <a:cubicBezTo>
                    <a:pt x="44" y="15"/>
                    <a:pt x="45" y="16"/>
                    <a:pt x="44" y="17"/>
                  </a:cubicBezTo>
                  <a:cubicBezTo>
                    <a:pt x="42" y="21"/>
                    <a:pt x="37" y="18"/>
                    <a:pt x="34" y="17"/>
                  </a:cubicBezTo>
                  <a:cubicBezTo>
                    <a:pt x="31" y="15"/>
                    <a:pt x="30" y="19"/>
                    <a:pt x="28" y="21"/>
                  </a:cubicBezTo>
                  <a:cubicBezTo>
                    <a:pt x="27" y="22"/>
                    <a:pt x="26" y="24"/>
                    <a:pt x="24" y="24"/>
                  </a:cubicBezTo>
                  <a:cubicBezTo>
                    <a:pt x="24" y="24"/>
                    <a:pt x="20" y="24"/>
                    <a:pt x="20" y="23"/>
                  </a:cubicBezTo>
                  <a:cubicBezTo>
                    <a:pt x="22" y="20"/>
                    <a:pt x="21" y="15"/>
                    <a:pt x="17" y="14"/>
                  </a:cubicBezTo>
                  <a:cubicBezTo>
                    <a:pt x="17" y="19"/>
                    <a:pt x="17" y="24"/>
                    <a:pt x="17" y="29"/>
                  </a:cubicBezTo>
                  <a:cubicBezTo>
                    <a:pt x="17" y="29"/>
                    <a:pt x="18" y="32"/>
                    <a:pt x="17" y="33"/>
                  </a:cubicBezTo>
                  <a:cubicBezTo>
                    <a:pt x="14" y="35"/>
                    <a:pt x="13" y="36"/>
                    <a:pt x="9" y="35"/>
                  </a:cubicBezTo>
                  <a:cubicBezTo>
                    <a:pt x="8" y="35"/>
                    <a:pt x="7" y="35"/>
                    <a:pt x="6" y="34"/>
                  </a:cubicBezTo>
                  <a:cubicBezTo>
                    <a:pt x="5" y="32"/>
                    <a:pt x="4" y="31"/>
                    <a:pt x="2" y="33"/>
                  </a:cubicBezTo>
                  <a:cubicBezTo>
                    <a:pt x="0" y="35"/>
                    <a:pt x="2" y="38"/>
                    <a:pt x="3" y="40"/>
                  </a:cubicBezTo>
                  <a:cubicBezTo>
                    <a:pt x="4" y="41"/>
                    <a:pt x="5" y="43"/>
                    <a:pt x="5" y="45"/>
                  </a:cubicBezTo>
                  <a:cubicBezTo>
                    <a:pt x="7" y="49"/>
                    <a:pt x="11" y="51"/>
                    <a:pt x="9" y="56"/>
                  </a:cubicBezTo>
                  <a:cubicBezTo>
                    <a:pt x="8" y="58"/>
                    <a:pt x="7" y="58"/>
                    <a:pt x="8" y="60"/>
                  </a:cubicBezTo>
                  <a:cubicBezTo>
                    <a:pt x="9" y="61"/>
                    <a:pt x="9" y="62"/>
                    <a:pt x="9" y="62"/>
                  </a:cubicBezTo>
                  <a:cubicBezTo>
                    <a:pt x="10" y="63"/>
                    <a:pt x="9" y="65"/>
                    <a:pt x="10" y="66"/>
                  </a:cubicBezTo>
                  <a:cubicBezTo>
                    <a:pt x="10" y="66"/>
                    <a:pt x="10" y="64"/>
                    <a:pt x="11" y="64"/>
                  </a:cubicBezTo>
                  <a:cubicBezTo>
                    <a:pt x="11" y="64"/>
                    <a:pt x="14" y="67"/>
                    <a:pt x="15" y="68"/>
                  </a:cubicBezTo>
                  <a:cubicBezTo>
                    <a:pt x="17" y="69"/>
                    <a:pt x="19" y="66"/>
                    <a:pt x="21" y="66"/>
                  </a:cubicBezTo>
                  <a:cubicBezTo>
                    <a:pt x="23" y="65"/>
                    <a:pt x="25" y="67"/>
                    <a:pt x="26" y="65"/>
                  </a:cubicBezTo>
                  <a:cubicBezTo>
                    <a:pt x="28" y="64"/>
                    <a:pt x="29" y="64"/>
                    <a:pt x="31" y="64"/>
                  </a:cubicBezTo>
                  <a:cubicBezTo>
                    <a:pt x="33" y="64"/>
                    <a:pt x="35" y="64"/>
                    <a:pt x="38" y="64"/>
                  </a:cubicBezTo>
                  <a:cubicBezTo>
                    <a:pt x="38" y="64"/>
                    <a:pt x="39" y="64"/>
                    <a:pt x="39" y="64"/>
                  </a:cubicBezTo>
                  <a:cubicBezTo>
                    <a:pt x="40" y="64"/>
                    <a:pt x="40" y="63"/>
                    <a:pt x="41" y="63"/>
                  </a:cubicBezTo>
                  <a:cubicBezTo>
                    <a:pt x="41" y="63"/>
                    <a:pt x="41" y="62"/>
                    <a:pt x="42" y="62"/>
                  </a:cubicBezTo>
                  <a:cubicBezTo>
                    <a:pt x="42" y="63"/>
                    <a:pt x="42" y="65"/>
                    <a:pt x="44" y="65"/>
                  </a:cubicBezTo>
                  <a:cubicBezTo>
                    <a:pt x="44" y="65"/>
                    <a:pt x="43" y="61"/>
                    <a:pt x="46" y="62"/>
                  </a:cubicBezTo>
                  <a:cubicBezTo>
                    <a:pt x="50" y="63"/>
                    <a:pt x="54" y="59"/>
                    <a:pt x="57" y="56"/>
                  </a:cubicBezTo>
                  <a:cubicBezTo>
                    <a:pt x="60" y="54"/>
                    <a:pt x="62" y="51"/>
                    <a:pt x="65" y="48"/>
                  </a:cubicBezTo>
                  <a:cubicBezTo>
                    <a:pt x="68" y="45"/>
                    <a:pt x="69" y="41"/>
                    <a:pt x="72" y="37"/>
                  </a:cubicBezTo>
                  <a:cubicBezTo>
                    <a:pt x="73" y="36"/>
                    <a:pt x="76" y="35"/>
                    <a:pt x="77" y="33"/>
                  </a:cubicBezTo>
                  <a:cubicBezTo>
                    <a:pt x="78" y="31"/>
                    <a:pt x="79" y="27"/>
                    <a:pt x="79" y="25"/>
                  </a:cubicBezTo>
                  <a:cubicBezTo>
                    <a:pt x="78" y="25"/>
                    <a:pt x="77" y="25"/>
                    <a:pt x="76" y="25"/>
                  </a:cubicBezTo>
                  <a:cubicBezTo>
                    <a:pt x="75" y="25"/>
                    <a:pt x="75" y="27"/>
                    <a:pt x="74" y="27"/>
                  </a:cubicBezTo>
                  <a:close/>
                  <a:moveTo>
                    <a:pt x="62" y="39"/>
                  </a:moveTo>
                  <a:cubicBezTo>
                    <a:pt x="61" y="39"/>
                    <a:pt x="61" y="41"/>
                    <a:pt x="61" y="41"/>
                  </a:cubicBezTo>
                  <a:cubicBezTo>
                    <a:pt x="60" y="43"/>
                    <a:pt x="58" y="42"/>
                    <a:pt x="57" y="43"/>
                  </a:cubicBezTo>
                  <a:cubicBezTo>
                    <a:pt x="56" y="43"/>
                    <a:pt x="56" y="44"/>
                    <a:pt x="55" y="44"/>
                  </a:cubicBezTo>
                  <a:cubicBezTo>
                    <a:pt x="53" y="44"/>
                    <a:pt x="52" y="42"/>
                    <a:pt x="52" y="41"/>
                  </a:cubicBezTo>
                  <a:cubicBezTo>
                    <a:pt x="51" y="39"/>
                    <a:pt x="54" y="36"/>
                    <a:pt x="56" y="35"/>
                  </a:cubicBezTo>
                  <a:cubicBezTo>
                    <a:pt x="57" y="34"/>
                    <a:pt x="59" y="34"/>
                    <a:pt x="60" y="35"/>
                  </a:cubicBezTo>
                  <a:cubicBezTo>
                    <a:pt x="61" y="36"/>
                    <a:pt x="64" y="38"/>
                    <a:pt x="62" y="39"/>
                  </a:cubicBezTo>
                  <a:cubicBezTo>
                    <a:pt x="61" y="39"/>
                    <a:pt x="63" y="38"/>
                    <a:pt x="62" y="3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4" name="Freeform 739"/>
            <p:cNvSpPr>
              <a:spLocks/>
            </p:cNvSpPr>
            <p:nvPr/>
          </p:nvSpPr>
          <p:spPr bwMode="auto">
            <a:xfrm>
              <a:off x="12919938" y="10399671"/>
              <a:ext cx="121018" cy="124237"/>
            </a:xfrm>
            <a:custGeom>
              <a:avLst/>
              <a:gdLst>
                <a:gd name="T0" fmla="*/ 11 w 13"/>
                <a:gd name="T1" fmla="*/ 4 h 13"/>
                <a:gd name="T2" fmla="*/ 3 w 13"/>
                <a:gd name="T3" fmla="*/ 3 h 13"/>
                <a:gd name="T4" fmla="*/ 2 w 13"/>
                <a:gd name="T5" fmla="*/ 9 h 13"/>
                <a:gd name="T6" fmla="*/ 7 w 13"/>
                <a:gd name="T7" fmla="*/ 9 h 13"/>
                <a:gd name="T8" fmla="*/ 11 w 13"/>
                <a:gd name="T9" fmla="*/ 4 h 13"/>
                <a:gd name="T10" fmla="*/ 11 w 13"/>
                <a:gd name="T11" fmla="*/ 4 h 13"/>
              </a:gdLst>
              <a:ahLst/>
              <a:cxnLst>
                <a:cxn ang="0">
                  <a:pos x="T0" y="T1"/>
                </a:cxn>
                <a:cxn ang="0">
                  <a:pos x="T2" y="T3"/>
                </a:cxn>
                <a:cxn ang="0">
                  <a:pos x="T4" y="T5"/>
                </a:cxn>
                <a:cxn ang="0">
                  <a:pos x="T6" y="T7"/>
                </a:cxn>
                <a:cxn ang="0">
                  <a:pos x="T8" y="T9"/>
                </a:cxn>
                <a:cxn ang="0">
                  <a:pos x="T10" y="T11"/>
                </a:cxn>
              </a:cxnLst>
              <a:rect l="0" t="0" r="r" b="b"/>
              <a:pathLst>
                <a:path w="13" h="13">
                  <a:moveTo>
                    <a:pt x="11" y="4"/>
                  </a:moveTo>
                  <a:cubicBezTo>
                    <a:pt x="9" y="2"/>
                    <a:pt x="5" y="0"/>
                    <a:pt x="3" y="3"/>
                  </a:cubicBezTo>
                  <a:cubicBezTo>
                    <a:pt x="1" y="5"/>
                    <a:pt x="0" y="7"/>
                    <a:pt x="2" y="9"/>
                  </a:cubicBezTo>
                  <a:cubicBezTo>
                    <a:pt x="4" y="13"/>
                    <a:pt x="5" y="9"/>
                    <a:pt x="7" y="9"/>
                  </a:cubicBezTo>
                  <a:cubicBezTo>
                    <a:pt x="10" y="9"/>
                    <a:pt x="13" y="5"/>
                    <a:pt x="11" y="4"/>
                  </a:cubicBezTo>
                  <a:cubicBezTo>
                    <a:pt x="10" y="3"/>
                    <a:pt x="12" y="4"/>
                    <a:pt x="11"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5" name="Freeform 740"/>
            <p:cNvSpPr>
              <a:spLocks/>
            </p:cNvSpPr>
            <p:nvPr/>
          </p:nvSpPr>
          <p:spPr bwMode="auto">
            <a:xfrm>
              <a:off x="12263888" y="9240129"/>
              <a:ext cx="47770" cy="76452"/>
            </a:xfrm>
            <a:custGeom>
              <a:avLst/>
              <a:gdLst>
                <a:gd name="T0" fmla="*/ 2 w 5"/>
                <a:gd name="T1" fmla="*/ 5 h 8"/>
                <a:gd name="T2" fmla="*/ 5 w 5"/>
                <a:gd name="T3" fmla="*/ 1 h 8"/>
                <a:gd name="T4" fmla="*/ 1 w 5"/>
                <a:gd name="T5" fmla="*/ 3 h 8"/>
                <a:gd name="T6" fmla="*/ 0 w 5"/>
                <a:gd name="T7" fmla="*/ 8 h 8"/>
                <a:gd name="T8" fmla="*/ 2 w 5"/>
                <a:gd name="T9" fmla="*/ 5 h 8"/>
              </a:gdLst>
              <a:ahLst/>
              <a:cxnLst>
                <a:cxn ang="0">
                  <a:pos x="T0" y="T1"/>
                </a:cxn>
                <a:cxn ang="0">
                  <a:pos x="T2" y="T3"/>
                </a:cxn>
                <a:cxn ang="0">
                  <a:pos x="T4" y="T5"/>
                </a:cxn>
                <a:cxn ang="0">
                  <a:pos x="T6" y="T7"/>
                </a:cxn>
                <a:cxn ang="0">
                  <a:pos x="T8" y="T9"/>
                </a:cxn>
              </a:cxnLst>
              <a:rect l="0" t="0" r="r" b="b"/>
              <a:pathLst>
                <a:path w="5" h="8">
                  <a:moveTo>
                    <a:pt x="2" y="5"/>
                  </a:moveTo>
                  <a:cubicBezTo>
                    <a:pt x="2" y="4"/>
                    <a:pt x="4" y="2"/>
                    <a:pt x="5" y="1"/>
                  </a:cubicBezTo>
                  <a:cubicBezTo>
                    <a:pt x="4" y="0"/>
                    <a:pt x="2" y="2"/>
                    <a:pt x="1" y="3"/>
                  </a:cubicBezTo>
                  <a:cubicBezTo>
                    <a:pt x="0" y="4"/>
                    <a:pt x="0" y="6"/>
                    <a:pt x="0" y="8"/>
                  </a:cubicBezTo>
                  <a:cubicBezTo>
                    <a:pt x="2" y="7"/>
                    <a:pt x="2" y="6"/>
                    <a:pt x="2"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6" name="Freeform 741"/>
            <p:cNvSpPr>
              <a:spLocks/>
            </p:cNvSpPr>
            <p:nvPr/>
          </p:nvSpPr>
          <p:spPr bwMode="auto">
            <a:xfrm>
              <a:off x="12219300" y="8857867"/>
              <a:ext cx="324842" cy="420492"/>
            </a:xfrm>
            <a:custGeom>
              <a:avLst/>
              <a:gdLst>
                <a:gd name="T0" fmla="*/ 11 w 35"/>
                <a:gd name="T1" fmla="*/ 44 h 45"/>
                <a:gd name="T2" fmla="*/ 15 w 35"/>
                <a:gd name="T3" fmla="*/ 41 h 45"/>
                <a:gd name="T4" fmla="*/ 16 w 35"/>
                <a:gd name="T5" fmla="*/ 43 h 45"/>
                <a:gd name="T6" fmla="*/ 23 w 35"/>
                <a:gd name="T7" fmla="*/ 37 h 45"/>
                <a:gd name="T8" fmla="*/ 25 w 35"/>
                <a:gd name="T9" fmla="*/ 26 h 45"/>
                <a:gd name="T10" fmla="*/ 31 w 35"/>
                <a:gd name="T11" fmla="*/ 16 h 45"/>
                <a:gd name="T12" fmla="*/ 33 w 35"/>
                <a:gd name="T13" fmla="*/ 8 h 45"/>
                <a:gd name="T14" fmla="*/ 35 w 35"/>
                <a:gd name="T15" fmla="*/ 2 h 45"/>
                <a:gd name="T16" fmla="*/ 29 w 35"/>
                <a:gd name="T17" fmla="*/ 1 h 45"/>
                <a:gd name="T18" fmla="*/ 26 w 35"/>
                <a:gd name="T19" fmla="*/ 2 h 45"/>
                <a:gd name="T20" fmla="*/ 25 w 35"/>
                <a:gd name="T21" fmla="*/ 6 h 45"/>
                <a:gd name="T22" fmla="*/ 20 w 35"/>
                <a:gd name="T23" fmla="*/ 10 h 45"/>
                <a:gd name="T24" fmla="*/ 10 w 35"/>
                <a:gd name="T25" fmla="*/ 8 h 45"/>
                <a:gd name="T26" fmla="*/ 13 w 35"/>
                <a:gd name="T27" fmla="*/ 13 h 45"/>
                <a:gd name="T28" fmla="*/ 14 w 35"/>
                <a:gd name="T29" fmla="*/ 19 h 45"/>
                <a:gd name="T30" fmla="*/ 15 w 35"/>
                <a:gd name="T31" fmla="*/ 22 h 45"/>
                <a:gd name="T32" fmla="*/ 16 w 35"/>
                <a:gd name="T33" fmla="*/ 25 h 45"/>
                <a:gd name="T34" fmla="*/ 15 w 35"/>
                <a:gd name="T35" fmla="*/ 32 h 45"/>
                <a:gd name="T36" fmla="*/ 13 w 35"/>
                <a:gd name="T37" fmla="*/ 31 h 45"/>
                <a:gd name="T38" fmla="*/ 10 w 35"/>
                <a:gd name="T39" fmla="*/ 32 h 45"/>
                <a:gd name="T40" fmla="*/ 8 w 35"/>
                <a:gd name="T41" fmla="*/ 29 h 45"/>
                <a:gd name="T42" fmla="*/ 6 w 35"/>
                <a:gd name="T43" fmla="*/ 32 h 45"/>
                <a:gd name="T44" fmla="*/ 4 w 35"/>
                <a:gd name="T45" fmla="*/ 32 h 45"/>
                <a:gd name="T46" fmla="*/ 3 w 35"/>
                <a:gd name="T47" fmla="*/ 35 h 45"/>
                <a:gd name="T48" fmla="*/ 0 w 35"/>
                <a:gd name="T49" fmla="*/ 39 h 45"/>
                <a:gd name="T50" fmla="*/ 5 w 35"/>
                <a:gd name="T51" fmla="*/ 45 h 45"/>
                <a:gd name="T52" fmla="*/ 8 w 35"/>
                <a:gd name="T53" fmla="*/ 42 h 45"/>
                <a:gd name="T54" fmla="*/ 11 w 35"/>
                <a:gd name="T55" fmla="*/ 44 h 45"/>
                <a:gd name="T56" fmla="*/ 11 w 35"/>
                <a:gd name="T57" fmla="*/ 44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35" h="45">
                  <a:moveTo>
                    <a:pt x="11" y="44"/>
                  </a:moveTo>
                  <a:cubicBezTo>
                    <a:pt x="12" y="44"/>
                    <a:pt x="14" y="42"/>
                    <a:pt x="15" y="41"/>
                  </a:cubicBezTo>
                  <a:cubicBezTo>
                    <a:pt x="17" y="40"/>
                    <a:pt x="15" y="43"/>
                    <a:pt x="16" y="43"/>
                  </a:cubicBezTo>
                  <a:cubicBezTo>
                    <a:pt x="16" y="43"/>
                    <a:pt x="23" y="39"/>
                    <a:pt x="23" y="37"/>
                  </a:cubicBezTo>
                  <a:cubicBezTo>
                    <a:pt x="23" y="33"/>
                    <a:pt x="23" y="29"/>
                    <a:pt x="25" y="26"/>
                  </a:cubicBezTo>
                  <a:cubicBezTo>
                    <a:pt x="27" y="22"/>
                    <a:pt x="30" y="19"/>
                    <a:pt x="31" y="16"/>
                  </a:cubicBezTo>
                  <a:cubicBezTo>
                    <a:pt x="32" y="13"/>
                    <a:pt x="32" y="11"/>
                    <a:pt x="33" y="8"/>
                  </a:cubicBezTo>
                  <a:cubicBezTo>
                    <a:pt x="33" y="6"/>
                    <a:pt x="35" y="4"/>
                    <a:pt x="35" y="2"/>
                  </a:cubicBezTo>
                  <a:cubicBezTo>
                    <a:pt x="33" y="2"/>
                    <a:pt x="31" y="0"/>
                    <a:pt x="29" y="1"/>
                  </a:cubicBezTo>
                  <a:cubicBezTo>
                    <a:pt x="28" y="1"/>
                    <a:pt x="26" y="1"/>
                    <a:pt x="26" y="2"/>
                  </a:cubicBezTo>
                  <a:cubicBezTo>
                    <a:pt x="25" y="4"/>
                    <a:pt x="25" y="5"/>
                    <a:pt x="25" y="6"/>
                  </a:cubicBezTo>
                  <a:cubicBezTo>
                    <a:pt x="24" y="9"/>
                    <a:pt x="23" y="10"/>
                    <a:pt x="20" y="10"/>
                  </a:cubicBezTo>
                  <a:cubicBezTo>
                    <a:pt x="17" y="9"/>
                    <a:pt x="13" y="8"/>
                    <a:pt x="10" y="8"/>
                  </a:cubicBezTo>
                  <a:cubicBezTo>
                    <a:pt x="10" y="10"/>
                    <a:pt x="9" y="14"/>
                    <a:pt x="13" y="13"/>
                  </a:cubicBezTo>
                  <a:cubicBezTo>
                    <a:pt x="17" y="11"/>
                    <a:pt x="14" y="17"/>
                    <a:pt x="14" y="19"/>
                  </a:cubicBezTo>
                  <a:cubicBezTo>
                    <a:pt x="14" y="20"/>
                    <a:pt x="14" y="21"/>
                    <a:pt x="15" y="22"/>
                  </a:cubicBezTo>
                  <a:cubicBezTo>
                    <a:pt x="16" y="23"/>
                    <a:pt x="16" y="24"/>
                    <a:pt x="16" y="25"/>
                  </a:cubicBezTo>
                  <a:cubicBezTo>
                    <a:pt x="16" y="27"/>
                    <a:pt x="16" y="30"/>
                    <a:pt x="15" y="32"/>
                  </a:cubicBezTo>
                  <a:cubicBezTo>
                    <a:pt x="15" y="33"/>
                    <a:pt x="13" y="31"/>
                    <a:pt x="13" y="31"/>
                  </a:cubicBezTo>
                  <a:cubicBezTo>
                    <a:pt x="11" y="31"/>
                    <a:pt x="11" y="33"/>
                    <a:pt x="10" y="32"/>
                  </a:cubicBezTo>
                  <a:cubicBezTo>
                    <a:pt x="10" y="31"/>
                    <a:pt x="9" y="30"/>
                    <a:pt x="8" y="29"/>
                  </a:cubicBezTo>
                  <a:cubicBezTo>
                    <a:pt x="7" y="29"/>
                    <a:pt x="7" y="31"/>
                    <a:pt x="6" y="32"/>
                  </a:cubicBezTo>
                  <a:cubicBezTo>
                    <a:pt x="6" y="32"/>
                    <a:pt x="4" y="32"/>
                    <a:pt x="4" y="32"/>
                  </a:cubicBezTo>
                  <a:cubicBezTo>
                    <a:pt x="2" y="32"/>
                    <a:pt x="3" y="34"/>
                    <a:pt x="3" y="35"/>
                  </a:cubicBezTo>
                  <a:cubicBezTo>
                    <a:pt x="4" y="38"/>
                    <a:pt x="3" y="37"/>
                    <a:pt x="0" y="39"/>
                  </a:cubicBezTo>
                  <a:cubicBezTo>
                    <a:pt x="2" y="41"/>
                    <a:pt x="4" y="42"/>
                    <a:pt x="5" y="45"/>
                  </a:cubicBezTo>
                  <a:cubicBezTo>
                    <a:pt x="6" y="44"/>
                    <a:pt x="7" y="43"/>
                    <a:pt x="8" y="42"/>
                  </a:cubicBezTo>
                  <a:cubicBezTo>
                    <a:pt x="10" y="41"/>
                    <a:pt x="10" y="43"/>
                    <a:pt x="11" y="44"/>
                  </a:cubicBezTo>
                  <a:cubicBezTo>
                    <a:pt x="12" y="44"/>
                    <a:pt x="10" y="43"/>
                    <a:pt x="11" y="4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7" name="Freeform 742"/>
            <p:cNvSpPr>
              <a:spLocks/>
            </p:cNvSpPr>
            <p:nvPr/>
          </p:nvSpPr>
          <p:spPr bwMode="auto">
            <a:xfrm>
              <a:off x="12359429" y="8520197"/>
              <a:ext cx="595542" cy="420492"/>
            </a:xfrm>
            <a:custGeom>
              <a:avLst/>
              <a:gdLst>
                <a:gd name="T0" fmla="*/ 12 w 64"/>
                <a:gd name="T1" fmla="*/ 37 h 45"/>
                <a:gd name="T2" fmla="*/ 17 w 64"/>
                <a:gd name="T3" fmla="*/ 37 h 45"/>
                <a:gd name="T4" fmla="*/ 20 w 64"/>
                <a:gd name="T5" fmla="*/ 38 h 45"/>
                <a:gd name="T6" fmla="*/ 21 w 64"/>
                <a:gd name="T7" fmla="*/ 33 h 45"/>
                <a:gd name="T8" fmla="*/ 25 w 64"/>
                <a:gd name="T9" fmla="*/ 30 h 45"/>
                <a:gd name="T10" fmla="*/ 30 w 64"/>
                <a:gd name="T11" fmla="*/ 33 h 45"/>
                <a:gd name="T12" fmla="*/ 36 w 64"/>
                <a:gd name="T13" fmla="*/ 34 h 45"/>
                <a:gd name="T14" fmla="*/ 39 w 64"/>
                <a:gd name="T15" fmla="*/ 34 h 45"/>
                <a:gd name="T16" fmla="*/ 41 w 64"/>
                <a:gd name="T17" fmla="*/ 30 h 45"/>
                <a:gd name="T18" fmla="*/ 45 w 64"/>
                <a:gd name="T19" fmla="*/ 31 h 45"/>
                <a:gd name="T20" fmla="*/ 50 w 64"/>
                <a:gd name="T21" fmla="*/ 31 h 45"/>
                <a:gd name="T22" fmla="*/ 55 w 64"/>
                <a:gd name="T23" fmla="*/ 29 h 45"/>
                <a:gd name="T24" fmla="*/ 60 w 64"/>
                <a:gd name="T25" fmla="*/ 30 h 45"/>
                <a:gd name="T26" fmla="*/ 58 w 64"/>
                <a:gd name="T27" fmla="*/ 24 h 45"/>
                <a:gd name="T28" fmla="*/ 55 w 64"/>
                <a:gd name="T29" fmla="*/ 20 h 45"/>
                <a:gd name="T30" fmla="*/ 51 w 64"/>
                <a:gd name="T31" fmla="*/ 16 h 45"/>
                <a:gd name="T32" fmla="*/ 47 w 64"/>
                <a:gd name="T33" fmla="*/ 13 h 45"/>
                <a:gd name="T34" fmla="*/ 46 w 64"/>
                <a:gd name="T35" fmla="*/ 12 h 45"/>
                <a:gd name="T36" fmla="*/ 44 w 64"/>
                <a:gd name="T37" fmla="*/ 12 h 45"/>
                <a:gd name="T38" fmla="*/ 44 w 64"/>
                <a:gd name="T39" fmla="*/ 6 h 45"/>
                <a:gd name="T40" fmla="*/ 41 w 64"/>
                <a:gd name="T41" fmla="*/ 1 h 45"/>
                <a:gd name="T42" fmla="*/ 41 w 64"/>
                <a:gd name="T43" fmla="*/ 0 h 45"/>
                <a:gd name="T44" fmla="*/ 38 w 64"/>
                <a:gd name="T45" fmla="*/ 0 h 45"/>
                <a:gd name="T46" fmla="*/ 35 w 64"/>
                <a:gd name="T47" fmla="*/ 3 h 45"/>
                <a:gd name="T48" fmla="*/ 26 w 64"/>
                <a:gd name="T49" fmla="*/ 10 h 45"/>
                <a:gd name="T50" fmla="*/ 22 w 64"/>
                <a:gd name="T51" fmla="*/ 11 h 45"/>
                <a:gd name="T52" fmla="*/ 19 w 64"/>
                <a:gd name="T53" fmla="*/ 15 h 45"/>
                <a:gd name="T54" fmla="*/ 13 w 64"/>
                <a:gd name="T55" fmla="*/ 17 h 45"/>
                <a:gd name="T56" fmla="*/ 9 w 64"/>
                <a:gd name="T57" fmla="*/ 17 h 45"/>
                <a:gd name="T58" fmla="*/ 6 w 64"/>
                <a:gd name="T59" fmla="*/ 18 h 45"/>
                <a:gd name="T60" fmla="*/ 3 w 64"/>
                <a:gd name="T61" fmla="*/ 23 h 45"/>
                <a:gd name="T62" fmla="*/ 4 w 64"/>
                <a:gd name="T63" fmla="*/ 34 h 45"/>
                <a:gd name="T64" fmla="*/ 6 w 64"/>
                <a:gd name="T65" fmla="*/ 39 h 45"/>
                <a:gd name="T66" fmla="*/ 9 w 64"/>
                <a:gd name="T67" fmla="*/ 45 h 45"/>
                <a:gd name="T68" fmla="*/ 12 w 64"/>
                <a:gd name="T69" fmla="*/ 37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64" h="45">
                  <a:moveTo>
                    <a:pt x="12" y="37"/>
                  </a:moveTo>
                  <a:cubicBezTo>
                    <a:pt x="13" y="37"/>
                    <a:pt x="16" y="36"/>
                    <a:pt x="17" y="37"/>
                  </a:cubicBezTo>
                  <a:cubicBezTo>
                    <a:pt x="17" y="38"/>
                    <a:pt x="20" y="38"/>
                    <a:pt x="20" y="38"/>
                  </a:cubicBezTo>
                  <a:cubicBezTo>
                    <a:pt x="21" y="36"/>
                    <a:pt x="20" y="34"/>
                    <a:pt x="21" y="33"/>
                  </a:cubicBezTo>
                  <a:cubicBezTo>
                    <a:pt x="21" y="32"/>
                    <a:pt x="23" y="29"/>
                    <a:pt x="25" y="30"/>
                  </a:cubicBezTo>
                  <a:cubicBezTo>
                    <a:pt x="27" y="30"/>
                    <a:pt x="28" y="32"/>
                    <a:pt x="30" y="33"/>
                  </a:cubicBezTo>
                  <a:cubicBezTo>
                    <a:pt x="32" y="34"/>
                    <a:pt x="34" y="34"/>
                    <a:pt x="36" y="34"/>
                  </a:cubicBezTo>
                  <a:cubicBezTo>
                    <a:pt x="37" y="34"/>
                    <a:pt x="39" y="35"/>
                    <a:pt x="39" y="34"/>
                  </a:cubicBezTo>
                  <a:cubicBezTo>
                    <a:pt x="40" y="33"/>
                    <a:pt x="40" y="29"/>
                    <a:pt x="41" y="30"/>
                  </a:cubicBezTo>
                  <a:cubicBezTo>
                    <a:pt x="43" y="31"/>
                    <a:pt x="43" y="31"/>
                    <a:pt x="45" y="31"/>
                  </a:cubicBezTo>
                  <a:cubicBezTo>
                    <a:pt x="47" y="30"/>
                    <a:pt x="48" y="31"/>
                    <a:pt x="50" y="31"/>
                  </a:cubicBezTo>
                  <a:cubicBezTo>
                    <a:pt x="52" y="31"/>
                    <a:pt x="53" y="28"/>
                    <a:pt x="55" y="29"/>
                  </a:cubicBezTo>
                  <a:cubicBezTo>
                    <a:pt x="56" y="29"/>
                    <a:pt x="58" y="31"/>
                    <a:pt x="60" y="30"/>
                  </a:cubicBezTo>
                  <a:cubicBezTo>
                    <a:pt x="64" y="28"/>
                    <a:pt x="59" y="26"/>
                    <a:pt x="58" y="24"/>
                  </a:cubicBezTo>
                  <a:cubicBezTo>
                    <a:pt x="57" y="22"/>
                    <a:pt x="57" y="21"/>
                    <a:pt x="55" y="20"/>
                  </a:cubicBezTo>
                  <a:cubicBezTo>
                    <a:pt x="53" y="19"/>
                    <a:pt x="52" y="18"/>
                    <a:pt x="51" y="16"/>
                  </a:cubicBezTo>
                  <a:cubicBezTo>
                    <a:pt x="51" y="14"/>
                    <a:pt x="49" y="14"/>
                    <a:pt x="47" y="13"/>
                  </a:cubicBezTo>
                  <a:cubicBezTo>
                    <a:pt x="47" y="13"/>
                    <a:pt x="47" y="12"/>
                    <a:pt x="46" y="12"/>
                  </a:cubicBezTo>
                  <a:cubicBezTo>
                    <a:pt x="46" y="12"/>
                    <a:pt x="44" y="12"/>
                    <a:pt x="44" y="12"/>
                  </a:cubicBezTo>
                  <a:cubicBezTo>
                    <a:pt x="43" y="11"/>
                    <a:pt x="44" y="7"/>
                    <a:pt x="44" y="6"/>
                  </a:cubicBezTo>
                  <a:cubicBezTo>
                    <a:pt x="44" y="4"/>
                    <a:pt x="42" y="3"/>
                    <a:pt x="41" y="1"/>
                  </a:cubicBezTo>
                  <a:cubicBezTo>
                    <a:pt x="41" y="1"/>
                    <a:pt x="41" y="0"/>
                    <a:pt x="41" y="0"/>
                  </a:cubicBezTo>
                  <a:cubicBezTo>
                    <a:pt x="40" y="0"/>
                    <a:pt x="39" y="0"/>
                    <a:pt x="38" y="0"/>
                  </a:cubicBezTo>
                  <a:cubicBezTo>
                    <a:pt x="36" y="1"/>
                    <a:pt x="36" y="1"/>
                    <a:pt x="35" y="3"/>
                  </a:cubicBezTo>
                  <a:cubicBezTo>
                    <a:pt x="35" y="6"/>
                    <a:pt x="28" y="10"/>
                    <a:pt x="26" y="10"/>
                  </a:cubicBezTo>
                  <a:cubicBezTo>
                    <a:pt x="25" y="10"/>
                    <a:pt x="21" y="10"/>
                    <a:pt x="22" y="11"/>
                  </a:cubicBezTo>
                  <a:cubicBezTo>
                    <a:pt x="23" y="13"/>
                    <a:pt x="20" y="15"/>
                    <a:pt x="19" y="15"/>
                  </a:cubicBezTo>
                  <a:cubicBezTo>
                    <a:pt x="17" y="16"/>
                    <a:pt x="15" y="17"/>
                    <a:pt x="13" y="17"/>
                  </a:cubicBezTo>
                  <a:cubicBezTo>
                    <a:pt x="11" y="18"/>
                    <a:pt x="11" y="16"/>
                    <a:pt x="9" y="17"/>
                  </a:cubicBezTo>
                  <a:cubicBezTo>
                    <a:pt x="7" y="18"/>
                    <a:pt x="6" y="17"/>
                    <a:pt x="6" y="18"/>
                  </a:cubicBezTo>
                  <a:cubicBezTo>
                    <a:pt x="5" y="20"/>
                    <a:pt x="4" y="22"/>
                    <a:pt x="3" y="23"/>
                  </a:cubicBezTo>
                  <a:cubicBezTo>
                    <a:pt x="0" y="27"/>
                    <a:pt x="2" y="30"/>
                    <a:pt x="4" y="34"/>
                  </a:cubicBezTo>
                  <a:cubicBezTo>
                    <a:pt x="5" y="36"/>
                    <a:pt x="5" y="37"/>
                    <a:pt x="6" y="39"/>
                  </a:cubicBezTo>
                  <a:cubicBezTo>
                    <a:pt x="8" y="41"/>
                    <a:pt x="9" y="42"/>
                    <a:pt x="9" y="45"/>
                  </a:cubicBezTo>
                  <a:cubicBezTo>
                    <a:pt x="9" y="44"/>
                    <a:pt x="10" y="37"/>
                    <a:pt x="12" y="3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8" name="Freeform 743"/>
            <p:cNvSpPr>
              <a:spLocks/>
            </p:cNvSpPr>
            <p:nvPr/>
          </p:nvSpPr>
          <p:spPr bwMode="auto">
            <a:xfrm>
              <a:off x="11697008" y="7921315"/>
              <a:ext cx="1092359" cy="767717"/>
            </a:xfrm>
            <a:custGeom>
              <a:avLst/>
              <a:gdLst>
                <a:gd name="T0" fmla="*/ 83 w 117"/>
                <a:gd name="T1" fmla="*/ 82 h 82"/>
                <a:gd name="T2" fmla="*/ 93 w 117"/>
                <a:gd name="T3" fmla="*/ 76 h 82"/>
                <a:gd name="T4" fmla="*/ 105 w 117"/>
                <a:gd name="T5" fmla="*/ 68 h 82"/>
                <a:gd name="T6" fmla="*/ 112 w 117"/>
                <a:gd name="T7" fmla="*/ 64 h 82"/>
                <a:gd name="T8" fmla="*/ 107 w 117"/>
                <a:gd name="T9" fmla="*/ 55 h 82"/>
                <a:gd name="T10" fmla="*/ 110 w 117"/>
                <a:gd name="T11" fmla="*/ 46 h 82"/>
                <a:gd name="T12" fmla="*/ 114 w 117"/>
                <a:gd name="T13" fmla="*/ 40 h 82"/>
                <a:gd name="T14" fmla="*/ 117 w 117"/>
                <a:gd name="T15" fmla="*/ 21 h 82"/>
                <a:gd name="T16" fmla="*/ 81 w 117"/>
                <a:gd name="T17" fmla="*/ 1 h 82"/>
                <a:gd name="T18" fmla="*/ 75 w 117"/>
                <a:gd name="T19" fmla="*/ 2 h 82"/>
                <a:gd name="T20" fmla="*/ 67 w 117"/>
                <a:gd name="T21" fmla="*/ 2 h 82"/>
                <a:gd name="T22" fmla="*/ 59 w 117"/>
                <a:gd name="T23" fmla="*/ 1 h 82"/>
                <a:gd name="T24" fmla="*/ 29 w 117"/>
                <a:gd name="T25" fmla="*/ 21 h 82"/>
                <a:gd name="T26" fmla="*/ 22 w 117"/>
                <a:gd name="T27" fmla="*/ 25 h 82"/>
                <a:gd name="T28" fmla="*/ 19 w 117"/>
                <a:gd name="T29" fmla="*/ 42 h 82"/>
                <a:gd name="T30" fmla="*/ 8 w 117"/>
                <a:gd name="T31" fmla="*/ 43 h 82"/>
                <a:gd name="T32" fmla="*/ 5 w 117"/>
                <a:gd name="T33" fmla="*/ 51 h 82"/>
                <a:gd name="T34" fmla="*/ 11 w 117"/>
                <a:gd name="T35" fmla="*/ 56 h 82"/>
                <a:gd name="T36" fmla="*/ 19 w 117"/>
                <a:gd name="T37" fmla="*/ 62 h 82"/>
                <a:gd name="T38" fmla="*/ 21 w 117"/>
                <a:gd name="T39" fmla="*/ 55 h 82"/>
                <a:gd name="T40" fmla="*/ 28 w 117"/>
                <a:gd name="T41" fmla="*/ 50 h 82"/>
                <a:gd name="T42" fmla="*/ 35 w 117"/>
                <a:gd name="T43" fmla="*/ 53 h 82"/>
                <a:gd name="T44" fmla="*/ 46 w 117"/>
                <a:gd name="T45" fmla="*/ 55 h 82"/>
                <a:gd name="T46" fmla="*/ 64 w 117"/>
                <a:gd name="T47" fmla="*/ 53 h 82"/>
                <a:gd name="T48" fmla="*/ 68 w 117"/>
                <a:gd name="T49" fmla="*/ 47 h 82"/>
                <a:gd name="T50" fmla="*/ 77 w 117"/>
                <a:gd name="T51" fmla="*/ 31 h 82"/>
                <a:gd name="T52" fmla="*/ 79 w 117"/>
                <a:gd name="T53" fmla="*/ 16 h 82"/>
                <a:gd name="T54" fmla="*/ 75 w 117"/>
                <a:gd name="T55" fmla="*/ 2 h 82"/>
                <a:gd name="T56" fmla="*/ 78 w 117"/>
                <a:gd name="T57" fmla="*/ 16 h 82"/>
                <a:gd name="T58" fmla="*/ 77 w 117"/>
                <a:gd name="T59" fmla="*/ 35 h 82"/>
                <a:gd name="T60" fmla="*/ 68 w 117"/>
                <a:gd name="T61" fmla="*/ 46 h 82"/>
                <a:gd name="T62" fmla="*/ 72 w 117"/>
                <a:gd name="T63" fmla="*/ 55 h 82"/>
                <a:gd name="T64" fmla="*/ 75 w 117"/>
                <a:gd name="T65" fmla="*/ 65 h 82"/>
                <a:gd name="T66" fmla="*/ 72 w 117"/>
                <a:gd name="T67" fmla="*/ 74 h 82"/>
                <a:gd name="T68" fmla="*/ 77 w 117"/>
                <a:gd name="T69" fmla="*/ 81 h 82"/>
                <a:gd name="T70" fmla="*/ 80 w 117"/>
                <a:gd name="T71" fmla="*/ 81 h 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17" h="82">
                  <a:moveTo>
                    <a:pt x="80" y="81"/>
                  </a:moveTo>
                  <a:cubicBezTo>
                    <a:pt x="81" y="80"/>
                    <a:pt x="82" y="82"/>
                    <a:pt x="83" y="82"/>
                  </a:cubicBezTo>
                  <a:cubicBezTo>
                    <a:pt x="85" y="81"/>
                    <a:pt x="87" y="80"/>
                    <a:pt x="89" y="79"/>
                  </a:cubicBezTo>
                  <a:cubicBezTo>
                    <a:pt x="90" y="79"/>
                    <a:pt x="93" y="78"/>
                    <a:pt x="93" y="76"/>
                  </a:cubicBezTo>
                  <a:cubicBezTo>
                    <a:pt x="93" y="74"/>
                    <a:pt x="94" y="75"/>
                    <a:pt x="96" y="74"/>
                  </a:cubicBezTo>
                  <a:cubicBezTo>
                    <a:pt x="99" y="74"/>
                    <a:pt x="103" y="71"/>
                    <a:pt x="105" y="68"/>
                  </a:cubicBezTo>
                  <a:cubicBezTo>
                    <a:pt x="106" y="67"/>
                    <a:pt x="106" y="66"/>
                    <a:pt x="107" y="65"/>
                  </a:cubicBezTo>
                  <a:cubicBezTo>
                    <a:pt x="108" y="64"/>
                    <a:pt x="110" y="64"/>
                    <a:pt x="112" y="64"/>
                  </a:cubicBezTo>
                  <a:cubicBezTo>
                    <a:pt x="112" y="62"/>
                    <a:pt x="110" y="61"/>
                    <a:pt x="109" y="59"/>
                  </a:cubicBezTo>
                  <a:cubicBezTo>
                    <a:pt x="109" y="58"/>
                    <a:pt x="110" y="55"/>
                    <a:pt x="107" y="55"/>
                  </a:cubicBezTo>
                  <a:cubicBezTo>
                    <a:pt x="106" y="55"/>
                    <a:pt x="109" y="53"/>
                    <a:pt x="108" y="52"/>
                  </a:cubicBezTo>
                  <a:cubicBezTo>
                    <a:pt x="108" y="49"/>
                    <a:pt x="109" y="48"/>
                    <a:pt x="110" y="46"/>
                  </a:cubicBezTo>
                  <a:cubicBezTo>
                    <a:pt x="110" y="44"/>
                    <a:pt x="112" y="44"/>
                    <a:pt x="112" y="42"/>
                  </a:cubicBezTo>
                  <a:cubicBezTo>
                    <a:pt x="112" y="41"/>
                    <a:pt x="113" y="40"/>
                    <a:pt x="114" y="40"/>
                  </a:cubicBezTo>
                  <a:cubicBezTo>
                    <a:pt x="117" y="40"/>
                    <a:pt x="117" y="40"/>
                    <a:pt x="117" y="38"/>
                  </a:cubicBezTo>
                  <a:cubicBezTo>
                    <a:pt x="117" y="32"/>
                    <a:pt x="117" y="27"/>
                    <a:pt x="117" y="21"/>
                  </a:cubicBezTo>
                  <a:cubicBezTo>
                    <a:pt x="117" y="19"/>
                    <a:pt x="113" y="18"/>
                    <a:pt x="111" y="17"/>
                  </a:cubicBezTo>
                  <a:cubicBezTo>
                    <a:pt x="101" y="12"/>
                    <a:pt x="91" y="6"/>
                    <a:pt x="81" y="1"/>
                  </a:cubicBezTo>
                  <a:cubicBezTo>
                    <a:pt x="80" y="1"/>
                    <a:pt x="80" y="0"/>
                    <a:pt x="79" y="0"/>
                  </a:cubicBezTo>
                  <a:cubicBezTo>
                    <a:pt x="78" y="1"/>
                    <a:pt x="76" y="2"/>
                    <a:pt x="75" y="2"/>
                  </a:cubicBezTo>
                  <a:cubicBezTo>
                    <a:pt x="74" y="3"/>
                    <a:pt x="72" y="5"/>
                    <a:pt x="71" y="5"/>
                  </a:cubicBezTo>
                  <a:cubicBezTo>
                    <a:pt x="70" y="5"/>
                    <a:pt x="69" y="3"/>
                    <a:pt x="67" y="2"/>
                  </a:cubicBezTo>
                  <a:cubicBezTo>
                    <a:pt x="66" y="1"/>
                    <a:pt x="65" y="1"/>
                    <a:pt x="64" y="1"/>
                  </a:cubicBezTo>
                  <a:cubicBezTo>
                    <a:pt x="62" y="0"/>
                    <a:pt x="61" y="0"/>
                    <a:pt x="59" y="1"/>
                  </a:cubicBezTo>
                  <a:cubicBezTo>
                    <a:pt x="52" y="5"/>
                    <a:pt x="45" y="10"/>
                    <a:pt x="38" y="14"/>
                  </a:cubicBezTo>
                  <a:cubicBezTo>
                    <a:pt x="35" y="16"/>
                    <a:pt x="32" y="18"/>
                    <a:pt x="29" y="21"/>
                  </a:cubicBezTo>
                  <a:cubicBezTo>
                    <a:pt x="28" y="22"/>
                    <a:pt x="27" y="22"/>
                    <a:pt x="26" y="22"/>
                  </a:cubicBezTo>
                  <a:cubicBezTo>
                    <a:pt x="23" y="22"/>
                    <a:pt x="22" y="22"/>
                    <a:pt x="22" y="25"/>
                  </a:cubicBezTo>
                  <a:cubicBezTo>
                    <a:pt x="22" y="28"/>
                    <a:pt x="22" y="31"/>
                    <a:pt x="22" y="34"/>
                  </a:cubicBezTo>
                  <a:cubicBezTo>
                    <a:pt x="22" y="37"/>
                    <a:pt x="21" y="40"/>
                    <a:pt x="19" y="42"/>
                  </a:cubicBezTo>
                  <a:cubicBezTo>
                    <a:pt x="18" y="43"/>
                    <a:pt x="15" y="43"/>
                    <a:pt x="14" y="43"/>
                  </a:cubicBezTo>
                  <a:cubicBezTo>
                    <a:pt x="12" y="43"/>
                    <a:pt x="10" y="43"/>
                    <a:pt x="8" y="43"/>
                  </a:cubicBezTo>
                  <a:cubicBezTo>
                    <a:pt x="6" y="43"/>
                    <a:pt x="4" y="44"/>
                    <a:pt x="2" y="44"/>
                  </a:cubicBezTo>
                  <a:cubicBezTo>
                    <a:pt x="0" y="44"/>
                    <a:pt x="5" y="51"/>
                    <a:pt x="5" y="51"/>
                  </a:cubicBezTo>
                  <a:cubicBezTo>
                    <a:pt x="6" y="54"/>
                    <a:pt x="7" y="56"/>
                    <a:pt x="10" y="57"/>
                  </a:cubicBezTo>
                  <a:cubicBezTo>
                    <a:pt x="10" y="57"/>
                    <a:pt x="11" y="56"/>
                    <a:pt x="11" y="56"/>
                  </a:cubicBezTo>
                  <a:cubicBezTo>
                    <a:pt x="12" y="57"/>
                    <a:pt x="12" y="60"/>
                    <a:pt x="14" y="58"/>
                  </a:cubicBezTo>
                  <a:cubicBezTo>
                    <a:pt x="16" y="56"/>
                    <a:pt x="18" y="61"/>
                    <a:pt x="19" y="62"/>
                  </a:cubicBezTo>
                  <a:cubicBezTo>
                    <a:pt x="19" y="61"/>
                    <a:pt x="20" y="59"/>
                    <a:pt x="20" y="58"/>
                  </a:cubicBezTo>
                  <a:cubicBezTo>
                    <a:pt x="20" y="57"/>
                    <a:pt x="21" y="56"/>
                    <a:pt x="21" y="55"/>
                  </a:cubicBezTo>
                  <a:cubicBezTo>
                    <a:pt x="22" y="52"/>
                    <a:pt x="22" y="52"/>
                    <a:pt x="25" y="51"/>
                  </a:cubicBezTo>
                  <a:cubicBezTo>
                    <a:pt x="26" y="50"/>
                    <a:pt x="27" y="50"/>
                    <a:pt x="28" y="50"/>
                  </a:cubicBezTo>
                  <a:cubicBezTo>
                    <a:pt x="29" y="49"/>
                    <a:pt x="30" y="51"/>
                    <a:pt x="31" y="51"/>
                  </a:cubicBezTo>
                  <a:cubicBezTo>
                    <a:pt x="33" y="51"/>
                    <a:pt x="34" y="52"/>
                    <a:pt x="35" y="53"/>
                  </a:cubicBezTo>
                  <a:cubicBezTo>
                    <a:pt x="36" y="54"/>
                    <a:pt x="37" y="54"/>
                    <a:pt x="39" y="54"/>
                  </a:cubicBezTo>
                  <a:cubicBezTo>
                    <a:pt x="42" y="52"/>
                    <a:pt x="43" y="55"/>
                    <a:pt x="46" y="55"/>
                  </a:cubicBezTo>
                  <a:cubicBezTo>
                    <a:pt x="49" y="55"/>
                    <a:pt x="52" y="53"/>
                    <a:pt x="55" y="53"/>
                  </a:cubicBezTo>
                  <a:cubicBezTo>
                    <a:pt x="57" y="53"/>
                    <a:pt x="61" y="54"/>
                    <a:pt x="64" y="53"/>
                  </a:cubicBezTo>
                  <a:cubicBezTo>
                    <a:pt x="65" y="53"/>
                    <a:pt x="66" y="52"/>
                    <a:pt x="67" y="51"/>
                  </a:cubicBezTo>
                  <a:cubicBezTo>
                    <a:pt x="69" y="50"/>
                    <a:pt x="68" y="49"/>
                    <a:pt x="68" y="47"/>
                  </a:cubicBezTo>
                  <a:cubicBezTo>
                    <a:pt x="68" y="42"/>
                    <a:pt x="73" y="39"/>
                    <a:pt x="77" y="35"/>
                  </a:cubicBezTo>
                  <a:cubicBezTo>
                    <a:pt x="78" y="34"/>
                    <a:pt x="77" y="32"/>
                    <a:pt x="77" y="31"/>
                  </a:cubicBezTo>
                  <a:cubicBezTo>
                    <a:pt x="77" y="28"/>
                    <a:pt x="77" y="26"/>
                    <a:pt x="77" y="23"/>
                  </a:cubicBezTo>
                  <a:cubicBezTo>
                    <a:pt x="78" y="21"/>
                    <a:pt x="79" y="18"/>
                    <a:pt x="79" y="16"/>
                  </a:cubicBezTo>
                  <a:cubicBezTo>
                    <a:pt x="78" y="14"/>
                    <a:pt x="77" y="12"/>
                    <a:pt x="76" y="11"/>
                  </a:cubicBezTo>
                  <a:cubicBezTo>
                    <a:pt x="74" y="8"/>
                    <a:pt x="75" y="5"/>
                    <a:pt x="75" y="2"/>
                  </a:cubicBezTo>
                  <a:cubicBezTo>
                    <a:pt x="75" y="5"/>
                    <a:pt x="75" y="7"/>
                    <a:pt x="75" y="9"/>
                  </a:cubicBezTo>
                  <a:cubicBezTo>
                    <a:pt x="75" y="11"/>
                    <a:pt x="78" y="14"/>
                    <a:pt x="78" y="16"/>
                  </a:cubicBezTo>
                  <a:cubicBezTo>
                    <a:pt x="79" y="19"/>
                    <a:pt x="77" y="23"/>
                    <a:pt x="77" y="26"/>
                  </a:cubicBezTo>
                  <a:cubicBezTo>
                    <a:pt x="77" y="28"/>
                    <a:pt x="78" y="32"/>
                    <a:pt x="77" y="35"/>
                  </a:cubicBezTo>
                  <a:cubicBezTo>
                    <a:pt x="76" y="37"/>
                    <a:pt x="72" y="39"/>
                    <a:pt x="71" y="41"/>
                  </a:cubicBezTo>
                  <a:cubicBezTo>
                    <a:pt x="69" y="42"/>
                    <a:pt x="68" y="44"/>
                    <a:pt x="68" y="46"/>
                  </a:cubicBezTo>
                  <a:cubicBezTo>
                    <a:pt x="67" y="49"/>
                    <a:pt x="69" y="50"/>
                    <a:pt x="70" y="53"/>
                  </a:cubicBezTo>
                  <a:cubicBezTo>
                    <a:pt x="70" y="54"/>
                    <a:pt x="71" y="54"/>
                    <a:pt x="72" y="55"/>
                  </a:cubicBezTo>
                  <a:cubicBezTo>
                    <a:pt x="74" y="56"/>
                    <a:pt x="75" y="57"/>
                    <a:pt x="75" y="59"/>
                  </a:cubicBezTo>
                  <a:cubicBezTo>
                    <a:pt x="75" y="61"/>
                    <a:pt x="75" y="63"/>
                    <a:pt x="75" y="65"/>
                  </a:cubicBezTo>
                  <a:cubicBezTo>
                    <a:pt x="75" y="66"/>
                    <a:pt x="76" y="68"/>
                    <a:pt x="77" y="70"/>
                  </a:cubicBezTo>
                  <a:cubicBezTo>
                    <a:pt x="74" y="70"/>
                    <a:pt x="67" y="70"/>
                    <a:pt x="72" y="74"/>
                  </a:cubicBezTo>
                  <a:cubicBezTo>
                    <a:pt x="74" y="75"/>
                    <a:pt x="75" y="76"/>
                    <a:pt x="76" y="78"/>
                  </a:cubicBezTo>
                  <a:cubicBezTo>
                    <a:pt x="76" y="79"/>
                    <a:pt x="77" y="80"/>
                    <a:pt x="77" y="81"/>
                  </a:cubicBezTo>
                  <a:cubicBezTo>
                    <a:pt x="77" y="82"/>
                    <a:pt x="80" y="81"/>
                    <a:pt x="80" y="81"/>
                  </a:cubicBezTo>
                  <a:cubicBezTo>
                    <a:pt x="82" y="80"/>
                    <a:pt x="80" y="81"/>
                    <a:pt x="80" y="8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49" name="Freeform 744"/>
            <p:cNvSpPr>
              <a:spLocks/>
            </p:cNvSpPr>
            <p:nvPr/>
          </p:nvSpPr>
          <p:spPr bwMode="auto">
            <a:xfrm>
              <a:off x="12684268" y="7940429"/>
              <a:ext cx="767517" cy="946107"/>
            </a:xfrm>
            <a:custGeom>
              <a:avLst/>
              <a:gdLst>
                <a:gd name="T0" fmla="*/ 6 w 82"/>
                <a:gd name="T1" fmla="*/ 39 h 101"/>
                <a:gd name="T2" fmla="*/ 6 w 82"/>
                <a:gd name="T3" fmla="*/ 41 h 101"/>
                <a:gd name="T4" fmla="*/ 4 w 82"/>
                <a:gd name="T5" fmla="*/ 43 h 101"/>
                <a:gd name="T6" fmla="*/ 2 w 82"/>
                <a:gd name="T7" fmla="*/ 49 h 101"/>
                <a:gd name="T8" fmla="*/ 2 w 82"/>
                <a:gd name="T9" fmla="*/ 51 h 101"/>
                <a:gd name="T10" fmla="*/ 1 w 82"/>
                <a:gd name="T11" fmla="*/ 53 h 101"/>
                <a:gd name="T12" fmla="*/ 4 w 82"/>
                <a:gd name="T13" fmla="*/ 58 h 101"/>
                <a:gd name="T14" fmla="*/ 6 w 82"/>
                <a:gd name="T15" fmla="*/ 60 h 101"/>
                <a:gd name="T16" fmla="*/ 6 w 82"/>
                <a:gd name="T17" fmla="*/ 63 h 101"/>
                <a:gd name="T18" fmla="*/ 9 w 82"/>
                <a:gd name="T19" fmla="*/ 68 h 101"/>
                <a:gd name="T20" fmla="*/ 9 w 82"/>
                <a:gd name="T21" fmla="*/ 74 h 101"/>
                <a:gd name="T22" fmla="*/ 15 w 82"/>
                <a:gd name="T23" fmla="*/ 76 h 101"/>
                <a:gd name="T24" fmla="*/ 18 w 82"/>
                <a:gd name="T25" fmla="*/ 81 h 101"/>
                <a:gd name="T26" fmla="*/ 22 w 82"/>
                <a:gd name="T27" fmla="*/ 84 h 101"/>
                <a:gd name="T28" fmla="*/ 26 w 82"/>
                <a:gd name="T29" fmla="*/ 88 h 101"/>
                <a:gd name="T30" fmla="*/ 26 w 82"/>
                <a:gd name="T31" fmla="*/ 91 h 101"/>
                <a:gd name="T32" fmla="*/ 28 w 82"/>
                <a:gd name="T33" fmla="*/ 92 h 101"/>
                <a:gd name="T34" fmla="*/ 32 w 82"/>
                <a:gd name="T35" fmla="*/ 96 h 101"/>
                <a:gd name="T36" fmla="*/ 35 w 82"/>
                <a:gd name="T37" fmla="*/ 95 h 101"/>
                <a:gd name="T38" fmla="*/ 39 w 82"/>
                <a:gd name="T39" fmla="*/ 94 h 101"/>
                <a:gd name="T40" fmla="*/ 44 w 82"/>
                <a:gd name="T41" fmla="*/ 100 h 101"/>
                <a:gd name="T42" fmla="*/ 51 w 82"/>
                <a:gd name="T43" fmla="*/ 100 h 101"/>
                <a:gd name="T44" fmla="*/ 55 w 82"/>
                <a:gd name="T45" fmla="*/ 98 h 101"/>
                <a:gd name="T46" fmla="*/ 59 w 82"/>
                <a:gd name="T47" fmla="*/ 97 h 101"/>
                <a:gd name="T48" fmla="*/ 69 w 82"/>
                <a:gd name="T49" fmla="*/ 94 h 101"/>
                <a:gd name="T50" fmla="*/ 69 w 82"/>
                <a:gd name="T51" fmla="*/ 91 h 101"/>
                <a:gd name="T52" fmla="*/ 66 w 82"/>
                <a:gd name="T53" fmla="*/ 90 h 101"/>
                <a:gd name="T54" fmla="*/ 61 w 82"/>
                <a:gd name="T55" fmla="*/ 83 h 101"/>
                <a:gd name="T56" fmla="*/ 59 w 82"/>
                <a:gd name="T57" fmla="*/ 80 h 101"/>
                <a:gd name="T58" fmla="*/ 56 w 82"/>
                <a:gd name="T59" fmla="*/ 78 h 101"/>
                <a:gd name="T60" fmla="*/ 59 w 82"/>
                <a:gd name="T61" fmla="*/ 75 h 101"/>
                <a:gd name="T62" fmla="*/ 61 w 82"/>
                <a:gd name="T63" fmla="*/ 67 h 101"/>
                <a:gd name="T64" fmla="*/ 62 w 82"/>
                <a:gd name="T65" fmla="*/ 64 h 101"/>
                <a:gd name="T66" fmla="*/ 65 w 82"/>
                <a:gd name="T67" fmla="*/ 62 h 101"/>
                <a:gd name="T68" fmla="*/ 65 w 82"/>
                <a:gd name="T69" fmla="*/ 58 h 101"/>
                <a:gd name="T70" fmla="*/ 67 w 82"/>
                <a:gd name="T71" fmla="*/ 55 h 101"/>
                <a:gd name="T72" fmla="*/ 71 w 82"/>
                <a:gd name="T73" fmla="*/ 52 h 101"/>
                <a:gd name="T74" fmla="*/ 72 w 82"/>
                <a:gd name="T75" fmla="*/ 45 h 101"/>
                <a:gd name="T76" fmla="*/ 72 w 82"/>
                <a:gd name="T77" fmla="*/ 42 h 101"/>
                <a:gd name="T78" fmla="*/ 74 w 82"/>
                <a:gd name="T79" fmla="*/ 37 h 101"/>
                <a:gd name="T80" fmla="*/ 79 w 82"/>
                <a:gd name="T81" fmla="*/ 29 h 101"/>
                <a:gd name="T82" fmla="*/ 82 w 82"/>
                <a:gd name="T83" fmla="*/ 27 h 101"/>
                <a:gd name="T84" fmla="*/ 79 w 82"/>
                <a:gd name="T85" fmla="*/ 23 h 101"/>
                <a:gd name="T86" fmla="*/ 76 w 82"/>
                <a:gd name="T87" fmla="*/ 17 h 101"/>
                <a:gd name="T88" fmla="*/ 76 w 82"/>
                <a:gd name="T89" fmla="*/ 11 h 101"/>
                <a:gd name="T90" fmla="*/ 75 w 82"/>
                <a:gd name="T91" fmla="*/ 9 h 101"/>
                <a:gd name="T92" fmla="*/ 74 w 82"/>
                <a:gd name="T93" fmla="*/ 5 h 101"/>
                <a:gd name="T94" fmla="*/ 68 w 82"/>
                <a:gd name="T95" fmla="*/ 0 h 101"/>
                <a:gd name="T96" fmla="*/ 64 w 82"/>
                <a:gd name="T97" fmla="*/ 2 h 101"/>
                <a:gd name="T98" fmla="*/ 60 w 82"/>
                <a:gd name="T99" fmla="*/ 5 h 101"/>
                <a:gd name="T100" fmla="*/ 56 w 82"/>
                <a:gd name="T101" fmla="*/ 5 h 101"/>
                <a:gd name="T102" fmla="*/ 46 w 82"/>
                <a:gd name="T103" fmla="*/ 5 h 101"/>
                <a:gd name="T104" fmla="*/ 17 w 82"/>
                <a:gd name="T105" fmla="*/ 5 h 101"/>
                <a:gd name="T106" fmla="*/ 16 w 82"/>
                <a:gd name="T107" fmla="*/ 14 h 101"/>
                <a:gd name="T108" fmla="*/ 13 w 82"/>
                <a:gd name="T109" fmla="*/ 16 h 101"/>
                <a:gd name="T110" fmla="*/ 11 w 82"/>
                <a:gd name="T111" fmla="*/ 18 h 101"/>
                <a:gd name="T112" fmla="*/ 11 w 82"/>
                <a:gd name="T113" fmla="*/ 32 h 101"/>
                <a:gd name="T114" fmla="*/ 11 w 82"/>
                <a:gd name="T115" fmla="*/ 37 h 101"/>
                <a:gd name="T116" fmla="*/ 6 w 82"/>
                <a:gd name="T117" fmla="*/ 39 h 10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82" h="101">
                  <a:moveTo>
                    <a:pt x="6" y="39"/>
                  </a:moveTo>
                  <a:cubicBezTo>
                    <a:pt x="6" y="39"/>
                    <a:pt x="6" y="40"/>
                    <a:pt x="6" y="41"/>
                  </a:cubicBezTo>
                  <a:cubicBezTo>
                    <a:pt x="5" y="42"/>
                    <a:pt x="4" y="42"/>
                    <a:pt x="4" y="43"/>
                  </a:cubicBezTo>
                  <a:cubicBezTo>
                    <a:pt x="4" y="45"/>
                    <a:pt x="2" y="47"/>
                    <a:pt x="2" y="49"/>
                  </a:cubicBezTo>
                  <a:cubicBezTo>
                    <a:pt x="2" y="50"/>
                    <a:pt x="3" y="51"/>
                    <a:pt x="2" y="51"/>
                  </a:cubicBezTo>
                  <a:cubicBezTo>
                    <a:pt x="2" y="52"/>
                    <a:pt x="0" y="53"/>
                    <a:pt x="1" y="53"/>
                  </a:cubicBezTo>
                  <a:cubicBezTo>
                    <a:pt x="4" y="53"/>
                    <a:pt x="3" y="57"/>
                    <a:pt x="4" y="58"/>
                  </a:cubicBezTo>
                  <a:cubicBezTo>
                    <a:pt x="4" y="59"/>
                    <a:pt x="5" y="59"/>
                    <a:pt x="6" y="60"/>
                  </a:cubicBezTo>
                  <a:cubicBezTo>
                    <a:pt x="6" y="61"/>
                    <a:pt x="6" y="62"/>
                    <a:pt x="6" y="63"/>
                  </a:cubicBezTo>
                  <a:cubicBezTo>
                    <a:pt x="7" y="65"/>
                    <a:pt x="9" y="66"/>
                    <a:pt x="9" y="68"/>
                  </a:cubicBezTo>
                  <a:cubicBezTo>
                    <a:pt x="9" y="69"/>
                    <a:pt x="8" y="74"/>
                    <a:pt x="9" y="74"/>
                  </a:cubicBezTo>
                  <a:cubicBezTo>
                    <a:pt x="12" y="74"/>
                    <a:pt x="13" y="75"/>
                    <a:pt x="15" y="76"/>
                  </a:cubicBezTo>
                  <a:cubicBezTo>
                    <a:pt x="17" y="77"/>
                    <a:pt x="16" y="80"/>
                    <a:pt x="18" y="81"/>
                  </a:cubicBezTo>
                  <a:cubicBezTo>
                    <a:pt x="19" y="82"/>
                    <a:pt x="22" y="82"/>
                    <a:pt x="22" y="84"/>
                  </a:cubicBezTo>
                  <a:cubicBezTo>
                    <a:pt x="22" y="86"/>
                    <a:pt x="25" y="87"/>
                    <a:pt x="26" y="88"/>
                  </a:cubicBezTo>
                  <a:cubicBezTo>
                    <a:pt x="26" y="89"/>
                    <a:pt x="26" y="90"/>
                    <a:pt x="26" y="91"/>
                  </a:cubicBezTo>
                  <a:cubicBezTo>
                    <a:pt x="27" y="91"/>
                    <a:pt x="28" y="92"/>
                    <a:pt x="28" y="92"/>
                  </a:cubicBezTo>
                  <a:cubicBezTo>
                    <a:pt x="29" y="93"/>
                    <a:pt x="30" y="95"/>
                    <a:pt x="32" y="96"/>
                  </a:cubicBezTo>
                  <a:cubicBezTo>
                    <a:pt x="33" y="97"/>
                    <a:pt x="33" y="93"/>
                    <a:pt x="35" y="95"/>
                  </a:cubicBezTo>
                  <a:cubicBezTo>
                    <a:pt x="37" y="96"/>
                    <a:pt x="37" y="94"/>
                    <a:pt x="39" y="94"/>
                  </a:cubicBezTo>
                  <a:cubicBezTo>
                    <a:pt x="41" y="95"/>
                    <a:pt x="42" y="98"/>
                    <a:pt x="44" y="100"/>
                  </a:cubicBezTo>
                  <a:cubicBezTo>
                    <a:pt x="46" y="95"/>
                    <a:pt x="49" y="101"/>
                    <a:pt x="51" y="100"/>
                  </a:cubicBezTo>
                  <a:cubicBezTo>
                    <a:pt x="52" y="99"/>
                    <a:pt x="53" y="98"/>
                    <a:pt x="55" y="98"/>
                  </a:cubicBezTo>
                  <a:cubicBezTo>
                    <a:pt x="56" y="98"/>
                    <a:pt x="58" y="98"/>
                    <a:pt x="59" y="97"/>
                  </a:cubicBezTo>
                  <a:cubicBezTo>
                    <a:pt x="61" y="93"/>
                    <a:pt x="65" y="91"/>
                    <a:pt x="69" y="94"/>
                  </a:cubicBezTo>
                  <a:cubicBezTo>
                    <a:pt x="69" y="93"/>
                    <a:pt x="69" y="92"/>
                    <a:pt x="69" y="91"/>
                  </a:cubicBezTo>
                  <a:cubicBezTo>
                    <a:pt x="69" y="90"/>
                    <a:pt x="66" y="90"/>
                    <a:pt x="66" y="90"/>
                  </a:cubicBezTo>
                  <a:cubicBezTo>
                    <a:pt x="64" y="88"/>
                    <a:pt x="63" y="85"/>
                    <a:pt x="61" y="83"/>
                  </a:cubicBezTo>
                  <a:cubicBezTo>
                    <a:pt x="60" y="82"/>
                    <a:pt x="60" y="81"/>
                    <a:pt x="59" y="80"/>
                  </a:cubicBezTo>
                  <a:cubicBezTo>
                    <a:pt x="58" y="79"/>
                    <a:pt x="57" y="79"/>
                    <a:pt x="56" y="78"/>
                  </a:cubicBezTo>
                  <a:cubicBezTo>
                    <a:pt x="53" y="75"/>
                    <a:pt x="59" y="75"/>
                    <a:pt x="59" y="75"/>
                  </a:cubicBezTo>
                  <a:cubicBezTo>
                    <a:pt x="61" y="74"/>
                    <a:pt x="60" y="69"/>
                    <a:pt x="61" y="67"/>
                  </a:cubicBezTo>
                  <a:cubicBezTo>
                    <a:pt x="61" y="66"/>
                    <a:pt x="61" y="64"/>
                    <a:pt x="62" y="64"/>
                  </a:cubicBezTo>
                  <a:cubicBezTo>
                    <a:pt x="63" y="63"/>
                    <a:pt x="65" y="63"/>
                    <a:pt x="65" y="62"/>
                  </a:cubicBezTo>
                  <a:cubicBezTo>
                    <a:pt x="65" y="61"/>
                    <a:pt x="65" y="60"/>
                    <a:pt x="65" y="58"/>
                  </a:cubicBezTo>
                  <a:cubicBezTo>
                    <a:pt x="65" y="57"/>
                    <a:pt x="66" y="56"/>
                    <a:pt x="67" y="55"/>
                  </a:cubicBezTo>
                  <a:cubicBezTo>
                    <a:pt x="68" y="53"/>
                    <a:pt x="70" y="54"/>
                    <a:pt x="71" y="52"/>
                  </a:cubicBezTo>
                  <a:cubicBezTo>
                    <a:pt x="71" y="50"/>
                    <a:pt x="72" y="48"/>
                    <a:pt x="72" y="45"/>
                  </a:cubicBezTo>
                  <a:cubicBezTo>
                    <a:pt x="72" y="44"/>
                    <a:pt x="72" y="43"/>
                    <a:pt x="72" y="42"/>
                  </a:cubicBezTo>
                  <a:cubicBezTo>
                    <a:pt x="72" y="40"/>
                    <a:pt x="74" y="38"/>
                    <a:pt x="74" y="37"/>
                  </a:cubicBezTo>
                  <a:cubicBezTo>
                    <a:pt x="74" y="33"/>
                    <a:pt x="75" y="30"/>
                    <a:pt x="79" y="29"/>
                  </a:cubicBezTo>
                  <a:cubicBezTo>
                    <a:pt x="80" y="29"/>
                    <a:pt x="81" y="29"/>
                    <a:pt x="82" y="27"/>
                  </a:cubicBezTo>
                  <a:cubicBezTo>
                    <a:pt x="82" y="26"/>
                    <a:pt x="80" y="24"/>
                    <a:pt x="79" y="23"/>
                  </a:cubicBezTo>
                  <a:cubicBezTo>
                    <a:pt x="77" y="21"/>
                    <a:pt x="76" y="19"/>
                    <a:pt x="76" y="17"/>
                  </a:cubicBezTo>
                  <a:cubicBezTo>
                    <a:pt x="76" y="16"/>
                    <a:pt x="75" y="11"/>
                    <a:pt x="76" y="11"/>
                  </a:cubicBezTo>
                  <a:cubicBezTo>
                    <a:pt x="77" y="10"/>
                    <a:pt x="76" y="10"/>
                    <a:pt x="75" y="9"/>
                  </a:cubicBezTo>
                  <a:cubicBezTo>
                    <a:pt x="74" y="8"/>
                    <a:pt x="74" y="7"/>
                    <a:pt x="74" y="5"/>
                  </a:cubicBezTo>
                  <a:cubicBezTo>
                    <a:pt x="72" y="3"/>
                    <a:pt x="69" y="2"/>
                    <a:pt x="68" y="0"/>
                  </a:cubicBezTo>
                  <a:cubicBezTo>
                    <a:pt x="67" y="0"/>
                    <a:pt x="65" y="1"/>
                    <a:pt x="64" y="2"/>
                  </a:cubicBezTo>
                  <a:cubicBezTo>
                    <a:pt x="63" y="5"/>
                    <a:pt x="61" y="3"/>
                    <a:pt x="60" y="5"/>
                  </a:cubicBezTo>
                  <a:cubicBezTo>
                    <a:pt x="59" y="9"/>
                    <a:pt x="58" y="5"/>
                    <a:pt x="56" y="5"/>
                  </a:cubicBezTo>
                  <a:cubicBezTo>
                    <a:pt x="52" y="5"/>
                    <a:pt x="49" y="5"/>
                    <a:pt x="46" y="5"/>
                  </a:cubicBezTo>
                  <a:cubicBezTo>
                    <a:pt x="37" y="5"/>
                    <a:pt x="27" y="5"/>
                    <a:pt x="17" y="5"/>
                  </a:cubicBezTo>
                  <a:cubicBezTo>
                    <a:pt x="15" y="5"/>
                    <a:pt x="16" y="12"/>
                    <a:pt x="16" y="14"/>
                  </a:cubicBezTo>
                  <a:cubicBezTo>
                    <a:pt x="16" y="16"/>
                    <a:pt x="15" y="16"/>
                    <a:pt x="13" y="16"/>
                  </a:cubicBezTo>
                  <a:cubicBezTo>
                    <a:pt x="10" y="16"/>
                    <a:pt x="11" y="16"/>
                    <a:pt x="11" y="18"/>
                  </a:cubicBezTo>
                  <a:cubicBezTo>
                    <a:pt x="11" y="23"/>
                    <a:pt x="11" y="27"/>
                    <a:pt x="11" y="32"/>
                  </a:cubicBezTo>
                  <a:cubicBezTo>
                    <a:pt x="11" y="34"/>
                    <a:pt x="11" y="36"/>
                    <a:pt x="11" y="37"/>
                  </a:cubicBezTo>
                  <a:cubicBezTo>
                    <a:pt x="11" y="39"/>
                    <a:pt x="7" y="38"/>
                    <a:pt x="6" y="3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0" name="Freeform 745"/>
            <p:cNvSpPr>
              <a:spLocks/>
            </p:cNvSpPr>
            <p:nvPr/>
          </p:nvSpPr>
          <p:spPr bwMode="auto">
            <a:xfrm>
              <a:off x="13356248" y="8182530"/>
              <a:ext cx="299364" cy="270773"/>
            </a:xfrm>
            <a:custGeom>
              <a:avLst/>
              <a:gdLst>
                <a:gd name="T0" fmla="*/ 3 w 32"/>
                <a:gd name="T1" fmla="*/ 19 h 29"/>
                <a:gd name="T2" fmla="*/ 7 w 32"/>
                <a:gd name="T3" fmla="*/ 20 h 29"/>
                <a:gd name="T4" fmla="*/ 7 w 32"/>
                <a:gd name="T5" fmla="*/ 17 h 29"/>
                <a:gd name="T6" fmla="*/ 10 w 32"/>
                <a:gd name="T7" fmla="*/ 19 h 29"/>
                <a:gd name="T8" fmla="*/ 12 w 32"/>
                <a:gd name="T9" fmla="*/ 18 h 29"/>
                <a:gd name="T10" fmla="*/ 14 w 32"/>
                <a:gd name="T11" fmla="*/ 18 h 29"/>
                <a:gd name="T12" fmla="*/ 29 w 32"/>
                <a:gd name="T13" fmla="*/ 29 h 29"/>
                <a:gd name="T14" fmla="*/ 32 w 32"/>
                <a:gd name="T15" fmla="*/ 27 h 29"/>
                <a:gd name="T16" fmla="*/ 24 w 32"/>
                <a:gd name="T17" fmla="*/ 19 h 29"/>
                <a:gd name="T18" fmla="*/ 19 w 32"/>
                <a:gd name="T19" fmla="*/ 16 h 29"/>
                <a:gd name="T20" fmla="*/ 17 w 32"/>
                <a:gd name="T21" fmla="*/ 14 h 29"/>
                <a:gd name="T22" fmla="*/ 17 w 32"/>
                <a:gd name="T23" fmla="*/ 16 h 29"/>
                <a:gd name="T24" fmla="*/ 16 w 32"/>
                <a:gd name="T25" fmla="*/ 14 h 29"/>
                <a:gd name="T26" fmla="*/ 14 w 32"/>
                <a:gd name="T27" fmla="*/ 9 h 29"/>
                <a:gd name="T28" fmla="*/ 10 w 32"/>
                <a:gd name="T29" fmla="*/ 0 h 29"/>
                <a:gd name="T30" fmla="*/ 2 w 32"/>
                <a:gd name="T31" fmla="*/ 7 h 29"/>
                <a:gd name="T32" fmla="*/ 1 w 32"/>
                <a:gd name="T33" fmla="*/ 13 h 29"/>
                <a:gd name="T34" fmla="*/ 0 w 32"/>
                <a:gd name="T35" fmla="*/ 20 h 29"/>
                <a:gd name="T36" fmla="*/ 3 w 32"/>
                <a:gd name="T37" fmla="*/ 19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32" h="29">
                  <a:moveTo>
                    <a:pt x="3" y="19"/>
                  </a:moveTo>
                  <a:cubicBezTo>
                    <a:pt x="4" y="19"/>
                    <a:pt x="6" y="21"/>
                    <a:pt x="7" y="20"/>
                  </a:cubicBezTo>
                  <a:cubicBezTo>
                    <a:pt x="7" y="19"/>
                    <a:pt x="6" y="17"/>
                    <a:pt x="7" y="17"/>
                  </a:cubicBezTo>
                  <a:cubicBezTo>
                    <a:pt x="9" y="17"/>
                    <a:pt x="9" y="19"/>
                    <a:pt x="10" y="19"/>
                  </a:cubicBezTo>
                  <a:cubicBezTo>
                    <a:pt x="11" y="19"/>
                    <a:pt x="12" y="18"/>
                    <a:pt x="12" y="18"/>
                  </a:cubicBezTo>
                  <a:cubicBezTo>
                    <a:pt x="13" y="17"/>
                    <a:pt x="14" y="18"/>
                    <a:pt x="14" y="18"/>
                  </a:cubicBezTo>
                  <a:cubicBezTo>
                    <a:pt x="22" y="18"/>
                    <a:pt x="25" y="24"/>
                    <a:pt x="29" y="29"/>
                  </a:cubicBezTo>
                  <a:cubicBezTo>
                    <a:pt x="30" y="29"/>
                    <a:pt x="31" y="28"/>
                    <a:pt x="32" y="27"/>
                  </a:cubicBezTo>
                  <a:cubicBezTo>
                    <a:pt x="29" y="25"/>
                    <a:pt x="26" y="22"/>
                    <a:pt x="24" y="19"/>
                  </a:cubicBezTo>
                  <a:cubicBezTo>
                    <a:pt x="23" y="17"/>
                    <a:pt x="21" y="17"/>
                    <a:pt x="19" y="16"/>
                  </a:cubicBezTo>
                  <a:cubicBezTo>
                    <a:pt x="18" y="16"/>
                    <a:pt x="18" y="14"/>
                    <a:pt x="17" y="14"/>
                  </a:cubicBezTo>
                  <a:cubicBezTo>
                    <a:pt x="16" y="14"/>
                    <a:pt x="17" y="15"/>
                    <a:pt x="17" y="16"/>
                  </a:cubicBezTo>
                  <a:cubicBezTo>
                    <a:pt x="17" y="16"/>
                    <a:pt x="16" y="14"/>
                    <a:pt x="16" y="14"/>
                  </a:cubicBezTo>
                  <a:cubicBezTo>
                    <a:pt x="15" y="12"/>
                    <a:pt x="14" y="11"/>
                    <a:pt x="14" y="9"/>
                  </a:cubicBezTo>
                  <a:cubicBezTo>
                    <a:pt x="13" y="6"/>
                    <a:pt x="13" y="3"/>
                    <a:pt x="10" y="0"/>
                  </a:cubicBezTo>
                  <a:cubicBezTo>
                    <a:pt x="9" y="4"/>
                    <a:pt x="4" y="4"/>
                    <a:pt x="2" y="7"/>
                  </a:cubicBezTo>
                  <a:cubicBezTo>
                    <a:pt x="1" y="9"/>
                    <a:pt x="2" y="11"/>
                    <a:pt x="1" y="13"/>
                  </a:cubicBezTo>
                  <a:cubicBezTo>
                    <a:pt x="0" y="15"/>
                    <a:pt x="0" y="17"/>
                    <a:pt x="0" y="20"/>
                  </a:cubicBezTo>
                  <a:cubicBezTo>
                    <a:pt x="1" y="19"/>
                    <a:pt x="2" y="19"/>
                    <a:pt x="3" y="1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1" name="Freeform 746"/>
            <p:cNvSpPr>
              <a:spLocks/>
            </p:cNvSpPr>
            <p:nvPr/>
          </p:nvSpPr>
          <p:spPr bwMode="auto">
            <a:xfrm>
              <a:off x="13200194" y="8313140"/>
              <a:ext cx="691083" cy="573398"/>
            </a:xfrm>
            <a:custGeom>
              <a:avLst/>
              <a:gdLst>
                <a:gd name="T0" fmla="*/ 70 w 74"/>
                <a:gd name="T1" fmla="*/ 38 h 61"/>
                <a:gd name="T2" fmla="*/ 57 w 74"/>
                <a:gd name="T3" fmla="*/ 33 h 61"/>
                <a:gd name="T4" fmla="*/ 51 w 74"/>
                <a:gd name="T5" fmla="*/ 29 h 61"/>
                <a:gd name="T6" fmla="*/ 48 w 74"/>
                <a:gd name="T7" fmla="*/ 24 h 61"/>
                <a:gd name="T8" fmla="*/ 51 w 74"/>
                <a:gd name="T9" fmla="*/ 20 h 61"/>
                <a:gd name="T10" fmla="*/ 45 w 74"/>
                <a:gd name="T11" fmla="*/ 23 h 61"/>
                <a:gd name="T12" fmla="*/ 44 w 74"/>
                <a:gd name="T13" fmla="*/ 18 h 61"/>
                <a:gd name="T14" fmla="*/ 44 w 74"/>
                <a:gd name="T15" fmla="*/ 12 h 61"/>
                <a:gd name="T16" fmla="*/ 37 w 74"/>
                <a:gd name="T17" fmla="*/ 5 h 61"/>
                <a:gd name="T18" fmla="*/ 28 w 74"/>
                <a:gd name="T19" fmla="*/ 4 h 61"/>
                <a:gd name="T20" fmla="*/ 24 w 74"/>
                <a:gd name="T21" fmla="*/ 5 h 61"/>
                <a:gd name="T22" fmla="*/ 21 w 74"/>
                <a:gd name="T23" fmla="*/ 5 h 61"/>
                <a:gd name="T24" fmla="*/ 18 w 74"/>
                <a:gd name="T25" fmla="*/ 5 h 61"/>
                <a:gd name="T26" fmla="*/ 17 w 74"/>
                <a:gd name="T27" fmla="*/ 8 h 61"/>
                <a:gd name="T28" fmla="*/ 15 w 74"/>
                <a:gd name="T29" fmla="*/ 13 h 61"/>
                <a:gd name="T30" fmla="*/ 12 w 74"/>
                <a:gd name="T31" fmla="*/ 14 h 61"/>
                <a:gd name="T32" fmla="*/ 10 w 74"/>
                <a:gd name="T33" fmla="*/ 18 h 61"/>
                <a:gd name="T34" fmla="*/ 10 w 74"/>
                <a:gd name="T35" fmla="*/ 23 h 61"/>
                <a:gd name="T36" fmla="*/ 5 w 74"/>
                <a:gd name="T37" fmla="*/ 34 h 61"/>
                <a:gd name="T38" fmla="*/ 1 w 74"/>
                <a:gd name="T39" fmla="*/ 35 h 61"/>
                <a:gd name="T40" fmla="*/ 2 w 74"/>
                <a:gd name="T41" fmla="*/ 38 h 61"/>
                <a:gd name="T42" fmla="*/ 9 w 74"/>
                <a:gd name="T43" fmla="*/ 47 h 61"/>
                <a:gd name="T44" fmla="*/ 13 w 74"/>
                <a:gd name="T45" fmla="*/ 50 h 61"/>
                <a:gd name="T46" fmla="*/ 14 w 74"/>
                <a:gd name="T47" fmla="*/ 54 h 61"/>
                <a:gd name="T48" fmla="*/ 20 w 74"/>
                <a:gd name="T49" fmla="*/ 55 h 61"/>
                <a:gd name="T50" fmla="*/ 25 w 74"/>
                <a:gd name="T51" fmla="*/ 59 h 61"/>
                <a:gd name="T52" fmla="*/ 33 w 74"/>
                <a:gd name="T53" fmla="*/ 60 h 61"/>
                <a:gd name="T54" fmla="*/ 39 w 74"/>
                <a:gd name="T55" fmla="*/ 57 h 61"/>
                <a:gd name="T56" fmla="*/ 47 w 74"/>
                <a:gd name="T57" fmla="*/ 56 h 61"/>
                <a:gd name="T58" fmla="*/ 54 w 74"/>
                <a:gd name="T59" fmla="*/ 53 h 61"/>
                <a:gd name="T60" fmla="*/ 59 w 74"/>
                <a:gd name="T61" fmla="*/ 53 h 61"/>
                <a:gd name="T62" fmla="*/ 74 w 74"/>
                <a:gd name="T63" fmla="*/ 38 h 61"/>
                <a:gd name="T64" fmla="*/ 70 w 74"/>
                <a:gd name="T65" fmla="*/ 38 h 6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74" h="61">
                  <a:moveTo>
                    <a:pt x="70" y="38"/>
                  </a:moveTo>
                  <a:cubicBezTo>
                    <a:pt x="65" y="36"/>
                    <a:pt x="61" y="35"/>
                    <a:pt x="57" y="33"/>
                  </a:cubicBezTo>
                  <a:cubicBezTo>
                    <a:pt x="54" y="32"/>
                    <a:pt x="53" y="31"/>
                    <a:pt x="51" y="29"/>
                  </a:cubicBezTo>
                  <a:cubicBezTo>
                    <a:pt x="50" y="28"/>
                    <a:pt x="49" y="26"/>
                    <a:pt x="48" y="24"/>
                  </a:cubicBezTo>
                  <a:cubicBezTo>
                    <a:pt x="48" y="23"/>
                    <a:pt x="51" y="21"/>
                    <a:pt x="51" y="20"/>
                  </a:cubicBezTo>
                  <a:cubicBezTo>
                    <a:pt x="49" y="21"/>
                    <a:pt x="47" y="22"/>
                    <a:pt x="45" y="23"/>
                  </a:cubicBezTo>
                  <a:cubicBezTo>
                    <a:pt x="43" y="23"/>
                    <a:pt x="43" y="19"/>
                    <a:pt x="44" y="18"/>
                  </a:cubicBezTo>
                  <a:cubicBezTo>
                    <a:pt x="47" y="15"/>
                    <a:pt x="46" y="15"/>
                    <a:pt x="44" y="12"/>
                  </a:cubicBezTo>
                  <a:cubicBezTo>
                    <a:pt x="42" y="10"/>
                    <a:pt x="40" y="6"/>
                    <a:pt x="37" y="5"/>
                  </a:cubicBezTo>
                  <a:cubicBezTo>
                    <a:pt x="35" y="5"/>
                    <a:pt x="30" y="3"/>
                    <a:pt x="28" y="4"/>
                  </a:cubicBezTo>
                  <a:cubicBezTo>
                    <a:pt x="26" y="7"/>
                    <a:pt x="24" y="0"/>
                    <a:pt x="24" y="5"/>
                  </a:cubicBezTo>
                  <a:cubicBezTo>
                    <a:pt x="24" y="7"/>
                    <a:pt x="22" y="6"/>
                    <a:pt x="21" y="5"/>
                  </a:cubicBezTo>
                  <a:cubicBezTo>
                    <a:pt x="20" y="5"/>
                    <a:pt x="19" y="5"/>
                    <a:pt x="18" y="5"/>
                  </a:cubicBezTo>
                  <a:cubicBezTo>
                    <a:pt x="16" y="6"/>
                    <a:pt x="17" y="6"/>
                    <a:pt x="17" y="8"/>
                  </a:cubicBezTo>
                  <a:cubicBezTo>
                    <a:pt x="17" y="9"/>
                    <a:pt x="16" y="12"/>
                    <a:pt x="15" y="13"/>
                  </a:cubicBezTo>
                  <a:cubicBezTo>
                    <a:pt x="15" y="14"/>
                    <a:pt x="12" y="13"/>
                    <a:pt x="12" y="14"/>
                  </a:cubicBezTo>
                  <a:cubicBezTo>
                    <a:pt x="12" y="16"/>
                    <a:pt x="10" y="17"/>
                    <a:pt x="10" y="18"/>
                  </a:cubicBezTo>
                  <a:cubicBezTo>
                    <a:pt x="10" y="19"/>
                    <a:pt x="11" y="22"/>
                    <a:pt x="10" y="23"/>
                  </a:cubicBezTo>
                  <a:cubicBezTo>
                    <a:pt x="4" y="24"/>
                    <a:pt x="6" y="30"/>
                    <a:pt x="5" y="34"/>
                  </a:cubicBezTo>
                  <a:cubicBezTo>
                    <a:pt x="4" y="35"/>
                    <a:pt x="3" y="35"/>
                    <a:pt x="1" y="35"/>
                  </a:cubicBezTo>
                  <a:cubicBezTo>
                    <a:pt x="0" y="36"/>
                    <a:pt x="0" y="38"/>
                    <a:pt x="2" y="38"/>
                  </a:cubicBezTo>
                  <a:cubicBezTo>
                    <a:pt x="5" y="39"/>
                    <a:pt x="8" y="45"/>
                    <a:pt x="9" y="47"/>
                  </a:cubicBezTo>
                  <a:cubicBezTo>
                    <a:pt x="10" y="49"/>
                    <a:pt x="11" y="49"/>
                    <a:pt x="13" y="50"/>
                  </a:cubicBezTo>
                  <a:cubicBezTo>
                    <a:pt x="14" y="51"/>
                    <a:pt x="13" y="53"/>
                    <a:pt x="14" y="54"/>
                  </a:cubicBezTo>
                  <a:cubicBezTo>
                    <a:pt x="16" y="56"/>
                    <a:pt x="18" y="54"/>
                    <a:pt x="20" y="55"/>
                  </a:cubicBezTo>
                  <a:cubicBezTo>
                    <a:pt x="21" y="56"/>
                    <a:pt x="23" y="58"/>
                    <a:pt x="25" y="59"/>
                  </a:cubicBezTo>
                  <a:cubicBezTo>
                    <a:pt x="27" y="59"/>
                    <a:pt x="31" y="61"/>
                    <a:pt x="33" y="60"/>
                  </a:cubicBezTo>
                  <a:cubicBezTo>
                    <a:pt x="35" y="58"/>
                    <a:pt x="36" y="56"/>
                    <a:pt x="39" y="57"/>
                  </a:cubicBezTo>
                  <a:cubicBezTo>
                    <a:pt x="42" y="58"/>
                    <a:pt x="45" y="57"/>
                    <a:pt x="47" y="56"/>
                  </a:cubicBezTo>
                  <a:cubicBezTo>
                    <a:pt x="49" y="54"/>
                    <a:pt x="51" y="53"/>
                    <a:pt x="54" y="53"/>
                  </a:cubicBezTo>
                  <a:cubicBezTo>
                    <a:pt x="55" y="53"/>
                    <a:pt x="59" y="53"/>
                    <a:pt x="59" y="53"/>
                  </a:cubicBezTo>
                  <a:cubicBezTo>
                    <a:pt x="64" y="48"/>
                    <a:pt x="69" y="43"/>
                    <a:pt x="74" y="38"/>
                  </a:cubicBezTo>
                  <a:cubicBezTo>
                    <a:pt x="73" y="38"/>
                    <a:pt x="71" y="38"/>
                    <a:pt x="70" y="3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2" name="Freeform 747"/>
            <p:cNvSpPr>
              <a:spLocks/>
            </p:cNvSpPr>
            <p:nvPr/>
          </p:nvSpPr>
          <p:spPr bwMode="auto">
            <a:xfrm>
              <a:off x="13235227" y="8481973"/>
              <a:ext cx="812103" cy="777272"/>
            </a:xfrm>
            <a:custGeom>
              <a:avLst/>
              <a:gdLst>
                <a:gd name="T0" fmla="*/ 86 w 87"/>
                <a:gd name="T1" fmla="*/ 1 h 83"/>
                <a:gd name="T2" fmla="*/ 83 w 87"/>
                <a:gd name="T3" fmla="*/ 0 h 83"/>
                <a:gd name="T4" fmla="*/ 79 w 87"/>
                <a:gd name="T5" fmla="*/ 3 h 83"/>
                <a:gd name="T6" fmla="*/ 71 w 87"/>
                <a:gd name="T7" fmla="*/ 3 h 83"/>
                <a:gd name="T8" fmla="*/ 69 w 87"/>
                <a:gd name="T9" fmla="*/ 4 h 83"/>
                <a:gd name="T10" fmla="*/ 68 w 87"/>
                <a:gd name="T11" fmla="*/ 3 h 83"/>
                <a:gd name="T12" fmla="*/ 63 w 87"/>
                <a:gd name="T13" fmla="*/ 6 h 83"/>
                <a:gd name="T14" fmla="*/ 58 w 87"/>
                <a:gd name="T15" fmla="*/ 5 h 83"/>
                <a:gd name="T16" fmla="*/ 53 w 87"/>
                <a:gd name="T17" fmla="*/ 7 h 83"/>
                <a:gd name="T18" fmla="*/ 47 w 87"/>
                <a:gd name="T19" fmla="*/ 2 h 83"/>
                <a:gd name="T20" fmla="*/ 44 w 87"/>
                <a:gd name="T21" fmla="*/ 6 h 83"/>
                <a:gd name="T22" fmla="*/ 48 w 87"/>
                <a:gd name="T23" fmla="*/ 12 h 83"/>
                <a:gd name="T24" fmla="*/ 56 w 87"/>
                <a:gd name="T25" fmla="*/ 16 h 83"/>
                <a:gd name="T26" fmla="*/ 70 w 87"/>
                <a:gd name="T27" fmla="*/ 20 h 83"/>
                <a:gd name="T28" fmla="*/ 63 w 87"/>
                <a:gd name="T29" fmla="*/ 27 h 83"/>
                <a:gd name="T30" fmla="*/ 58 w 87"/>
                <a:gd name="T31" fmla="*/ 33 h 83"/>
                <a:gd name="T32" fmla="*/ 55 w 87"/>
                <a:gd name="T33" fmla="*/ 35 h 83"/>
                <a:gd name="T34" fmla="*/ 48 w 87"/>
                <a:gd name="T35" fmla="*/ 35 h 83"/>
                <a:gd name="T36" fmla="*/ 42 w 87"/>
                <a:gd name="T37" fmla="*/ 38 h 83"/>
                <a:gd name="T38" fmla="*/ 36 w 87"/>
                <a:gd name="T39" fmla="*/ 39 h 83"/>
                <a:gd name="T40" fmla="*/ 32 w 87"/>
                <a:gd name="T41" fmla="*/ 39 h 83"/>
                <a:gd name="T42" fmla="*/ 26 w 87"/>
                <a:gd name="T43" fmla="*/ 42 h 83"/>
                <a:gd name="T44" fmla="*/ 21 w 87"/>
                <a:gd name="T45" fmla="*/ 41 h 83"/>
                <a:gd name="T46" fmla="*/ 16 w 87"/>
                <a:gd name="T47" fmla="*/ 37 h 83"/>
                <a:gd name="T48" fmla="*/ 11 w 87"/>
                <a:gd name="T49" fmla="*/ 37 h 83"/>
                <a:gd name="T50" fmla="*/ 7 w 87"/>
                <a:gd name="T51" fmla="*/ 34 h 83"/>
                <a:gd name="T52" fmla="*/ 0 w 87"/>
                <a:gd name="T53" fmla="*/ 39 h 83"/>
                <a:gd name="T54" fmla="*/ 3 w 87"/>
                <a:gd name="T55" fmla="*/ 41 h 83"/>
                <a:gd name="T56" fmla="*/ 4 w 87"/>
                <a:gd name="T57" fmla="*/ 45 h 83"/>
                <a:gd name="T58" fmla="*/ 3 w 87"/>
                <a:gd name="T59" fmla="*/ 54 h 83"/>
                <a:gd name="T60" fmla="*/ 0 w 87"/>
                <a:gd name="T61" fmla="*/ 58 h 83"/>
                <a:gd name="T62" fmla="*/ 3 w 87"/>
                <a:gd name="T63" fmla="*/ 60 h 83"/>
                <a:gd name="T64" fmla="*/ 1 w 87"/>
                <a:gd name="T65" fmla="*/ 65 h 83"/>
                <a:gd name="T66" fmla="*/ 4 w 87"/>
                <a:gd name="T67" fmla="*/ 66 h 83"/>
                <a:gd name="T68" fmla="*/ 15 w 87"/>
                <a:gd name="T69" fmla="*/ 73 h 83"/>
                <a:gd name="T70" fmla="*/ 19 w 87"/>
                <a:gd name="T71" fmla="*/ 77 h 83"/>
                <a:gd name="T72" fmla="*/ 26 w 87"/>
                <a:gd name="T73" fmla="*/ 83 h 83"/>
                <a:gd name="T74" fmla="*/ 30 w 87"/>
                <a:gd name="T75" fmla="*/ 76 h 83"/>
                <a:gd name="T76" fmla="*/ 33 w 87"/>
                <a:gd name="T77" fmla="*/ 72 h 83"/>
                <a:gd name="T78" fmla="*/ 35 w 87"/>
                <a:gd name="T79" fmla="*/ 69 h 83"/>
                <a:gd name="T80" fmla="*/ 40 w 87"/>
                <a:gd name="T81" fmla="*/ 65 h 83"/>
                <a:gd name="T82" fmla="*/ 59 w 87"/>
                <a:gd name="T83" fmla="*/ 48 h 83"/>
                <a:gd name="T84" fmla="*/ 77 w 87"/>
                <a:gd name="T85" fmla="*/ 24 h 83"/>
                <a:gd name="T86" fmla="*/ 84 w 87"/>
                <a:gd name="T87" fmla="*/ 14 h 83"/>
                <a:gd name="T88" fmla="*/ 86 w 87"/>
                <a:gd name="T89" fmla="*/ 7 h 83"/>
                <a:gd name="T90" fmla="*/ 86 w 87"/>
                <a:gd name="T91" fmla="*/ 1 h 83"/>
                <a:gd name="T92" fmla="*/ 86 w 87"/>
                <a:gd name="T93" fmla="*/ 1 h 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87" h="83">
                  <a:moveTo>
                    <a:pt x="86" y="1"/>
                  </a:moveTo>
                  <a:cubicBezTo>
                    <a:pt x="87" y="0"/>
                    <a:pt x="84" y="0"/>
                    <a:pt x="83" y="0"/>
                  </a:cubicBezTo>
                  <a:cubicBezTo>
                    <a:pt x="82" y="1"/>
                    <a:pt x="81" y="2"/>
                    <a:pt x="79" y="3"/>
                  </a:cubicBezTo>
                  <a:cubicBezTo>
                    <a:pt x="77" y="3"/>
                    <a:pt x="74" y="3"/>
                    <a:pt x="71" y="3"/>
                  </a:cubicBezTo>
                  <a:cubicBezTo>
                    <a:pt x="71" y="4"/>
                    <a:pt x="70" y="4"/>
                    <a:pt x="69" y="4"/>
                  </a:cubicBezTo>
                  <a:cubicBezTo>
                    <a:pt x="68" y="4"/>
                    <a:pt x="68" y="3"/>
                    <a:pt x="68" y="3"/>
                  </a:cubicBezTo>
                  <a:cubicBezTo>
                    <a:pt x="66" y="4"/>
                    <a:pt x="65" y="6"/>
                    <a:pt x="63" y="6"/>
                  </a:cubicBezTo>
                  <a:cubicBezTo>
                    <a:pt x="61" y="6"/>
                    <a:pt x="61" y="5"/>
                    <a:pt x="58" y="5"/>
                  </a:cubicBezTo>
                  <a:cubicBezTo>
                    <a:pt x="57" y="6"/>
                    <a:pt x="55" y="8"/>
                    <a:pt x="53" y="7"/>
                  </a:cubicBezTo>
                  <a:cubicBezTo>
                    <a:pt x="50" y="6"/>
                    <a:pt x="49" y="5"/>
                    <a:pt x="47" y="2"/>
                  </a:cubicBezTo>
                  <a:cubicBezTo>
                    <a:pt x="47" y="3"/>
                    <a:pt x="44" y="5"/>
                    <a:pt x="44" y="6"/>
                  </a:cubicBezTo>
                  <a:cubicBezTo>
                    <a:pt x="45" y="8"/>
                    <a:pt x="46" y="10"/>
                    <a:pt x="48" y="12"/>
                  </a:cubicBezTo>
                  <a:cubicBezTo>
                    <a:pt x="50" y="14"/>
                    <a:pt x="53" y="15"/>
                    <a:pt x="56" y="16"/>
                  </a:cubicBezTo>
                  <a:cubicBezTo>
                    <a:pt x="61" y="18"/>
                    <a:pt x="65" y="20"/>
                    <a:pt x="70" y="20"/>
                  </a:cubicBezTo>
                  <a:cubicBezTo>
                    <a:pt x="68" y="22"/>
                    <a:pt x="65" y="25"/>
                    <a:pt x="63" y="27"/>
                  </a:cubicBezTo>
                  <a:cubicBezTo>
                    <a:pt x="61" y="29"/>
                    <a:pt x="59" y="31"/>
                    <a:pt x="58" y="33"/>
                  </a:cubicBezTo>
                  <a:cubicBezTo>
                    <a:pt x="57" y="33"/>
                    <a:pt x="56" y="35"/>
                    <a:pt x="55" y="35"/>
                  </a:cubicBezTo>
                  <a:cubicBezTo>
                    <a:pt x="53" y="36"/>
                    <a:pt x="50" y="34"/>
                    <a:pt x="48" y="35"/>
                  </a:cubicBezTo>
                  <a:cubicBezTo>
                    <a:pt x="46" y="35"/>
                    <a:pt x="44" y="37"/>
                    <a:pt x="42" y="38"/>
                  </a:cubicBezTo>
                  <a:cubicBezTo>
                    <a:pt x="40" y="39"/>
                    <a:pt x="38" y="40"/>
                    <a:pt x="36" y="39"/>
                  </a:cubicBezTo>
                  <a:cubicBezTo>
                    <a:pt x="35" y="39"/>
                    <a:pt x="33" y="38"/>
                    <a:pt x="32" y="39"/>
                  </a:cubicBezTo>
                  <a:cubicBezTo>
                    <a:pt x="29" y="41"/>
                    <a:pt x="29" y="43"/>
                    <a:pt x="26" y="42"/>
                  </a:cubicBezTo>
                  <a:cubicBezTo>
                    <a:pt x="24" y="41"/>
                    <a:pt x="22" y="41"/>
                    <a:pt x="21" y="41"/>
                  </a:cubicBezTo>
                  <a:cubicBezTo>
                    <a:pt x="19" y="40"/>
                    <a:pt x="17" y="38"/>
                    <a:pt x="16" y="37"/>
                  </a:cubicBezTo>
                  <a:cubicBezTo>
                    <a:pt x="15" y="37"/>
                    <a:pt x="12" y="38"/>
                    <a:pt x="11" y="37"/>
                  </a:cubicBezTo>
                  <a:cubicBezTo>
                    <a:pt x="10" y="36"/>
                    <a:pt x="8" y="34"/>
                    <a:pt x="7" y="34"/>
                  </a:cubicBezTo>
                  <a:cubicBezTo>
                    <a:pt x="3" y="35"/>
                    <a:pt x="2" y="36"/>
                    <a:pt x="0" y="39"/>
                  </a:cubicBezTo>
                  <a:cubicBezTo>
                    <a:pt x="0" y="40"/>
                    <a:pt x="3" y="40"/>
                    <a:pt x="3" y="41"/>
                  </a:cubicBezTo>
                  <a:cubicBezTo>
                    <a:pt x="3" y="43"/>
                    <a:pt x="3" y="44"/>
                    <a:pt x="4" y="45"/>
                  </a:cubicBezTo>
                  <a:cubicBezTo>
                    <a:pt x="6" y="47"/>
                    <a:pt x="5" y="52"/>
                    <a:pt x="3" y="54"/>
                  </a:cubicBezTo>
                  <a:cubicBezTo>
                    <a:pt x="2" y="55"/>
                    <a:pt x="1" y="56"/>
                    <a:pt x="0" y="58"/>
                  </a:cubicBezTo>
                  <a:cubicBezTo>
                    <a:pt x="0" y="61"/>
                    <a:pt x="2" y="59"/>
                    <a:pt x="3" y="60"/>
                  </a:cubicBezTo>
                  <a:cubicBezTo>
                    <a:pt x="3" y="60"/>
                    <a:pt x="0" y="64"/>
                    <a:pt x="1" y="65"/>
                  </a:cubicBezTo>
                  <a:cubicBezTo>
                    <a:pt x="2" y="65"/>
                    <a:pt x="3" y="66"/>
                    <a:pt x="4" y="66"/>
                  </a:cubicBezTo>
                  <a:cubicBezTo>
                    <a:pt x="8" y="69"/>
                    <a:pt x="12" y="71"/>
                    <a:pt x="15" y="73"/>
                  </a:cubicBezTo>
                  <a:cubicBezTo>
                    <a:pt x="18" y="74"/>
                    <a:pt x="19" y="74"/>
                    <a:pt x="19" y="77"/>
                  </a:cubicBezTo>
                  <a:cubicBezTo>
                    <a:pt x="19" y="79"/>
                    <a:pt x="25" y="82"/>
                    <a:pt x="26" y="83"/>
                  </a:cubicBezTo>
                  <a:cubicBezTo>
                    <a:pt x="28" y="80"/>
                    <a:pt x="29" y="78"/>
                    <a:pt x="30" y="76"/>
                  </a:cubicBezTo>
                  <a:cubicBezTo>
                    <a:pt x="30" y="74"/>
                    <a:pt x="31" y="72"/>
                    <a:pt x="33" y="72"/>
                  </a:cubicBezTo>
                  <a:cubicBezTo>
                    <a:pt x="34" y="71"/>
                    <a:pt x="34" y="70"/>
                    <a:pt x="35" y="69"/>
                  </a:cubicBezTo>
                  <a:cubicBezTo>
                    <a:pt x="37" y="68"/>
                    <a:pt x="38" y="67"/>
                    <a:pt x="40" y="65"/>
                  </a:cubicBezTo>
                  <a:cubicBezTo>
                    <a:pt x="45" y="57"/>
                    <a:pt x="52" y="53"/>
                    <a:pt x="59" y="48"/>
                  </a:cubicBezTo>
                  <a:cubicBezTo>
                    <a:pt x="68" y="42"/>
                    <a:pt x="73" y="33"/>
                    <a:pt x="77" y="24"/>
                  </a:cubicBezTo>
                  <a:cubicBezTo>
                    <a:pt x="79" y="20"/>
                    <a:pt x="82" y="18"/>
                    <a:pt x="84" y="14"/>
                  </a:cubicBezTo>
                  <a:cubicBezTo>
                    <a:pt x="85" y="12"/>
                    <a:pt x="85" y="9"/>
                    <a:pt x="86" y="7"/>
                  </a:cubicBezTo>
                  <a:cubicBezTo>
                    <a:pt x="86" y="6"/>
                    <a:pt x="85" y="2"/>
                    <a:pt x="86" y="1"/>
                  </a:cubicBezTo>
                  <a:cubicBezTo>
                    <a:pt x="86" y="1"/>
                    <a:pt x="86" y="1"/>
                    <a:pt x="86"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3" name="Freeform 748"/>
            <p:cNvSpPr>
              <a:spLocks/>
            </p:cNvSpPr>
            <p:nvPr/>
          </p:nvSpPr>
          <p:spPr bwMode="auto">
            <a:xfrm>
              <a:off x="13601471" y="8437375"/>
              <a:ext cx="82803" cy="101936"/>
            </a:xfrm>
            <a:custGeom>
              <a:avLst/>
              <a:gdLst>
                <a:gd name="T0" fmla="*/ 3 w 9"/>
                <a:gd name="T1" fmla="*/ 2 h 11"/>
                <a:gd name="T2" fmla="*/ 1 w 9"/>
                <a:gd name="T3" fmla="*/ 5 h 11"/>
                <a:gd name="T4" fmla="*/ 0 w 9"/>
                <a:gd name="T5" fmla="*/ 10 h 11"/>
                <a:gd name="T6" fmla="*/ 8 w 9"/>
                <a:gd name="T7" fmla="*/ 7 h 11"/>
                <a:gd name="T8" fmla="*/ 4 w 9"/>
                <a:gd name="T9" fmla="*/ 6 h 11"/>
                <a:gd name="T10" fmla="*/ 8 w 9"/>
                <a:gd name="T11" fmla="*/ 3 h 11"/>
                <a:gd name="T12" fmla="*/ 3 w 9"/>
                <a:gd name="T13" fmla="*/ 2 h 11"/>
              </a:gdLst>
              <a:ahLst/>
              <a:cxnLst>
                <a:cxn ang="0">
                  <a:pos x="T0" y="T1"/>
                </a:cxn>
                <a:cxn ang="0">
                  <a:pos x="T2" y="T3"/>
                </a:cxn>
                <a:cxn ang="0">
                  <a:pos x="T4" y="T5"/>
                </a:cxn>
                <a:cxn ang="0">
                  <a:pos x="T6" y="T7"/>
                </a:cxn>
                <a:cxn ang="0">
                  <a:pos x="T8" y="T9"/>
                </a:cxn>
                <a:cxn ang="0">
                  <a:pos x="T10" y="T11"/>
                </a:cxn>
                <a:cxn ang="0">
                  <a:pos x="T12" y="T13"/>
                </a:cxn>
              </a:cxnLst>
              <a:rect l="0" t="0" r="r" b="b"/>
              <a:pathLst>
                <a:path w="9" h="11">
                  <a:moveTo>
                    <a:pt x="3" y="2"/>
                  </a:moveTo>
                  <a:cubicBezTo>
                    <a:pt x="2" y="3"/>
                    <a:pt x="1" y="4"/>
                    <a:pt x="1" y="5"/>
                  </a:cubicBezTo>
                  <a:cubicBezTo>
                    <a:pt x="0" y="5"/>
                    <a:pt x="0" y="9"/>
                    <a:pt x="0" y="10"/>
                  </a:cubicBezTo>
                  <a:cubicBezTo>
                    <a:pt x="2" y="11"/>
                    <a:pt x="7" y="7"/>
                    <a:pt x="8" y="7"/>
                  </a:cubicBezTo>
                  <a:cubicBezTo>
                    <a:pt x="8" y="6"/>
                    <a:pt x="5" y="5"/>
                    <a:pt x="4" y="6"/>
                  </a:cubicBezTo>
                  <a:cubicBezTo>
                    <a:pt x="5" y="5"/>
                    <a:pt x="9" y="4"/>
                    <a:pt x="8" y="3"/>
                  </a:cubicBezTo>
                  <a:cubicBezTo>
                    <a:pt x="7" y="0"/>
                    <a:pt x="5" y="0"/>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4" name="Freeform 749"/>
            <p:cNvSpPr>
              <a:spLocks/>
            </p:cNvSpPr>
            <p:nvPr/>
          </p:nvSpPr>
          <p:spPr bwMode="auto">
            <a:xfrm>
              <a:off x="13040961" y="8848311"/>
              <a:ext cx="242036" cy="261215"/>
            </a:xfrm>
            <a:custGeom>
              <a:avLst/>
              <a:gdLst>
                <a:gd name="T0" fmla="*/ 22 w 26"/>
                <a:gd name="T1" fmla="*/ 18 h 28"/>
                <a:gd name="T2" fmla="*/ 25 w 26"/>
                <a:gd name="T3" fmla="*/ 14 h 28"/>
                <a:gd name="T4" fmla="*/ 26 w 26"/>
                <a:gd name="T5" fmla="*/ 8 h 28"/>
                <a:gd name="T6" fmla="*/ 24 w 26"/>
                <a:gd name="T7" fmla="*/ 3 h 28"/>
                <a:gd name="T8" fmla="*/ 21 w 26"/>
                <a:gd name="T9" fmla="*/ 0 h 28"/>
                <a:gd name="T10" fmla="*/ 16 w 26"/>
                <a:gd name="T11" fmla="*/ 1 h 28"/>
                <a:gd name="T12" fmla="*/ 12 w 26"/>
                <a:gd name="T13" fmla="*/ 3 h 28"/>
                <a:gd name="T14" fmla="*/ 6 w 26"/>
                <a:gd name="T15" fmla="*/ 2 h 28"/>
                <a:gd name="T16" fmla="*/ 7 w 26"/>
                <a:gd name="T17" fmla="*/ 8 h 28"/>
                <a:gd name="T18" fmla="*/ 6 w 26"/>
                <a:gd name="T19" fmla="*/ 12 h 28"/>
                <a:gd name="T20" fmla="*/ 2 w 26"/>
                <a:gd name="T21" fmla="*/ 16 h 28"/>
                <a:gd name="T22" fmla="*/ 0 w 26"/>
                <a:gd name="T23" fmla="*/ 22 h 28"/>
                <a:gd name="T24" fmla="*/ 0 w 26"/>
                <a:gd name="T25" fmla="*/ 27 h 28"/>
                <a:gd name="T26" fmla="*/ 4 w 26"/>
                <a:gd name="T27" fmla="*/ 26 h 28"/>
                <a:gd name="T28" fmla="*/ 11 w 26"/>
                <a:gd name="T29" fmla="*/ 25 h 28"/>
                <a:gd name="T30" fmla="*/ 14 w 26"/>
                <a:gd name="T31" fmla="*/ 20 h 28"/>
                <a:gd name="T32" fmla="*/ 21 w 26"/>
                <a:gd name="T33" fmla="*/ 20 h 28"/>
                <a:gd name="T34" fmla="*/ 22 w 26"/>
                <a:gd name="T35" fmla="*/ 18 h 28"/>
                <a:gd name="T36" fmla="*/ 22 w 26"/>
                <a:gd name="T37" fmla="*/ 18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6" h="28">
                  <a:moveTo>
                    <a:pt x="22" y="18"/>
                  </a:moveTo>
                  <a:cubicBezTo>
                    <a:pt x="22" y="16"/>
                    <a:pt x="24" y="15"/>
                    <a:pt x="25" y="14"/>
                  </a:cubicBezTo>
                  <a:cubicBezTo>
                    <a:pt x="26" y="13"/>
                    <a:pt x="26" y="10"/>
                    <a:pt x="26" y="8"/>
                  </a:cubicBezTo>
                  <a:cubicBezTo>
                    <a:pt x="26" y="6"/>
                    <a:pt x="24" y="5"/>
                    <a:pt x="24" y="3"/>
                  </a:cubicBezTo>
                  <a:cubicBezTo>
                    <a:pt x="24" y="1"/>
                    <a:pt x="22" y="1"/>
                    <a:pt x="21" y="0"/>
                  </a:cubicBezTo>
                  <a:cubicBezTo>
                    <a:pt x="20" y="1"/>
                    <a:pt x="18" y="0"/>
                    <a:pt x="16" y="1"/>
                  </a:cubicBezTo>
                  <a:cubicBezTo>
                    <a:pt x="15" y="2"/>
                    <a:pt x="13" y="4"/>
                    <a:pt x="12" y="3"/>
                  </a:cubicBezTo>
                  <a:cubicBezTo>
                    <a:pt x="10" y="1"/>
                    <a:pt x="7" y="0"/>
                    <a:pt x="6" y="2"/>
                  </a:cubicBezTo>
                  <a:cubicBezTo>
                    <a:pt x="5" y="4"/>
                    <a:pt x="6" y="7"/>
                    <a:pt x="7" y="8"/>
                  </a:cubicBezTo>
                  <a:cubicBezTo>
                    <a:pt x="8" y="10"/>
                    <a:pt x="7" y="10"/>
                    <a:pt x="6" y="12"/>
                  </a:cubicBezTo>
                  <a:cubicBezTo>
                    <a:pt x="5" y="14"/>
                    <a:pt x="3" y="15"/>
                    <a:pt x="2" y="16"/>
                  </a:cubicBezTo>
                  <a:cubicBezTo>
                    <a:pt x="1" y="18"/>
                    <a:pt x="0" y="19"/>
                    <a:pt x="0" y="22"/>
                  </a:cubicBezTo>
                  <a:cubicBezTo>
                    <a:pt x="0" y="23"/>
                    <a:pt x="1" y="25"/>
                    <a:pt x="0" y="27"/>
                  </a:cubicBezTo>
                  <a:cubicBezTo>
                    <a:pt x="2" y="28"/>
                    <a:pt x="2" y="27"/>
                    <a:pt x="4" y="26"/>
                  </a:cubicBezTo>
                  <a:cubicBezTo>
                    <a:pt x="6" y="25"/>
                    <a:pt x="9" y="25"/>
                    <a:pt x="11" y="25"/>
                  </a:cubicBezTo>
                  <a:cubicBezTo>
                    <a:pt x="10" y="22"/>
                    <a:pt x="12" y="21"/>
                    <a:pt x="14" y="20"/>
                  </a:cubicBezTo>
                  <a:cubicBezTo>
                    <a:pt x="16" y="19"/>
                    <a:pt x="20" y="17"/>
                    <a:pt x="21" y="20"/>
                  </a:cubicBezTo>
                  <a:cubicBezTo>
                    <a:pt x="21" y="19"/>
                    <a:pt x="21" y="18"/>
                    <a:pt x="22" y="18"/>
                  </a:cubicBezTo>
                  <a:cubicBezTo>
                    <a:pt x="22" y="16"/>
                    <a:pt x="21" y="18"/>
                    <a:pt x="22" y="18"/>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5" name="Freeform 750"/>
            <p:cNvSpPr>
              <a:spLocks/>
            </p:cNvSpPr>
            <p:nvPr/>
          </p:nvSpPr>
          <p:spPr bwMode="auto">
            <a:xfrm>
              <a:off x="13012297" y="9147751"/>
              <a:ext cx="92356" cy="92380"/>
            </a:xfrm>
            <a:custGeom>
              <a:avLst/>
              <a:gdLst>
                <a:gd name="T0" fmla="*/ 1 w 10"/>
                <a:gd name="T1" fmla="*/ 6 h 10"/>
                <a:gd name="T2" fmla="*/ 3 w 10"/>
                <a:gd name="T3" fmla="*/ 10 h 10"/>
                <a:gd name="T4" fmla="*/ 9 w 10"/>
                <a:gd name="T5" fmla="*/ 5 h 10"/>
                <a:gd name="T6" fmla="*/ 8 w 10"/>
                <a:gd name="T7" fmla="*/ 0 h 10"/>
                <a:gd name="T8" fmla="*/ 4 w 10"/>
                <a:gd name="T9" fmla="*/ 1 h 10"/>
                <a:gd name="T10" fmla="*/ 0 w 10"/>
                <a:gd name="T11" fmla="*/ 1 h 10"/>
                <a:gd name="T12" fmla="*/ 1 w 10"/>
                <a:gd name="T13" fmla="*/ 6 h 10"/>
              </a:gdLst>
              <a:ahLst/>
              <a:cxnLst>
                <a:cxn ang="0">
                  <a:pos x="T0" y="T1"/>
                </a:cxn>
                <a:cxn ang="0">
                  <a:pos x="T2" y="T3"/>
                </a:cxn>
                <a:cxn ang="0">
                  <a:pos x="T4" y="T5"/>
                </a:cxn>
                <a:cxn ang="0">
                  <a:pos x="T6" y="T7"/>
                </a:cxn>
                <a:cxn ang="0">
                  <a:pos x="T8" y="T9"/>
                </a:cxn>
                <a:cxn ang="0">
                  <a:pos x="T10" y="T11"/>
                </a:cxn>
                <a:cxn ang="0">
                  <a:pos x="T12" y="T13"/>
                </a:cxn>
              </a:cxnLst>
              <a:rect l="0" t="0" r="r" b="b"/>
              <a:pathLst>
                <a:path w="10" h="10">
                  <a:moveTo>
                    <a:pt x="1" y="6"/>
                  </a:moveTo>
                  <a:cubicBezTo>
                    <a:pt x="2" y="7"/>
                    <a:pt x="2" y="9"/>
                    <a:pt x="3" y="10"/>
                  </a:cubicBezTo>
                  <a:cubicBezTo>
                    <a:pt x="5" y="9"/>
                    <a:pt x="7" y="7"/>
                    <a:pt x="9" y="5"/>
                  </a:cubicBezTo>
                  <a:cubicBezTo>
                    <a:pt x="10" y="3"/>
                    <a:pt x="5" y="4"/>
                    <a:pt x="8" y="0"/>
                  </a:cubicBezTo>
                  <a:cubicBezTo>
                    <a:pt x="7" y="0"/>
                    <a:pt x="3" y="0"/>
                    <a:pt x="4" y="1"/>
                  </a:cubicBezTo>
                  <a:cubicBezTo>
                    <a:pt x="5" y="3"/>
                    <a:pt x="1" y="2"/>
                    <a:pt x="0" y="1"/>
                  </a:cubicBezTo>
                  <a:cubicBezTo>
                    <a:pt x="0" y="3"/>
                    <a:pt x="1" y="4"/>
                    <a:pt x="1"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6" name="Freeform 751"/>
            <p:cNvSpPr>
              <a:spLocks/>
            </p:cNvSpPr>
            <p:nvPr/>
          </p:nvSpPr>
          <p:spPr bwMode="auto">
            <a:xfrm>
              <a:off x="13012297" y="9090413"/>
              <a:ext cx="101909" cy="86010"/>
            </a:xfrm>
            <a:custGeom>
              <a:avLst/>
              <a:gdLst>
                <a:gd name="T0" fmla="*/ 3 w 11"/>
                <a:gd name="T1" fmla="*/ 1 h 9"/>
                <a:gd name="T2" fmla="*/ 0 w 11"/>
                <a:gd name="T3" fmla="*/ 7 h 9"/>
                <a:gd name="T4" fmla="*/ 4 w 11"/>
                <a:gd name="T5" fmla="*/ 7 h 9"/>
                <a:gd name="T6" fmla="*/ 8 w 11"/>
                <a:gd name="T7" fmla="*/ 6 h 9"/>
                <a:gd name="T8" fmla="*/ 7 w 11"/>
                <a:gd name="T9" fmla="*/ 0 h 9"/>
                <a:gd name="T10" fmla="*/ 3 w 11"/>
                <a:gd name="T11" fmla="*/ 1 h 9"/>
                <a:gd name="T12" fmla="*/ 3 w 11"/>
                <a:gd name="T13" fmla="*/ 1 h 9"/>
              </a:gdLst>
              <a:ahLst/>
              <a:cxnLst>
                <a:cxn ang="0">
                  <a:pos x="T0" y="T1"/>
                </a:cxn>
                <a:cxn ang="0">
                  <a:pos x="T2" y="T3"/>
                </a:cxn>
                <a:cxn ang="0">
                  <a:pos x="T4" y="T5"/>
                </a:cxn>
                <a:cxn ang="0">
                  <a:pos x="T6" y="T7"/>
                </a:cxn>
                <a:cxn ang="0">
                  <a:pos x="T8" y="T9"/>
                </a:cxn>
                <a:cxn ang="0">
                  <a:pos x="T10" y="T11"/>
                </a:cxn>
                <a:cxn ang="0">
                  <a:pos x="T12" y="T13"/>
                </a:cxn>
              </a:cxnLst>
              <a:rect l="0" t="0" r="r" b="b"/>
              <a:pathLst>
                <a:path w="11" h="9">
                  <a:moveTo>
                    <a:pt x="3" y="1"/>
                  </a:moveTo>
                  <a:cubicBezTo>
                    <a:pt x="1" y="2"/>
                    <a:pt x="0" y="5"/>
                    <a:pt x="0" y="7"/>
                  </a:cubicBezTo>
                  <a:cubicBezTo>
                    <a:pt x="1" y="8"/>
                    <a:pt x="5" y="9"/>
                    <a:pt x="4" y="7"/>
                  </a:cubicBezTo>
                  <a:cubicBezTo>
                    <a:pt x="3" y="6"/>
                    <a:pt x="7" y="6"/>
                    <a:pt x="8" y="6"/>
                  </a:cubicBezTo>
                  <a:cubicBezTo>
                    <a:pt x="11" y="5"/>
                    <a:pt x="8" y="1"/>
                    <a:pt x="7" y="0"/>
                  </a:cubicBezTo>
                  <a:cubicBezTo>
                    <a:pt x="5" y="1"/>
                    <a:pt x="5" y="2"/>
                    <a:pt x="3" y="1"/>
                  </a:cubicBezTo>
                  <a:cubicBezTo>
                    <a:pt x="2" y="1"/>
                    <a:pt x="4" y="1"/>
                    <a:pt x="3"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7" name="Freeform 752"/>
            <p:cNvSpPr>
              <a:spLocks/>
            </p:cNvSpPr>
            <p:nvPr/>
          </p:nvSpPr>
          <p:spPr bwMode="auto">
            <a:xfrm>
              <a:off x="13031406" y="9061741"/>
              <a:ext cx="503186" cy="544729"/>
            </a:xfrm>
            <a:custGeom>
              <a:avLst/>
              <a:gdLst>
                <a:gd name="T0" fmla="*/ 41 w 54"/>
                <a:gd name="T1" fmla="*/ 13 h 58"/>
                <a:gd name="T2" fmla="*/ 23 w 54"/>
                <a:gd name="T3" fmla="*/ 3 h 58"/>
                <a:gd name="T4" fmla="*/ 17 w 54"/>
                <a:gd name="T5" fmla="*/ 7 h 58"/>
                <a:gd name="T6" fmla="*/ 21 w 54"/>
                <a:gd name="T7" fmla="*/ 9 h 58"/>
                <a:gd name="T8" fmla="*/ 17 w 54"/>
                <a:gd name="T9" fmla="*/ 9 h 58"/>
                <a:gd name="T10" fmla="*/ 13 w 54"/>
                <a:gd name="T11" fmla="*/ 10 h 58"/>
                <a:gd name="T12" fmla="*/ 11 w 54"/>
                <a:gd name="T13" fmla="*/ 8 h 58"/>
                <a:gd name="T14" fmla="*/ 12 w 54"/>
                <a:gd name="T15" fmla="*/ 4 h 58"/>
                <a:gd name="T16" fmla="*/ 5 w 54"/>
                <a:gd name="T17" fmla="*/ 3 h 58"/>
                <a:gd name="T18" fmla="*/ 7 w 54"/>
                <a:gd name="T19" fmla="*/ 8 h 58"/>
                <a:gd name="T20" fmla="*/ 5 w 54"/>
                <a:gd name="T21" fmla="*/ 12 h 58"/>
                <a:gd name="T22" fmla="*/ 6 w 54"/>
                <a:gd name="T23" fmla="*/ 16 h 58"/>
                <a:gd name="T24" fmla="*/ 2 w 54"/>
                <a:gd name="T25" fmla="*/ 18 h 58"/>
                <a:gd name="T26" fmla="*/ 1 w 54"/>
                <a:gd name="T27" fmla="*/ 21 h 58"/>
                <a:gd name="T28" fmla="*/ 5 w 54"/>
                <a:gd name="T29" fmla="*/ 33 h 58"/>
                <a:gd name="T30" fmla="*/ 12 w 54"/>
                <a:gd name="T31" fmla="*/ 42 h 58"/>
                <a:gd name="T32" fmla="*/ 15 w 54"/>
                <a:gd name="T33" fmla="*/ 43 h 58"/>
                <a:gd name="T34" fmla="*/ 17 w 54"/>
                <a:gd name="T35" fmla="*/ 45 h 58"/>
                <a:gd name="T36" fmla="*/ 24 w 54"/>
                <a:gd name="T37" fmla="*/ 47 h 58"/>
                <a:gd name="T38" fmla="*/ 25 w 54"/>
                <a:gd name="T39" fmla="*/ 53 h 58"/>
                <a:gd name="T40" fmla="*/ 27 w 54"/>
                <a:gd name="T41" fmla="*/ 55 h 58"/>
                <a:gd name="T42" fmla="*/ 30 w 54"/>
                <a:gd name="T43" fmla="*/ 55 h 58"/>
                <a:gd name="T44" fmla="*/ 33 w 54"/>
                <a:gd name="T45" fmla="*/ 56 h 58"/>
                <a:gd name="T46" fmla="*/ 36 w 54"/>
                <a:gd name="T47" fmla="*/ 55 h 58"/>
                <a:gd name="T48" fmla="*/ 42 w 54"/>
                <a:gd name="T49" fmla="*/ 55 h 58"/>
                <a:gd name="T50" fmla="*/ 46 w 54"/>
                <a:gd name="T51" fmla="*/ 54 h 58"/>
                <a:gd name="T52" fmla="*/ 54 w 54"/>
                <a:gd name="T53" fmla="*/ 49 h 58"/>
                <a:gd name="T54" fmla="*/ 49 w 54"/>
                <a:gd name="T55" fmla="*/ 36 h 58"/>
                <a:gd name="T56" fmla="*/ 49 w 54"/>
                <a:gd name="T57" fmla="*/ 32 h 58"/>
                <a:gd name="T58" fmla="*/ 46 w 54"/>
                <a:gd name="T59" fmla="*/ 28 h 58"/>
                <a:gd name="T60" fmla="*/ 48 w 54"/>
                <a:gd name="T61" fmla="*/ 20 h 58"/>
                <a:gd name="T62" fmla="*/ 45 w 54"/>
                <a:gd name="T63" fmla="*/ 18 h 58"/>
                <a:gd name="T64" fmla="*/ 41 w 54"/>
                <a:gd name="T65" fmla="*/ 16 h 58"/>
                <a:gd name="T66" fmla="*/ 41 w 54"/>
                <a:gd name="T67" fmla="*/ 13 h 5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54" h="58">
                  <a:moveTo>
                    <a:pt x="41" y="13"/>
                  </a:moveTo>
                  <a:cubicBezTo>
                    <a:pt x="35" y="9"/>
                    <a:pt x="29" y="6"/>
                    <a:pt x="23" y="3"/>
                  </a:cubicBezTo>
                  <a:cubicBezTo>
                    <a:pt x="22" y="5"/>
                    <a:pt x="19" y="7"/>
                    <a:pt x="17" y="7"/>
                  </a:cubicBezTo>
                  <a:cubicBezTo>
                    <a:pt x="17" y="7"/>
                    <a:pt x="21" y="8"/>
                    <a:pt x="21" y="9"/>
                  </a:cubicBezTo>
                  <a:cubicBezTo>
                    <a:pt x="20" y="10"/>
                    <a:pt x="18" y="9"/>
                    <a:pt x="17" y="9"/>
                  </a:cubicBezTo>
                  <a:cubicBezTo>
                    <a:pt x="15" y="8"/>
                    <a:pt x="15" y="9"/>
                    <a:pt x="13" y="10"/>
                  </a:cubicBezTo>
                  <a:cubicBezTo>
                    <a:pt x="13" y="10"/>
                    <a:pt x="11" y="9"/>
                    <a:pt x="11" y="8"/>
                  </a:cubicBezTo>
                  <a:cubicBezTo>
                    <a:pt x="10" y="7"/>
                    <a:pt x="11" y="5"/>
                    <a:pt x="12" y="4"/>
                  </a:cubicBezTo>
                  <a:cubicBezTo>
                    <a:pt x="13" y="0"/>
                    <a:pt x="7" y="2"/>
                    <a:pt x="5" y="3"/>
                  </a:cubicBezTo>
                  <a:cubicBezTo>
                    <a:pt x="6" y="4"/>
                    <a:pt x="8" y="7"/>
                    <a:pt x="7" y="8"/>
                  </a:cubicBezTo>
                  <a:cubicBezTo>
                    <a:pt x="7" y="9"/>
                    <a:pt x="3" y="12"/>
                    <a:pt x="5" y="12"/>
                  </a:cubicBezTo>
                  <a:cubicBezTo>
                    <a:pt x="8" y="13"/>
                    <a:pt x="7" y="14"/>
                    <a:pt x="6" y="16"/>
                  </a:cubicBezTo>
                  <a:cubicBezTo>
                    <a:pt x="5" y="16"/>
                    <a:pt x="3" y="17"/>
                    <a:pt x="2" y="18"/>
                  </a:cubicBezTo>
                  <a:cubicBezTo>
                    <a:pt x="0" y="19"/>
                    <a:pt x="1" y="19"/>
                    <a:pt x="1" y="21"/>
                  </a:cubicBezTo>
                  <a:cubicBezTo>
                    <a:pt x="2" y="26"/>
                    <a:pt x="4" y="29"/>
                    <a:pt x="5" y="33"/>
                  </a:cubicBezTo>
                  <a:cubicBezTo>
                    <a:pt x="5" y="38"/>
                    <a:pt x="9" y="40"/>
                    <a:pt x="12" y="42"/>
                  </a:cubicBezTo>
                  <a:cubicBezTo>
                    <a:pt x="13" y="43"/>
                    <a:pt x="14" y="43"/>
                    <a:pt x="15" y="43"/>
                  </a:cubicBezTo>
                  <a:cubicBezTo>
                    <a:pt x="16" y="43"/>
                    <a:pt x="16" y="44"/>
                    <a:pt x="17" y="45"/>
                  </a:cubicBezTo>
                  <a:cubicBezTo>
                    <a:pt x="19" y="45"/>
                    <a:pt x="22" y="45"/>
                    <a:pt x="24" y="47"/>
                  </a:cubicBezTo>
                  <a:cubicBezTo>
                    <a:pt x="25" y="48"/>
                    <a:pt x="25" y="51"/>
                    <a:pt x="25" y="53"/>
                  </a:cubicBezTo>
                  <a:cubicBezTo>
                    <a:pt x="26" y="54"/>
                    <a:pt x="25" y="55"/>
                    <a:pt x="27" y="55"/>
                  </a:cubicBezTo>
                  <a:cubicBezTo>
                    <a:pt x="28" y="55"/>
                    <a:pt x="29" y="55"/>
                    <a:pt x="30" y="55"/>
                  </a:cubicBezTo>
                  <a:cubicBezTo>
                    <a:pt x="31" y="55"/>
                    <a:pt x="32" y="55"/>
                    <a:pt x="33" y="56"/>
                  </a:cubicBezTo>
                  <a:cubicBezTo>
                    <a:pt x="34" y="57"/>
                    <a:pt x="35" y="56"/>
                    <a:pt x="36" y="55"/>
                  </a:cubicBezTo>
                  <a:cubicBezTo>
                    <a:pt x="38" y="54"/>
                    <a:pt x="40" y="58"/>
                    <a:pt x="42" y="55"/>
                  </a:cubicBezTo>
                  <a:cubicBezTo>
                    <a:pt x="42" y="53"/>
                    <a:pt x="45" y="54"/>
                    <a:pt x="46" y="54"/>
                  </a:cubicBezTo>
                  <a:cubicBezTo>
                    <a:pt x="49" y="53"/>
                    <a:pt x="51" y="51"/>
                    <a:pt x="54" y="49"/>
                  </a:cubicBezTo>
                  <a:cubicBezTo>
                    <a:pt x="49" y="46"/>
                    <a:pt x="49" y="42"/>
                    <a:pt x="49" y="36"/>
                  </a:cubicBezTo>
                  <a:cubicBezTo>
                    <a:pt x="48" y="35"/>
                    <a:pt x="50" y="33"/>
                    <a:pt x="49" y="32"/>
                  </a:cubicBezTo>
                  <a:cubicBezTo>
                    <a:pt x="48" y="31"/>
                    <a:pt x="46" y="30"/>
                    <a:pt x="46" y="28"/>
                  </a:cubicBezTo>
                  <a:cubicBezTo>
                    <a:pt x="46" y="27"/>
                    <a:pt x="48" y="20"/>
                    <a:pt x="48" y="20"/>
                  </a:cubicBezTo>
                  <a:cubicBezTo>
                    <a:pt x="47" y="20"/>
                    <a:pt x="46" y="19"/>
                    <a:pt x="45" y="18"/>
                  </a:cubicBezTo>
                  <a:cubicBezTo>
                    <a:pt x="44" y="17"/>
                    <a:pt x="43" y="17"/>
                    <a:pt x="41" y="16"/>
                  </a:cubicBezTo>
                  <a:cubicBezTo>
                    <a:pt x="41" y="15"/>
                    <a:pt x="41" y="14"/>
                    <a:pt x="41" y="1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8" name="Freeform 753"/>
            <p:cNvSpPr>
              <a:spLocks/>
            </p:cNvSpPr>
            <p:nvPr/>
          </p:nvSpPr>
          <p:spPr bwMode="auto">
            <a:xfrm>
              <a:off x="12117393" y="8931134"/>
              <a:ext cx="251592" cy="289887"/>
            </a:xfrm>
            <a:custGeom>
              <a:avLst/>
              <a:gdLst>
                <a:gd name="T0" fmla="*/ 15 w 27"/>
                <a:gd name="T1" fmla="*/ 29 h 31"/>
                <a:gd name="T2" fmla="*/ 15 w 27"/>
                <a:gd name="T3" fmla="*/ 24 h 31"/>
                <a:gd name="T4" fmla="*/ 17 w 27"/>
                <a:gd name="T5" fmla="*/ 24 h 31"/>
                <a:gd name="T6" fmla="*/ 19 w 27"/>
                <a:gd name="T7" fmla="*/ 21 h 31"/>
                <a:gd name="T8" fmla="*/ 21 w 27"/>
                <a:gd name="T9" fmla="*/ 24 h 31"/>
                <a:gd name="T10" fmla="*/ 24 w 27"/>
                <a:gd name="T11" fmla="*/ 23 h 31"/>
                <a:gd name="T12" fmla="*/ 26 w 27"/>
                <a:gd name="T13" fmla="*/ 24 h 31"/>
                <a:gd name="T14" fmla="*/ 26 w 27"/>
                <a:gd name="T15" fmla="*/ 21 h 31"/>
                <a:gd name="T16" fmla="*/ 26 w 27"/>
                <a:gd name="T17" fmla="*/ 14 h 31"/>
                <a:gd name="T18" fmla="*/ 25 w 27"/>
                <a:gd name="T19" fmla="*/ 11 h 31"/>
                <a:gd name="T20" fmla="*/ 26 w 27"/>
                <a:gd name="T21" fmla="*/ 6 h 31"/>
                <a:gd name="T22" fmla="*/ 21 w 27"/>
                <a:gd name="T23" fmla="*/ 4 h 31"/>
                <a:gd name="T24" fmla="*/ 19 w 27"/>
                <a:gd name="T25" fmla="*/ 0 h 31"/>
                <a:gd name="T26" fmla="*/ 14 w 27"/>
                <a:gd name="T27" fmla="*/ 0 h 31"/>
                <a:gd name="T28" fmla="*/ 11 w 27"/>
                <a:gd name="T29" fmla="*/ 7 h 31"/>
                <a:gd name="T30" fmla="*/ 5 w 27"/>
                <a:gd name="T31" fmla="*/ 7 h 31"/>
                <a:gd name="T32" fmla="*/ 4 w 27"/>
                <a:gd name="T33" fmla="*/ 7 h 31"/>
                <a:gd name="T34" fmla="*/ 4 w 27"/>
                <a:gd name="T35" fmla="*/ 10 h 31"/>
                <a:gd name="T36" fmla="*/ 0 w 27"/>
                <a:gd name="T37" fmla="*/ 16 h 31"/>
                <a:gd name="T38" fmla="*/ 4 w 27"/>
                <a:gd name="T39" fmla="*/ 23 h 31"/>
                <a:gd name="T40" fmla="*/ 9 w 27"/>
                <a:gd name="T41" fmla="*/ 28 h 31"/>
                <a:gd name="T42" fmla="*/ 11 w 27"/>
                <a:gd name="T43" fmla="*/ 31 h 31"/>
                <a:gd name="T44" fmla="*/ 15 w 27"/>
                <a:gd name="T45" fmla="*/ 29 h 31"/>
                <a:gd name="T46" fmla="*/ 15 w 27"/>
                <a:gd name="T47" fmla="*/ 29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27" h="31">
                  <a:moveTo>
                    <a:pt x="15" y="29"/>
                  </a:moveTo>
                  <a:cubicBezTo>
                    <a:pt x="15" y="28"/>
                    <a:pt x="13" y="24"/>
                    <a:pt x="15" y="24"/>
                  </a:cubicBezTo>
                  <a:cubicBezTo>
                    <a:pt x="15" y="24"/>
                    <a:pt x="17" y="24"/>
                    <a:pt x="17" y="24"/>
                  </a:cubicBezTo>
                  <a:cubicBezTo>
                    <a:pt x="18" y="23"/>
                    <a:pt x="18" y="21"/>
                    <a:pt x="19" y="21"/>
                  </a:cubicBezTo>
                  <a:cubicBezTo>
                    <a:pt x="20" y="22"/>
                    <a:pt x="21" y="23"/>
                    <a:pt x="21" y="24"/>
                  </a:cubicBezTo>
                  <a:cubicBezTo>
                    <a:pt x="22" y="25"/>
                    <a:pt x="22" y="23"/>
                    <a:pt x="24" y="23"/>
                  </a:cubicBezTo>
                  <a:cubicBezTo>
                    <a:pt x="24" y="23"/>
                    <a:pt x="26" y="25"/>
                    <a:pt x="26" y="24"/>
                  </a:cubicBezTo>
                  <a:cubicBezTo>
                    <a:pt x="26" y="23"/>
                    <a:pt x="26" y="22"/>
                    <a:pt x="26" y="21"/>
                  </a:cubicBezTo>
                  <a:cubicBezTo>
                    <a:pt x="27" y="19"/>
                    <a:pt x="27" y="16"/>
                    <a:pt x="26" y="14"/>
                  </a:cubicBezTo>
                  <a:cubicBezTo>
                    <a:pt x="25" y="13"/>
                    <a:pt x="25" y="12"/>
                    <a:pt x="25" y="11"/>
                  </a:cubicBezTo>
                  <a:cubicBezTo>
                    <a:pt x="25" y="9"/>
                    <a:pt x="27" y="8"/>
                    <a:pt x="26" y="6"/>
                  </a:cubicBezTo>
                  <a:cubicBezTo>
                    <a:pt x="25" y="3"/>
                    <a:pt x="21" y="7"/>
                    <a:pt x="21" y="4"/>
                  </a:cubicBezTo>
                  <a:cubicBezTo>
                    <a:pt x="21" y="2"/>
                    <a:pt x="22" y="0"/>
                    <a:pt x="19" y="0"/>
                  </a:cubicBezTo>
                  <a:cubicBezTo>
                    <a:pt x="18" y="0"/>
                    <a:pt x="16" y="0"/>
                    <a:pt x="14" y="0"/>
                  </a:cubicBezTo>
                  <a:cubicBezTo>
                    <a:pt x="10" y="0"/>
                    <a:pt x="15" y="7"/>
                    <a:pt x="11" y="7"/>
                  </a:cubicBezTo>
                  <a:cubicBezTo>
                    <a:pt x="9" y="7"/>
                    <a:pt x="7" y="7"/>
                    <a:pt x="5" y="7"/>
                  </a:cubicBezTo>
                  <a:cubicBezTo>
                    <a:pt x="4" y="7"/>
                    <a:pt x="4" y="7"/>
                    <a:pt x="4" y="7"/>
                  </a:cubicBezTo>
                  <a:cubicBezTo>
                    <a:pt x="2" y="9"/>
                    <a:pt x="4" y="9"/>
                    <a:pt x="4" y="10"/>
                  </a:cubicBezTo>
                  <a:cubicBezTo>
                    <a:pt x="4" y="12"/>
                    <a:pt x="0" y="14"/>
                    <a:pt x="0" y="16"/>
                  </a:cubicBezTo>
                  <a:cubicBezTo>
                    <a:pt x="1" y="18"/>
                    <a:pt x="3" y="21"/>
                    <a:pt x="4" y="23"/>
                  </a:cubicBezTo>
                  <a:cubicBezTo>
                    <a:pt x="6" y="24"/>
                    <a:pt x="7" y="26"/>
                    <a:pt x="9" y="28"/>
                  </a:cubicBezTo>
                  <a:cubicBezTo>
                    <a:pt x="10" y="29"/>
                    <a:pt x="11" y="30"/>
                    <a:pt x="11" y="31"/>
                  </a:cubicBezTo>
                  <a:cubicBezTo>
                    <a:pt x="12" y="30"/>
                    <a:pt x="14" y="30"/>
                    <a:pt x="15" y="29"/>
                  </a:cubicBezTo>
                  <a:cubicBezTo>
                    <a:pt x="15" y="29"/>
                    <a:pt x="14" y="30"/>
                    <a:pt x="15" y="29"/>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59" name="Freeform 754"/>
            <p:cNvSpPr>
              <a:spLocks/>
            </p:cNvSpPr>
            <p:nvPr/>
          </p:nvSpPr>
          <p:spPr bwMode="auto">
            <a:xfrm>
              <a:off x="12133315" y="8931134"/>
              <a:ext cx="105096" cy="66896"/>
            </a:xfrm>
            <a:custGeom>
              <a:avLst/>
              <a:gdLst>
                <a:gd name="T0" fmla="*/ 11 w 11"/>
                <a:gd name="T1" fmla="*/ 7 h 7"/>
                <a:gd name="T2" fmla="*/ 11 w 11"/>
                <a:gd name="T3" fmla="*/ 0 h 7"/>
                <a:gd name="T4" fmla="*/ 3 w 11"/>
                <a:gd name="T5" fmla="*/ 1 h 7"/>
                <a:gd name="T6" fmla="*/ 0 w 11"/>
                <a:gd name="T7" fmla="*/ 4 h 7"/>
                <a:gd name="T8" fmla="*/ 2 w 11"/>
                <a:gd name="T9" fmla="*/ 7 h 7"/>
                <a:gd name="T10" fmla="*/ 11 w 11"/>
                <a:gd name="T11" fmla="*/ 7 h 7"/>
              </a:gdLst>
              <a:ahLst/>
              <a:cxnLst>
                <a:cxn ang="0">
                  <a:pos x="T0" y="T1"/>
                </a:cxn>
                <a:cxn ang="0">
                  <a:pos x="T2" y="T3"/>
                </a:cxn>
                <a:cxn ang="0">
                  <a:pos x="T4" y="T5"/>
                </a:cxn>
                <a:cxn ang="0">
                  <a:pos x="T6" y="T7"/>
                </a:cxn>
                <a:cxn ang="0">
                  <a:pos x="T8" y="T9"/>
                </a:cxn>
                <a:cxn ang="0">
                  <a:pos x="T10" y="T11"/>
                </a:cxn>
              </a:cxnLst>
              <a:rect l="0" t="0" r="r" b="b"/>
              <a:pathLst>
                <a:path w="11" h="7">
                  <a:moveTo>
                    <a:pt x="11" y="7"/>
                  </a:moveTo>
                  <a:cubicBezTo>
                    <a:pt x="11" y="5"/>
                    <a:pt x="11" y="2"/>
                    <a:pt x="11" y="0"/>
                  </a:cubicBezTo>
                  <a:cubicBezTo>
                    <a:pt x="8" y="0"/>
                    <a:pt x="6" y="1"/>
                    <a:pt x="3" y="1"/>
                  </a:cubicBezTo>
                  <a:cubicBezTo>
                    <a:pt x="4" y="2"/>
                    <a:pt x="1" y="3"/>
                    <a:pt x="0" y="4"/>
                  </a:cubicBezTo>
                  <a:cubicBezTo>
                    <a:pt x="0" y="5"/>
                    <a:pt x="2" y="6"/>
                    <a:pt x="2" y="7"/>
                  </a:cubicBezTo>
                  <a:lnTo>
                    <a:pt x="11" y="7"/>
                  </a:ln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0" name="Freeform 755"/>
            <p:cNvSpPr>
              <a:spLocks/>
            </p:cNvSpPr>
            <p:nvPr/>
          </p:nvSpPr>
          <p:spPr bwMode="auto">
            <a:xfrm>
              <a:off x="12098282" y="8427819"/>
              <a:ext cx="343950" cy="531986"/>
            </a:xfrm>
            <a:custGeom>
              <a:avLst/>
              <a:gdLst>
                <a:gd name="T0" fmla="*/ 29 w 37"/>
                <a:gd name="T1" fmla="*/ 55 h 57"/>
                <a:gd name="T2" fmla="*/ 37 w 37"/>
                <a:gd name="T3" fmla="*/ 55 h 57"/>
                <a:gd name="T4" fmla="*/ 33 w 37"/>
                <a:gd name="T5" fmla="*/ 48 h 57"/>
                <a:gd name="T6" fmla="*/ 32 w 37"/>
                <a:gd name="T7" fmla="*/ 44 h 57"/>
                <a:gd name="T8" fmla="*/ 30 w 37"/>
                <a:gd name="T9" fmla="*/ 40 h 57"/>
                <a:gd name="T10" fmla="*/ 32 w 37"/>
                <a:gd name="T11" fmla="*/ 32 h 57"/>
                <a:gd name="T12" fmla="*/ 34 w 37"/>
                <a:gd name="T13" fmla="*/ 27 h 57"/>
                <a:gd name="T14" fmla="*/ 31 w 37"/>
                <a:gd name="T15" fmla="*/ 21 h 57"/>
                <a:gd name="T16" fmla="*/ 28 w 37"/>
                <a:gd name="T17" fmla="*/ 16 h 57"/>
                <a:gd name="T18" fmla="*/ 34 w 37"/>
                <a:gd name="T19" fmla="*/ 16 h 57"/>
                <a:gd name="T20" fmla="*/ 32 w 37"/>
                <a:gd name="T21" fmla="*/ 6 h 57"/>
                <a:gd name="T22" fmla="*/ 30 w 37"/>
                <a:gd name="T23" fmla="*/ 2 h 57"/>
                <a:gd name="T24" fmla="*/ 27 w 37"/>
                <a:gd name="T25" fmla="*/ 0 h 57"/>
                <a:gd name="T26" fmla="*/ 28 w 37"/>
                <a:gd name="T27" fmla="*/ 9 h 57"/>
                <a:gd name="T28" fmla="*/ 23 w 37"/>
                <a:gd name="T29" fmla="*/ 18 h 57"/>
                <a:gd name="T30" fmla="*/ 21 w 37"/>
                <a:gd name="T31" fmla="*/ 22 h 57"/>
                <a:gd name="T32" fmla="*/ 18 w 37"/>
                <a:gd name="T33" fmla="*/ 27 h 57"/>
                <a:gd name="T34" fmla="*/ 15 w 37"/>
                <a:gd name="T35" fmla="*/ 33 h 57"/>
                <a:gd name="T36" fmla="*/ 11 w 37"/>
                <a:gd name="T37" fmla="*/ 31 h 57"/>
                <a:gd name="T38" fmla="*/ 2 w 37"/>
                <a:gd name="T39" fmla="*/ 39 h 57"/>
                <a:gd name="T40" fmla="*/ 1 w 37"/>
                <a:gd name="T41" fmla="*/ 42 h 57"/>
                <a:gd name="T42" fmla="*/ 4 w 37"/>
                <a:gd name="T43" fmla="*/ 45 h 57"/>
                <a:gd name="T44" fmla="*/ 5 w 37"/>
                <a:gd name="T45" fmla="*/ 45 h 57"/>
                <a:gd name="T46" fmla="*/ 7 w 37"/>
                <a:gd name="T47" fmla="*/ 48 h 57"/>
                <a:gd name="T48" fmla="*/ 7 w 37"/>
                <a:gd name="T49" fmla="*/ 55 h 57"/>
                <a:gd name="T50" fmla="*/ 16 w 37"/>
                <a:gd name="T51" fmla="*/ 54 h 57"/>
                <a:gd name="T52" fmla="*/ 29 w 37"/>
                <a:gd name="T53" fmla="*/ 55 h 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37" h="57">
                  <a:moveTo>
                    <a:pt x="29" y="55"/>
                  </a:moveTo>
                  <a:cubicBezTo>
                    <a:pt x="32" y="55"/>
                    <a:pt x="35" y="57"/>
                    <a:pt x="37" y="55"/>
                  </a:cubicBezTo>
                  <a:cubicBezTo>
                    <a:pt x="37" y="51"/>
                    <a:pt x="35" y="50"/>
                    <a:pt x="33" y="48"/>
                  </a:cubicBezTo>
                  <a:cubicBezTo>
                    <a:pt x="32" y="47"/>
                    <a:pt x="32" y="46"/>
                    <a:pt x="32" y="44"/>
                  </a:cubicBezTo>
                  <a:cubicBezTo>
                    <a:pt x="31" y="43"/>
                    <a:pt x="30" y="42"/>
                    <a:pt x="30" y="40"/>
                  </a:cubicBezTo>
                  <a:cubicBezTo>
                    <a:pt x="29" y="36"/>
                    <a:pt x="31" y="35"/>
                    <a:pt x="32" y="32"/>
                  </a:cubicBezTo>
                  <a:cubicBezTo>
                    <a:pt x="33" y="30"/>
                    <a:pt x="34" y="29"/>
                    <a:pt x="34" y="27"/>
                  </a:cubicBezTo>
                  <a:cubicBezTo>
                    <a:pt x="33" y="25"/>
                    <a:pt x="33" y="23"/>
                    <a:pt x="31" y="21"/>
                  </a:cubicBezTo>
                  <a:cubicBezTo>
                    <a:pt x="31" y="21"/>
                    <a:pt x="26" y="18"/>
                    <a:pt x="28" y="16"/>
                  </a:cubicBezTo>
                  <a:cubicBezTo>
                    <a:pt x="29" y="15"/>
                    <a:pt x="32" y="16"/>
                    <a:pt x="34" y="16"/>
                  </a:cubicBezTo>
                  <a:cubicBezTo>
                    <a:pt x="32" y="12"/>
                    <a:pt x="32" y="10"/>
                    <a:pt x="32" y="6"/>
                  </a:cubicBezTo>
                  <a:cubicBezTo>
                    <a:pt x="32" y="5"/>
                    <a:pt x="32" y="3"/>
                    <a:pt x="30" y="2"/>
                  </a:cubicBezTo>
                  <a:cubicBezTo>
                    <a:pt x="30" y="1"/>
                    <a:pt x="27" y="0"/>
                    <a:pt x="27" y="0"/>
                  </a:cubicBezTo>
                  <a:cubicBezTo>
                    <a:pt x="27" y="2"/>
                    <a:pt x="33" y="7"/>
                    <a:pt x="28" y="9"/>
                  </a:cubicBezTo>
                  <a:cubicBezTo>
                    <a:pt x="25" y="11"/>
                    <a:pt x="24" y="14"/>
                    <a:pt x="23" y="18"/>
                  </a:cubicBezTo>
                  <a:cubicBezTo>
                    <a:pt x="22" y="19"/>
                    <a:pt x="22" y="22"/>
                    <a:pt x="21" y="22"/>
                  </a:cubicBezTo>
                  <a:cubicBezTo>
                    <a:pt x="19" y="23"/>
                    <a:pt x="19" y="25"/>
                    <a:pt x="18" y="27"/>
                  </a:cubicBezTo>
                  <a:cubicBezTo>
                    <a:pt x="17" y="29"/>
                    <a:pt x="16" y="31"/>
                    <a:pt x="15" y="33"/>
                  </a:cubicBezTo>
                  <a:cubicBezTo>
                    <a:pt x="13" y="35"/>
                    <a:pt x="12" y="31"/>
                    <a:pt x="11" y="31"/>
                  </a:cubicBezTo>
                  <a:cubicBezTo>
                    <a:pt x="6" y="31"/>
                    <a:pt x="3" y="35"/>
                    <a:pt x="2" y="39"/>
                  </a:cubicBezTo>
                  <a:cubicBezTo>
                    <a:pt x="2" y="40"/>
                    <a:pt x="0" y="41"/>
                    <a:pt x="1" y="42"/>
                  </a:cubicBezTo>
                  <a:cubicBezTo>
                    <a:pt x="2" y="43"/>
                    <a:pt x="3" y="44"/>
                    <a:pt x="4" y="45"/>
                  </a:cubicBezTo>
                  <a:cubicBezTo>
                    <a:pt x="4" y="46"/>
                    <a:pt x="5" y="44"/>
                    <a:pt x="5" y="45"/>
                  </a:cubicBezTo>
                  <a:cubicBezTo>
                    <a:pt x="6" y="46"/>
                    <a:pt x="7" y="47"/>
                    <a:pt x="7" y="48"/>
                  </a:cubicBezTo>
                  <a:cubicBezTo>
                    <a:pt x="8" y="50"/>
                    <a:pt x="7" y="53"/>
                    <a:pt x="7" y="55"/>
                  </a:cubicBezTo>
                  <a:cubicBezTo>
                    <a:pt x="10" y="54"/>
                    <a:pt x="13" y="54"/>
                    <a:pt x="16" y="54"/>
                  </a:cubicBezTo>
                  <a:cubicBezTo>
                    <a:pt x="20" y="54"/>
                    <a:pt x="25" y="55"/>
                    <a:pt x="29" y="5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1" name="Freeform 756"/>
            <p:cNvSpPr>
              <a:spLocks/>
            </p:cNvSpPr>
            <p:nvPr/>
          </p:nvSpPr>
          <p:spPr bwMode="auto">
            <a:xfrm>
              <a:off x="11732043" y="8453303"/>
              <a:ext cx="140127" cy="289887"/>
            </a:xfrm>
            <a:custGeom>
              <a:avLst/>
              <a:gdLst>
                <a:gd name="T0" fmla="*/ 11 w 15"/>
                <a:gd name="T1" fmla="*/ 0 h 31"/>
                <a:gd name="T2" fmla="*/ 9 w 15"/>
                <a:gd name="T3" fmla="*/ 4 h 31"/>
                <a:gd name="T4" fmla="*/ 4 w 15"/>
                <a:gd name="T5" fmla="*/ 5 h 31"/>
                <a:gd name="T6" fmla="*/ 1 w 15"/>
                <a:gd name="T7" fmla="*/ 8 h 31"/>
                <a:gd name="T8" fmla="*/ 3 w 15"/>
                <a:gd name="T9" fmla="*/ 13 h 31"/>
                <a:gd name="T10" fmla="*/ 6 w 15"/>
                <a:gd name="T11" fmla="*/ 31 h 31"/>
                <a:gd name="T12" fmla="*/ 11 w 15"/>
                <a:gd name="T13" fmla="*/ 30 h 31"/>
                <a:gd name="T14" fmla="*/ 11 w 15"/>
                <a:gd name="T15" fmla="*/ 27 h 31"/>
                <a:gd name="T16" fmla="*/ 11 w 15"/>
                <a:gd name="T17" fmla="*/ 18 h 31"/>
                <a:gd name="T18" fmla="*/ 15 w 15"/>
                <a:gd name="T19" fmla="*/ 9 h 31"/>
                <a:gd name="T20" fmla="*/ 14 w 15"/>
                <a:gd name="T21" fmla="*/ 3 h 31"/>
                <a:gd name="T22" fmla="*/ 11 w 15"/>
                <a:gd name="T23" fmla="*/ 0 h 31"/>
                <a:gd name="T24" fmla="*/ 11 w 15"/>
                <a:gd name="T25" fmla="*/ 0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5" h="31">
                  <a:moveTo>
                    <a:pt x="11" y="0"/>
                  </a:moveTo>
                  <a:cubicBezTo>
                    <a:pt x="9" y="2"/>
                    <a:pt x="10" y="2"/>
                    <a:pt x="9" y="4"/>
                  </a:cubicBezTo>
                  <a:cubicBezTo>
                    <a:pt x="8" y="6"/>
                    <a:pt x="6" y="5"/>
                    <a:pt x="4" y="5"/>
                  </a:cubicBezTo>
                  <a:cubicBezTo>
                    <a:pt x="4" y="5"/>
                    <a:pt x="2" y="7"/>
                    <a:pt x="1" y="8"/>
                  </a:cubicBezTo>
                  <a:cubicBezTo>
                    <a:pt x="0" y="9"/>
                    <a:pt x="2" y="11"/>
                    <a:pt x="3" y="13"/>
                  </a:cubicBezTo>
                  <a:cubicBezTo>
                    <a:pt x="7" y="18"/>
                    <a:pt x="4" y="25"/>
                    <a:pt x="6" y="31"/>
                  </a:cubicBezTo>
                  <a:cubicBezTo>
                    <a:pt x="7" y="31"/>
                    <a:pt x="9" y="31"/>
                    <a:pt x="11" y="30"/>
                  </a:cubicBezTo>
                  <a:cubicBezTo>
                    <a:pt x="12" y="30"/>
                    <a:pt x="12" y="29"/>
                    <a:pt x="11" y="27"/>
                  </a:cubicBezTo>
                  <a:cubicBezTo>
                    <a:pt x="11" y="24"/>
                    <a:pt x="11" y="21"/>
                    <a:pt x="11" y="18"/>
                  </a:cubicBezTo>
                  <a:cubicBezTo>
                    <a:pt x="11" y="14"/>
                    <a:pt x="14" y="12"/>
                    <a:pt x="15" y="9"/>
                  </a:cubicBezTo>
                  <a:cubicBezTo>
                    <a:pt x="15" y="6"/>
                    <a:pt x="15" y="5"/>
                    <a:pt x="14" y="3"/>
                  </a:cubicBezTo>
                  <a:cubicBezTo>
                    <a:pt x="14" y="3"/>
                    <a:pt x="11" y="0"/>
                    <a:pt x="11" y="0"/>
                  </a:cubicBezTo>
                  <a:cubicBezTo>
                    <a:pt x="10" y="1"/>
                    <a:pt x="11" y="0"/>
                    <a:pt x="1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2" name="Freeform 757"/>
            <p:cNvSpPr>
              <a:spLocks/>
            </p:cNvSpPr>
            <p:nvPr/>
          </p:nvSpPr>
          <p:spPr bwMode="auto">
            <a:xfrm>
              <a:off x="11827584" y="8380032"/>
              <a:ext cx="550956" cy="477833"/>
            </a:xfrm>
            <a:custGeom>
              <a:avLst/>
              <a:gdLst>
                <a:gd name="T0" fmla="*/ 31 w 59"/>
                <a:gd name="T1" fmla="*/ 42 h 51"/>
                <a:gd name="T2" fmla="*/ 37 w 59"/>
                <a:gd name="T3" fmla="*/ 37 h 51"/>
                <a:gd name="T4" fmla="*/ 40 w 59"/>
                <a:gd name="T5" fmla="*/ 36 h 51"/>
                <a:gd name="T6" fmla="*/ 43 w 59"/>
                <a:gd name="T7" fmla="*/ 38 h 51"/>
                <a:gd name="T8" fmla="*/ 47 w 59"/>
                <a:gd name="T9" fmla="*/ 32 h 51"/>
                <a:gd name="T10" fmla="*/ 48 w 59"/>
                <a:gd name="T11" fmla="*/ 28 h 51"/>
                <a:gd name="T12" fmla="*/ 51 w 59"/>
                <a:gd name="T13" fmla="*/ 27 h 51"/>
                <a:gd name="T14" fmla="*/ 56 w 59"/>
                <a:gd name="T15" fmla="*/ 14 h 51"/>
                <a:gd name="T16" fmla="*/ 59 w 59"/>
                <a:gd name="T17" fmla="*/ 11 h 51"/>
                <a:gd name="T18" fmla="*/ 57 w 59"/>
                <a:gd name="T19" fmla="*/ 8 h 51"/>
                <a:gd name="T20" fmla="*/ 56 w 59"/>
                <a:gd name="T21" fmla="*/ 6 h 51"/>
                <a:gd name="T22" fmla="*/ 54 w 59"/>
                <a:gd name="T23" fmla="*/ 1 h 51"/>
                <a:gd name="T24" fmla="*/ 48 w 59"/>
                <a:gd name="T25" fmla="*/ 5 h 51"/>
                <a:gd name="T26" fmla="*/ 40 w 59"/>
                <a:gd name="T27" fmla="*/ 4 h 51"/>
                <a:gd name="T28" fmla="*/ 32 w 59"/>
                <a:gd name="T29" fmla="*/ 6 h 51"/>
                <a:gd name="T30" fmla="*/ 26 w 59"/>
                <a:gd name="T31" fmla="*/ 4 h 51"/>
                <a:gd name="T32" fmla="*/ 19 w 59"/>
                <a:gd name="T33" fmla="*/ 3 h 51"/>
                <a:gd name="T34" fmla="*/ 13 w 59"/>
                <a:gd name="T35" fmla="*/ 1 h 51"/>
                <a:gd name="T36" fmla="*/ 8 w 59"/>
                <a:gd name="T37" fmla="*/ 3 h 51"/>
                <a:gd name="T38" fmla="*/ 7 w 59"/>
                <a:gd name="T39" fmla="*/ 6 h 51"/>
                <a:gd name="T40" fmla="*/ 6 w 59"/>
                <a:gd name="T41" fmla="*/ 10 h 51"/>
                <a:gd name="T42" fmla="*/ 5 w 59"/>
                <a:gd name="T43" fmla="*/ 16 h 51"/>
                <a:gd name="T44" fmla="*/ 1 w 59"/>
                <a:gd name="T45" fmla="*/ 24 h 51"/>
                <a:gd name="T46" fmla="*/ 2 w 59"/>
                <a:gd name="T47" fmla="*/ 38 h 51"/>
                <a:gd name="T48" fmla="*/ 5 w 59"/>
                <a:gd name="T49" fmla="*/ 38 h 51"/>
                <a:gd name="T50" fmla="*/ 9 w 59"/>
                <a:gd name="T51" fmla="*/ 39 h 51"/>
                <a:gd name="T52" fmla="*/ 14 w 59"/>
                <a:gd name="T53" fmla="*/ 43 h 51"/>
                <a:gd name="T54" fmla="*/ 14 w 59"/>
                <a:gd name="T55" fmla="*/ 45 h 51"/>
                <a:gd name="T56" fmla="*/ 16 w 59"/>
                <a:gd name="T57" fmla="*/ 48 h 51"/>
                <a:gd name="T58" fmla="*/ 23 w 59"/>
                <a:gd name="T59" fmla="*/ 47 h 51"/>
                <a:gd name="T60" fmla="*/ 22 w 59"/>
                <a:gd name="T61" fmla="*/ 48 h 51"/>
                <a:gd name="T62" fmla="*/ 27 w 59"/>
                <a:gd name="T63" fmla="*/ 47 h 51"/>
                <a:gd name="T64" fmla="*/ 30 w 59"/>
                <a:gd name="T65" fmla="*/ 47 h 51"/>
                <a:gd name="T66" fmla="*/ 31 w 59"/>
                <a:gd name="T67" fmla="*/ 42 h 51"/>
                <a:gd name="T68" fmla="*/ 31 w 59"/>
                <a:gd name="T69" fmla="*/ 42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59" h="51">
                  <a:moveTo>
                    <a:pt x="31" y="42"/>
                  </a:moveTo>
                  <a:cubicBezTo>
                    <a:pt x="32" y="40"/>
                    <a:pt x="35" y="37"/>
                    <a:pt x="37" y="37"/>
                  </a:cubicBezTo>
                  <a:cubicBezTo>
                    <a:pt x="38" y="36"/>
                    <a:pt x="40" y="36"/>
                    <a:pt x="40" y="36"/>
                  </a:cubicBezTo>
                  <a:cubicBezTo>
                    <a:pt x="41" y="37"/>
                    <a:pt x="42" y="39"/>
                    <a:pt x="43" y="38"/>
                  </a:cubicBezTo>
                  <a:cubicBezTo>
                    <a:pt x="45" y="37"/>
                    <a:pt x="46" y="34"/>
                    <a:pt x="47" y="32"/>
                  </a:cubicBezTo>
                  <a:cubicBezTo>
                    <a:pt x="47" y="31"/>
                    <a:pt x="48" y="29"/>
                    <a:pt x="48" y="28"/>
                  </a:cubicBezTo>
                  <a:cubicBezTo>
                    <a:pt x="49" y="27"/>
                    <a:pt x="50" y="28"/>
                    <a:pt x="51" y="27"/>
                  </a:cubicBezTo>
                  <a:cubicBezTo>
                    <a:pt x="51" y="25"/>
                    <a:pt x="53" y="14"/>
                    <a:pt x="56" y="14"/>
                  </a:cubicBezTo>
                  <a:cubicBezTo>
                    <a:pt x="58" y="14"/>
                    <a:pt x="59" y="12"/>
                    <a:pt x="59" y="11"/>
                  </a:cubicBezTo>
                  <a:cubicBezTo>
                    <a:pt x="59" y="9"/>
                    <a:pt x="57" y="9"/>
                    <a:pt x="57" y="8"/>
                  </a:cubicBezTo>
                  <a:cubicBezTo>
                    <a:pt x="57" y="7"/>
                    <a:pt x="56" y="7"/>
                    <a:pt x="56" y="6"/>
                  </a:cubicBezTo>
                  <a:cubicBezTo>
                    <a:pt x="55" y="4"/>
                    <a:pt x="55" y="3"/>
                    <a:pt x="54" y="1"/>
                  </a:cubicBezTo>
                  <a:cubicBezTo>
                    <a:pt x="53" y="2"/>
                    <a:pt x="50" y="5"/>
                    <a:pt x="48" y="5"/>
                  </a:cubicBezTo>
                  <a:cubicBezTo>
                    <a:pt x="45" y="4"/>
                    <a:pt x="43" y="4"/>
                    <a:pt x="40" y="4"/>
                  </a:cubicBezTo>
                  <a:cubicBezTo>
                    <a:pt x="37" y="4"/>
                    <a:pt x="35" y="6"/>
                    <a:pt x="32" y="6"/>
                  </a:cubicBezTo>
                  <a:cubicBezTo>
                    <a:pt x="30" y="6"/>
                    <a:pt x="28" y="3"/>
                    <a:pt x="26" y="4"/>
                  </a:cubicBezTo>
                  <a:cubicBezTo>
                    <a:pt x="22" y="6"/>
                    <a:pt x="21" y="5"/>
                    <a:pt x="19" y="3"/>
                  </a:cubicBezTo>
                  <a:cubicBezTo>
                    <a:pt x="18" y="2"/>
                    <a:pt x="15" y="0"/>
                    <a:pt x="13" y="1"/>
                  </a:cubicBezTo>
                  <a:cubicBezTo>
                    <a:pt x="12" y="1"/>
                    <a:pt x="9" y="2"/>
                    <a:pt x="8" y="3"/>
                  </a:cubicBezTo>
                  <a:cubicBezTo>
                    <a:pt x="7" y="4"/>
                    <a:pt x="8" y="5"/>
                    <a:pt x="7" y="6"/>
                  </a:cubicBezTo>
                  <a:cubicBezTo>
                    <a:pt x="7" y="7"/>
                    <a:pt x="6" y="9"/>
                    <a:pt x="6" y="10"/>
                  </a:cubicBezTo>
                  <a:cubicBezTo>
                    <a:pt x="5" y="12"/>
                    <a:pt x="5" y="14"/>
                    <a:pt x="5" y="16"/>
                  </a:cubicBezTo>
                  <a:cubicBezTo>
                    <a:pt x="5" y="19"/>
                    <a:pt x="2" y="21"/>
                    <a:pt x="1" y="24"/>
                  </a:cubicBezTo>
                  <a:cubicBezTo>
                    <a:pt x="0" y="27"/>
                    <a:pt x="1" y="34"/>
                    <a:pt x="2" y="38"/>
                  </a:cubicBezTo>
                  <a:cubicBezTo>
                    <a:pt x="2" y="39"/>
                    <a:pt x="4" y="38"/>
                    <a:pt x="5" y="38"/>
                  </a:cubicBezTo>
                  <a:cubicBezTo>
                    <a:pt x="6" y="38"/>
                    <a:pt x="8" y="39"/>
                    <a:pt x="9" y="39"/>
                  </a:cubicBezTo>
                  <a:cubicBezTo>
                    <a:pt x="10" y="40"/>
                    <a:pt x="14" y="42"/>
                    <a:pt x="14" y="43"/>
                  </a:cubicBezTo>
                  <a:cubicBezTo>
                    <a:pt x="14" y="44"/>
                    <a:pt x="14" y="44"/>
                    <a:pt x="14" y="45"/>
                  </a:cubicBezTo>
                  <a:cubicBezTo>
                    <a:pt x="14" y="46"/>
                    <a:pt x="15" y="47"/>
                    <a:pt x="16" y="48"/>
                  </a:cubicBezTo>
                  <a:cubicBezTo>
                    <a:pt x="18" y="51"/>
                    <a:pt x="21" y="46"/>
                    <a:pt x="23" y="47"/>
                  </a:cubicBezTo>
                  <a:cubicBezTo>
                    <a:pt x="23" y="47"/>
                    <a:pt x="22" y="48"/>
                    <a:pt x="22" y="48"/>
                  </a:cubicBezTo>
                  <a:cubicBezTo>
                    <a:pt x="22" y="47"/>
                    <a:pt x="27" y="47"/>
                    <a:pt x="27" y="47"/>
                  </a:cubicBezTo>
                  <a:cubicBezTo>
                    <a:pt x="29" y="47"/>
                    <a:pt x="29" y="45"/>
                    <a:pt x="30" y="47"/>
                  </a:cubicBezTo>
                  <a:cubicBezTo>
                    <a:pt x="31" y="45"/>
                    <a:pt x="31" y="44"/>
                    <a:pt x="31" y="42"/>
                  </a:cubicBezTo>
                  <a:cubicBezTo>
                    <a:pt x="32" y="41"/>
                    <a:pt x="31" y="43"/>
                    <a:pt x="31" y="4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3" name="Freeform 758"/>
            <p:cNvSpPr>
              <a:spLocks/>
            </p:cNvSpPr>
            <p:nvPr/>
          </p:nvSpPr>
          <p:spPr bwMode="auto">
            <a:xfrm>
              <a:off x="11432679" y="8322691"/>
              <a:ext cx="394905" cy="280329"/>
            </a:xfrm>
            <a:custGeom>
              <a:avLst/>
              <a:gdLst>
                <a:gd name="T0" fmla="*/ 35 w 42"/>
                <a:gd name="T1" fmla="*/ 20 h 30"/>
                <a:gd name="T2" fmla="*/ 41 w 42"/>
                <a:gd name="T3" fmla="*/ 17 h 30"/>
                <a:gd name="T4" fmla="*/ 38 w 42"/>
                <a:gd name="T5" fmla="*/ 13 h 30"/>
                <a:gd name="T6" fmla="*/ 33 w 42"/>
                <a:gd name="T7" fmla="*/ 10 h 30"/>
                <a:gd name="T8" fmla="*/ 32 w 42"/>
                <a:gd name="T9" fmla="*/ 7 h 30"/>
                <a:gd name="T10" fmla="*/ 30 w 42"/>
                <a:gd name="T11" fmla="*/ 1 h 30"/>
                <a:gd name="T12" fmla="*/ 26 w 42"/>
                <a:gd name="T13" fmla="*/ 0 h 30"/>
                <a:gd name="T14" fmla="*/ 22 w 42"/>
                <a:gd name="T15" fmla="*/ 2 h 30"/>
                <a:gd name="T16" fmla="*/ 19 w 42"/>
                <a:gd name="T17" fmla="*/ 4 h 30"/>
                <a:gd name="T18" fmla="*/ 17 w 42"/>
                <a:gd name="T19" fmla="*/ 5 h 30"/>
                <a:gd name="T20" fmla="*/ 11 w 42"/>
                <a:gd name="T21" fmla="*/ 10 h 30"/>
                <a:gd name="T22" fmla="*/ 9 w 42"/>
                <a:gd name="T23" fmla="*/ 10 h 30"/>
                <a:gd name="T24" fmla="*/ 7 w 42"/>
                <a:gd name="T25" fmla="*/ 14 h 30"/>
                <a:gd name="T26" fmla="*/ 5 w 42"/>
                <a:gd name="T27" fmla="*/ 16 h 30"/>
                <a:gd name="T28" fmla="*/ 2 w 42"/>
                <a:gd name="T29" fmla="*/ 18 h 30"/>
                <a:gd name="T30" fmla="*/ 1 w 42"/>
                <a:gd name="T31" fmla="*/ 24 h 30"/>
                <a:gd name="T32" fmla="*/ 8 w 42"/>
                <a:gd name="T33" fmla="*/ 28 h 30"/>
                <a:gd name="T34" fmla="*/ 16 w 42"/>
                <a:gd name="T35" fmla="*/ 30 h 30"/>
                <a:gd name="T36" fmla="*/ 15 w 42"/>
                <a:gd name="T37" fmla="*/ 22 h 30"/>
                <a:gd name="T38" fmla="*/ 26 w 42"/>
                <a:gd name="T39" fmla="*/ 22 h 30"/>
                <a:gd name="T40" fmla="*/ 35 w 42"/>
                <a:gd name="T41" fmla="*/ 20 h 30"/>
                <a:gd name="T42" fmla="*/ 35 w 42"/>
                <a:gd name="T43" fmla="*/ 20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42" h="30">
                  <a:moveTo>
                    <a:pt x="35" y="20"/>
                  </a:moveTo>
                  <a:cubicBezTo>
                    <a:pt x="37" y="17"/>
                    <a:pt x="40" y="20"/>
                    <a:pt x="41" y="17"/>
                  </a:cubicBezTo>
                  <a:cubicBezTo>
                    <a:pt x="42" y="16"/>
                    <a:pt x="39" y="13"/>
                    <a:pt x="38" y="13"/>
                  </a:cubicBezTo>
                  <a:cubicBezTo>
                    <a:pt x="37" y="15"/>
                    <a:pt x="34" y="11"/>
                    <a:pt x="33" y="10"/>
                  </a:cubicBezTo>
                  <a:cubicBezTo>
                    <a:pt x="33" y="9"/>
                    <a:pt x="33" y="8"/>
                    <a:pt x="32" y="7"/>
                  </a:cubicBezTo>
                  <a:cubicBezTo>
                    <a:pt x="30" y="5"/>
                    <a:pt x="30" y="4"/>
                    <a:pt x="30" y="1"/>
                  </a:cubicBezTo>
                  <a:cubicBezTo>
                    <a:pt x="29" y="1"/>
                    <a:pt x="27" y="0"/>
                    <a:pt x="26" y="0"/>
                  </a:cubicBezTo>
                  <a:cubicBezTo>
                    <a:pt x="24" y="1"/>
                    <a:pt x="23" y="2"/>
                    <a:pt x="22" y="2"/>
                  </a:cubicBezTo>
                  <a:cubicBezTo>
                    <a:pt x="21" y="3"/>
                    <a:pt x="20" y="4"/>
                    <a:pt x="19" y="4"/>
                  </a:cubicBezTo>
                  <a:cubicBezTo>
                    <a:pt x="18" y="6"/>
                    <a:pt x="18" y="4"/>
                    <a:pt x="17" y="5"/>
                  </a:cubicBezTo>
                  <a:cubicBezTo>
                    <a:pt x="15" y="6"/>
                    <a:pt x="13" y="11"/>
                    <a:pt x="11" y="10"/>
                  </a:cubicBezTo>
                  <a:cubicBezTo>
                    <a:pt x="10" y="10"/>
                    <a:pt x="9" y="8"/>
                    <a:pt x="9" y="10"/>
                  </a:cubicBezTo>
                  <a:cubicBezTo>
                    <a:pt x="8" y="11"/>
                    <a:pt x="8" y="13"/>
                    <a:pt x="7" y="14"/>
                  </a:cubicBezTo>
                  <a:cubicBezTo>
                    <a:pt x="7" y="15"/>
                    <a:pt x="7" y="16"/>
                    <a:pt x="5" y="16"/>
                  </a:cubicBezTo>
                  <a:cubicBezTo>
                    <a:pt x="5" y="16"/>
                    <a:pt x="1" y="17"/>
                    <a:pt x="2" y="18"/>
                  </a:cubicBezTo>
                  <a:cubicBezTo>
                    <a:pt x="5" y="20"/>
                    <a:pt x="0" y="23"/>
                    <a:pt x="1" y="24"/>
                  </a:cubicBezTo>
                  <a:cubicBezTo>
                    <a:pt x="3" y="25"/>
                    <a:pt x="5" y="30"/>
                    <a:pt x="8" y="28"/>
                  </a:cubicBezTo>
                  <a:cubicBezTo>
                    <a:pt x="11" y="26"/>
                    <a:pt x="13" y="27"/>
                    <a:pt x="16" y="30"/>
                  </a:cubicBezTo>
                  <a:cubicBezTo>
                    <a:pt x="15" y="27"/>
                    <a:pt x="15" y="24"/>
                    <a:pt x="15" y="22"/>
                  </a:cubicBezTo>
                  <a:cubicBezTo>
                    <a:pt x="19" y="22"/>
                    <a:pt x="22" y="22"/>
                    <a:pt x="26" y="22"/>
                  </a:cubicBezTo>
                  <a:cubicBezTo>
                    <a:pt x="29" y="22"/>
                    <a:pt x="34" y="23"/>
                    <a:pt x="35" y="20"/>
                  </a:cubicBezTo>
                  <a:cubicBezTo>
                    <a:pt x="36" y="18"/>
                    <a:pt x="35" y="20"/>
                    <a:pt x="35" y="2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4" name="Freeform 759"/>
            <p:cNvSpPr>
              <a:spLocks/>
            </p:cNvSpPr>
            <p:nvPr/>
          </p:nvSpPr>
          <p:spPr bwMode="auto">
            <a:xfrm>
              <a:off x="11697010" y="8529753"/>
              <a:ext cx="92356" cy="222990"/>
            </a:xfrm>
            <a:custGeom>
              <a:avLst/>
              <a:gdLst>
                <a:gd name="T0" fmla="*/ 9 w 10"/>
                <a:gd name="T1" fmla="*/ 10 h 24"/>
                <a:gd name="T2" fmla="*/ 8 w 10"/>
                <a:gd name="T3" fmla="*/ 6 h 24"/>
                <a:gd name="T4" fmla="*/ 5 w 10"/>
                <a:gd name="T5" fmla="*/ 0 h 24"/>
                <a:gd name="T6" fmla="*/ 2 w 10"/>
                <a:gd name="T7" fmla="*/ 0 h 24"/>
                <a:gd name="T8" fmla="*/ 2 w 10"/>
                <a:gd name="T9" fmla="*/ 3 h 24"/>
                <a:gd name="T10" fmla="*/ 2 w 10"/>
                <a:gd name="T11" fmla="*/ 9 h 24"/>
                <a:gd name="T12" fmla="*/ 4 w 10"/>
                <a:gd name="T13" fmla="*/ 15 h 24"/>
                <a:gd name="T14" fmla="*/ 4 w 10"/>
                <a:gd name="T15" fmla="*/ 21 h 24"/>
                <a:gd name="T16" fmla="*/ 6 w 10"/>
                <a:gd name="T17" fmla="*/ 23 h 24"/>
                <a:gd name="T18" fmla="*/ 9 w 10"/>
                <a:gd name="T19" fmla="*/ 23 h 24"/>
                <a:gd name="T20" fmla="*/ 9 w 10"/>
                <a:gd name="T21" fmla="*/ 10 h 24"/>
                <a:gd name="T22" fmla="*/ 9 w 10"/>
                <a:gd name="T23" fmla="*/ 10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0" h="24">
                  <a:moveTo>
                    <a:pt x="9" y="10"/>
                  </a:moveTo>
                  <a:cubicBezTo>
                    <a:pt x="9" y="9"/>
                    <a:pt x="9" y="7"/>
                    <a:pt x="8" y="6"/>
                  </a:cubicBezTo>
                  <a:cubicBezTo>
                    <a:pt x="7" y="5"/>
                    <a:pt x="4" y="1"/>
                    <a:pt x="5" y="0"/>
                  </a:cubicBezTo>
                  <a:cubicBezTo>
                    <a:pt x="4" y="0"/>
                    <a:pt x="3" y="0"/>
                    <a:pt x="2" y="0"/>
                  </a:cubicBezTo>
                  <a:cubicBezTo>
                    <a:pt x="0" y="0"/>
                    <a:pt x="2" y="2"/>
                    <a:pt x="2" y="3"/>
                  </a:cubicBezTo>
                  <a:cubicBezTo>
                    <a:pt x="3" y="5"/>
                    <a:pt x="2" y="7"/>
                    <a:pt x="2" y="9"/>
                  </a:cubicBezTo>
                  <a:cubicBezTo>
                    <a:pt x="1" y="12"/>
                    <a:pt x="3" y="12"/>
                    <a:pt x="4" y="15"/>
                  </a:cubicBezTo>
                  <a:cubicBezTo>
                    <a:pt x="4" y="17"/>
                    <a:pt x="3" y="19"/>
                    <a:pt x="4" y="21"/>
                  </a:cubicBezTo>
                  <a:cubicBezTo>
                    <a:pt x="4" y="22"/>
                    <a:pt x="5" y="23"/>
                    <a:pt x="6" y="23"/>
                  </a:cubicBezTo>
                  <a:cubicBezTo>
                    <a:pt x="7" y="24"/>
                    <a:pt x="10" y="24"/>
                    <a:pt x="9" y="23"/>
                  </a:cubicBezTo>
                  <a:cubicBezTo>
                    <a:pt x="9" y="19"/>
                    <a:pt x="9" y="15"/>
                    <a:pt x="9" y="10"/>
                  </a:cubicBezTo>
                  <a:cubicBezTo>
                    <a:pt x="9" y="7"/>
                    <a:pt x="9" y="13"/>
                    <a:pt x="9" y="1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5" name="Freeform 760"/>
            <p:cNvSpPr>
              <a:spLocks/>
            </p:cNvSpPr>
            <p:nvPr/>
          </p:nvSpPr>
          <p:spPr bwMode="auto">
            <a:xfrm>
              <a:off x="11295734" y="8539311"/>
              <a:ext cx="296178" cy="289887"/>
            </a:xfrm>
            <a:custGeom>
              <a:avLst/>
              <a:gdLst>
                <a:gd name="T0" fmla="*/ 26 w 32"/>
                <a:gd name="T1" fmla="*/ 4 h 31"/>
                <a:gd name="T2" fmla="*/ 21 w 32"/>
                <a:gd name="T3" fmla="*/ 5 h 31"/>
                <a:gd name="T4" fmla="*/ 15 w 32"/>
                <a:gd name="T5" fmla="*/ 1 h 31"/>
                <a:gd name="T6" fmla="*/ 13 w 32"/>
                <a:gd name="T7" fmla="*/ 1 h 31"/>
                <a:gd name="T8" fmla="*/ 10 w 32"/>
                <a:gd name="T9" fmla="*/ 2 h 31"/>
                <a:gd name="T10" fmla="*/ 6 w 32"/>
                <a:gd name="T11" fmla="*/ 2 h 31"/>
                <a:gd name="T12" fmla="*/ 4 w 32"/>
                <a:gd name="T13" fmla="*/ 3 h 31"/>
                <a:gd name="T14" fmla="*/ 3 w 32"/>
                <a:gd name="T15" fmla="*/ 6 h 31"/>
                <a:gd name="T16" fmla="*/ 5 w 32"/>
                <a:gd name="T17" fmla="*/ 7 h 31"/>
                <a:gd name="T18" fmla="*/ 3 w 32"/>
                <a:gd name="T19" fmla="*/ 9 h 31"/>
                <a:gd name="T20" fmla="*/ 5 w 32"/>
                <a:gd name="T21" fmla="*/ 12 h 31"/>
                <a:gd name="T22" fmla="*/ 3 w 32"/>
                <a:gd name="T23" fmla="*/ 13 h 31"/>
                <a:gd name="T24" fmla="*/ 2 w 32"/>
                <a:gd name="T25" fmla="*/ 16 h 31"/>
                <a:gd name="T26" fmla="*/ 2 w 32"/>
                <a:gd name="T27" fmla="*/ 19 h 31"/>
                <a:gd name="T28" fmla="*/ 3 w 32"/>
                <a:gd name="T29" fmla="*/ 23 h 31"/>
                <a:gd name="T30" fmla="*/ 7 w 32"/>
                <a:gd name="T31" fmla="*/ 26 h 31"/>
                <a:gd name="T32" fmla="*/ 7 w 32"/>
                <a:gd name="T33" fmla="*/ 31 h 31"/>
                <a:gd name="T34" fmla="*/ 19 w 32"/>
                <a:gd name="T35" fmla="*/ 28 h 31"/>
                <a:gd name="T36" fmla="*/ 26 w 32"/>
                <a:gd name="T37" fmla="*/ 28 h 31"/>
                <a:gd name="T38" fmla="*/ 30 w 32"/>
                <a:gd name="T39" fmla="*/ 26 h 31"/>
                <a:gd name="T40" fmla="*/ 28 w 32"/>
                <a:gd name="T41" fmla="*/ 21 h 31"/>
                <a:gd name="T42" fmla="*/ 30 w 32"/>
                <a:gd name="T43" fmla="*/ 15 h 31"/>
                <a:gd name="T44" fmla="*/ 26 w 32"/>
                <a:gd name="T45" fmla="*/ 4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2" h="31">
                  <a:moveTo>
                    <a:pt x="26" y="4"/>
                  </a:moveTo>
                  <a:cubicBezTo>
                    <a:pt x="24" y="4"/>
                    <a:pt x="23" y="6"/>
                    <a:pt x="21" y="5"/>
                  </a:cubicBezTo>
                  <a:cubicBezTo>
                    <a:pt x="19" y="5"/>
                    <a:pt x="17" y="0"/>
                    <a:pt x="15" y="1"/>
                  </a:cubicBezTo>
                  <a:cubicBezTo>
                    <a:pt x="14" y="2"/>
                    <a:pt x="13" y="2"/>
                    <a:pt x="13" y="1"/>
                  </a:cubicBezTo>
                  <a:cubicBezTo>
                    <a:pt x="12" y="0"/>
                    <a:pt x="11" y="2"/>
                    <a:pt x="10" y="2"/>
                  </a:cubicBezTo>
                  <a:cubicBezTo>
                    <a:pt x="8" y="3"/>
                    <a:pt x="7" y="2"/>
                    <a:pt x="6" y="2"/>
                  </a:cubicBezTo>
                  <a:cubicBezTo>
                    <a:pt x="5" y="1"/>
                    <a:pt x="5" y="3"/>
                    <a:pt x="4" y="3"/>
                  </a:cubicBezTo>
                  <a:cubicBezTo>
                    <a:pt x="3" y="3"/>
                    <a:pt x="2" y="5"/>
                    <a:pt x="3" y="6"/>
                  </a:cubicBezTo>
                  <a:cubicBezTo>
                    <a:pt x="3" y="7"/>
                    <a:pt x="5" y="7"/>
                    <a:pt x="5" y="7"/>
                  </a:cubicBezTo>
                  <a:cubicBezTo>
                    <a:pt x="5" y="8"/>
                    <a:pt x="3" y="9"/>
                    <a:pt x="3" y="9"/>
                  </a:cubicBezTo>
                  <a:cubicBezTo>
                    <a:pt x="3" y="10"/>
                    <a:pt x="5" y="11"/>
                    <a:pt x="5" y="12"/>
                  </a:cubicBezTo>
                  <a:cubicBezTo>
                    <a:pt x="5" y="12"/>
                    <a:pt x="3" y="11"/>
                    <a:pt x="3" y="13"/>
                  </a:cubicBezTo>
                  <a:cubicBezTo>
                    <a:pt x="3" y="14"/>
                    <a:pt x="4" y="16"/>
                    <a:pt x="2" y="16"/>
                  </a:cubicBezTo>
                  <a:cubicBezTo>
                    <a:pt x="3" y="17"/>
                    <a:pt x="3" y="18"/>
                    <a:pt x="2" y="19"/>
                  </a:cubicBezTo>
                  <a:cubicBezTo>
                    <a:pt x="2" y="21"/>
                    <a:pt x="0" y="21"/>
                    <a:pt x="3" y="23"/>
                  </a:cubicBezTo>
                  <a:cubicBezTo>
                    <a:pt x="4" y="23"/>
                    <a:pt x="6" y="24"/>
                    <a:pt x="7" y="26"/>
                  </a:cubicBezTo>
                  <a:cubicBezTo>
                    <a:pt x="8" y="27"/>
                    <a:pt x="7" y="29"/>
                    <a:pt x="7" y="31"/>
                  </a:cubicBezTo>
                  <a:cubicBezTo>
                    <a:pt x="11" y="30"/>
                    <a:pt x="14" y="28"/>
                    <a:pt x="19" y="28"/>
                  </a:cubicBezTo>
                  <a:cubicBezTo>
                    <a:pt x="21" y="27"/>
                    <a:pt x="24" y="28"/>
                    <a:pt x="26" y="28"/>
                  </a:cubicBezTo>
                  <a:cubicBezTo>
                    <a:pt x="28" y="28"/>
                    <a:pt x="31" y="29"/>
                    <a:pt x="30" y="26"/>
                  </a:cubicBezTo>
                  <a:cubicBezTo>
                    <a:pt x="30" y="24"/>
                    <a:pt x="29" y="23"/>
                    <a:pt x="28" y="21"/>
                  </a:cubicBezTo>
                  <a:cubicBezTo>
                    <a:pt x="28" y="19"/>
                    <a:pt x="29" y="17"/>
                    <a:pt x="30" y="15"/>
                  </a:cubicBezTo>
                  <a:cubicBezTo>
                    <a:pt x="31" y="11"/>
                    <a:pt x="32" y="4"/>
                    <a:pt x="26"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6" name="Freeform 761"/>
            <p:cNvSpPr>
              <a:spLocks/>
            </p:cNvSpPr>
            <p:nvPr/>
          </p:nvSpPr>
          <p:spPr bwMode="auto">
            <a:xfrm>
              <a:off x="11547328" y="8529753"/>
              <a:ext cx="213379" cy="280329"/>
            </a:xfrm>
            <a:custGeom>
              <a:avLst/>
              <a:gdLst>
                <a:gd name="T0" fmla="*/ 19 w 23"/>
                <a:gd name="T1" fmla="*/ 13 h 30"/>
                <a:gd name="T2" fmla="*/ 18 w 23"/>
                <a:gd name="T3" fmla="*/ 6 h 30"/>
                <a:gd name="T4" fmla="*/ 17 w 23"/>
                <a:gd name="T5" fmla="*/ 0 h 30"/>
                <a:gd name="T6" fmla="*/ 3 w 23"/>
                <a:gd name="T7" fmla="*/ 0 h 30"/>
                <a:gd name="T8" fmla="*/ 4 w 23"/>
                <a:gd name="T9" fmla="*/ 11 h 30"/>
                <a:gd name="T10" fmla="*/ 1 w 23"/>
                <a:gd name="T11" fmla="*/ 22 h 30"/>
                <a:gd name="T12" fmla="*/ 3 w 23"/>
                <a:gd name="T13" fmla="*/ 30 h 30"/>
                <a:gd name="T14" fmla="*/ 10 w 23"/>
                <a:gd name="T15" fmla="*/ 29 h 30"/>
                <a:gd name="T16" fmla="*/ 23 w 23"/>
                <a:gd name="T17" fmla="*/ 24 h 30"/>
                <a:gd name="T18" fmla="*/ 20 w 23"/>
                <a:gd name="T19" fmla="*/ 19 h 30"/>
                <a:gd name="T20" fmla="*/ 19 w 23"/>
                <a:gd name="T21" fmla="*/ 13 h 30"/>
                <a:gd name="T22" fmla="*/ 19 w 23"/>
                <a:gd name="T23" fmla="*/ 13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3" h="30">
                  <a:moveTo>
                    <a:pt x="19" y="13"/>
                  </a:moveTo>
                  <a:cubicBezTo>
                    <a:pt x="17" y="11"/>
                    <a:pt x="18" y="8"/>
                    <a:pt x="18" y="6"/>
                  </a:cubicBezTo>
                  <a:cubicBezTo>
                    <a:pt x="19" y="4"/>
                    <a:pt x="16" y="2"/>
                    <a:pt x="17" y="0"/>
                  </a:cubicBezTo>
                  <a:cubicBezTo>
                    <a:pt x="12" y="0"/>
                    <a:pt x="8" y="0"/>
                    <a:pt x="3" y="0"/>
                  </a:cubicBezTo>
                  <a:cubicBezTo>
                    <a:pt x="3" y="3"/>
                    <a:pt x="4" y="7"/>
                    <a:pt x="4" y="11"/>
                  </a:cubicBezTo>
                  <a:cubicBezTo>
                    <a:pt x="4" y="15"/>
                    <a:pt x="0" y="18"/>
                    <a:pt x="1" y="22"/>
                  </a:cubicBezTo>
                  <a:cubicBezTo>
                    <a:pt x="2" y="25"/>
                    <a:pt x="4" y="26"/>
                    <a:pt x="3" y="30"/>
                  </a:cubicBezTo>
                  <a:cubicBezTo>
                    <a:pt x="6" y="30"/>
                    <a:pt x="7" y="30"/>
                    <a:pt x="10" y="29"/>
                  </a:cubicBezTo>
                  <a:cubicBezTo>
                    <a:pt x="15" y="28"/>
                    <a:pt x="19" y="26"/>
                    <a:pt x="23" y="24"/>
                  </a:cubicBezTo>
                  <a:cubicBezTo>
                    <a:pt x="21" y="23"/>
                    <a:pt x="20" y="21"/>
                    <a:pt x="20" y="19"/>
                  </a:cubicBezTo>
                  <a:cubicBezTo>
                    <a:pt x="20" y="17"/>
                    <a:pt x="20" y="15"/>
                    <a:pt x="19" y="13"/>
                  </a:cubicBezTo>
                  <a:cubicBezTo>
                    <a:pt x="17" y="11"/>
                    <a:pt x="20" y="15"/>
                    <a:pt x="19" y="1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7" name="Freeform 762"/>
            <p:cNvSpPr>
              <a:spLocks/>
            </p:cNvSpPr>
            <p:nvPr/>
          </p:nvSpPr>
          <p:spPr bwMode="auto">
            <a:xfrm>
              <a:off x="11079175" y="8558422"/>
              <a:ext cx="140127" cy="168835"/>
            </a:xfrm>
            <a:custGeom>
              <a:avLst/>
              <a:gdLst>
                <a:gd name="T0" fmla="*/ 12 w 15"/>
                <a:gd name="T1" fmla="*/ 14 h 18"/>
                <a:gd name="T2" fmla="*/ 14 w 15"/>
                <a:gd name="T3" fmla="*/ 6 h 18"/>
                <a:gd name="T4" fmla="*/ 5 w 15"/>
                <a:gd name="T5" fmla="*/ 3 h 18"/>
                <a:gd name="T6" fmla="*/ 1 w 15"/>
                <a:gd name="T7" fmla="*/ 8 h 18"/>
                <a:gd name="T8" fmla="*/ 4 w 15"/>
                <a:gd name="T9" fmla="*/ 12 h 18"/>
                <a:gd name="T10" fmla="*/ 7 w 15"/>
                <a:gd name="T11" fmla="*/ 16 h 18"/>
                <a:gd name="T12" fmla="*/ 10 w 15"/>
                <a:gd name="T13" fmla="*/ 16 h 18"/>
                <a:gd name="T14" fmla="*/ 12 w 15"/>
                <a:gd name="T15" fmla="*/ 14 h 18"/>
                <a:gd name="T16" fmla="*/ 12 w 15"/>
                <a:gd name="T17" fmla="*/ 14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5" h="18">
                  <a:moveTo>
                    <a:pt x="12" y="14"/>
                  </a:moveTo>
                  <a:cubicBezTo>
                    <a:pt x="15" y="13"/>
                    <a:pt x="15" y="8"/>
                    <a:pt x="14" y="6"/>
                  </a:cubicBezTo>
                  <a:cubicBezTo>
                    <a:pt x="12" y="2"/>
                    <a:pt x="8" y="0"/>
                    <a:pt x="5" y="3"/>
                  </a:cubicBezTo>
                  <a:cubicBezTo>
                    <a:pt x="3" y="4"/>
                    <a:pt x="0" y="6"/>
                    <a:pt x="1" y="8"/>
                  </a:cubicBezTo>
                  <a:cubicBezTo>
                    <a:pt x="2" y="10"/>
                    <a:pt x="2" y="11"/>
                    <a:pt x="4" y="12"/>
                  </a:cubicBezTo>
                  <a:cubicBezTo>
                    <a:pt x="5" y="14"/>
                    <a:pt x="5" y="15"/>
                    <a:pt x="7" y="16"/>
                  </a:cubicBezTo>
                  <a:cubicBezTo>
                    <a:pt x="8" y="17"/>
                    <a:pt x="9" y="18"/>
                    <a:pt x="10" y="16"/>
                  </a:cubicBezTo>
                  <a:cubicBezTo>
                    <a:pt x="10" y="15"/>
                    <a:pt x="11" y="15"/>
                    <a:pt x="12" y="14"/>
                  </a:cubicBezTo>
                  <a:cubicBezTo>
                    <a:pt x="14" y="13"/>
                    <a:pt x="11" y="15"/>
                    <a:pt x="12" y="1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8" name="Freeform 763"/>
            <p:cNvSpPr>
              <a:spLocks/>
            </p:cNvSpPr>
            <p:nvPr/>
          </p:nvSpPr>
          <p:spPr bwMode="auto">
            <a:xfrm>
              <a:off x="11161976" y="8631691"/>
              <a:ext cx="207006" cy="197506"/>
            </a:xfrm>
            <a:custGeom>
              <a:avLst/>
              <a:gdLst>
                <a:gd name="T0" fmla="*/ 21 w 22"/>
                <a:gd name="T1" fmla="*/ 17 h 21"/>
                <a:gd name="T2" fmla="*/ 19 w 22"/>
                <a:gd name="T3" fmla="*/ 13 h 21"/>
                <a:gd name="T4" fmla="*/ 16 w 22"/>
                <a:gd name="T5" fmla="*/ 11 h 21"/>
                <a:gd name="T6" fmla="*/ 16 w 22"/>
                <a:gd name="T7" fmla="*/ 6 h 21"/>
                <a:gd name="T8" fmla="*/ 13 w 22"/>
                <a:gd name="T9" fmla="*/ 8 h 21"/>
                <a:gd name="T10" fmla="*/ 9 w 22"/>
                <a:gd name="T11" fmla="*/ 1 h 21"/>
                <a:gd name="T12" fmla="*/ 5 w 22"/>
                <a:gd name="T13" fmla="*/ 4 h 21"/>
                <a:gd name="T14" fmla="*/ 0 w 22"/>
                <a:gd name="T15" fmla="*/ 9 h 21"/>
                <a:gd name="T16" fmla="*/ 12 w 22"/>
                <a:gd name="T17" fmla="*/ 18 h 21"/>
                <a:gd name="T18" fmla="*/ 19 w 22"/>
                <a:gd name="T19" fmla="*/ 21 h 21"/>
                <a:gd name="T20" fmla="*/ 21 w 22"/>
                <a:gd name="T21" fmla="*/ 17 h 21"/>
                <a:gd name="T22" fmla="*/ 21 w 22"/>
                <a:gd name="T2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2" h="21">
                  <a:moveTo>
                    <a:pt x="21" y="17"/>
                  </a:moveTo>
                  <a:cubicBezTo>
                    <a:pt x="22" y="15"/>
                    <a:pt x="20" y="14"/>
                    <a:pt x="19" y="13"/>
                  </a:cubicBezTo>
                  <a:cubicBezTo>
                    <a:pt x="18" y="13"/>
                    <a:pt x="14" y="12"/>
                    <a:pt x="16" y="11"/>
                  </a:cubicBezTo>
                  <a:cubicBezTo>
                    <a:pt x="17" y="10"/>
                    <a:pt x="17" y="7"/>
                    <a:pt x="16" y="6"/>
                  </a:cubicBezTo>
                  <a:cubicBezTo>
                    <a:pt x="15" y="4"/>
                    <a:pt x="14" y="8"/>
                    <a:pt x="13" y="8"/>
                  </a:cubicBezTo>
                  <a:cubicBezTo>
                    <a:pt x="10" y="8"/>
                    <a:pt x="11" y="0"/>
                    <a:pt x="9" y="1"/>
                  </a:cubicBezTo>
                  <a:cubicBezTo>
                    <a:pt x="8" y="2"/>
                    <a:pt x="6" y="3"/>
                    <a:pt x="5" y="4"/>
                  </a:cubicBezTo>
                  <a:cubicBezTo>
                    <a:pt x="4" y="6"/>
                    <a:pt x="2" y="7"/>
                    <a:pt x="0" y="9"/>
                  </a:cubicBezTo>
                  <a:cubicBezTo>
                    <a:pt x="5" y="12"/>
                    <a:pt x="8" y="15"/>
                    <a:pt x="12" y="18"/>
                  </a:cubicBezTo>
                  <a:cubicBezTo>
                    <a:pt x="14" y="20"/>
                    <a:pt x="16" y="21"/>
                    <a:pt x="19" y="21"/>
                  </a:cubicBezTo>
                  <a:cubicBezTo>
                    <a:pt x="22" y="21"/>
                    <a:pt x="20" y="19"/>
                    <a:pt x="21" y="17"/>
                  </a:cubicBezTo>
                  <a:cubicBezTo>
                    <a:pt x="22" y="15"/>
                    <a:pt x="21" y="19"/>
                    <a:pt x="21" y="1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69" name="Freeform 764"/>
            <p:cNvSpPr>
              <a:spLocks/>
            </p:cNvSpPr>
            <p:nvPr/>
          </p:nvSpPr>
          <p:spPr bwMode="auto">
            <a:xfrm>
              <a:off x="11015478" y="8443745"/>
              <a:ext cx="324842" cy="273958"/>
            </a:xfrm>
            <a:custGeom>
              <a:avLst/>
              <a:gdLst>
                <a:gd name="T0" fmla="*/ 10 w 35"/>
                <a:gd name="T1" fmla="*/ 16 h 29"/>
                <a:gd name="T2" fmla="*/ 20 w 35"/>
                <a:gd name="T3" fmla="*/ 17 h 29"/>
                <a:gd name="T4" fmla="*/ 21 w 35"/>
                <a:gd name="T5" fmla="*/ 23 h 29"/>
                <a:gd name="T6" fmla="*/ 25 w 35"/>
                <a:gd name="T7" fmla="*/ 21 h 29"/>
                <a:gd name="T8" fmla="*/ 29 w 35"/>
                <a:gd name="T9" fmla="*/ 27 h 29"/>
                <a:gd name="T10" fmla="*/ 31 w 35"/>
                <a:gd name="T11" fmla="*/ 26 h 29"/>
                <a:gd name="T12" fmla="*/ 33 w 35"/>
                <a:gd name="T13" fmla="*/ 25 h 29"/>
                <a:gd name="T14" fmla="*/ 33 w 35"/>
                <a:gd name="T15" fmla="*/ 23 h 29"/>
                <a:gd name="T16" fmla="*/ 35 w 35"/>
                <a:gd name="T17" fmla="*/ 22 h 29"/>
                <a:gd name="T18" fmla="*/ 34 w 35"/>
                <a:gd name="T19" fmla="*/ 19 h 29"/>
                <a:gd name="T20" fmla="*/ 33 w 35"/>
                <a:gd name="T21" fmla="*/ 16 h 29"/>
                <a:gd name="T22" fmla="*/ 33 w 35"/>
                <a:gd name="T23" fmla="*/ 12 h 29"/>
                <a:gd name="T24" fmla="*/ 32 w 35"/>
                <a:gd name="T25" fmla="*/ 8 h 29"/>
                <a:gd name="T26" fmla="*/ 26 w 35"/>
                <a:gd name="T27" fmla="*/ 2 h 29"/>
                <a:gd name="T28" fmla="*/ 24 w 35"/>
                <a:gd name="T29" fmla="*/ 3 h 29"/>
                <a:gd name="T30" fmla="*/ 22 w 35"/>
                <a:gd name="T31" fmla="*/ 3 h 29"/>
                <a:gd name="T32" fmla="*/ 19 w 35"/>
                <a:gd name="T33" fmla="*/ 3 h 29"/>
                <a:gd name="T34" fmla="*/ 18 w 35"/>
                <a:gd name="T35" fmla="*/ 3 h 29"/>
                <a:gd name="T36" fmla="*/ 15 w 35"/>
                <a:gd name="T37" fmla="*/ 2 h 29"/>
                <a:gd name="T38" fmla="*/ 10 w 35"/>
                <a:gd name="T39" fmla="*/ 1 h 29"/>
                <a:gd name="T40" fmla="*/ 5 w 35"/>
                <a:gd name="T41" fmla="*/ 1 h 29"/>
                <a:gd name="T42" fmla="*/ 5 w 35"/>
                <a:gd name="T43" fmla="*/ 4 h 29"/>
                <a:gd name="T44" fmla="*/ 3 w 35"/>
                <a:gd name="T45" fmla="*/ 6 h 29"/>
                <a:gd name="T46" fmla="*/ 0 w 35"/>
                <a:gd name="T47" fmla="*/ 8 h 29"/>
                <a:gd name="T48" fmla="*/ 3 w 35"/>
                <a:gd name="T49" fmla="*/ 13 h 29"/>
                <a:gd name="T50" fmla="*/ 8 w 35"/>
                <a:gd name="T51" fmla="*/ 19 h 29"/>
                <a:gd name="T52" fmla="*/ 10 w 35"/>
                <a:gd name="T53" fmla="*/ 16 h 29"/>
                <a:gd name="T54" fmla="*/ 10 w 35"/>
                <a:gd name="T55" fmla="*/ 1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35" h="29">
                  <a:moveTo>
                    <a:pt x="10" y="16"/>
                  </a:moveTo>
                  <a:cubicBezTo>
                    <a:pt x="14" y="14"/>
                    <a:pt x="18" y="12"/>
                    <a:pt x="20" y="17"/>
                  </a:cubicBezTo>
                  <a:cubicBezTo>
                    <a:pt x="22" y="19"/>
                    <a:pt x="21" y="20"/>
                    <a:pt x="21" y="23"/>
                  </a:cubicBezTo>
                  <a:cubicBezTo>
                    <a:pt x="22" y="24"/>
                    <a:pt x="24" y="21"/>
                    <a:pt x="25" y="21"/>
                  </a:cubicBezTo>
                  <a:cubicBezTo>
                    <a:pt x="27" y="20"/>
                    <a:pt x="27" y="29"/>
                    <a:pt x="29" y="27"/>
                  </a:cubicBezTo>
                  <a:cubicBezTo>
                    <a:pt x="30" y="27"/>
                    <a:pt x="30" y="26"/>
                    <a:pt x="31" y="26"/>
                  </a:cubicBezTo>
                  <a:cubicBezTo>
                    <a:pt x="31" y="25"/>
                    <a:pt x="33" y="26"/>
                    <a:pt x="33" y="25"/>
                  </a:cubicBezTo>
                  <a:cubicBezTo>
                    <a:pt x="34" y="24"/>
                    <a:pt x="33" y="23"/>
                    <a:pt x="33" y="23"/>
                  </a:cubicBezTo>
                  <a:cubicBezTo>
                    <a:pt x="33" y="21"/>
                    <a:pt x="35" y="22"/>
                    <a:pt x="35" y="22"/>
                  </a:cubicBezTo>
                  <a:cubicBezTo>
                    <a:pt x="35" y="21"/>
                    <a:pt x="32" y="20"/>
                    <a:pt x="34" y="19"/>
                  </a:cubicBezTo>
                  <a:cubicBezTo>
                    <a:pt x="35" y="18"/>
                    <a:pt x="35" y="17"/>
                    <a:pt x="33" y="16"/>
                  </a:cubicBezTo>
                  <a:cubicBezTo>
                    <a:pt x="32" y="15"/>
                    <a:pt x="34" y="13"/>
                    <a:pt x="33" y="12"/>
                  </a:cubicBezTo>
                  <a:cubicBezTo>
                    <a:pt x="32" y="11"/>
                    <a:pt x="33" y="10"/>
                    <a:pt x="32" y="8"/>
                  </a:cubicBezTo>
                  <a:cubicBezTo>
                    <a:pt x="31" y="7"/>
                    <a:pt x="29" y="0"/>
                    <a:pt x="26" y="2"/>
                  </a:cubicBezTo>
                  <a:cubicBezTo>
                    <a:pt x="26" y="2"/>
                    <a:pt x="25" y="3"/>
                    <a:pt x="24" y="3"/>
                  </a:cubicBezTo>
                  <a:cubicBezTo>
                    <a:pt x="23" y="3"/>
                    <a:pt x="23" y="3"/>
                    <a:pt x="22" y="3"/>
                  </a:cubicBezTo>
                  <a:cubicBezTo>
                    <a:pt x="21" y="4"/>
                    <a:pt x="20" y="3"/>
                    <a:pt x="19" y="3"/>
                  </a:cubicBezTo>
                  <a:cubicBezTo>
                    <a:pt x="18" y="3"/>
                    <a:pt x="18" y="4"/>
                    <a:pt x="18" y="3"/>
                  </a:cubicBezTo>
                  <a:cubicBezTo>
                    <a:pt x="16" y="2"/>
                    <a:pt x="17" y="2"/>
                    <a:pt x="15" y="2"/>
                  </a:cubicBezTo>
                  <a:cubicBezTo>
                    <a:pt x="12" y="3"/>
                    <a:pt x="12" y="1"/>
                    <a:pt x="10" y="1"/>
                  </a:cubicBezTo>
                  <a:cubicBezTo>
                    <a:pt x="8" y="0"/>
                    <a:pt x="6" y="0"/>
                    <a:pt x="5" y="1"/>
                  </a:cubicBezTo>
                  <a:cubicBezTo>
                    <a:pt x="5" y="2"/>
                    <a:pt x="3" y="3"/>
                    <a:pt x="5" y="4"/>
                  </a:cubicBezTo>
                  <a:cubicBezTo>
                    <a:pt x="6" y="5"/>
                    <a:pt x="5" y="6"/>
                    <a:pt x="3" y="6"/>
                  </a:cubicBezTo>
                  <a:cubicBezTo>
                    <a:pt x="1" y="6"/>
                    <a:pt x="0" y="6"/>
                    <a:pt x="0" y="8"/>
                  </a:cubicBezTo>
                  <a:cubicBezTo>
                    <a:pt x="1" y="10"/>
                    <a:pt x="2" y="11"/>
                    <a:pt x="3" y="13"/>
                  </a:cubicBezTo>
                  <a:cubicBezTo>
                    <a:pt x="5" y="15"/>
                    <a:pt x="6" y="16"/>
                    <a:pt x="8" y="19"/>
                  </a:cubicBezTo>
                  <a:cubicBezTo>
                    <a:pt x="9" y="18"/>
                    <a:pt x="9" y="17"/>
                    <a:pt x="10" y="16"/>
                  </a:cubicBezTo>
                  <a:cubicBezTo>
                    <a:pt x="11" y="16"/>
                    <a:pt x="10" y="17"/>
                    <a:pt x="10" y="1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0" name="Freeform 765"/>
            <p:cNvSpPr>
              <a:spLocks/>
            </p:cNvSpPr>
            <p:nvPr/>
          </p:nvSpPr>
          <p:spPr bwMode="auto">
            <a:xfrm>
              <a:off x="10929493" y="8453303"/>
              <a:ext cx="149682" cy="66896"/>
            </a:xfrm>
            <a:custGeom>
              <a:avLst/>
              <a:gdLst>
                <a:gd name="T0" fmla="*/ 10 w 16"/>
                <a:gd name="T1" fmla="*/ 5 h 7"/>
                <a:gd name="T2" fmla="*/ 14 w 16"/>
                <a:gd name="T3" fmla="*/ 3 h 7"/>
                <a:gd name="T4" fmla="*/ 14 w 16"/>
                <a:gd name="T5" fmla="*/ 0 h 7"/>
                <a:gd name="T6" fmla="*/ 7 w 16"/>
                <a:gd name="T7" fmla="*/ 0 h 7"/>
                <a:gd name="T8" fmla="*/ 4 w 16"/>
                <a:gd name="T9" fmla="*/ 0 h 7"/>
                <a:gd name="T10" fmla="*/ 0 w 16"/>
                <a:gd name="T11" fmla="*/ 1 h 7"/>
                <a:gd name="T12" fmla="*/ 3 w 16"/>
                <a:gd name="T13" fmla="*/ 3 h 7"/>
                <a:gd name="T14" fmla="*/ 7 w 16"/>
                <a:gd name="T15" fmla="*/ 3 h 7"/>
                <a:gd name="T16" fmla="*/ 9 w 16"/>
                <a:gd name="T17" fmla="*/ 7 h 7"/>
                <a:gd name="T18" fmla="*/ 10 w 16"/>
                <a:gd name="T19"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6" h="7">
                  <a:moveTo>
                    <a:pt x="10" y="5"/>
                  </a:moveTo>
                  <a:cubicBezTo>
                    <a:pt x="11" y="5"/>
                    <a:pt x="16" y="5"/>
                    <a:pt x="14" y="3"/>
                  </a:cubicBezTo>
                  <a:cubicBezTo>
                    <a:pt x="12" y="2"/>
                    <a:pt x="14" y="1"/>
                    <a:pt x="14" y="0"/>
                  </a:cubicBezTo>
                  <a:cubicBezTo>
                    <a:pt x="12" y="0"/>
                    <a:pt x="9" y="0"/>
                    <a:pt x="7" y="0"/>
                  </a:cubicBezTo>
                  <a:cubicBezTo>
                    <a:pt x="5" y="0"/>
                    <a:pt x="5" y="1"/>
                    <a:pt x="4" y="0"/>
                  </a:cubicBezTo>
                  <a:cubicBezTo>
                    <a:pt x="2" y="0"/>
                    <a:pt x="2" y="0"/>
                    <a:pt x="0" y="1"/>
                  </a:cubicBezTo>
                  <a:cubicBezTo>
                    <a:pt x="1" y="2"/>
                    <a:pt x="1" y="3"/>
                    <a:pt x="3" y="3"/>
                  </a:cubicBezTo>
                  <a:cubicBezTo>
                    <a:pt x="4" y="3"/>
                    <a:pt x="7" y="3"/>
                    <a:pt x="7" y="3"/>
                  </a:cubicBezTo>
                  <a:cubicBezTo>
                    <a:pt x="5" y="5"/>
                    <a:pt x="7" y="6"/>
                    <a:pt x="9" y="7"/>
                  </a:cubicBezTo>
                  <a:cubicBezTo>
                    <a:pt x="9" y="7"/>
                    <a:pt x="9" y="5"/>
                    <a:pt x="10" y="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1" name="Freeform 766"/>
            <p:cNvSpPr>
              <a:spLocks/>
            </p:cNvSpPr>
            <p:nvPr/>
          </p:nvSpPr>
          <p:spPr bwMode="auto">
            <a:xfrm>
              <a:off x="10919937" y="8389590"/>
              <a:ext cx="140127" cy="38227"/>
            </a:xfrm>
            <a:custGeom>
              <a:avLst/>
              <a:gdLst>
                <a:gd name="T0" fmla="*/ 4 w 15"/>
                <a:gd name="T1" fmla="*/ 4 h 4"/>
                <a:gd name="T2" fmla="*/ 9 w 15"/>
                <a:gd name="T3" fmla="*/ 3 h 4"/>
                <a:gd name="T4" fmla="*/ 15 w 15"/>
                <a:gd name="T5" fmla="*/ 2 h 4"/>
                <a:gd name="T6" fmla="*/ 8 w 15"/>
                <a:gd name="T7" fmla="*/ 1 h 4"/>
                <a:gd name="T8" fmla="*/ 0 w 15"/>
                <a:gd name="T9" fmla="*/ 4 h 4"/>
                <a:gd name="T10" fmla="*/ 4 w 15"/>
                <a:gd name="T11" fmla="*/ 4 h 4"/>
                <a:gd name="T12" fmla="*/ 4 w 15"/>
                <a:gd name="T13" fmla="*/ 4 h 4"/>
              </a:gdLst>
              <a:ahLst/>
              <a:cxnLst>
                <a:cxn ang="0">
                  <a:pos x="T0" y="T1"/>
                </a:cxn>
                <a:cxn ang="0">
                  <a:pos x="T2" y="T3"/>
                </a:cxn>
                <a:cxn ang="0">
                  <a:pos x="T4" y="T5"/>
                </a:cxn>
                <a:cxn ang="0">
                  <a:pos x="T6" y="T7"/>
                </a:cxn>
                <a:cxn ang="0">
                  <a:pos x="T8" y="T9"/>
                </a:cxn>
                <a:cxn ang="0">
                  <a:pos x="T10" y="T11"/>
                </a:cxn>
                <a:cxn ang="0">
                  <a:pos x="T12" y="T13"/>
                </a:cxn>
              </a:cxnLst>
              <a:rect l="0" t="0" r="r" b="b"/>
              <a:pathLst>
                <a:path w="15" h="4">
                  <a:moveTo>
                    <a:pt x="4" y="4"/>
                  </a:moveTo>
                  <a:cubicBezTo>
                    <a:pt x="6" y="3"/>
                    <a:pt x="7" y="2"/>
                    <a:pt x="9" y="3"/>
                  </a:cubicBezTo>
                  <a:cubicBezTo>
                    <a:pt x="10" y="3"/>
                    <a:pt x="14" y="4"/>
                    <a:pt x="15" y="2"/>
                  </a:cubicBezTo>
                  <a:cubicBezTo>
                    <a:pt x="15" y="3"/>
                    <a:pt x="9" y="0"/>
                    <a:pt x="8" y="1"/>
                  </a:cubicBezTo>
                  <a:cubicBezTo>
                    <a:pt x="5" y="2"/>
                    <a:pt x="1" y="0"/>
                    <a:pt x="0" y="4"/>
                  </a:cubicBezTo>
                  <a:cubicBezTo>
                    <a:pt x="2" y="4"/>
                    <a:pt x="3" y="4"/>
                    <a:pt x="4" y="4"/>
                  </a:cubicBezTo>
                  <a:cubicBezTo>
                    <a:pt x="5" y="4"/>
                    <a:pt x="4" y="4"/>
                    <a:pt x="4"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2" name="Freeform 767"/>
            <p:cNvSpPr>
              <a:spLocks/>
            </p:cNvSpPr>
            <p:nvPr/>
          </p:nvSpPr>
          <p:spPr bwMode="auto">
            <a:xfrm>
              <a:off x="10900829" y="7733369"/>
              <a:ext cx="560509" cy="637107"/>
            </a:xfrm>
            <a:custGeom>
              <a:avLst/>
              <a:gdLst>
                <a:gd name="T0" fmla="*/ 5 w 60"/>
                <a:gd name="T1" fmla="*/ 57 h 68"/>
                <a:gd name="T2" fmla="*/ 15 w 60"/>
                <a:gd name="T3" fmla="*/ 57 h 68"/>
                <a:gd name="T4" fmla="*/ 18 w 60"/>
                <a:gd name="T5" fmla="*/ 59 h 68"/>
                <a:gd name="T6" fmla="*/ 21 w 60"/>
                <a:gd name="T7" fmla="*/ 63 h 68"/>
                <a:gd name="T8" fmla="*/ 27 w 60"/>
                <a:gd name="T9" fmla="*/ 64 h 68"/>
                <a:gd name="T10" fmla="*/ 32 w 60"/>
                <a:gd name="T11" fmla="*/ 64 h 68"/>
                <a:gd name="T12" fmla="*/ 35 w 60"/>
                <a:gd name="T13" fmla="*/ 62 h 68"/>
                <a:gd name="T14" fmla="*/ 39 w 60"/>
                <a:gd name="T15" fmla="*/ 62 h 68"/>
                <a:gd name="T16" fmla="*/ 44 w 60"/>
                <a:gd name="T17" fmla="*/ 61 h 68"/>
                <a:gd name="T18" fmla="*/ 53 w 60"/>
                <a:gd name="T19" fmla="*/ 61 h 68"/>
                <a:gd name="T20" fmla="*/ 58 w 60"/>
                <a:gd name="T21" fmla="*/ 61 h 68"/>
                <a:gd name="T22" fmla="*/ 58 w 60"/>
                <a:gd name="T23" fmla="*/ 54 h 68"/>
                <a:gd name="T24" fmla="*/ 56 w 60"/>
                <a:gd name="T25" fmla="*/ 38 h 68"/>
                <a:gd name="T26" fmla="*/ 52 w 60"/>
                <a:gd name="T27" fmla="*/ 12 h 68"/>
                <a:gd name="T28" fmla="*/ 60 w 60"/>
                <a:gd name="T29" fmla="*/ 12 h 68"/>
                <a:gd name="T30" fmla="*/ 43 w 60"/>
                <a:gd name="T31" fmla="*/ 0 h 68"/>
                <a:gd name="T32" fmla="*/ 42 w 60"/>
                <a:gd name="T33" fmla="*/ 7 h 68"/>
                <a:gd name="T34" fmla="*/ 37 w 60"/>
                <a:gd name="T35" fmla="*/ 7 h 68"/>
                <a:gd name="T36" fmla="*/ 29 w 60"/>
                <a:gd name="T37" fmla="*/ 7 h 68"/>
                <a:gd name="T38" fmla="*/ 26 w 60"/>
                <a:gd name="T39" fmla="*/ 7 h 68"/>
                <a:gd name="T40" fmla="*/ 26 w 60"/>
                <a:gd name="T41" fmla="*/ 12 h 68"/>
                <a:gd name="T42" fmla="*/ 26 w 60"/>
                <a:gd name="T43" fmla="*/ 19 h 68"/>
                <a:gd name="T44" fmla="*/ 20 w 60"/>
                <a:gd name="T45" fmla="*/ 25 h 68"/>
                <a:gd name="T46" fmla="*/ 20 w 60"/>
                <a:gd name="T47" fmla="*/ 32 h 68"/>
                <a:gd name="T48" fmla="*/ 16 w 60"/>
                <a:gd name="T49" fmla="*/ 32 h 68"/>
                <a:gd name="T50" fmla="*/ 3 w 60"/>
                <a:gd name="T51" fmla="*/ 32 h 68"/>
                <a:gd name="T52" fmla="*/ 1 w 60"/>
                <a:gd name="T53" fmla="*/ 33 h 68"/>
                <a:gd name="T54" fmla="*/ 4 w 60"/>
                <a:gd name="T55" fmla="*/ 36 h 68"/>
                <a:gd name="T56" fmla="*/ 3 w 60"/>
                <a:gd name="T57" fmla="*/ 41 h 68"/>
                <a:gd name="T58" fmla="*/ 6 w 60"/>
                <a:gd name="T59" fmla="*/ 48 h 68"/>
                <a:gd name="T60" fmla="*/ 3 w 60"/>
                <a:gd name="T61" fmla="*/ 58 h 68"/>
                <a:gd name="T62" fmla="*/ 5 w 60"/>
                <a:gd name="T63" fmla="*/ 57 h 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60" h="68">
                  <a:moveTo>
                    <a:pt x="5" y="57"/>
                  </a:moveTo>
                  <a:cubicBezTo>
                    <a:pt x="7" y="57"/>
                    <a:pt x="13" y="55"/>
                    <a:pt x="15" y="57"/>
                  </a:cubicBezTo>
                  <a:cubicBezTo>
                    <a:pt x="16" y="58"/>
                    <a:pt x="17" y="58"/>
                    <a:pt x="18" y="59"/>
                  </a:cubicBezTo>
                  <a:cubicBezTo>
                    <a:pt x="19" y="61"/>
                    <a:pt x="20" y="62"/>
                    <a:pt x="21" y="63"/>
                  </a:cubicBezTo>
                  <a:cubicBezTo>
                    <a:pt x="22" y="64"/>
                    <a:pt x="26" y="68"/>
                    <a:pt x="27" y="64"/>
                  </a:cubicBezTo>
                  <a:cubicBezTo>
                    <a:pt x="28" y="58"/>
                    <a:pt x="30" y="65"/>
                    <a:pt x="32" y="64"/>
                  </a:cubicBezTo>
                  <a:cubicBezTo>
                    <a:pt x="33" y="62"/>
                    <a:pt x="33" y="62"/>
                    <a:pt x="35" y="62"/>
                  </a:cubicBezTo>
                  <a:cubicBezTo>
                    <a:pt x="37" y="62"/>
                    <a:pt x="38" y="62"/>
                    <a:pt x="39" y="62"/>
                  </a:cubicBezTo>
                  <a:cubicBezTo>
                    <a:pt x="41" y="61"/>
                    <a:pt x="43" y="61"/>
                    <a:pt x="44" y="61"/>
                  </a:cubicBezTo>
                  <a:cubicBezTo>
                    <a:pt x="47" y="61"/>
                    <a:pt x="50" y="61"/>
                    <a:pt x="53" y="61"/>
                  </a:cubicBezTo>
                  <a:cubicBezTo>
                    <a:pt x="54" y="61"/>
                    <a:pt x="57" y="62"/>
                    <a:pt x="58" y="61"/>
                  </a:cubicBezTo>
                  <a:cubicBezTo>
                    <a:pt x="59" y="61"/>
                    <a:pt x="58" y="55"/>
                    <a:pt x="58" y="54"/>
                  </a:cubicBezTo>
                  <a:cubicBezTo>
                    <a:pt x="57" y="48"/>
                    <a:pt x="56" y="43"/>
                    <a:pt x="56" y="38"/>
                  </a:cubicBezTo>
                  <a:cubicBezTo>
                    <a:pt x="55" y="29"/>
                    <a:pt x="53" y="21"/>
                    <a:pt x="52" y="12"/>
                  </a:cubicBezTo>
                  <a:cubicBezTo>
                    <a:pt x="55" y="12"/>
                    <a:pt x="58" y="12"/>
                    <a:pt x="60" y="12"/>
                  </a:cubicBezTo>
                  <a:cubicBezTo>
                    <a:pt x="54" y="8"/>
                    <a:pt x="48" y="4"/>
                    <a:pt x="43" y="0"/>
                  </a:cubicBezTo>
                  <a:cubicBezTo>
                    <a:pt x="43" y="1"/>
                    <a:pt x="43" y="7"/>
                    <a:pt x="42" y="7"/>
                  </a:cubicBezTo>
                  <a:cubicBezTo>
                    <a:pt x="41" y="7"/>
                    <a:pt x="39" y="7"/>
                    <a:pt x="37" y="7"/>
                  </a:cubicBezTo>
                  <a:cubicBezTo>
                    <a:pt x="35" y="7"/>
                    <a:pt x="32" y="7"/>
                    <a:pt x="29" y="7"/>
                  </a:cubicBezTo>
                  <a:cubicBezTo>
                    <a:pt x="29" y="7"/>
                    <a:pt x="26" y="7"/>
                    <a:pt x="26" y="7"/>
                  </a:cubicBezTo>
                  <a:cubicBezTo>
                    <a:pt x="25" y="8"/>
                    <a:pt x="26" y="11"/>
                    <a:pt x="26" y="12"/>
                  </a:cubicBezTo>
                  <a:cubicBezTo>
                    <a:pt x="26" y="14"/>
                    <a:pt x="26" y="17"/>
                    <a:pt x="26" y="19"/>
                  </a:cubicBezTo>
                  <a:cubicBezTo>
                    <a:pt x="26" y="22"/>
                    <a:pt x="20" y="21"/>
                    <a:pt x="20" y="25"/>
                  </a:cubicBezTo>
                  <a:cubicBezTo>
                    <a:pt x="20" y="26"/>
                    <a:pt x="21" y="31"/>
                    <a:pt x="20" y="32"/>
                  </a:cubicBezTo>
                  <a:cubicBezTo>
                    <a:pt x="20" y="32"/>
                    <a:pt x="17" y="32"/>
                    <a:pt x="16" y="32"/>
                  </a:cubicBezTo>
                  <a:cubicBezTo>
                    <a:pt x="12" y="32"/>
                    <a:pt x="7" y="32"/>
                    <a:pt x="3" y="32"/>
                  </a:cubicBezTo>
                  <a:cubicBezTo>
                    <a:pt x="2" y="32"/>
                    <a:pt x="0" y="31"/>
                    <a:pt x="1" y="33"/>
                  </a:cubicBezTo>
                  <a:cubicBezTo>
                    <a:pt x="2" y="34"/>
                    <a:pt x="3" y="35"/>
                    <a:pt x="4" y="36"/>
                  </a:cubicBezTo>
                  <a:cubicBezTo>
                    <a:pt x="5" y="38"/>
                    <a:pt x="4" y="40"/>
                    <a:pt x="3" y="41"/>
                  </a:cubicBezTo>
                  <a:cubicBezTo>
                    <a:pt x="3" y="44"/>
                    <a:pt x="6" y="45"/>
                    <a:pt x="6" y="48"/>
                  </a:cubicBezTo>
                  <a:cubicBezTo>
                    <a:pt x="7" y="51"/>
                    <a:pt x="4" y="55"/>
                    <a:pt x="3" y="58"/>
                  </a:cubicBezTo>
                  <a:cubicBezTo>
                    <a:pt x="4" y="58"/>
                    <a:pt x="4" y="57"/>
                    <a:pt x="5" y="57"/>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3" name="Freeform 768"/>
            <p:cNvSpPr>
              <a:spLocks/>
            </p:cNvSpPr>
            <p:nvPr/>
          </p:nvSpPr>
          <p:spPr bwMode="auto">
            <a:xfrm>
              <a:off x="10900829" y="8258982"/>
              <a:ext cx="270700" cy="213435"/>
            </a:xfrm>
            <a:custGeom>
              <a:avLst/>
              <a:gdLst>
                <a:gd name="T0" fmla="*/ 8 w 29"/>
                <a:gd name="T1" fmla="*/ 22 h 23"/>
                <a:gd name="T2" fmla="*/ 10 w 29"/>
                <a:gd name="T3" fmla="*/ 21 h 23"/>
                <a:gd name="T4" fmla="*/ 15 w 29"/>
                <a:gd name="T5" fmla="*/ 21 h 23"/>
                <a:gd name="T6" fmla="*/ 23 w 29"/>
                <a:gd name="T7" fmla="*/ 21 h 23"/>
                <a:gd name="T8" fmla="*/ 27 w 29"/>
                <a:gd name="T9" fmla="*/ 22 h 23"/>
                <a:gd name="T10" fmla="*/ 29 w 29"/>
                <a:gd name="T11" fmla="*/ 19 h 23"/>
                <a:gd name="T12" fmla="*/ 25 w 29"/>
                <a:gd name="T13" fmla="*/ 14 h 23"/>
                <a:gd name="T14" fmla="*/ 25 w 29"/>
                <a:gd name="T15" fmla="*/ 10 h 23"/>
                <a:gd name="T16" fmla="*/ 19 w 29"/>
                <a:gd name="T17" fmla="*/ 4 h 23"/>
                <a:gd name="T18" fmla="*/ 9 w 29"/>
                <a:gd name="T19" fmla="*/ 1 h 23"/>
                <a:gd name="T20" fmla="*/ 5 w 29"/>
                <a:gd name="T21" fmla="*/ 1 h 23"/>
                <a:gd name="T22" fmla="*/ 2 w 29"/>
                <a:gd name="T23" fmla="*/ 6 h 23"/>
                <a:gd name="T24" fmla="*/ 1 w 29"/>
                <a:gd name="T25" fmla="*/ 10 h 23"/>
                <a:gd name="T26" fmla="*/ 2 w 29"/>
                <a:gd name="T27" fmla="*/ 12 h 23"/>
                <a:gd name="T28" fmla="*/ 2 w 29"/>
                <a:gd name="T29" fmla="*/ 14 h 23"/>
                <a:gd name="T30" fmla="*/ 4 w 29"/>
                <a:gd name="T31" fmla="*/ 15 h 23"/>
                <a:gd name="T32" fmla="*/ 9 w 29"/>
                <a:gd name="T33" fmla="*/ 15 h 23"/>
                <a:gd name="T34" fmla="*/ 10 w 29"/>
                <a:gd name="T35" fmla="*/ 14 h 23"/>
                <a:gd name="T36" fmla="*/ 17 w 29"/>
                <a:gd name="T37" fmla="*/ 16 h 23"/>
                <a:gd name="T38" fmla="*/ 11 w 29"/>
                <a:gd name="T39" fmla="*/ 17 h 23"/>
                <a:gd name="T40" fmla="*/ 6 w 29"/>
                <a:gd name="T41" fmla="*/ 18 h 23"/>
                <a:gd name="T42" fmla="*/ 3 w 29"/>
                <a:gd name="T43" fmla="*/ 21 h 23"/>
                <a:gd name="T44" fmla="*/ 5 w 29"/>
                <a:gd name="T45" fmla="*/ 21 h 23"/>
                <a:gd name="T46" fmla="*/ 8 w 29"/>
                <a:gd name="T47" fmla="*/ 22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29" h="23">
                  <a:moveTo>
                    <a:pt x="8" y="22"/>
                  </a:moveTo>
                  <a:cubicBezTo>
                    <a:pt x="9" y="22"/>
                    <a:pt x="9" y="21"/>
                    <a:pt x="10" y="21"/>
                  </a:cubicBezTo>
                  <a:cubicBezTo>
                    <a:pt x="12" y="21"/>
                    <a:pt x="13" y="21"/>
                    <a:pt x="15" y="21"/>
                  </a:cubicBezTo>
                  <a:cubicBezTo>
                    <a:pt x="17" y="21"/>
                    <a:pt x="20" y="20"/>
                    <a:pt x="23" y="21"/>
                  </a:cubicBezTo>
                  <a:cubicBezTo>
                    <a:pt x="24" y="22"/>
                    <a:pt x="25" y="23"/>
                    <a:pt x="27" y="22"/>
                  </a:cubicBezTo>
                  <a:cubicBezTo>
                    <a:pt x="29" y="22"/>
                    <a:pt x="29" y="21"/>
                    <a:pt x="29" y="19"/>
                  </a:cubicBezTo>
                  <a:cubicBezTo>
                    <a:pt x="29" y="17"/>
                    <a:pt x="25" y="16"/>
                    <a:pt x="25" y="14"/>
                  </a:cubicBezTo>
                  <a:cubicBezTo>
                    <a:pt x="25" y="14"/>
                    <a:pt x="25" y="10"/>
                    <a:pt x="25" y="10"/>
                  </a:cubicBezTo>
                  <a:cubicBezTo>
                    <a:pt x="24" y="10"/>
                    <a:pt x="20" y="5"/>
                    <a:pt x="19" y="4"/>
                  </a:cubicBezTo>
                  <a:cubicBezTo>
                    <a:pt x="16" y="1"/>
                    <a:pt x="13" y="0"/>
                    <a:pt x="9" y="1"/>
                  </a:cubicBezTo>
                  <a:cubicBezTo>
                    <a:pt x="8" y="1"/>
                    <a:pt x="5" y="0"/>
                    <a:pt x="5" y="1"/>
                  </a:cubicBezTo>
                  <a:cubicBezTo>
                    <a:pt x="4" y="2"/>
                    <a:pt x="2" y="4"/>
                    <a:pt x="2" y="6"/>
                  </a:cubicBezTo>
                  <a:cubicBezTo>
                    <a:pt x="3" y="8"/>
                    <a:pt x="3" y="9"/>
                    <a:pt x="1" y="10"/>
                  </a:cubicBezTo>
                  <a:cubicBezTo>
                    <a:pt x="0" y="10"/>
                    <a:pt x="3" y="12"/>
                    <a:pt x="2" y="12"/>
                  </a:cubicBezTo>
                  <a:cubicBezTo>
                    <a:pt x="4" y="13"/>
                    <a:pt x="2" y="13"/>
                    <a:pt x="2" y="14"/>
                  </a:cubicBezTo>
                  <a:cubicBezTo>
                    <a:pt x="2" y="14"/>
                    <a:pt x="3" y="15"/>
                    <a:pt x="4" y="15"/>
                  </a:cubicBezTo>
                  <a:cubicBezTo>
                    <a:pt x="4" y="16"/>
                    <a:pt x="8" y="15"/>
                    <a:pt x="9" y="15"/>
                  </a:cubicBezTo>
                  <a:cubicBezTo>
                    <a:pt x="10" y="15"/>
                    <a:pt x="10" y="14"/>
                    <a:pt x="10" y="14"/>
                  </a:cubicBezTo>
                  <a:cubicBezTo>
                    <a:pt x="11" y="14"/>
                    <a:pt x="17" y="17"/>
                    <a:pt x="17" y="16"/>
                  </a:cubicBezTo>
                  <a:cubicBezTo>
                    <a:pt x="16" y="18"/>
                    <a:pt x="12" y="17"/>
                    <a:pt x="11" y="17"/>
                  </a:cubicBezTo>
                  <a:cubicBezTo>
                    <a:pt x="9" y="16"/>
                    <a:pt x="8" y="18"/>
                    <a:pt x="6" y="18"/>
                  </a:cubicBezTo>
                  <a:cubicBezTo>
                    <a:pt x="3" y="18"/>
                    <a:pt x="1" y="18"/>
                    <a:pt x="3" y="21"/>
                  </a:cubicBezTo>
                  <a:cubicBezTo>
                    <a:pt x="3" y="22"/>
                    <a:pt x="4" y="21"/>
                    <a:pt x="5" y="21"/>
                  </a:cubicBezTo>
                  <a:cubicBezTo>
                    <a:pt x="6" y="21"/>
                    <a:pt x="7" y="22"/>
                    <a:pt x="8" y="2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4" name="Freeform 769"/>
            <p:cNvSpPr>
              <a:spLocks/>
            </p:cNvSpPr>
            <p:nvPr/>
          </p:nvSpPr>
          <p:spPr bwMode="auto">
            <a:xfrm>
              <a:off x="11136499" y="7838490"/>
              <a:ext cx="783439" cy="729492"/>
            </a:xfrm>
            <a:custGeom>
              <a:avLst/>
              <a:gdLst>
                <a:gd name="T0" fmla="*/ 27 w 84"/>
                <a:gd name="T1" fmla="*/ 1 h 78"/>
                <a:gd name="T2" fmla="*/ 33 w 84"/>
                <a:gd name="T3" fmla="*/ 45 h 78"/>
                <a:gd name="T4" fmla="*/ 32 w 84"/>
                <a:gd name="T5" fmla="*/ 50 h 78"/>
                <a:gd name="T6" fmla="*/ 19 w 84"/>
                <a:gd name="T7" fmla="*/ 50 h 78"/>
                <a:gd name="T8" fmla="*/ 15 w 84"/>
                <a:gd name="T9" fmla="*/ 50 h 78"/>
                <a:gd name="T10" fmla="*/ 12 w 84"/>
                <a:gd name="T11" fmla="*/ 51 h 78"/>
                <a:gd name="T12" fmla="*/ 8 w 84"/>
                <a:gd name="T13" fmla="*/ 51 h 78"/>
                <a:gd name="T14" fmla="*/ 6 w 84"/>
                <a:gd name="T15" fmla="*/ 52 h 78"/>
                <a:gd name="T16" fmla="*/ 3 w 84"/>
                <a:gd name="T17" fmla="*/ 50 h 78"/>
                <a:gd name="T18" fmla="*/ 0 w 84"/>
                <a:gd name="T19" fmla="*/ 55 h 78"/>
                <a:gd name="T20" fmla="*/ 0 w 84"/>
                <a:gd name="T21" fmla="*/ 59 h 78"/>
                <a:gd name="T22" fmla="*/ 3 w 84"/>
                <a:gd name="T23" fmla="*/ 63 h 78"/>
                <a:gd name="T24" fmla="*/ 4 w 84"/>
                <a:gd name="T25" fmla="*/ 67 h 78"/>
                <a:gd name="T26" fmla="*/ 7 w 84"/>
                <a:gd name="T27" fmla="*/ 68 h 78"/>
                <a:gd name="T28" fmla="*/ 11 w 84"/>
                <a:gd name="T29" fmla="*/ 68 h 78"/>
                <a:gd name="T30" fmla="*/ 15 w 84"/>
                <a:gd name="T31" fmla="*/ 66 h 78"/>
                <a:gd name="T32" fmla="*/ 20 w 84"/>
                <a:gd name="T33" fmla="*/ 75 h 78"/>
                <a:gd name="T34" fmla="*/ 20 w 84"/>
                <a:gd name="T35" fmla="*/ 77 h 78"/>
                <a:gd name="T36" fmla="*/ 23 w 84"/>
                <a:gd name="T37" fmla="*/ 77 h 78"/>
                <a:gd name="T38" fmla="*/ 27 w 84"/>
                <a:gd name="T39" fmla="*/ 77 h 78"/>
                <a:gd name="T40" fmla="*/ 30 w 84"/>
                <a:gd name="T41" fmla="*/ 77 h 78"/>
                <a:gd name="T42" fmla="*/ 35 w 84"/>
                <a:gd name="T43" fmla="*/ 71 h 78"/>
                <a:gd name="T44" fmla="*/ 35 w 84"/>
                <a:gd name="T45" fmla="*/ 69 h 78"/>
                <a:gd name="T46" fmla="*/ 39 w 84"/>
                <a:gd name="T47" fmla="*/ 67 h 78"/>
                <a:gd name="T48" fmla="*/ 40 w 84"/>
                <a:gd name="T49" fmla="*/ 63 h 78"/>
                <a:gd name="T50" fmla="*/ 42 w 84"/>
                <a:gd name="T51" fmla="*/ 62 h 78"/>
                <a:gd name="T52" fmla="*/ 49 w 84"/>
                <a:gd name="T53" fmla="*/ 57 h 78"/>
                <a:gd name="T54" fmla="*/ 51 w 84"/>
                <a:gd name="T55" fmla="*/ 57 h 78"/>
                <a:gd name="T56" fmla="*/ 52 w 84"/>
                <a:gd name="T57" fmla="*/ 56 h 78"/>
                <a:gd name="T58" fmla="*/ 55 w 84"/>
                <a:gd name="T59" fmla="*/ 54 h 78"/>
                <a:gd name="T60" fmla="*/ 65 w 84"/>
                <a:gd name="T61" fmla="*/ 53 h 78"/>
                <a:gd name="T62" fmla="*/ 70 w 84"/>
                <a:gd name="T63" fmla="*/ 52 h 78"/>
                <a:gd name="T64" fmla="*/ 78 w 84"/>
                <a:gd name="T65" fmla="*/ 51 h 78"/>
                <a:gd name="T66" fmla="*/ 82 w 84"/>
                <a:gd name="T67" fmla="*/ 31 h 78"/>
                <a:gd name="T68" fmla="*/ 77 w 84"/>
                <a:gd name="T69" fmla="*/ 32 h 78"/>
                <a:gd name="T70" fmla="*/ 77 w 84"/>
                <a:gd name="T71" fmla="*/ 28 h 78"/>
                <a:gd name="T72" fmla="*/ 70 w 84"/>
                <a:gd name="T73" fmla="*/ 26 h 78"/>
                <a:gd name="T74" fmla="*/ 66 w 84"/>
                <a:gd name="T75" fmla="*/ 22 h 78"/>
                <a:gd name="T76" fmla="*/ 63 w 84"/>
                <a:gd name="T77" fmla="*/ 20 h 78"/>
                <a:gd name="T78" fmla="*/ 56 w 84"/>
                <a:gd name="T79" fmla="*/ 14 h 78"/>
                <a:gd name="T80" fmla="*/ 39 w 84"/>
                <a:gd name="T81" fmla="*/ 3 h 78"/>
                <a:gd name="T82" fmla="*/ 35 w 84"/>
                <a:gd name="T83" fmla="*/ 1 h 78"/>
                <a:gd name="T84" fmla="*/ 27 w 84"/>
                <a:gd name="T85" fmla="*/ 1 h 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84" h="78">
                  <a:moveTo>
                    <a:pt x="27" y="1"/>
                  </a:moveTo>
                  <a:cubicBezTo>
                    <a:pt x="29" y="16"/>
                    <a:pt x="31" y="31"/>
                    <a:pt x="33" y="45"/>
                  </a:cubicBezTo>
                  <a:cubicBezTo>
                    <a:pt x="33" y="47"/>
                    <a:pt x="35" y="50"/>
                    <a:pt x="32" y="50"/>
                  </a:cubicBezTo>
                  <a:cubicBezTo>
                    <a:pt x="28" y="50"/>
                    <a:pt x="23" y="50"/>
                    <a:pt x="19" y="50"/>
                  </a:cubicBezTo>
                  <a:cubicBezTo>
                    <a:pt x="17" y="50"/>
                    <a:pt x="16" y="50"/>
                    <a:pt x="15" y="50"/>
                  </a:cubicBezTo>
                  <a:cubicBezTo>
                    <a:pt x="14" y="50"/>
                    <a:pt x="13" y="51"/>
                    <a:pt x="12" y="51"/>
                  </a:cubicBezTo>
                  <a:cubicBezTo>
                    <a:pt x="11" y="52"/>
                    <a:pt x="10" y="51"/>
                    <a:pt x="8" y="51"/>
                  </a:cubicBezTo>
                  <a:cubicBezTo>
                    <a:pt x="7" y="51"/>
                    <a:pt x="7" y="53"/>
                    <a:pt x="6" y="52"/>
                  </a:cubicBezTo>
                  <a:cubicBezTo>
                    <a:pt x="5" y="52"/>
                    <a:pt x="4" y="50"/>
                    <a:pt x="3" y="50"/>
                  </a:cubicBezTo>
                  <a:cubicBezTo>
                    <a:pt x="2" y="50"/>
                    <a:pt x="2" y="56"/>
                    <a:pt x="0" y="55"/>
                  </a:cubicBezTo>
                  <a:cubicBezTo>
                    <a:pt x="0" y="56"/>
                    <a:pt x="0" y="58"/>
                    <a:pt x="0" y="59"/>
                  </a:cubicBezTo>
                  <a:cubicBezTo>
                    <a:pt x="0" y="61"/>
                    <a:pt x="2" y="61"/>
                    <a:pt x="3" y="63"/>
                  </a:cubicBezTo>
                  <a:cubicBezTo>
                    <a:pt x="4" y="64"/>
                    <a:pt x="3" y="66"/>
                    <a:pt x="4" y="67"/>
                  </a:cubicBezTo>
                  <a:cubicBezTo>
                    <a:pt x="5" y="69"/>
                    <a:pt x="6" y="67"/>
                    <a:pt x="7" y="68"/>
                  </a:cubicBezTo>
                  <a:cubicBezTo>
                    <a:pt x="7" y="69"/>
                    <a:pt x="10" y="68"/>
                    <a:pt x="11" y="68"/>
                  </a:cubicBezTo>
                  <a:cubicBezTo>
                    <a:pt x="12" y="68"/>
                    <a:pt x="14" y="66"/>
                    <a:pt x="15" y="66"/>
                  </a:cubicBezTo>
                  <a:cubicBezTo>
                    <a:pt x="17" y="68"/>
                    <a:pt x="18" y="73"/>
                    <a:pt x="20" y="75"/>
                  </a:cubicBezTo>
                  <a:cubicBezTo>
                    <a:pt x="20" y="75"/>
                    <a:pt x="19" y="77"/>
                    <a:pt x="20" y="77"/>
                  </a:cubicBezTo>
                  <a:cubicBezTo>
                    <a:pt x="21" y="78"/>
                    <a:pt x="22" y="76"/>
                    <a:pt x="23" y="77"/>
                  </a:cubicBezTo>
                  <a:cubicBezTo>
                    <a:pt x="24" y="78"/>
                    <a:pt x="26" y="78"/>
                    <a:pt x="27" y="77"/>
                  </a:cubicBezTo>
                  <a:cubicBezTo>
                    <a:pt x="29" y="75"/>
                    <a:pt x="29" y="77"/>
                    <a:pt x="30" y="77"/>
                  </a:cubicBezTo>
                  <a:cubicBezTo>
                    <a:pt x="33" y="77"/>
                    <a:pt x="35" y="73"/>
                    <a:pt x="35" y="71"/>
                  </a:cubicBezTo>
                  <a:cubicBezTo>
                    <a:pt x="35" y="70"/>
                    <a:pt x="33" y="70"/>
                    <a:pt x="35" y="69"/>
                  </a:cubicBezTo>
                  <a:cubicBezTo>
                    <a:pt x="36" y="68"/>
                    <a:pt x="38" y="69"/>
                    <a:pt x="39" y="67"/>
                  </a:cubicBezTo>
                  <a:cubicBezTo>
                    <a:pt x="39" y="66"/>
                    <a:pt x="40" y="64"/>
                    <a:pt x="40" y="63"/>
                  </a:cubicBezTo>
                  <a:cubicBezTo>
                    <a:pt x="41" y="61"/>
                    <a:pt x="41" y="60"/>
                    <a:pt x="42" y="62"/>
                  </a:cubicBezTo>
                  <a:cubicBezTo>
                    <a:pt x="45" y="64"/>
                    <a:pt x="47" y="56"/>
                    <a:pt x="49" y="57"/>
                  </a:cubicBezTo>
                  <a:cubicBezTo>
                    <a:pt x="50" y="57"/>
                    <a:pt x="50" y="57"/>
                    <a:pt x="51" y="57"/>
                  </a:cubicBezTo>
                  <a:cubicBezTo>
                    <a:pt x="51" y="57"/>
                    <a:pt x="52" y="56"/>
                    <a:pt x="52" y="56"/>
                  </a:cubicBezTo>
                  <a:cubicBezTo>
                    <a:pt x="53" y="55"/>
                    <a:pt x="54" y="55"/>
                    <a:pt x="55" y="54"/>
                  </a:cubicBezTo>
                  <a:cubicBezTo>
                    <a:pt x="58" y="51"/>
                    <a:pt x="61" y="54"/>
                    <a:pt x="65" y="53"/>
                  </a:cubicBezTo>
                  <a:cubicBezTo>
                    <a:pt x="67" y="53"/>
                    <a:pt x="68" y="52"/>
                    <a:pt x="70" y="52"/>
                  </a:cubicBezTo>
                  <a:cubicBezTo>
                    <a:pt x="73" y="52"/>
                    <a:pt x="76" y="52"/>
                    <a:pt x="78" y="51"/>
                  </a:cubicBezTo>
                  <a:cubicBezTo>
                    <a:pt x="84" y="49"/>
                    <a:pt x="82" y="36"/>
                    <a:pt x="82" y="31"/>
                  </a:cubicBezTo>
                  <a:cubicBezTo>
                    <a:pt x="81" y="32"/>
                    <a:pt x="78" y="34"/>
                    <a:pt x="77" y="32"/>
                  </a:cubicBezTo>
                  <a:cubicBezTo>
                    <a:pt x="76" y="31"/>
                    <a:pt x="78" y="29"/>
                    <a:pt x="77" y="28"/>
                  </a:cubicBezTo>
                  <a:cubicBezTo>
                    <a:pt x="76" y="26"/>
                    <a:pt x="72" y="27"/>
                    <a:pt x="70" y="26"/>
                  </a:cubicBezTo>
                  <a:cubicBezTo>
                    <a:pt x="68" y="26"/>
                    <a:pt x="67" y="23"/>
                    <a:pt x="66" y="22"/>
                  </a:cubicBezTo>
                  <a:cubicBezTo>
                    <a:pt x="66" y="21"/>
                    <a:pt x="65" y="20"/>
                    <a:pt x="63" y="20"/>
                  </a:cubicBezTo>
                  <a:cubicBezTo>
                    <a:pt x="61" y="18"/>
                    <a:pt x="58" y="16"/>
                    <a:pt x="56" y="14"/>
                  </a:cubicBezTo>
                  <a:cubicBezTo>
                    <a:pt x="50" y="11"/>
                    <a:pt x="44" y="7"/>
                    <a:pt x="39" y="3"/>
                  </a:cubicBezTo>
                  <a:cubicBezTo>
                    <a:pt x="38" y="3"/>
                    <a:pt x="36" y="1"/>
                    <a:pt x="35" y="1"/>
                  </a:cubicBezTo>
                  <a:cubicBezTo>
                    <a:pt x="33" y="0"/>
                    <a:pt x="30" y="1"/>
                    <a:pt x="27"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5" name="Freeform 770"/>
            <p:cNvSpPr>
              <a:spLocks/>
            </p:cNvSpPr>
            <p:nvPr/>
          </p:nvSpPr>
          <p:spPr bwMode="auto">
            <a:xfrm>
              <a:off x="12814845" y="7500821"/>
              <a:ext cx="515923" cy="503317"/>
            </a:xfrm>
            <a:custGeom>
              <a:avLst/>
              <a:gdLst>
                <a:gd name="T0" fmla="*/ 45 w 55"/>
                <a:gd name="T1" fmla="*/ 54 h 54"/>
                <a:gd name="T2" fmla="*/ 48 w 55"/>
                <a:gd name="T3" fmla="*/ 51 h 54"/>
                <a:gd name="T4" fmla="*/ 51 w 55"/>
                <a:gd name="T5" fmla="*/ 48 h 54"/>
                <a:gd name="T6" fmla="*/ 54 w 55"/>
                <a:gd name="T7" fmla="*/ 44 h 54"/>
                <a:gd name="T8" fmla="*/ 55 w 55"/>
                <a:gd name="T9" fmla="*/ 42 h 54"/>
                <a:gd name="T10" fmla="*/ 50 w 55"/>
                <a:gd name="T11" fmla="*/ 36 h 54"/>
                <a:gd name="T12" fmla="*/ 45 w 55"/>
                <a:gd name="T13" fmla="*/ 25 h 54"/>
                <a:gd name="T14" fmla="*/ 40 w 55"/>
                <a:gd name="T15" fmla="*/ 16 h 54"/>
                <a:gd name="T16" fmla="*/ 38 w 55"/>
                <a:gd name="T17" fmla="*/ 8 h 54"/>
                <a:gd name="T18" fmla="*/ 47 w 55"/>
                <a:gd name="T19" fmla="*/ 22 h 54"/>
                <a:gd name="T20" fmla="*/ 49 w 55"/>
                <a:gd name="T21" fmla="*/ 19 h 54"/>
                <a:gd name="T22" fmla="*/ 48 w 55"/>
                <a:gd name="T23" fmla="*/ 14 h 54"/>
                <a:gd name="T24" fmla="*/ 47 w 55"/>
                <a:gd name="T25" fmla="*/ 2 h 54"/>
                <a:gd name="T26" fmla="*/ 38 w 55"/>
                <a:gd name="T27" fmla="*/ 2 h 54"/>
                <a:gd name="T28" fmla="*/ 25 w 55"/>
                <a:gd name="T29" fmla="*/ 3 h 54"/>
                <a:gd name="T30" fmla="*/ 16 w 55"/>
                <a:gd name="T31" fmla="*/ 3 h 54"/>
                <a:gd name="T32" fmla="*/ 4 w 55"/>
                <a:gd name="T33" fmla="*/ 1 h 54"/>
                <a:gd name="T34" fmla="*/ 3 w 55"/>
                <a:gd name="T35" fmla="*/ 0 h 54"/>
                <a:gd name="T36" fmla="*/ 1 w 55"/>
                <a:gd name="T37" fmla="*/ 3 h 54"/>
                <a:gd name="T38" fmla="*/ 2 w 55"/>
                <a:gd name="T39" fmla="*/ 7 h 54"/>
                <a:gd name="T40" fmla="*/ 1 w 55"/>
                <a:gd name="T41" fmla="*/ 11 h 54"/>
                <a:gd name="T42" fmla="*/ 2 w 55"/>
                <a:gd name="T43" fmla="*/ 13 h 54"/>
                <a:gd name="T44" fmla="*/ 2 w 55"/>
                <a:gd name="T45" fmla="*/ 25 h 54"/>
                <a:gd name="T46" fmla="*/ 2 w 55"/>
                <a:gd name="T47" fmla="*/ 52 h 54"/>
                <a:gd name="T48" fmla="*/ 34 w 55"/>
                <a:gd name="T49" fmla="*/ 52 h 54"/>
                <a:gd name="T50" fmla="*/ 40 w 55"/>
                <a:gd name="T51" fmla="*/ 52 h 54"/>
                <a:gd name="T52" fmla="*/ 45 w 55"/>
                <a:gd name="T53" fmla="*/ 54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55" h="54">
                  <a:moveTo>
                    <a:pt x="45" y="54"/>
                  </a:moveTo>
                  <a:cubicBezTo>
                    <a:pt x="46" y="54"/>
                    <a:pt x="46" y="51"/>
                    <a:pt x="48" y="51"/>
                  </a:cubicBezTo>
                  <a:cubicBezTo>
                    <a:pt x="51" y="51"/>
                    <a:pt x="49" y="49"/>
                    <a:pt x="51" y="48"/>
                  </a:cubicBezTo>
                  <a:cubicBezTo>
                    <a:pt x="54" y="47"/>
                    <a:pt x="54" y="47"/>
                    <a:pt x="54" y="44"/>
                  </a:cubicBezTo>
                  <a:cubicBezTo>
                    <a:pt x="53" y="42"/>
                    <a:pt x="53" y="42"/>
                    <a:pt x="55" y="42"/>
                  </a:cubicBezTo>
                  <a:cubicBezTo>
                    <a:pt x="54" y="42"/>
                    <a:pt x="51" y="37"/>
                    <a:pt x="50" y="36"/>
                  </a:cubicBezTo>
                  <a:cubicBezTo>
                    <a:pt x="49" y="32"/>
                    <a:pt x="47" y="28"/>
                    <a:pt x="45" y="25"/>
                  </a:cubicBezTo>
                  <a:cubicBezTo>
                    <a:pt x="43" y="22"/>
                    <a:pt x="42" y="18"/>
                    <a:pt x="40" y="16"/>
                  </a:cubicBezTo>
                  <a:cubicBezTo>
                    <a:pt x="39" y="15"/>
                    <a:pt x="37" y="9"/>
                    <a:pt x="38" y="8"/>
                  </a:cubicBezTo>
                  <a:cubicBezTo>
                    <a:pt x="38" y="8"/>
                    <a:pt x="46" y="22"/>
                    <a:pt x="47" y="22"/>
                  </a:cubicBezTo>
                  <a:cubicBezTo>
                    <a:pt x="48" y="22"/>
                    <a:pt x="49" y="19"/>
                    <a:pt x="49" y="19"/>
                  </a:cubicBezTo>
                  <a:cubicBezTo>
                    <a:pt x="49" y="17"/>
                    <a:pt x="49" y="15"/>
                    <a:pt x="48" y="14"/>
                  </a:cubicBezTo>
                  <a:cubicBezTo>
                    <a:pt x="48" y="10"/>
                    <a:pt x="47" y="6"/>
                    <a:pt x="47" y="2"/>
                  </a:cubicBezTo>
                  <a:cubicBezTo>
                    <a:pt x="45" y="4"/>
                    <a:pt x="40" y="4"/>
                    <a:pt x="38" y="2"/>
                  </a:cubicBezTo>
                  <a:cubicBezTo>
                    <a:pt x="34" y="0"/>
                    <a:pt x="29" y="1"/>
                    <a:pt x="25" y="3"/>
                  </a:cubicBezTo>
                  <a:cubicBezTo>
                    <a:pt x="22" y="5"/>
                    <a:pt x="19" y="4"/>
                    <a:pt x="16" y="3"/>
                  </a:cubicBezTo>
                  <a:cubicBezTo>
                    <a:pt x="12" y="2"/>
                    <a:pt x="8" y="2"/>
                    <a:pt x="4" y="1"/>
                  </a:cubicBezTo>
                  <a:cubicBezTo>
                    <a:pt x="4" y="1"/>
                    <a:pt x="3" y="0"/>
                    <a:pt x="3" y="0"/>
                  </a:cubicBezTo>
                  <a:cubicBezTo>
                    <a:pt x="2" y="1"/>
                    <a:pt x="2" y="2"/>
                    <a:pt x="1" y="3"/>
                  </a:cubicBezTo>
                  <a:cubicBezTo>
                    <a:pt x="0" y="4"/>
                    <a:pt x="3" y="5"/>
                    <a:pt x="2" y="7"/>
                  </a:cubicBezTo>
                  <a:cubicBezTo>
                    <a:pt x="1" y="8"/>
                    <a:pt x="1" y="9"/>
                    <a:pt x="1" y="11"/>
                  </a:cubicBezTo>
                  <a:cubicBezTo>
                    <a:pt x="2" y="11"/>
                    <a:pt x="2" y="12"/>
                    <a:pt x="2" y="13"/>
                  </a:cubicBezTo>
                  <a:cubicBezTo>
                    <a:pt x="2" y="17"/>
                    <a:pt x="2" y="21"/>
                    <a:pt x="2" y="25"/>
                  </a:cubicBezTo>
                  <a:cubicBezTo>
                    <a:pt x="2" y="28"/>
                    <a:pt x="2" y="52"/>
                    <a:pt x="2" y="52"/>
                  </a:cubicBezTo>
                  <a:cubicBezTo>
                    <a:pt x="13" y="52"/>
                    <a:pt x="23" y="52"/>
                    <a:pt x="34" y="52"/>
                  </a:cubicBezTo>
                  <a:cubicBezTo>
                    <a:pt x="36" y="52"/>
                    <a:pt x="38" y="52"/>
                    <a:pt x="40" y="52"/>
                  </a:cubicBezTo>
                  <a:cubicBezTo>
                    <a:pt x="42" y="52"/>
                    <a:pt x="43" y="54"/>
                    <a:pt x="45" y="5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6" name="Freeform 771"/>
            <p:cNvSpPr>
              <a:spLocks/>
            </p:cNvSpPr>
            <p:nvPr/>
          </p:nvSpPr>
          <p:spPr bwMode="auto">
            <a:xfrm>
              <a:off x="12050511" y="7210939"/>
              <a:ext cx="187902" cy="363153"/>
            </a:xfrm>
            <a:custGeom>
              <a:avLst/>
              <a:gdLst>
                <a:gd name="T0" fmla="*/ 14 w 20"/>
                <a:gd name="T1" fmla="*/ 34 h 39"/>
                <a:gd name="T2" fmla="*/ 17 w 20"/>
                <a:gd name="T3" fmla="*/ 30 h 39"/>
                <a:gd name="T4" fmla="*/ 20 w 20"/>
                <a:gd name="T5" fmla="*/ 27 h 39"/>
                <a:gd name="T6" fmla="*/ 20 w 20"/>
                <a:gd name="T7" fmla="*/ 24 h 39"/>
                <a:gd name="T8" fmla="*/ 19 w 20"/>
                <a:gd name="T9" fmla="*/ 23 h 39"/>
                <a:gd name="T10" fmla="*/ 17 w 20"/>
                <a:gd name="T11" fmla="*/ 20 h 39"/>
                <a:gd name="T12" fmla="*/ 14 w 20"/>
                <a:gd name="T13" fmla="*/ 20 h 39"/>
                <a:gd name="T14" fmla="*/ 16 w 20"/>
                <a:gd name="T15" fmla="*/ 16 h 39"/>
                <a:gd name="T16" fmla="*/ 17 w 20"/>
                <a:gd name="T17" fmla="*/ 10 h 39"/>
                <a:gd name="T18" fmla="*/ 15 w 20"/>
                <a:gd name="T19" fmla="*/ 6 h 39"/>
                <a:gd name="T20" fmla="*/ 18 w 20"/>
                <a:gd name="T21" fmla="*/ 4 h 39"/>
                <a:gd name="T22" fmla="*/ 18 w 20"/>
                <a:gd name="T23" fmla="*/ 1 h 39"/>
                <a:gd name="T24" fmla="*/ 15 w 20"/>
                <a:gd name="T25" fmla="*/ 3 h 39"/>
                <a:gd name="T26" fmla="*/ 14 w 20"/>
                <a:gd name="T27" fmla="*/ 2 h 39"/>
                <a:gd name="T28" fmla="*/ 11 w 20"/>
                <a:gd name="T29" fmla="*/ 0 h 39"/>
                <a:gd name="T30" fmla="*/ 5 w 20"/>
                <a:gd name="T31" fmla="*/ 4 h 39"/>
                <a:gd name="T32" fmla="*/ 2 w 20"/>
                <a:gd name="T33" fmla="*/ 17 h 39"/>
                <a:gd name="T34" fmla="*/ 1 w 20"/>
                <a:gd name="T35" fmla="*/ 21 h 39"/>
                <a:gd name="T36" fmla="*/ 4 w 20"/>
                <a:gd name="T37" fmla="*/ 26 h 39"/>
                <a:gd name="T38" fmla="*/ 8 w 20"/>
                <a:gd name="T39" fmla="*/ 30 h 39"/>
                <a:gd name="T40" fmla="*/ 10 w 20"/>
                <a:gd name="T41" fmla="*/ 39 h 39"/>
                <a:gd name="T42" fmla="*/ 14 w 20"/>
                <a:gd name="T43" fmla="*/ 34 h 39"/>
                <a:gd name="T44" fmla="*/ 14 w 20"/>
                <a:gd name="T45" fmla="*/ 34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0" h="39">
                  <a:moveTo>
                    <a:pt x="14" y="34"/>
                  </a:moveTo>
                  <a:cubicBezTo>
                    <a:pt x="12" y="32"/>
                    <a:pt x="16" y="30"/>
                    <a:pt x="17" y="30"/>
                  </a:cubicBezTo>
                  <a:cubicBezTo>
                    <a:pt x="19" y="29"/>
                    <a:pt x="20" y="28"/>
                    <a:pt x="20" y="27"/>
                  </a:cubicBezTo>
                  <a:cubicBezTo>
                    <a:pt x="20" y="26"/>
                    <a:pt x="20" y="25"/>
                    <a:pt x="20" y="24"/>
                  </a:cubicBezTo>
                  <a:cubicBezTo>
                    <a:pt x="20" y="23"/>
                    <a:pt x="19" y="23"/>
                    <a:pt x="19" y="23"/>
                  </a:cubicBezTo>
                  <a:cubicBezTo>
                    <a:pt x="18" y="22"/>
                    <a:pt x="18" y="21"/>
                    <a:pt x="17" y="20"/>
                  </a:cubicBezTo>
                  <a:cubicBezTo>
                    <a:pt x="16" y="20"/>
                    <a:pt x="15" y="21"/>
                    <a:pt x="14" y="20"/>
                  </a:cubicBezTo>
                  <a:cubicBezTo>
                    <a:pt x="11" y="18"/>
                    <a:pt x="14" y="17"/>
                    <a:pt x="16" y="16"/>
                  </a:cubicBezTo>
                  <a:cubicBezTo>
                    <a:pt x="18" y="15"/>
                    <a:pt x="19" y="12"/>
                    <a:pt x="17" y="10"/>
                  </a:cubicBezTo>
                  <a:cubicBezTo>
                    <a:pt x="17" y="9"/>
                    <a:pt x="14" y="7"/>
                    <a:pt x="15" y="6"/>
                  </a:cubicBezTo>
                  <a:cubicBezTo>
                    <a:pt x="16" y="5"/>
                    <a:pt x="17" y="5"/>
                    <a:pt x="18" y="4"/>
                  </a:cubicBezTo>
                  <a:cubicBezTo>
                    <a:pt x="18" y="4"/>
                    <a:pt x="18" y="1"/>
                    <a:pt x="18" y="1"/>
                  </a:cubicBezTo>
                  <a:cubicBezTo>
                    <a:pt x="17" y="1"/>
                    <a:pt x="16" y="4"/>
                    <a:pt x="15" y="3"/>
                  </a:cubicBezTo>
                  <a:cubicBezTo>
                    <a:pt x="15" y="3"/>
                    <a:pt x="14" y="2"/>
                    <a:pt x="14" y="2"/>
                  </a:cubicBezTo>
                  <a:cubicBezTo>
                    <a:pt x="13" y="1"/>
                    <a:pt x="12" y="0"/>
                    <a:pt x="11" y="0"/>
                  </a:cubicBezTo>
                  <a:cubicBezTo>
                    <a:pt x="9" y="1"/>
                    <a:pt x="6" y="2"/>
                    <a:pt x="5" y="4"/>
                  </a:cubicBezTo>
                  <a:cubicBezTo>
                    <a:pt x="3" y="8"/>
                    <a:pt x="5" y="14"/>
                    <a:pt x="2" y="17"/>
                  </a:cubicBezTo>
                  <a:cubicBezTo>
                    <a:pt x="0" y="19"/>
                    <a:pt x="0" y="19"/>
                    <a:pt x="1" y="21"/>
                  </a:cubicBezTo>
                  <a:cubicBezTo>
                    <a:pt x="1" y="23"/>
                    <a:pt x="4" y="24"/>
                    <a:pt x="4" y="26"/>
                  </a:cubicBezTo>
                  <a:cubicBezTo>
                    <a:pt x="5" y="28"/>
                    <a:pt x="8" y="29"/>
                    <a:pt x="8" y="30"/>
                  </a:cubicBezTo>
                  <a:cubicBezTo>
                    <a:pt x="9" y="33"/>
                    <a:pt x="10" y="37"/>
                    <a:pt x="10" y="39"/>
                  </a:cubicBezTo>
                  <a:cubicBezTo>
                    <a:pt x="12" y="39"/>
                    <a:pt x="16" y="37"/>
                    <a:pt x="14" y="34"/>
                  </a:cubicBezTo>
                  <a:cubicBezTo>
                    <a:pt x="13" y="33"/>
                    <a:pt x="15" y="35"/>
                    <a:pt x="14" y="3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7" name="Freeform 772"/>
            <p:cNvSpPr>
              <a:spLocks/>
            </p:cNvSpPr>
            <p:nvPr/>
          </p:nvSpPr>
          <p:spPr bwMode="auto">
            <a:xfrm>
              <a:off x="12133317" y="7424369"/>
              <a:ext cx="710194" cy="684895"/>
            </a:xfrm>
            <a:custGeom>
              <a:avLst/>
              <a:gdLst>
                <a:gd name="T0" fmla="*/ 21 w 76"/>
                <a:gd name="T1" fmla="*/ 55 h 73"/>
                <a:gd name="T2" fmla="*/ 25 w 76"/>
                <a:gd name="T3" fmla="*/ 57 h 73"/>
                <a:gd name="T4" fmla="*/ 28 w 76"/>
                <a:gd name="T5" fmla="*/ 55 h 73"/>
                <a:gd name="T6" fmla="*/ 33 w 76"/>
                <a:gd name="T7" fmla="*/ 53 h 73"/>
                <a:gd name="T8" fmla="*/ 44 w 76"/>
                <a:gd name="T9" fmla="*/ 59 h 73"/>
                <a:gd name="T10" fmla="*/ 70 w 76"/>
                <a:gd name="T11" fmla="*/ 73 h 73"/>
                <a:gd name="T12" fmla="*/ 71 w 76"/>
                <a:gd name="T13" fmla="*/ 71 h 73"/>
                <a:gd name="T14" fmla="*/ 75 w 76"/>
                <a:gd name="T15" fmla="*/ 71 h 73"/>
                <a:gd name="T16" fmla="*/ 75 w 76"/>
                <a:gd name="T17" fmla="*/ 66 h 73"/>
                <a:gd name="T18" fmla="*/ 75 w 76"/>
                <a:gd name="T19" fmla="*/ 44 h 73"/>
                <a:gd name="T20" fmla="*/ 75 w 76"/>
                <a:gd name="T21" fmla="*/ 24 h 73"/>
                <a:gd name="T22" fmla="*/ 75 w 76"/>
                <a:gd name="T23" fmla="*/ 20 h 73"/>
                <a:gd name="T24" fmla="*/ 74 w 76"/>
                <a:gd name="T25" fmla="*/ 17 h 73"/>
                <a:gd name="T26" fmla="*/ 76 w 76"/>
                <a:gd name="T27" fmla="*/ 14 h 73"/>
                <a:gd name="T28" fmla="*/ 74 w 76"/>
                <a:gd name="T29" fmla="*/ 11 h 73"/>
                <a:gd name="T30" fmla="*/ 76 w 76"/>
                <a:gd name="T31" fmla="*/ 8 h 73"/>
                <a:gd name="T32" fmla="*/ 67 w 76"/>
                <a:gd name="T33" fmla="*/ 5 h 73"/>
                <a:gd name="T34" fmla="*/ 61 w 76"/>
                <a:gd name="T35" fmla="*/ 2 h 73"/>
                <a:gd name="T36" fmla="*/ 51 w 76"/>
                <a:gd name="T37" fmla="*/ 6 h 73"/>
                <a:gd name="T38" fmla="*/ 51 w 76"/>
                <a:gd name="T39" fmla="*/ 9 h 73"/>
                <a:gd name="T40" fmla="*/ 50 w 76"/>
                <a:gd name="T41" fmla="*/ 14 h 73"/>
                <a:gd name="T42" fmla="*/ 41 w 76"/>
                <a:gd name="T43" fmla="*/ 13 h 73"/>
                <a:gd name="T44" fmla="*/ 36 w 76"/>
                <a:gd name="T45" fmla="*/ 12 h 73"/>
                <a:gd name="T46" fmla="*/ 31 w 76"/>
                <a:gd name="T47" fmla="*/ 10 h 73"/>
                <a:gd name="T48" fmla="*/ 29 w 76"/>
                <a:gd name="T49" fmla="*/ 6 h 73"/>
                <a:gd name="T50" fmla="*/ 23 w 76"/>
                <a:gd name="T51" fmla="*/ 3 h 73"/>
                <a:gd name="T52" fmla="*/ 17 w 76"/>
                <a:gd name="T53" fmla="*/ 2 h 73"/>
                <a:gd name="T54" fmla="*/ 11 w 76"/>
                <a:gd name="T55" fmla="*/ 0 h 73"/>
                <a:gd name="T56" fmla="*/ 11 w 76"/>
                <a:gd name="T57" fmla="*/ 4 h 73"/>
                <a:gd name="T58" fmla="*/ 9 w 76"/>
                <a:gd name="T59" fmla="*/ 6 h 73"/>
                <a:gd name="T60" fmla="*/ 5 w 76"/>
                <a:gd name="T61" fmla="*/ 8 h 73"/>
                <a:gd name="T62" fmla="*/ 5 w 76"/>
                <a:gd name="T63" fmla="*/ 14 h 73"/>
                <a:gd name="T64" fmla="*/ 1 w 76"/>
                <a:gd name="T65" fmla="*/ 17 h 73"/>
                <a:gd name="T66" fmla="*/ 3 w 76"/>
                <a:gd name="T67" fmla="*/ 21 h 73"/>
                <a:gd name="T68" fmla="*/ 3 w 76"/>
                <a:gd name="T69" fmla="*/ 26 h 73"/>
                <a:gd name="T70" fmla="*/ 3 w 76"/>
                <a:gd name="T71" fmla="*/ 31 h 73"/>
                <a:gd name="T72" fmla="*/ 3 w 76"/>
                <a:gd name="T73" fmla="*/ 34 h 73"/>
                <a:gd name="T74" fmla="*/ 3 w 76"/>
                <a:gd name="T75" fmla="*/ 37 h 73"/>
                <a:gd name="T76" fmla="*/ 1 w 76"/>
                <a:gd name="T77" fmla="*/ 40 h 73"/>
                <a:gd name="T78" fmla="*/ 4 w 76"/>
                <a:gd name="T79" fmla="*/ 46 h 73"/>
                <a:gd name="T80" fmla="*/ 7 w 76"/>
                <a:gd name="T81" fmla="*/ 48 h 73"/>
                <a:gd name="T82" fmla="*/ 11 w 76"/>
                <a:gd name="T83" fmla="*/ 49 h 73"/>
                <a:gd name="T84" fmla="*/ 14 w 76"/>
                <a:gd name="T85" fmla="*/ 53 h 73"/>
                <a:gd name="T86" fmla="*/ 21 w 76"/>
                <a:gd name="T87" fmla="*/ 55 h 73"/>
                <a:gd name="T88" fmla="*/ 21 w 76"/>
                <a:gd name="T89" fmla="*/ 55 h 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76" h="73">
                  <a:moveTo>
                    <a:pt x="21" y="55"/>
                  </a:moveTo>
                  <a:cubicBezTo>
                    <a:pt x="21" y="56"/>
                    <a:pt x="24" y="58"/>
                    <a:pt x="25" y="57"/>
                  </a:cubicBezTo>
                  <a:cubicBezTo>
                    <a:pt x="26" y="56"/>
                    <a:pt x="27" y="56"/>
                    <a:pt x="28" y="55"/>
                  </a:cubicBezTo>
                  <a:cubicBezTo>
                    <a:pt x="29" y="55"/>
                    <a:pt x="32" y="53"/>
                    <a:pt x="33" y="53"/>
                  </a:cubicBezTo>
                  <a:cubicBezTo>
                    <a:pt x="37" y="55"/>
                    <a:pt x="40" y="57"/>
                    <a:pt x="44" y="59"/>
                  </a:cubicBezTo>
                  <a:cubicBezTo>
                    <a:pt x="53" y="64"/>
                    <a:pt x="61" y="69"/>
                    <a:pt x="70" y="73"/>
                  </a:cubicBezTo>
                  <a:cubicBezTo>
                    <a:pt x="70" y="71"/>
                    <a:pt x="69" y="71"/>
                    <a:pt x="71" y="71"/>
                  </a:cubicBezTo>
                  <a:cubicBezTo>
                    <a:pt x="71" y="71"/>
                    <a:pt x="75" y="71"/>
                    <a:pt x="75" y="71"/>
                  </a:cubicBezTo>
                  <a:cubicBezTo>
                    <a:pt x="75" y="69"/>
                    <a:pt x="75" y="68"/>
                    <a:pt x="75" y="66"/>
                  </a:cubicBezTo>
                  <a:cubicBezTo>
                    <a:pt x="75" y="59"/>
                    <a:pt x="75" y="52"/>
                    <a:pt x="75" y="44"/>
                  </a:cubicBezTo>
                  <a:cubicBezTo>
                    <a:pt x="75" y="37"/>
                    <a:pt x="75" y="30"/>
                    <a:pt x="75" y="24"/>
                  </a:cubicBezTo>
                  <a:cubicBezTo>
                    <a:pt x="75" y="22"/>
                    <a:pt x="75" y="21"/>
                    <a:pt x="75" y="20"/>
                  </a:cubicBezTo>
                  <a:cubicBezTo>
                    <a:pt x="74" y="19"/>
                    <a:pt x="74" y="18"/>
                    <a:pt x="74" y="17"/>
                  </a:cubicBezTo>
                  <a:cubicBezTo>
                    <a:pt x="74" y="16"/>
                    <a:pt x="76" y="15"/>
                    <a:pt x="76" y="14"/>
                  </a:cubicBezTo>
                  <a:cubicBezTo>
                    <a:pt x="76" y="13"/>
                    <a:pt x="74" y="12"/>
                    <a:pt x="74" y="11"/>
                  </a:cubicBezTo>
                  <a:cubicBezTo>
                    <a:pt x="74" y="10"/>
                    <a:pt x="75" y="9"/>
                    <a:pt x="76" y="8"/>
                  </a:cubicBezTo>
                  <a:cubicBezTo>
                    <a:pt x="73" y="6"/>
                    <a:pt x="70" y="7"/>
                    <a:pt x="67" y="5"/>
                  </a:cubicBezTo>
                  <a:cubicBezTo>
                    <a:pt x="65" y="4"/>
                    <a:pt x="64" y="2"/>
                    <a:pt x="61" y="2"/>
                  </a:cubicBezTo>
                  <a:cubicBezTo>
                    <a:pt x="57" y="2"/>
                    <a:pt x="53" y="3"/>
                    <a:pt x="51" y="6"/>
                  </a:cubicBezTo>
                  <a:cubicBezTo>
                    <a:pt x="50" y="7"/>
                    <a:pt x="50" y="8"/>
                    <a:pt x="51" y="9"/>
                  </a:cubicBezTo>
                  <a:cubicBezTo>
                    <a:pt x="52" y="11"/>
                    <a:pt x="51" y="12"/>
                    <a:pt x="50" y="14"/>
                  </a:cubicBezTo>
                  <a:cubicBezTo>
                    <a:pt x="48" y="17"/>
                    <a:pt x="44" y="15"/>
                    <a:pt x="41" y="13"/>
                  </a:cubicBezTo>
                  <a:cubicBezTo>
                    <a:pt x="39" y="13"/>
                    <a:pt x="38" y="12"/>
                    <a:pt x="36" y="12"/>
                  </a:cubicBezTo>
                  <a:cubicBezTo>
                    <a:pt x="34" y="11"/>
                    <a:pt x="32" y="12"/>
                    <a:pt x="31" y="10"/>
                  </a:cubicBezTo>
                  <a:cubicBezTo>
                    <a:pt x="30" y="9"/>
                    <a:pt x="30" y="7"/>
                    <a:pt x="29" y="6"/>
                  </a:cubicBezTo>
                  <a:cubicBezTo>
                    <a:pt x="28" y="4"/>
                    <a:pt x="25" y="4"/>
                    <a:pt x="23" y="3"/>
                  </a:cubicBezTo>
                  <a:cubicBezTo>
                    <a:pt x="21" y="2"/>
                    <a:pt x="19" y="2"/>
                    <a:pt x="17" y="2"/>
                  </a:cubicBezTo>
                  <a:cubicBezTo>
                    <a:pt x="15" y="2"/>
                    <a:pt x="14" y="1"/>
                    <a:pt x="11" y="0"/>
                  </a:cubicBezTo>
                  <a:cubicBezTo>
                    <a:pt x="11" y="1"/>
                    <a:pt x="11" y="2"/>
                    <a:pt x="11" y="4"/>
                  </a:cubicBezTo>
                  <a:cubicBezTo>
                    <a:pt x="11" y="5"/>
                    <a:pt x="11" y="4"/>
                    <a:pt x="9" y="6"/>
                  </a:cubicBezTo>
                  <a:cubicBezTo>
                    <a:pt x="8" y="7"/>
                    <a:pt x="7" y="7"/>
                    <a:pt x="5" y="8"/>
                  </a:cubicBezTo>
                  <a:cubicBezTo>
                    <a:pt x="3" y="10"/>
                    <a:pt x="6" y="12"/>
                    <a:pt x="5" y="14"/>
                  </a:cubicBezTo>
                  <a:cubicBezTo>
                    <a:pt x="4" y="16"/>
                    <a:pt x="1" y="16"/>
                    <a:pt x="1" y="17"/>
                  </a:cubicBezTo>
                  <a:cubicBezTo>
                    <a:pt x="1" y="19"/>
                    <a:pt x="2" y="20"/>
                    <a:pt x="3" y="21"/>
                  </a:cubicBezTo>
                  <a:cubicBezTo>
                    <a:pt x="3" y="23"/>
                    <a:pt x="3" y="25"/>
                    <a:pt x="3" y="26"/>
                  </a:cubicBezTo>
                  <a:cubicBezTo>
                    <a:pt x="3" y="28"/>
                    <a:pt x="4" y="29"/>
                    <a:pt x="3" y="31"/>
                  </a:cubicBezTo>
                  <a:cubicBezTo>
                    <a:pt x="3" y="32"/>
                    <a:pt x="3" y="33"/>
                    <a:pt x="3" y="34"/>
                  </a:cubicBezTo>
                  <a:cubicBezTo>
                    <a:pt x="3" y="35"/>
                    <a:pt x="4" y="36"/>
                    <a:pt x="3" y="37"/>
                  </a:cubicBezTo>
                  <a:cubicBezTo>
                    <a:pt x="3" y="38"/>
                    <a:pt x="0" y="38"/>
                    <a:pt x="1" y="40"/>
                  </a:cubicBezTo>
                  <a:cubicBezTo>
                    <a:pt x="3" y="42"/>
                    <a:pt x="4" y="43"/>
                    <a:pt x="4" y="46"/>
                  </a:cubicBezTo>
                  <a:cubicBezTo>
                    <a:pt x="4" y="48"/>
                    <a:pt x="6" y="47"/>
                    <a:pt x="7" y="48"/>
                  </a:cubicBezTo>
                  <a:cubicBezTo>
                    <a:pt x="9" y="48"/>
                    <a:pt x="10" y="48"/>
                    <a:pt x="11" y="49"/>
                  </a:cubicBezTo>
                  <a:cubicBezTo>
                    <a:pt x="12" y="50"/>
                    <a:pt x="13" y="52"/>
                    <a:pt x="14" y="53"/>
                  </a:cubicBezTo>
                  <a:cubicBezTo>
                    <a:pt x="16" y="54"/>
                    <a:pt x="19" y="53"/>
                    <a:pt x="21" y="55"/>
                  </a:cubicBezTo>
                  <a:cubicBezTo>
                    <a:pt x="22" y="56"/>
                    <a:pt x="20" y="54"/>
                    <a:pt x="21" y="55"/>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8" name="Freeform 773"/>
            <p:cNvSpPr>
              <a:spLocks/>
            </p:cNvSpPr>
            <p:nvPr/>
          </p:nvSpPr>
          <p:spPr bwMode="auto">
            <a:xfrm>
              <a:off x="10910384" y="7714256"/>
              <a:ext cx="391721" cy="318556"/>
            </a:xfrm>
            <a:custGeom>
              <a:avLst/>
              <a:gdLst>
                <a:gd name="T0" fmla="*/ 19 w 42"/>
                <a:gd name="T1" fmla="*/ 34 h 34"/>
                <a:gd name="T2" fmla="*/ 20 w 42"/>
                <a:gd name="T3" fmla="*/ 25 h 34"/>
                <a:gd name="T4" fmla="*/ 24 w 42"/>
                <a:gd name="T5" fmla="*/ 22 h 34"/>
                <a:gd name="T6" fmla="*/ 25 w 42"/>
                <a:gd name="T7" fmla="*/ 20 h 34"/>
                <a:gd name="T8" fmla="*/ 25 w 42"/>
                <a:gd name="T9" fmla="*/ 9 h 34"/>
                <a:gd name="T10" fmla="*/ 32 w 42"/>
                <a:gd name="T11" fmla="*/ 9 h 34"/>
                <a:gd name="T12" fmla="*/ 41 w 42"/>
                <a:gd name="T13" fmla="*/ 9 h 34"/>
                <a:gd name="T14" fmla="*/ 42 w 42"/>
                <a:gd name="T15" fmla="*/ 2 h 34"/>
                <a:gd name="T16" fmla="*/ 40 w 42"/>
                <a:gd name="T17" fmla="*/ 0 h 34"/>
                <a:gd name="T18" fmla="*/ 20 w 42"/>
                <a:gd name="T19" fmla="*/ 0 h 34"/>
                <a:gd name="T20" fmla="*/ 15 w 42"/>
                <a:gd name="T21" fmla="*/ 6 h 34"/>
                <a:gd name="T22" fmla="*/ 10 w 42"/>
                <a:gd name="T23" fmla="*/ 17 h 34"/>
                <a:gd name="T24" fmla="*/ 8 w 42"/>
                <a:gd name="T25" fmla="*/ 18 h 34"/>
                <a:gd name="T26" fmla="*/ 4 w 42"/>
                <a:gd name="T27" fmla="*/ 25 h 34"/>
                <a:gd name="T28" fmla="*/ 0 w 42"/>
                <a:gd name="T29" fmla="*/ 34 h 34"/>
                <a:gd name="T30" fmla="*/ 19 w 42"/>
                <a:gd name="T31" fmla="*/ 34 h 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42" h="34">
                  <a:moveTo>
                    <a:pt x="19" y="34"/>
                  </a:moveTo>
                  <a:cubicBezTo>
                    <a:pt x="19" y="31"/>
                    <a:pt x="18" y="26"/>
                    <a:pt x="20" y="25"/>
                  </a:cubicBezTo>
                  <a:cubicBezTo>
                    <a:pt x="21" y="24"/>
                    <a:pt x="23" y="23"/>
                    <a:pt x="24" y="22"/>
                  </a:cubicBezTo>
                  <a:cubicBezTo>
                    <a:pt x="25" y="22"/>
                    <a:pt x="25" y="20"/>
                    <a:pt x="25" y="20"/>
                  </a:cubicBezTo>
                  <a:cubicBezTo>
                    <a:pt x="25" y="16"/>
                    <a:pt x="25" y="13"/>
                    <a:pt x="25" y="9"/>
                  </a:cubicBezTo>
                  <a:cubicBezTo>
                    <a:pt x="25" y="9"/>
                    <a:pt x="31" y="9"/>
                    <a:pt x="32" y="9"/>
                  </a:cubicBezTo>
                  <a:cubicBezTo>
                    <a:pt x="35" y="9"/>
                    <a:pt x="38" y="9"/>
                    <a:pt x="41" y="9"/>
                  </a:cubicBezTo>
                  <a:cubicBezTo>
                    <a:pt x="42" y="9"/>
                    <a:pt x="42" y="3"/>
                    <a:pt x="42" y="2"/>
                  </a:cubicBezTo>
                  <a:cubicBezTo>
                    <a:pt x="42" y="0"/>
                    <a:pt x="42" y="0"/>
                    <a:pt x="40" y="0"/>
                  </a:cubicBezTo>
                  <a:cubicBezTo>
                    <a:pt x="33" y="0"/>
                    <a:pt x="27" y="0"/>
                    <a:pt x="20" y="0"/>
                  </a:cubicBezTo>
                  <a:cubicBezTo>
                    <a:pt x="18" y="2"/>
                    <a:pt x="17" y="4"/>
                    <a:pt x="15" y="6"/>
                  </a:cubicBezTo>
                  <a:cubicBezTo>
                    <a:pt x="11" y="9"/>
                    <a:pt x="11" y="12"/>
                    <a:pt x="10" y="17"/>
                  </a:cubicBezTo>
                  <a:cubicBezTo>
                    <a:pt x="10" y="17"/>
                    <a:pt x="9" y="18"/>
                    <a:pt x="8" y="18"/>
                  </a:cubicBezTo>
                  <a:cubicBezTo>
                    <a:pt x="6" y="20"/>
                    <a:pt x="5" y="22"/>
                    <a:pt x="4" y="25"/>
                  </a:cubicBezTo>
                  <a:cubicBezTo>
                    <a:pt x="2" y="28"/>
                    <a:pt x="0" y="30"/>
                    <a:pt x="0" y="34"/>
                  </a:cubicBezTo>
                  <a:cubicBezTo>
                    <a:pt x="6" y="34"/>
                    <a:pt x="13" y="34"/>
                    <a:pt x="19" y="3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79" name="Freeform 774"/>
            <p:cNvSpPr>
              <a:spLocks/>
            </p:cNvSpPr>
            <p:nvPr/>
          </p:nvSpPr>
          <p:spPr bwMode="auto">
            <a:xfrm>
              <a:off x="11098281" y="7265092"/>
              <a:ext cx="560509" cy="449163"/>
            </a:xfrm>
            <a:custGeom>
              <a:avLst/>
              <a:gdLst>
                <a:gd name="T0" fmla="*/ 22 w 60"/>
                <a:gd name="T1" fmla="*/ 48 h 48"/>
                <a:gd name="T2" fmla="*/ 23 w 60"/>
                <a:gd name="T3" fmla="*/ 41 h 48"/>
                <a:gd name="T4" fmla="*/ 29 w 60"/>
                <a:gd name="T5" fmla="*/ 37 h 48"/>
                <a:gd name="T6" fmla="*/ 33 w 60"/>
                <a:gd name="T7" fmla="*/ 37 h 48"/>
                <a:gd name="T8" fmla="*/ 38 w 60"/>
                <a:gd name="T9" fmla="*/ 35 h 48"/>
                <a:gd name="T10" fmla="*/ 40 w 60"/>
                <a:gd name="T11" fmla="*/ 32 h 48"/>
                <a:gd name="T12" fmla="*/ 45 w 60"/>
                <a:gd name="T13" fmla="*/ 31 h 48"/>
                <a:gd name="T14" fmla="*/ 46 w 60"/>
                <a:gd name="T15" fmla="*/ 28 h 48"/>
                <a:gd name="T16" fmla="*/ 50 w 60"/>
                <a:gd name="T17" fmla="*/ 25 h 48"/>
                <a:gd name="T18" fmla="*/ 53 w 60"/>
                <a:gd name="T19" fmla="*/ 23 h 48"/>
                <a:gd name="T20" fmla="*/ 58 w 60"/>
                <a:gd name="T21" fmla="*/ 24 h 48"/>
                <a:gd name="T22" fmla="*/ 56 w 60"/>
                <a:gd name="T23" fmla="*/ 16 h 48"/>
                <a:gd name="T24" fmla="*/ 56 w 60"/>
                <a:gd name="T25" fmla="*/ 10 h 48"/>
                <a:gd name="T26" fmla="*/ 55 w 60"/>
                <a:gd name="T27" fmla="*/ 7 h 48"/>
                <a:gd name="T28" fmla="*/ 51 w 60"/>
                <a:gd name="T29" fmla="*/ 6 h 48"/>
                <a:gd name="T30" fmla="*/ 47 w 60"/>
                <a:gd name="T31" fmla="*/ 6 h 48"/>
                <a:gd name="T32" fmla="*/ 42 w 60"/>
                <a:gd name="T33" fmla="*/ 6 h 48"/>
                <a:gd name="T34" fmla="*/ 35 w 60"/>
                <a:gd name="T35" fmla="*/ 4 h 48"/>
                <a:gd name="T36" fmla="*/ 30 w 60"/>
                <a:gd name="T37" fmla="*/ 13 h 48"/>
                <a:gd name="T38" fmla="*/ 20 w 60"/>
                <a:gd name="T39" fmla="*/ 19 h 48"/>
                <a:gd name="T40" fmla="*/ 16 w 60"/>
                <a:gd name="T41" fmla="*/ 27 h 48"/>
                <a:gd name="T42" fmla="*/ 16 w 60"/>
                <a:gd name="T43" fmla="*/ 35 h 48"/>
                <a:gd name="T44" fmla="*/ 14 w 60"/>
                <a:gd name="T45" fmla="*/ 39 h 48"/>
                <a:gd name="T46" fmla="*/ 9 w 60"/>
                <a:gd name="T47" fmla="*/ 42 h 48"/>
                <a:gd name="T48" fmla="*/ 5 w 60"/>
                <a:gd name="T49" fmla="*/ 45 h 48"/>
                <a:gd name="T50" fmla="*/ 0 w 60"/>
                <a:gd name="T51" fmla="*/ 48 h 48"/>
                <a:gd name="T52" fmla="*/ 22 w 60"/>
                <a:gd name="T53" fmla="*/ 48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60" h="48">
                  <a:moveTo>
                    <a:pt x="22" y="48"/>
                  </a:moveTo>
                  <a:cubicBezTo>
                    <a:pt x="22" y="45"/>
                    <a:pt x="21" y="43"/>
                    <a:pt x="23" y="41"/>
                  </a:cubicBezTo>
                  <a:cubicBezTo>
                    <a:pt x="25" y="40"/>
                    <a:pt x="28" y="39"/>
                    <a:pt x="29" y="37"/>
                  </a:cubicBezTo>
                  <a:cubicBezTo>
                    <a:pt x="30" y="37"/>
                    <a:pt x="32" y="37"/>
                    <a:pt x="33" y="37"/>
                  </a:cubicBezTo>
                  <a:cubicBezTo>
                    <a:pt x="34" y="36"/>
                    <a:pt x="36" y="36"/>
                    <a:pt x="38" y="35"/>
                  </a:cubicBezTo>
                  <a:cubicBezTo>
                    <a:pt x="39" y="34"/>
                    <a:pt x="39" y="33"/>
                    <a:pt x="40" y="32"/>
                  </a:cubicBezTo>
                  <a:cubicBezTo>
                    <a:pt x="41" y="31"/>
                    <a:pt x="44" y="32"/>
                    <a:pt x="45" y="31"/>
                  </a:cubicBezTo>
                  <a:cubicBezTo>
                    <a:pt x="46" y="30"/>
                    <a:pt x="46" y="29"/>
                    <a:pt x="46" y="28"/>
                  </a:cubicBezTo>
                  <a:cubicBezTo>
                    <a:pt x="46" y="26"/>
                    <a:pt x="49" y="26"/>
                    <a:pt x="50" y="25"/>
                  </a:cubicBezTo>
                  <a:cubicBezTo>
                    <a:pt x="51" y="24"/>
                    <a:pt x="51" y="23"/>
                    <a:pt x="53" y="23"/>
                  </a:cubicBezTo>
                  <a:cubicBezTo>
                    <a:pt x="54" y="23"/>
                    <a:pt x="57" y="24"/>
                    <a:pt x="58" y="24"/>
                  </a:cubicBezTo>
                  <a:cubicBezTo>
                    <a:pt x="60" y="23"/>
                    <a:pt x="56" y="17"/>
                    <a:pt x="56" y="16"/>
                  </a:cubicBezTo>
                  <a:cubicBezTo>
                    <a:pt x="56" y="14"/>
                    <a:pt x="56" y="12"/>
                    <a:pt x="56" y="10"/>
                  </a:cubicBezTo>
                  <a:cubicBezTo>
                    <a:pt x="55" y="9"/>
                    <a:pt x="55" y="8"/>
                    <a:pt x="55" y="7"/>
                  </a:cubicBezTo>
                  <a:cubicBezTo>
                    <a:pt x="53" y="7"/>
                    <a:pt x="52" y="6"/>
                    <a:pt x="51" y="6"/>
                  </a:cubicBezTo>
                  <a:cubicBezTo>
                    <a:pt x="50" y="5"/>
                    <a:pt x="48" y="6"/>
                    <a:pt x="47" y="6"/>
                  </a:cubicBezTo>
                  <a:cubicBezTo>
                    <a:pt x="46" y="5"/>
                    <a:pt x="44" y="6"/>
                    <a:pt x="42" y="6"/>
                  </a:cubicBezTo>
                  <a:cubicBezTo>
                    <a:pt x="40" y="6"/>
                    <a:pt x="36" y="0"/>
                    <a:pt x="35" y="4"/>
                  </a:cubicBezTo>
                  <a:cubicBezTo>
                    <a:pt x="34" y="7"/>
                    <a:pt x="33" y="10"/>
                    <a:pt x="30" y="13"/>
                  </a:cubicBezTo>
                  <a:cubicBezTo>
                    <a:pt x="27" y="16"/>
                    <a:pt x="23" y="16"/>
                    <a:pt x="20" y="19"/>
                  </a:cubicBezTo>
                  <a:cubicBezTo>
                    <a:pt x="18" y="21"/>
                    <a:pt x="17" y="24"/>
                    <a:pt x="16" y="27"/>
                  </a:cubicBezTo>
                  <a:cubicBezTo>
                    <a:pt x="16" y="29"/>
                    <a:pt x="17" y="32"/>
                    <a:pt x="16" y="35"/>
                  </a:cubicBezTo>
                  <a:cubicBezTo>
                    <a:pt x="15" y="36"/>
                    <a:pt x="14" y="38"/>
                    <a:pt x="14" y="39"/>
                  </a:cubicBezTo>
                  <a:cubicBezTo>
                    <a:pt x="13" y="41"/>
                    <a:pt x="11" y="41"/>
                    <a:pt x="9" y="42"/>
                  </a:cubicBezTo>
                  <a:cubicBezTo>
                    <a:pt x="8" y="43"/>
                    <a:pt x="7" y="44"/>
                    <a:pt x="5" y="45"/>
                  </a:cubicBezTo>
                  <a:cubicBezTo>
                    <a:pt x="4" y="46"/>
                    <a:pt x="2" y="46"/>
                    <a:pt x="0" y="48"/>
                  </a:cubicBezTo>
                  <a:lnTo>
                    <a:pt x="22" y="48"/>
                  </a:ln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0" name="Freeform 775"/>
            <p:cNvSpPr>
              <a:spLocks/>
            </p:cNvSpPr>
            <p:nvPr/>
          </p:nvSpPr>
          <p:spPr bwMode="auto">
            <a:xfrm>
              <a:off x="11295736" y="7220495"/>
              <a:ext cx="968154" cy="923808"/>
            </a:xfrm>
            <a:custGeom>
              <a:avLst/>
              <a:gdLst>
                <a:gd name="T0" fmla="*/ 35 w 104"/>
                <a:gd name="T1" fmla="*/ 22 h 99"/>
                <a:gd name="T2" fmla="*/ 36 w 104"/>
                <a:gd name="T3" fmla="*/ 29 h 99"/>
                <a:gd name="T4" fmla="*/ 31 w 104"/>
                <a:gd name="T5" fmla="*/ 28 h 99"/>
                <a:gd name="T6" fmla="*/ 29 w 104"/>
                <a:gd name="T7" fmla="*/ 30 h 99"/>
                <a:gd name="T8" fmla="*/ 26 w 104"/>
                <a:gd name="T9" fmla="*/ 31 h 99"/>
                <a:gd name="T10" fmla="*/ 24 w 104"/>
                <a:gd name="T11" fmla="*/ 35 h 99"/>
                <a:gd name="T12" fmla="*/ 20 w 104"/>
                <a:gd name="T13" fmla="*/ 37 h 99"/>
                <a:gd name="T14" fmla="*/ 17 w 104"/>
                <a:gd name="T15" fmla="*/ 40 h 99"/>
                <a:gd name="T16" fmla="*/ 11 w 104"/>
                <a:gd name="T17" fmla="*/ 42 h 99"/>
                <a:gd name="T18" fmla="*/ 8 w 104"/>
                <a:gd name="T19" fmla="*/ 43 h 99"/>
                <a:gd name="T20" fmla="*/ 4 w 104"/>
                <a:gd name="T21" fmla="*/ 45 h 99"/>
                <a:gd name="T22" fmla="*/ 1 w 104"/>
                <a:gd name="T23" fmla="*/ 52 h 99"/>
                <a:gd name="T24" fmla="*/ 2 w 104"/>
                <a:gd name="T25" fmla="*/ 56 h 99"/>
                <a:gd name="T26" fmla="*/ 6 w 104"/>
                <a:gd name="T27" fmla="*/ 59 h 99"/>
                <a:gd name="T28" fmla="*/ 37 w 104"/>
                <a:gd name="T29" fmla="*/ 79 h 99"/>
                <a:gd name="T30" fmla="*/ 48 w 104"/>
                <a:gd name="T31" fmla="*/ 86 h 99"/>
                <a:gd name="T32" fmla="*/ 49 w 104"/>
                <a:gd name="T33" fmla="*/ 87 h 99"/>
                <a:gd name="T34" fmla="*/ 58 w 104"/>
                <a:gd name="T35" fmla="*/ 93 h 99"/>
                <a:gd name="T36" fmla="*/ 61 w 104"/>
                <a:gd name="T37" fmla="*/ 99 h 99"/>
                <a:gd name="T38" fmla="*/ 67 w 104"/>
                <a:gd name="T39" fmla="*/ 97 h 99"/>
                <a:gd name="T40" fmla="*/ 72 w 104"/>
                <a:gd name="T41" fmla="*/ 96 h 99"/>
                <a:gd name="T42" fmla="*/ 85 w 104"/>
                <a:gd name="T43" fmla="*/ 87 h 99"/>
                <a:gd name="T44" fmla="*/ 100 w 104"/>
                <a:gd name="T45" fmla="*/ 77 h 99"/>
                <a:gd name="T46" fmla="*/ 104 w 104"/>
                <a:gd name="T47" fmla="*/ 75 h 99"/>
                <a:gd name="T48" fmla="*/ 97 w 104"/>
                <a:gd name="T49" fmla="*/ 69 h 99"/>
                <a:gd name="T50" fmla="*/ 94 w 104"/>
                <a:gd name="T51" fmla="*/ 69 h 99"/>
                <a:gd name="T52" fmla="*/ 92 w 104"/>
                <a:gd name="T53" fmla="*/ 63 h 99"/>
                <a:gd name="T54" fmla="*/ 92 w 104"/>
                <a:gd name="T55" fmla="*/ 60 h 99"/>
                <a:gd name="T56" fmla="*/ 93 w 104"/>
                <a:gd name="T57" fmla="*/ 55 h 99"/>
                <a:gd name="T58" fmla="*/ 93 w 104"/>
                <a:gd name="T59" fmla="*/ 50 h 99"/>
                <a:gd name="T60" fmla="*/ 93 w 104"/>
                <a:gd name="T61" fmla="*/ 46 h 99"/>
                <a:gd name="T62" fmla="*/ 92 w 104"/>
                <a:gd name="T63" fmla="*/ 42 h 99"/>
                <a:gd name="T64" fmla="*/ 91 w 104"/>
                <a:gd name="T65" fmla="*/ 37 h 99"/>
                <a:gd name="T66" fmla="*/ 87 w 104"/>
                <a:gd name="T67" fmla="*/ 27 h 99"/>
                <a:gd name="T68" fmla="*/ 82 w 104"/>
                <a:gd name="T69" fmla="*/ 20 h 99"/>
                <a:gd name="T70" fmla="*/ 85 w 104"/>
                <a:gd name="T71" fmla="*/ 13 h 99"/>
                <a:gd name="T72" fmla="*/ 86 w 104"/>
                <a:gd name="T73" fmla="*/ 2 h 99"/>
                <a:gd name="T74" fmla="*/ 84 w 104"/>
                <a:gd name="T75" fmla="*/ 1 h 99"/>
                <a:gd name="T76" fmla="*/ 81 w 104"/>
                <a:gd name="T77" fmla="*/ 0 h 99"/>
                <a:gd name="T78" fmla="*/ 79 w 104"/>
                <a:gd name="T79" fmla="*/ 1 h 99"/>
                <a:gd name="T80" fmla="*/ 75 w 104"/>
                <a:gd name="T81" fmla="*/ 0 h 99"/>
                <a:gd name="T82" fmla="*/ 72 w 104"/>
                <a:gd name="T83" fmla="*/ 2 h 99"/>
                <a:gd name="T84" fmla="*/ 68 w 104"/>
                <a:gd name="T85" fmla="*/ 1 h 99"/>
                <a:gd name="T86" fmla="*/ 61 w 104"/>
                <a:gd name="T87" fmla="*/ 2 h 99"/>
                <a:gd name="T88" fmla="*/ 46 w 104"/>
                <a:gd name="T89" fmla="*/ 5 h 99"/>
                <a:gd name="T90" fmla="*/ 43 w 104"/>
                <a:gd name="T91" fmla="*/ 7 h 99"/>
                <a:gd name="T92" fmla="*/ 39 w 104"/>
                <a:gd name="T93" fmla="*/ 8 h 99"/>
                <a:gd name="T94" fmla="*/ 34 w 104"/>
                <a:gd name="T95" fmla="*/ 12 h 99"/>
                <a:gd name="T96" fmla="*/ 35 w 104"/>
                <a:gd name="T97" fmla="*/ 22 h 99"/>
                <a:gd name="T98" fmla="*/ 35 w 104"/>
                <a:gd name="T99" fmla="*/ 22 h 9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04" h="99">
                  <a:moveTo>
                    <a:pt x="35" y="22"/>
                  </a:moveTo>
                  <a:cubicBezTo>
                    <a:pt x="36" y="23"/>
                    <a:pt x="40" y="29"/>
                    <a:pt x="36" y="29"/>
                  </a:cubicBezTo>
                  <a:cubicBezTo>
                    <a:pt x="35" y="28"/>
                    <a:pt x="32" y="27"/>
                    <a:pt x="31" y="28"/>
                  </a:cubicBezTo>
                  <a:cubicBezTo>
                    <a:pt x="30" y="29"/>
                    <a:pt x="30" y="29"/>
                    <a:pt x="29" y="30"/>
                  </a:cubicBezTo>
                  <a:cubicBezTo>
                    <a:pt x="28" y="31"/>
                    <a:pt x="27" y="31"/>
                    <a:pt x="26" y="31"/>
                  </a:cubicBezTo>
                  <a:cubicBezTo>
                    <a:pt x="24" y="32"/>
                    <a:pt x="25" y="34"/>
                    <a:pt x="24" y="35"/>
                  </a:cubicBezTo>
                  <a:cubicBezTo>
                    <a:pt x="24" y="37"/>
                    <a:pt x="21" y="36"/>
                    <a:pt x="20" y="37"/>
                  </a:cubicBezTo>
                  <a:cubicBezTo>
                    <a:pt x="18" y="37"/>
                    <a:pt x="18" y="39"/>
                    <a:pt x="17" y="40"/>
                  </a:cubicBezTo>
                  <a:cubicBezTo>
                    <a:pt x="15" y="42"/>
                    <a:pt x="13" y="41"/>
                    <a:pt x="11" y="42"/>
                  </a:cubicBezTo>
                  <a:cubicBezTo>
                    <a:pt x="10" y="42"/>
                    <a:pt x="9" y="42"/>
                    <a:pt x="8" y="43"/>
                  </a:cubicBezTo>
                  <a:cubicBezTo>
                    <a:pt x="7" y="43"/>
                    <a:pt x="5" y="44"/>
                    <a:pt x="4" y="45"/>
                  </a:cubicBezTo>
                  <a:cubicBezTo>
                    <a:pt x="0" y="47"/>
                    <a:pt x="1" y="48"/>
                    <a:pt x="1" y="52"/>
                  </a:cubicBezTo>
                  <a:cubicBezTo>
                    <a:pt x="1" y="55"/>
                    <a:pt x="0" y="55"/>
                    <a:pt x="2" y="56"/>
                  </a:cubicBezTo>
                  <a:cubicBezTo>
                    <a:pt x="3" y="57"/>
                    <a:pt x="5" y="58"/>
                    <a:pt x="6" y="59"/>
                  </a:cubicBezTo>
                  <a:cubicBezTo>
                    <a:pt x="16" y="66"/>
                    <a:pt x="26" y="72"/>
                    <a:pt x="37" y="79"/>
                  </a:cubicBezTo>
                  <a:cubicBezTo>
                    <a:pt x="40" y="81"/>
                    <a:pt x="44" y="84"/>
                    <a:pt x="48" y="86"/>
                  </a:cubicBezTo>
                  <a:cubicBezTo>
                    <a:pt x="48" y="87"/>
                    <a:pt x="49" y="87"/>
                    <a:pt x="49" y="87"/>
                  </a:cubicBezTo>
                  <a:cubicBezTo>
                    <a:pt x="52" y="92"/>
                    <a:pt x="54" y="92"/>
                    <a:pt x="58" y="93"/>
                  </a:cubicBezTo>
                  <a:cubicBezTo>
                    <a:pt x="61" y="94"/>
                    <a:pt x="58" y="98"/>
                    <a:pt x="61" y="99"/>
                  </a:cubicBezTo>
                  <a:cubicBezTo>
                    <a:pt x="62" y="99"/>
                    <a:pt x="65" y="98"/>
                    <a:pt x="67" y="97"/>
                  </a:cubicBezTo>
                  <a:cubicBezTo>
                    <a:pt x="68" y="97"/>
                    <a:pt x="71" y="97"/>
                    <a:pt x="72" y="96"/>
                  </a:cubicBezTo>
                  <a:cubicBezTo>
                    <a:pt x="76" y="93"/>
                    <a:pt x="80" y="90"/>
                    <a:pt x="85" y="87"/>
                  </a:cubicBezTo>
                  <a:cubicBezTo>
                    <a:pt x="90" y="84"/>
                    <a:pt x="95" y="80"/>
                    <a:pt x="100" y="77"/>
                  </a:cubicBezTo>
                  <a:cubicBezTo>
                    <a:pt x="101" y="77"/>
                    <a:pt x="102" y="76"/>
                    <a:pt x="104" y="75"/>
                  </a:cubicBezTo>
                  <a:cubicBezTo>
                    <a:pt x="102" y="71"/>
                    <a:pt x="101" y="70"/>
                    <a:pt x="97" y="69"/>
                  </a:cubicBezTo>
                  <a:cubicBezTo>
                    <a:pt x="96" y="69"/>
                    <a:pt x="94" y="69"/>
                    <a:pt x="94" y="69"/>
                  </a:cubicBezTo>
                  <a:cubicBezTo>
                    <a:pt x="94" y="66"/>
                    <a:pt x="94" y="65"/>
                    <a:pt x="92" y="63"/>
                  </a:cubicBezTo>
                  <a:cubicBezTo>
                    <a:pt x="91" y="61"/>
                    <a:pt x="91" y="61"/>
                    <a:pt x="92" y="60"/>
                  </a:cubicBezTo>
                  <a:cubicBezTo>
                    <a:pt x="94" y="58"/>
                    <a:pt x="93" y="57"/>
                    <a:pt x="93" y="55"/>
                  </a:cubicBezTo>
                  <a:cubicBezTo>
                    <a:pt x="93" y="53"/>
                    <a:pt x="94" y="52"/>
                    <a:pt x="93" y="50"/>
                  </a:cubicBezTo>
                  <a:cubicBezTo>
                    <a:pt x="93" y="49"/>
                    <a:pt x="93" y="48"/>
                    <a:pt x="93" y="46"/>
                  </a:cubicBezTo>
                  <a:cubicBezTo>
                    <a:pt x="93" y="45"/>
                    <a:pt x="93" y="43"/>
                    <a:pt x="92" y="42"/>
                  </a:cubicBezTo>
                  <a:cubicBezTo>
                    <a:pt x="91" y="41"/>
                    <a:pt x="91" y="39"/>
                    <a:pt x="91" y="37"/>
                  </a:cubicBezTo>
                  <a:cubicBezTo>
                    <a:pt x="91" y="34"/>
                    <a:pt x="90" y="30"/>
                    <a:pt x="87" y="27"/>
                  </a:cubicBezTo>
                  <a:cubicBezTo>
                    <a:pt x="85" y="25"/>
                    <a:pt x="83" y="23"/>
                    <a:pt x="82" y="20"/>
                  </a:cubicBezTo>
                  <a:cubicBezTo>
                    <a:pt x="80" y="16"/>
                    <a:pt x="84" y="17"/>
                    <a:pt x="85" y="13"/>
                  </a:cubicBezTo>
                  <a:cubicBezTo>
                    <a:pt x="85" y="9"/>
                    <a:pt x="85" y="6"/>
                    <a:pt x="86" y="2"/>
                  </a:cubicBezTo>
                  <a:cubicBezTo>
                    <a:pt x="85" y="2"/>
                    <a:pt x="85" y="1"/>
                    <a:pt x="84" y="1"/>
                  </a:cubicBezTo>
                  <a:cubicBezTo>
                    <a:pt x="82" y="2"/>
                    <a:pt x="82" y="0"/>
                    <a:pt x="81" y="0"/>
                  </a:cubicBezTo>
                  <a:cubicBezTo>
                    <a:pt x="80" y="0"/>
                    <a:pt x="80" y="1"/>
                    <a:pt x="79" y="1"/>
                  </a:cubicBezTo>
                  <a:cubicBezTo>
                    <a:pt x="77" y="1"/>
                    <a:pt x="77" y="0"/>
                    <a:pt x="75" y="0"/>
                  </a:cubicBezTo>
                  <a:cubicBezTo>
                    <a:pt x="74" y="1"/>
                    <a:pt x="73" y="1"/>
                    <a:pt x="72" y="2"/>
                  </a:cubicBezTo>
                  <a:cubicBezTo>
                    <a:pt x="70" y="3"/>
                    <a:pt x="70" y="2"/>
                    <a:pt x="68" y="1"/>
                  </a:cubicBezTo>
                  <a:cubicBezTo>
                    <a:pt x="66" y="1"/>
                    <a:pt x="63" y="1"/>
                    <a:pt x="61" y="2"/>
                  </a:cubicBezTo>
                  <a:cubicBezTo>
                    <a:pt x="56" y="3"/>
                    <a:pt x="51" y="3"/>
                    <a:pt x="46" y="5"/>
                  </a:cubicBezTo>
                  <a:cubicBezTo>
                    <a:pt x="45" y="6"/>
                    <a:pt x="44" y="7"/>
                    <a:pt x="43" y="7"/>
                  </a:cubicBezTo>
                  <a:cubicBezTo>
                    <a:pt x="42" y="8"/>
                    <a:pt x="40" y="8"/>
                    <a:pt x="39" y="8"/>
                  </a:cubicBezTo>
                  <a:cubicBezTo>
                    <a:pt x="37" y="9"/>
                    <a:pt x="37" y="12"/>
                    <a:pt x="34" y="12"/>
                  </a:cubicBezTo>
                  <a:cubicBezTo>
                    <a:pt x="35" y="15"/>
                    <a:pt x="35" y="18"/>
                    <a:pt x="35" y="22"/>
                  </a:cubicBezTo>
                  <a:cubicBezTo>
                    <a:pt x="36" y="23"/>
                    <a:pt x="35" y="20"/>
                    <a:pt x="35" y="2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1" name="Freeform 776"/>
            <p:cNvSpPr>
              <a:spLocks/>
            </p:cNvSpPr>
            <p:nvPr/>
          </p:nvSpPr>
          <p:spPr bwMode="auto">
            <a:xfrm>
              <a:off x="8295732" y="3719582"/>
              <a:ext cx="2850322" cy="2124760"/>
            </a:xfrm>
            <a:custGeom>
              <a:avLst/>
              <a:gdLst>
                <a:gd name="T0" fmla="*/ 33 w 305"/>
                <a:gd name="T1" fmla="*/ 54 h 227"/>
                <a:gd name="T2" fmla="*/ 1 w 305"/>
                <a:gd name="T3" fmla="*/ 63 h 227"/>
                <a:gd name="T4" fmla="*/ 19 w 305"/>
                <a:gd name="T5" fmla="*/ 72 h 227"/>
                <a:gd name="T6" fmla="*/ 24 w 305"/>
                <a:gd name="T7" fmla="*/ 75 h 227"/>
                <a:gd name="T8" fmla="*/ 20 w 305"/>
                <a:gd name="T9" fmla="*/ 81 h 227"/>
                <a:gd name="T10" fmla="*/ 36 w 305"/>
                <a:gd name="T11" fmla="*/ 86 h 227"/>
                <a:gd name="T12" fmla="*/ 73 w 305"/>
                <a:gd name="T13" fmla="*/ 93 h 227"/>
                <a:gd name="T14" fmla="*/ 87 w 305"/>
                <a:gd name="T15" fmla="*/ 112 h 227"/>
                <a:gd name="T16" fmla="*/ 88 w 305"/>
                <a:gd name="T17" fmla="*/ 122 h 227"/>
                <a:gd name="T18" fmla="*/ 89 w 305"/>
                <a:gd name="T19" fmla="*/ 131 h 227"/>
                <a:gd name="T20" fmla="*/ 104 w 305"/>
                <a:gd name="T21" fmla="*/ 129 h 227"/>
                <a:gd name="T22" fmla="*/ 106 w 305"/>
                <a:gd name="T23" fmla="*/ 135 h 227"/>
                <a:gd name="T24" fmla="*/ 106 w 305"/>
                <a:gd name="T25" fmla="*/ 144 h 227"/>
                <a:gd name="T26" fmla="*/ 109 w 305"/>
                <a:gd name="T27" fmla="*/ 155 h 227"/>
                <a:gd name="T28" fmla="*/ 106 w 305"/>
                <a:gd name="T29" fmla="*/ 160 h 227"/>
                <a:gd name="T30" fmla="*/ 100 w 305"/>
                <a:gd name="T31" fmla="*/ 162 h 227"/>
                <a:gd name="T32" fmla="*/ 112 w 305"/>
                <a:gd name="T33" fmla="*/ 165 h 227"/>
                <a:gd name="T34" fmla="*/ 112 w 305"/>
                <a:gd name="T35" fmla="*/ 169 h 227"/>
                <a:gd name="T36" fmla="*/ 107 w 305"/>
                <a:gd name="T37" fmla="*/ 172 h 227"/>
                <a:gd name="T38" fmla="*/ 107 w 305"/>
                <a:gd name="T39" fmla="*/ 180 h 227"/>
                <a:gd name="T40" fmla="*/ 110 w 305"/>
                <a:gd name="T41" fmla="*/ 192 h 227"/>
                <a:gd name="T42" fmla="*/ 114 w 305"/>
                <a:gd name="T43" fmla="*/ 193 h 227"/>
                <a:gd name="T44" fmla="*/ 120 w 305"/>
                <a:gd name="T45" fmla="*/ 210 h 227"/>
                <a:gd name="T46" fmla="*/ 138 w 305"/>
                <a:gd name="T47" fmla="*/ 219 h 227"/>
                <a:gd name="T48" fmla="*/ 142 w 305"/>
                <a:gd name="T49" fmla="*/ 224 h 227"/>
                <a:gd name="T50" fmla="*/ 151 w 305"/>
                <a:gd name="T51" fmla="*/ 214 h 227"/>
                <a:gd name="T52" fmla="*/ 156 w 305"/>
                <a:gd name="T53" fmla="*/ 200 h 227"/>
                <a:gd name="T54" fmla="*/ 163 w 305"/>
                <a:gd name="T55" fmla="*/ 192 h 227"/>
                <a:gd name="T56" fmla="*/ 173 w 305"/>
                <a:gd name="T57" fmla="*/ 179 h 227"/>
                <a:gd name="T58" fmla="*/ 193 w 305"/>
                <a:gd name="T59" fmla="*/ 173 h 227"/>
                <a:gd name="T60" fmla="*/ 216 w 305"/>
                <a:gd name="T61" fmla="*/ 160 h 227"/>
                <a:gd name="T62" fmla="*/ 232 w 305"/>
                <a:gd name="T63" fmla="*/ 142 h 227"/>
                <a:gd name="T64" fmla="*/ 234 w 305"/>
                <a:gd name="T65" fmla="*/ 130 h 227"/>
                <a:gd name="T66" fmla="*/ 253 w 305"/>
                <a:gd name="T67" fmla="*/ 129 h 227"/>
                <a:gd name="T68" fmla="*/ 233 w 305"/>
                <a:gd name="T69" fmla="*/ 119 h 227"/>
                <a:gd name="T70" fmla="*/ 238 w 305"/>
                <a:gd name="T71" fmla="*/ 113 h 227"/>
                <a:gd name="T72" fmla="*/ 262 w 305"/>
                <a:gd name="T73" fmla="*/ 112 h 227"/>
                <a:gd name="T74" fmla="*/ 258 w 305"/>
                <a:gd name="T75" fmla="*/ 106 h 227"/>
                <a:gd name="T76" fmla="*/ 266 w 305"/>
                <a:gd name="T77" fmla="*/ 95 h 227"/>
                <a:gd name="T78" fmla="*/ 253 w 305"/>
                <a:gd name="T79" fmla="*/ 80 h 227"/>
                <a:gd name="T80" fmla="*/ 263 w 305"/>
                <a:gd name="T81" fmla="*/ 66 h 227"/>
                <a:gd name="T82" fmla="*/ 268 w 305"/>
                <a:gd name="T83" fmla="*/ 51 h 227"/>
                <a:gd name="T84" fmla="*/ 283 w 305"/>
                <a:gd name="T85" fmla="*/ 38 h 227"/>
                <a:gd name="T86" fmla="*/ 291 w 305"/>
                <a:gd name="T87" fmla="*/ 33 h 227"/>
                <a:gd name="T88" fmla="*/ 259 w 305"/>
                <a:gd name="T89" fmla="*/ 28 h 227"/>
                <a:gd name="T90" fmla="*/ 238 w 305"/>
                <a:gd name="T91" fmla="*/ 21 h 227"/>
                <a:gd name="T92" fmla="*/ 256 w 305"/>
                <a:gd name="T93" fmla="*/ 14 h 227"/>
                <a:gd name="T94" fmla="*/ 206 w 305"/>
                <a:gd name="T95" fmla="*/ 8 h 227"/>
                <a:gd name="T96" fmla="*/ 213 w 305"/>
                <a:gd name="T97" fmla="*/ 0 h 227"/>
                <a:gd name="T98" fmla="*/ 173 w 305"/>
                <a:gd name="T99" fmla="*/ 8 h 227"/>
                <a:gd name="T100" fmla="*/ 155 w 305"/>
                <a:gd name="T101" fmla="*/ 10 h 227"/>
                <a:gd name="T102" fmla="*/ 154 w 305"/>
                <a:gd name="T103" fmla="*/ 11 h 227"/>
                <a:gd name="T104" fmla="*/ 140 w 305"/>
                <a:gd name="T105" fmla="*/ 14 h 227"/>
                <a:gd name="T106" fmla="*/ 111 w 305"/>
                <a:gd name="T107" fmla="*/ 14 h 227"/>
                <a:gd name="T108" fmla="*/ 98 w 305"/>
                <a:gd name="T109" fmla="*/ 23 h 227"/>
                <a:gd name="T110" fmla="*/ 73 w 305"/>
                <a:gd name="T111" fmla="*/ 21 h 227"/>
                <a:gd name="T112" fmla="*/ 55 w 305"/>
                <a:gd name="T113" fmla="*/ 30 h 2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305" h="227">
                  <a:moveTo>
                    <a:pt x="32" y="37"/>
                  </a:moveTo>
                  <a:cubicBezTo>
                    <a:pt x="31" y="38"/>
                    <a:pt x="26" y="40"/>
                    <a:pt x="27" y="41"/>
                  </a:cubicBezTo>
                  <a:cubicBezTo>
                    <a:pt x="28" y="42"/>
                    <a:pt x="30" y="42"/>
                    <a:pt x="32" y="43"/>
                  </a:cubicBezTo>
                  <a:cubicBezTo>
                    <a:pt x="34" y="43"/>
                    <a:pt x="36" y="43"/>
                    <a:pt x="39" y="43"/>
                  </a:cubicBezTo>
                  <a:cubicBezTo>
                    <a:pt x="39" y="43"/>
                    <a:pt x="44" y="42"/>
                    <a:pt x="45" y="42"/>
                  </a:cubicBezTo>
                  <a:cubicBezTo>
                    <a:pt x="44" y="42"/>
                    <a:pt x="42" y="43"/>
                    <a:pt x="41" y="44"/>
                  </a:cubicBezTo>
                  <a:cubicBezTo>
                    <a:pt x="40" y="45"/>
                    <a:pt x="39" y="46"/>
                    <a:pt x="40" y="48"/>
                  </a:cubicBezTo>
                  <a:cubicBezTo>
                    <a:pt x="42" y="50"/>
                    <a:pt x="36" y="55"/>
                    <a:pt x="33" y="54"/>
                  </a:cubicBezTo>
                  <a:cubicBezTo>
                    <a:pt x="32" y="53"/>
                    <a:pt x="30" y="54"/>
                    <a:pt x="28" y="54"/>
                  </a:cubicBezTo>
                  <a:cubicBezTo>
                    <a:pt x="27" y="53"/>
                    <a:pt x="25" y="54"/>
                    <a:pt x="24" y="54"/>
                  </a:cubicBezTo>
                  <a:cubicBezTo>
                    <a:pt x="23" y="54"/>
                    <a:pt x="21" y="54"/>
                    <a:pt x="20" y="56"/>
                  </a:cubicBezTo>
                  <a:cubicBezTo>
                    <a:pt x="19" y="57"/>
                    <a:pt x="18" y="57"/>
                    <a:pt x="16" y="57"/>
                  </a:cubicBezTo>
                  <a:cubicBezTo>
                    <a:pt x="13" y="58"/>
                    <a:pt x="10" y="59"/>
                    <a:pt x="7" y="59"/>
                  </a:cubicBezTo>
                  <a:cubicBezTo>
                    <a:pt x="6" y="59"/>
                    <a:pt x="4" y="58"/>
                    <a:pt x="4" y="59"/>
                  </a:cubicBezTo>
                  <a:cubicBezTo>
                    <a:pt x="3" y="60"/>
                    <a:pt x="0" y="60"/>
                    <a:pt x="0" y="62"/>
                  </a:cubicBezTo>
                  <a:cubicBezTo>
                    <a:pt x="0" y="63"/>
                    <a:pt x="1" y="62"/>
                    <a:pt x="1" y="63"/>
                  </a:cubicBezTo>
                  <a:cubicBezTo>
                    <a:pt x="1" y="63"/>
                    <a:pt x="0" y="64"/>
                    <a:pt x="0" y="64"/>
                  </a:cubicBezTo>
                  <a:cubicBezTo>
                    <a:pt x="0" y="65"/>
                    <a:pt x="2" y="67"/>
                    <a:pt x="3" y="68"/>
                  </a:cubicBezTo>
                  <a:cubicBezTo>
                    <a:pt x="3" y="68"/>
                    <a:pt x="4" y="67"/>
                    <a:pt x="4" y="67"/>
                  </a:cubicBezTo>
                  <a:cubicBezTo>
                    <a:pt x="5" y="66"/>
                    <a:pt x="6" y="67"/>
                    <a:pt x="7" y="68"/>
                  </a:cubicBezTo>
                  <a:cubicBezTo>
                    <a:pt x="8" y="68"/>
                    <a:pt x="13" y="69"/>
                    <a:pt x="13" y="67"/>
                  </a:cubicBezTo>
                  <a:cubicBezTo>
                    <a:pt x="13" y="68"/>
                    <a:pt x="12" y="68"/>
                    <a:pt x="13" y="69"/>
                  </a:cubicBezTo>
                  <a:cubicBezTo>
                    <a:pt x="13" y="70"/>
                    <a:pt x="15" y="71"/>
                    <a:pt x="16" y="71"/>
                  </a:cubicBezTo>
                  <a:cubicBezTo>
                    <a:pt x="17" y="72"/>
                    <a:pt x="18" y="72"/>
                    <a:pt x="19" y="72"/>
                  </a:cubicBezTo>
                  <a:cubicBezTo>
                    <a:pt x="21" y="72"/>
                    <a:pt x="21" y="70"/>
                    <a:pt x="22" y="71"/>
                  </a:cubicBezTo>
                  <a:cubicBezTo>
                    <a:pt x="24" y="71"/>
                    <a:pt x="27" y="71"/>
                    <a:pt x="28" y="71"/>
                  </a:cubicBezTo>
                  <a:cubicBezTo>
                    <a:pt x="29" y="71"/>
                    <a:pt x="29" y="70"/>
                    <a:pt x="30" y="69"/>
                  </a:cubicBezTo>
                  <a:cubicBezTo>
                    <a:pt x="31" y="69"/>
                    <a:pt x="34" y="71"/>
                    <a:pt x="34" y="72"/>
                  </a:cubicBezTo>
                  <a:cubicBezTo>
                    <a:pt x="34" y="73"/>
                    <a:pt x="24" y="72"/>
                    <a:pt x="22" y="73"/>
                  </a:cubicBezTo>
                  <a:cubicBezTo>
                    <a:pt x="20" y="73"/>
                    <a:pt x="23" y="74"/>
                    <a:pt x="24" y="74"/>
                  </a:cubicBezTo>
                  <a:cubicBezTo>
                    <a:pt x="26" y="75"/>
                    <a:pt x="27" y="74"/>
                    <a:pt x="29" y="75"/>
                  </a:cubicBezTo>
                  <a:cubicBezTo>
                    <a:pt x="28" y="74"/>
                    <a:pt x="26" y="75"/>
                    <a:pt x="24" y="75"/>
                  </a:cubicBezTo>
                  <a:cubicBezTo>
                    <a:pt x="21" y="75"/>
                    <a:pt x="18" y="74"/>
                    <a:pt x="15" y="74"/>
                  </a:cubicBezTo>
                  <a:cubicBezTo>
                    <a:pt x="13" y="74"/>
                    <a:pt x="9" y="74"/>
                    <a:pt x="9" y="76"/>
                  </a:cubicBezTo>
                  <a:cubicBezTo>
                    <a:pt x="8" y="77"/>
                    <a:pt x="11" y="78"/>
                    <a:pt x="12" y="78"/>
                  </a:cubicBezTo>
                  <a:cubicBezTo>
                    <a:pt x="13" y="78"/>
                    <a:pt x="15" y="77"/>
                    <a:pt x="15" y="77"/>
                  </a:cubicBezTo>
                  <a:cubicBezTo>
                    <a:pt x="16" y="78"/>
                    <a:pt x="15" y="78"/>
                    <a:pt x="15" y="79"/>
                  </a:cubicBezTo>
                  <a:cubicBezTo>
                    <a:pt x="16" y="80"/>
                    <a:pt x="18" y="80"/>
                    <a:pt x="19" y="80"/>
                  </a:cubicBezTo>
                  <a:cubicBezTo>
                    <a:pt x="21" y="80"/>
                    <a:pt x="23" y="80"/>
                    <a:pt x="25" y="80"/>
                  </a:cubicBezTo>
                  <a:cubicBezTo>
                    <a:pt x="25" y="80"/>
                    <a:pt x="21" y="81"/>
                    <a:pt x="20" y="81"/>
                  </a:cubicBezTo>
                  <a:cubicBezTo>
                    <a:pt x="16" y="82"/>
                    <a:pt x="19" y="84"/>
                    <a:pt x="21" y="85"/>
                  </a:cubicBezTo>
                  <a:cubicBezTo>
                    <a:pt x="23" y="86"/>
                    <a:pt x="25" y="86"/>
                    <a:pt x="27" y="87"/>
                  </a:cubicBezTo>
                  <a:cubicBezTo>
                    <a:pt x="27" y="87"/>
                    <a:pt x="31" y="87"/>
                    <a:pt x="31" y="87"/>
                  </a:cubicBezTo>
                  <a:cubicBezTo>
                    <a:pt x="31" y="87"/>
                    <a:pt x="29" y="86"/>
                    <a:pt x="29" y="85"/>
                  </a:cubicBezTo>
                  <a:cubicBezTo>
                    <a:pt x="29" y="84"/>
                    <a:pt x="31" y="85"/>
                    <a:pt x="31" y="85"/>
                  </a:cubicBezTo>
                  <a:cubicBezTo>
                    <a:pt x="32" y="86"/>
                    <a:pt x="33" y="85"/>
                    <a:pt x="34" y="84"/>
                  </a:cubicBezTo>
                  <a:cubicBezTo>
                    <a:pt x="34" y="84"/>
                    <a:pt x="35" y="83"/>
                    <a:pt x="36" y="83"/>
                  </a:cubicBezTo>
                  <a:cubicBezTo>
                    <a:pt x="37" y="84"/>
                    <a:pt x="36" y="86"/>
                    <a:pt x="36" y="86"/>
                  </a:cubicBezTo>
                  <a:cubicBezTo>
                    <a:pt x="37" y="87"/>
                    <a:pt x="40" y="85"/>
                    <a:pt x="41" y="85"/>
                  </a:cubicBezTo>
                  <a:cubicBezTo>
                    <a:pt x="43" y="84"/>
                    <a:pt x="43" y="84"/>
                    <a:pt x="44" y="85"/>
                  </a:cubicBezTo>
                  <a:cubicBezTo>
                    <a:pt x="45" y="86"/>
                    <a:pt x="46" y="84"/>
                    <a:pt x="47" y="84"/>
                  </a:cubicBezTo>
                  <a:cubicBezTo>
                    <a:pt x="48" y="83"/>
                    <a:pt x="50" y="84"/>
                    <a:pt x="51" y="84"/>
                  </a:cubicBezTo>
                  <a:cubicBezTo>
                    <a:pt x="54" y="84"/>
                    <a:pt x="58" y="85"/>
                    <a:pt x="61" y="86"/>
                  </a:cubicBezTo>
                  <a:cubicBezTo>
                    <a:pt x="63" y="86"/>
                    <a:pt x="65" y="88"/>
                    <a:pt x="67" y="88"/>
                  </a:cubicBezTo>
                  <a:cubicBezTo>
                    <a:pt x="69" y="88"/>
                    <a:pt x="71" y="89"/>
                    <a:pt x="72" y="90"/>
                  </a:cubicBezTo>
                  <a:cubicBezTo>
                    <a:pt x="74" y="91"/>
                    <a:pt x="73" y="92"/>
                    <a:pt x="73" y="93"/>
                  </a:cubicBezTo>
                  <a:cubicBezTo>
                    <a:pt x="73" y="94"/>
                    <a:pt x="75" y="96"/>
                    <a:pt x="76" y="96"/>
                  </a:cubicBezTo>
                  <a:cubicBezTo>
                    <a:pt x="77" y="97"/>
                    <a:pt x="79" y="96"/>
                    <a:pt x="80" y="97"/>
                  </a:cubicBezTo>
                  <a:cubicBezTo>
                    <a:pt x="80" y="99"/>
                    <a:pt x="82" y="100"/>
                    <a:pt x="83" y="101"/>
                  </a:cubicBezTo>
                  <a:cubicBezTo>
                    <a:pt x="84" y="102"/>
                    <a:pt x="83" y="104"/>
                    <a:pt x="84" y="105"/>
                  </a:cubicBezTo>
                  <a:cubicBezTo>
                    <a:pt x="84" y="106"/>
                    <a:pt x="86" y="107"/>
                    <a:pt x="86" y="109"/>
                  </a:cubicBezTo>
                  <a:cubicBezTo>
                    <a:pt x="86" y="110"/>
                    <a:pt x="85" y="110"/>
                    <a:pt x="86" y="111"/>
                  </a:cubicBezTo>
                  <a:cubicBezTo>
                    <a:pt x="86" y="111"/>
                    <a:pt x="87" y="112"/>
                    <a:pt x="87" y="112"/>
                  </a:cubicBezTo>
                  <a:cubicBezTo>
                    <a:pt x="87" y="112"/>
                    <a:pt x="87" y="112"/>
                    <a:pt x="87" y="112"/>
                  </a:cubicBezTo>
                  <a:cubicBezTo>
                    <a:pt x="88" y="111"/>
                    <a:pt x="90" y="113"/>
                    <a:pt x="89" y="114"/>
                  </a:cubicBezTo>
                  <a:cubicBezTo>
                    <a:pt x="88" y="115"/>
                    <a:pt x="88" y="115"/>
                    <a:pt x="88" y="117"/>
                  </a:cubicBezTo>
                  <a:cubicBezTo>
                    <a:pt x="88" y="116"/>
                    <a:pt x="90" y="115"/>
                    <a:pt x="91" y="117"/>
                  </a:cubicBezTo>
                  <a:cubicBezTo>
                    <a:pt x="91" y="118"/>
                    <a:pt x="91" y="118"/>
                    <a:pt x="91" y="119"/>
                  </a:cubicBezTo>
                  <a:cubicBezTo>
                    <a:pt x="91" y="119"/>
                    <a:pt x="91" y="121"/>
                    <a:pt x="91" y="120"/>
                  </a:cubicBezTo>
                  <a:cubicBezTo>
                    <a:pt x="91" y="121"/>
                    <a:pt x="93" y="121"/>
                    <a:pt x="93" y="121"/>
                  </a:cubicBezTo>
                  <a:cubicBezTo>
                    <a:pt x="92" y="120"/>
                    <a:pt x="89" y="126"/>
                    <a:pt x="90" y="122"/>
                  </a:cubicBezTo>
                  <a:cubicBezTo>
                    <a:pt x="90" y="122"/>
                    <a:pt x="88" y="121"/>
                    <a:pt x="88" y="122"/>
                  </a:cubicBezTo>
                  <a:cubicBezTo>
                    <a:pt x="88" y="122"/>
                    <a:pt x="89" y="122"/>
                    <a:pt x="89" y="122"/>
                  </a:cubicBezTo>
                  <a:cubicBezTo>
                    <a:pt x="89" y="123"/>
                    <a:pt x="86" y="123"/>
                    <a:pt x="87" y="124"/>
                  </a:cubicBezTo>
                  <a:cubicBezTo>
                    <a:pt x="87" y="124"/>
                    <a:pt x="90" y="125"/>
                    <a:pt x="89" y="125"/>
                  </a:cubicBezTo>
                  <a:cubicBezTo>
                    <a:pt x="87" y="127"/>
                    <a:pt x="91" y="127"/>
                    <a:pt x="92" y="126"/>
                  </a:cubicBezTo>
                  <a:cubicBezTo>
                    <a:pt x="91" y="127"/>
                    <a:pt x="90" y="127"/>
                    <a:pt x="88" y="127"/>
                  </a:cubicBezTo>
                  <a:cubicBezTo>
                    <a:pt x="88" y="127"/>
                    <a:pt x="86" y="129"/>
                    <a:pt x="86" y="129"/>
                  </a:cubicBezTo>
                  <a:cubicBezTo>
                    <a:pt x="86" y="129"/>
                    <a:pt x="87" y="130"/>
                    <a:pt x="87" y="130"/>
                  </a:cubicBezTo>
                  <a:cubicBezTo>
                    <a:pt x="89" y="131"/>
                    <a:pt x="88" y="131"/>
                    <a:pt x="89" y="131"/>
                  </a:cubicBezTo>
                  <a:cubicBezTo>
                    <a:pt x="90" y="131"/>
                    <a:pt x="94" y="133"/>
                    <a:pt x="95" y="131"/>
                  </a:cubicBezTo>
                  <a:cubicBezTo>
                    <a:pt x="95" y="128"/>
                    <a:pt x="97" y="129"/>
                    <a:pt x="98" y="128"/>
                  </a:cubicBezTo>
                  <a:cubicBezTo>
                    <a:pt x="98" y="128"/>
                    <a:pt x="96" y="122"/>
                    <a:pt x="96" y="122"/>
                  </a:cubicBezTo>
                  <a:cubicBezTo>
                    <a:pt x="96" y="123"/>
                    <a:pt x="98" y="126"/>
                    <a:pt x="98" y="126"/>
                  </a:cubicBezTo>
                  <a:cubicBezTo>
                    <a:pt x="99" y="128"/>
                    <a:pt x="100" y="126"/>
                    <a:pt x="101" y="126"/>
                  </a:cubicBezTo>
                  <a:cubicBezTo>
                    <a:pt x="101" y="126"/>
                    <a:pt x="98" y="130"/>
                    <a:pt x="98" y="130"/>
                  </a:cubicBezTo>
                  <a:cubicBezTo>
                    <a:pt x="98" y="130"/>
                    <a:pt x="102" y="129"/>
                    <a:pt x="102" y="129"/>
                  </a:cubicBezTo>
                  <a:cubicBezTo>
                    <a:pt x="103" y="129"/>
                    <a:pt x="104" y="129"/>
                    <a:pt x="104" y="129"/>
                  </a:cubicBezTo>
                  <a:cubicBezTo>
                    <a:pt x="105" y="129"/>
                    <a:pt x="106" y="128"/>
                    <a:pt x="107" y="128"/>
                  </a:cubicBezTo>
                  <a:cubicBezTo>
                    <a:pt x="107" y="129"/>
                    <a:pt x="106" y="130"/>
                    <a:pt x="105" y="130"/>
                  </a:cubicBezTo>
                  <a:cubicBezTo>
                    <a:pt x="104" y="130"/>
                    <a:pt x="102" y="130"/>
                    <a:pt x="101" y="131"/>
                  </a:cubicBezTo>
                  <a:cubicBezTo>
                    <a:pt x="100" y="132"/>
                    <a:pt x="103" y="131"/>
                    <a:pt x="103" y="131"/>
                  </a:cubicBezTo>
                  <a:cubicBezTo>
                    <a:pt x="105" y="131"/>
                    <a:pt x="107" y="131"/>
                    <a:pt x="109" y="131"/>
                  </a:cubicBezTo>
                  <a:cubicBezTo>
                    <a:pt x="108" y="131"/>
                    <a:pt x="104" y="131"/>
                    <a:pt x="104" y="132"/>
                  </a:cubicBezTo>
                  <a:cubicBezTo>
                    <a:pt x="104" y="132"/>
                    <a:pt x="106" y="133"/>
                    <a:pt x="106" y="134"/>
                  </a:cubicBezTo>
                  <a:cubicBezTo>
                    <a:pt x="106" y="134"/>
                    <a:pt x="106" y="135"/>
                    <a:pt x="106" y="135"/>
                  </a:cubicBezTo>
                  <a:cubicBezTo>
                    <a:pt x="106" y="136"/>
                    <a:pt x="105" y="136"/>
                    <a:pt x="106" y="137"/>
                  </a:cubicBezTo>
                  <a:cubicBezTo>
                    <a:pt x="106" y="137"/>
                    <a:pt x="108" y="136"/>
                    <a:pt x="109" y="136"/>
                  </a:cubicBezTo>
                  <a:cubicBezTo>
                    <a:pt x="110" y="136"/>
                    <a:pt x="109" y="136"/>
                    <a:pt x="110" y="137"/>
                  </a:cubicBezTo>
                  <a:cubicBezTo>
                    <a:pt x="111" y="138"/>
                    <a:pt x="111" y="139"/>
                    <a:pt x="112" y="140"/>
                  </a:cubicBezTo>
                  <a:cubicBezTo>
                    <a:pt x="112" y="141"/>
                    <a:pt x="109" y="141"/>
                    <a:pt x="109" y="141"/>
                  </a:cubicBezTo>
                  <a:cubicBezTo>
                    <a:pt x="105" y="138"/>
                    <a:pt x="99" y="136"/>
                    <a:pt x="95" y="137"/>
                  </a:cubicBezTo>
                  <a:cubicBezTo>
                    <a:pt x="91" y="137"/>
                    <a:pt x="96" y="140"/>
                    <a:pt x="98" y="140"/>
                  </a:cubicBezTo>
                  <a:cubicBezTo>
                    <a:pt x="101" y="141"/>
                    <a:pt x="103" y="144"/>
                    <a:pt x="106" y="144"/>
                  </a:cubicBezTo>
                  <a:cubicBezTo>
                    <a:pt x="107" y="144"/>
                    <a:pt x="108" y="143"/>
                    <a:pt x="110" y="143"/>
                  </a:cubicBezTo>
                  <a:cubicBezTo>
                    <a:pt x="110" y="144"/>
                    <a:pt x="113" y="144"/>
                    <a:pt x="113" y="144"/>
                  </a:cubicBezTo>
                  <a:cubicBezTo>
                    <a:pt x="114" y="145"/>
                    <a:pt x="113" y="146"/>
                    <a:pt x="113" y="146"/>
                  </a:cubicBezTo>
                  <a:cubicBezTo>
                    <a:pt x="110" y="147"/>
                    <a:pt x="114" y="148"/>
                    <a:pt x="113" y="149"/>
                  </a:cubicBezTo>
                  <a:cubicBezTo>
                    <a:pt x="113" y="150"/>
                    <a:pt x="111" y="149"/>
                    <a:pt x="111" y="151"/>
                  </a:cubicBezTo>
                  <a:cubicBezTo>
                    <a:pt x="111" y="152"/>
                    <a:pt x="113" y="152"/>
                    <a:pt x="113" y="152"/>
                  </a:cubicBezTo>
                  <a:cubicBezTo>
                    <a:pt x="112" y="153"/>
                    <a:pt x="110" y="151"/>
                    <a:pt x="110" y="152"/>
                  </a:cubicBezTo>
                  <a:cubicBezTo>
                    <a:pt x="109" y="153"/>
                    <a:pt x="109" y="154"/>
                    <a:pt x="109" y="155"/>
                  </a:cubicBezTo>
                  <a:cubicBezTo>
                    <a:pt x="109" y="155"/>
                    <a:pt x="111" y="155"/>
                    <a:pt x="111" y="155"/>
                  </a:cubicBezTo>
                  <a:cubicBezTo>
                    <a:pt x="111" y="156"/>
                    <a:pt x="109" y="157"/>
                    <a:pt x="108" y="157"/>
                  </a:cubicBezTo>
                  <a:cubicBezTo>
                    <a:pt x="107" y="157"/>
                    <a:pt x="106" y="157"/>
                    <a:pt x="105" y="157"/>
                  </a:cubicBezTo>
                  <a:cubicBezTo>
                    <a:pt x="104" y="156"/>
                    <a:pt x="103" y="156"/>
                    <a:pt x="102" y="157"/>
                  </a:cubicBezTo>
                  <a:cubicBezTo>
                    <a:pt x="101" y="158"/>
                    <a:pt x="101" y="157"/>
                    <a:pt x="100" y="158"/>
                  </a:cubicBezTo>
                  <a:cubicBezTo>
                    <a:pt x="100" y="158"/>
                    <a:pt x="103" y="161"/>
                    <a:pt x="104" y="161"/>
                  </a:cubicBezTo>
                  <a:cubicBezTo>
                    <a:pt x="104" y="160"/>
                    <a:pt x="104" y="160"/>
                    <a:pt x="103" y="160"/>
                  </a:cubicBezTo>
                  <a:cubicBezTo>
                    <a:pt x="103" y="160"/>
                    <a:pt x="106" y="160"/>
                    <a:pt x="106" y="160"/>
                  </a:cubicBezTo>
                  <a:cubicBezTo>
                    <a:pt x="106" y="160"/>
                    <a:pt x="111" y="158"/>
                    <a:pt x="111" y="159"/>
                  </a:cubicBezTo>
                  <a:cubicBezTo>
                    <a:pt x="110" y="159"/>
                    <a:pt x="109" y="159"/>
                    <a:pt x="108" y="160"/>
                  </a:cubicBezTo>
                  <a:cubicBezTo>
                    <a:pt x="109" y="159"/>
                    <a:pt x="111" y="161"/>
                    <a:pt x="110" y="161"/>
                  </a:cubicBezTo>
                  <a:cubicBezTo>
                    <a:pt x="111" y="161"/>
                    <a:pt x="114" y="162"/>
                    <a:pt x="115" y="162"/>
                  </a:cubicBezTo>
                  <a:cubicBezTo>
                    <a:pt x="114" y="162"/>
                    <a:pt x="112" y="162"/>
                    <a:pt x="112" y="162"/>
                  </a:cubicBezTo>
                  <a:cubicBezTo>
                    <a:pt x="112" y="162"/>
                    <a:pt x="116" y="165"/>
                    <a:pt x="116" y="165"/>
                  </a:cubicBezTo>
                  <a:cubicBezTo>
                    <a:pt x="113" y="165"/>
                    <a:pt x="111" y="161"/>
                    <a:pt x="108" y="161"/>
                  </a:cubicBezTo>
                  <a:cubicBezTo>
                    <a:pt x="106" y="161"/>
                    <a:pt x="101" y="160"/>
                    <a:pt x="100" y="162"/>
                  </a:cubicBezTo>
                  <a:cubicBezTo>
                    <a:pt x="100" y="163"/>
                    <a:pt x="99" y="163"/>
                    <a:pt x="98" y="164"/>
                  </a:cubicBezTo>
                  <a:cubicBezTo>
                    <a:pt x="97" y="164"/>
                    <a:pt x="97" y="166"/>
                    <a:pt x="98" y="165"/>
                  </a:cubicBezTo>
                  <a:cubicBezTo>
                    <a:pt x="100" y="165"/>
                    <a:pt x="102" y="164"/>
                    <a:pt x="103" y="162"/>
                  </a:cubicBezTo>
                  <a:cubicBezTo>
                    <a:pt x="103" y="163"/>
                    <a:pt x="105" y="163"/>
                    <a:pt x="105" y="163"/>
                  </a:cubicBezTo>
                  <a:cubicBezTo>
                    <a:pt x="106" y="163"/>
                    <a:pt x="108" y="166"/>
                    <a:pt x="108" y="163"/>
                  </a:cubicBezTo>
                  <a:cubicBezTo>
                    <a:pt x="108" y="162"/>
                    <a:pt x="110" y="164"/>
                    <a:pt x="110" y="164"/>
                  </a:cubicBezTo>
                  <a:cubicBezTo>
                    <a:pt x="110" y="164"/>
                    <a:pt x="114" y="164"/>
                    <a:pt x="113" y="165"/>
                  </a:cubicBezTo>
                  <a:cubicBezTo>
                    <a:pt x="113" y="165"/>
                    <a:pt x="112" y="165"/>
                    <a:pt x="112" y="165"/>
                  </a:cubicBezTo>
                  <a:cubicBezTo>
                    <a:pt x="112" y="165"/>
                    <a:pt x="114" y="166"/>
                    <a:pt x="114" y="166"/>
                  </a:cubicBezTo>
                  <a:cubicBezTo>
                    <a:pt x="113" y="166"/>
                    <a:pt x="111" y="166"/>
                    <a:pt x="110" y="165"/>
                  </a:cubicBezTo>
                  <a:cubicBezTo>
                    <a:pt x="109" y="164"/>
                    <a:pt x="109" y="165"/>
                    <a:pt x="109" y="166"/>
                  </a:cubicBezTo>
                  <a:cubicBezTo>
                    <a:pt x="109" y="165"/>
                    <a:pt x="103" y="164"/>
                    <a:pt x="102" y="164"/>
                  </a:cubicBezTo>
                  <a:cubicBezTo>
                    <a:pt x="101" y="164"/>
                    <a:pt x="95" y="166"/>
                    <a:pt x="96" y="168"/>
                  </a:cubicBezTo>
                  <a:cubicBezTo>
                    <a:pt x="97" y="169"/>
                    <a:pt x="103" y="167"/>
                    <a:pt x="104" y="167"/>
                  </a:cubicBezTo>
                  <a:cubicBezTo>
                    <a:pt x="105" y="167"/>
                    <a:pt x="107" y="167"/>
                    <a:pt x="108" y="168"/>
                  </a:cubicBezTo>
                  <a:cubicBezTo>
                    <a:pt x="108" y="168"/>
                    <a:pt x="112" y="169"/>
                    <a:pt x="112" y="169"/>
                  </a:cubicBezTo>
                  <a:cubicBezTo>
                    <a:pt x="112" y="170"/>
                    <a:pt x="107" y="168"/>
                    <a:pt x="107" y="168"/>
                  </a:cubicBezTo>
                  <a:cubicBezTo>
                    <a:pt x="105" y="167"/>
                    <a:pt x="102" y="168"/>
                    <a:pt x="100" y="168"/>
                  </a:cubicBezTo>
                  <a:cubicBezTo>
                    <a:pt x="93" y="170"/>
                    <a:pt x="101" y="172"/>
                    <a:pt x="103" y="171"/>
                  </a:cubicBezTo>
                  <a:cubicBezTo>
                    <a:pt x="102" y="172"/>
                    <a:pt x="101" y="173"/>
                    <a:pt x="99" y="173"/>
                  </a:cubicBezTo>
                  <a:cubicBezTo>
                    <a:pt x="96" y="174"/>
                    <a:pt x="101" y="175"/>
                    <a:pt x="101" y="175"/>
                  </a:cubicBezTo>
                  <a:cubicBezTo>
                    <a:pt x="101" y="175"/>
                    <a:pt x="97" y="174"/>
                    <a:pt x="97" y="176"/>
                  </a:cubicBezTo>
                  <a:cubicBezTo>
                    <a:pt x="97" y="179"/>
                    <a:pt x="99" y="177"/>
                    <a:pt x="101" y="176"/>
                  </a:cubicBezTo>
                  <a:cubicBezTo>
                    <a:pt x="103" y="175"/>
                    <a:pt x="105" y="173"/>
                    <a:pt x="107" y="172"/>
                  </a:cubicBezTo>
                  <a:cubicBezTo>
                    <a:pt x="108" y="172"/>
                    <a:pt x="114" y="169"/>
                    <a:pt x="114" y="171"/>
                  </a:cubicBezTo>
                  <a:cubicBezTo>
                    <a:pt x="114" y="171"/>
                    <a:pt x="111" y="171"/>
                    <a:pt x="111" y="171"/>
                  </a:cubicBezTo>
                  <a:cubicBezTo>
                    <a:pt x="111" y="171"/>
                    <a:pt x="113" y="171"/>
                    <a:pt x="114" y="172"/>
                  </a:cubicBezTo>
                  <a:cubicBezTo>
                    <a:pt x="111" y="170"/>
                    <a:pt x="98" y="178"/>
                    <a:pt x="99" y="179"/>
                  </a:cubicBezTo>
                  <a:cubicBezTo>
                    <a:pt x="99" y="180"/>
                    <a:pt x="105" y="178"/>
                    <a:pt x="106" y="178"/>
                  </a:cubicBezTo>
                  <a:cubicBezTo>
                    <a:pt x="106" y="178"/>
                    <a:pt x="102" y="179"/>
                    <a:pt x="101" y="180"/>
                  </a:cubicBezTo>
                  <a:cubicBezTo>
                    <a:pt x="101" y="180"/>
                    <a:pt x="103" y="184"/>
                    <a:pt x="104" y="183"/>
                  </a:cubicBezTo>
                  <a:cubicBezTo>
                    <a:pt x="105" y="182"/>
                    <a:pt x="106" y="180"/>
                    <a:pt x="107" y="180"/>
                  </a:cubicBezTo>
                  <a:cubicBezTo>
                    <a:pt x="108" y="180"/>
                    <a:pt x="112" y="181"/>
                    <a:pt x="112" y="181"/>
                  </a:cubicBezTo>
                  <a:cubicBezTo>
                    <a:pt x="112" y="181"/>
                    <a:pt x="108" y="181"/>
                    <a:pt x="108" y="181"/>
                  </a:cubicBezTo>
                  <a:cubicBezTo>
                    <a:pt x="106" y="181"/>
                    <a:pt x="105" y="182"/>
                    <a:pt x="104" y="183"/>
                  </a:cubicBezTo>
                  <a:cubicBezTo>
                    <a:pt x="104" y="184"/>
                    <a:pt x="104" y="185"/>
                    <a:pt x="104" y="186"/>
                  </a:cubicBezTo>
                  <a:cubicBezTo>
                    <a:pt x="105" y="189"/>
                    <a:pt x="105" y="188"/>
                    <a:pt x="107" y="187"/>
                  </a:cubicBezTo>
                  <a:cubicBezTo>
                    <a:pt x="106" y="188"/>
                    <a:pt x="105" y="192"/>
                    <a:pt x="106" y="193"/>
                  </a:cubicBezTo>
                  <a:cubicBezTo>
                    <a:pt x="106" y="193"/>
                    <a:pt x="109" y="189"/>
                    <a:pt x="110" y="189"/>
                  </a:cubicBezTo>
                  <a:cubicBezTo>
                    <a:pt x="110" y="190"/>
                    <a:pt x="109" y="191"/>
                    <a:pt x="110" y="192"/>
                  </a:cubicBezTo>
                  <a:cubicBezTo>
                    <a:pt x="110" y="193"/>
                    <a:pt x="111" y="191"/>
                    <a:pt x="112" y="191"/>
                  </a:cubicBezTo>
                  <a:cubicBezTo>
                    <a:pt x="114" y="189"/>
                    <a:pt x="110" y="187"/>
                    <a:pt x="110" y="186"/>
                  </a:cubicBezTo>
                  <a:cubicBezTo>
                    <a:pt x="110" y="186"/>
                    <a:pt x="112" y="189"/>
                    <a:pt x="113" y="189"/>
                  </a:cubicBezTo>
                  <a:cubicBezTo>
                    <a:pt x="114" y="190"/>
                    <a:pt x="114" y="189"/>
                    <a:pt x="115" y="188"/>
                  </a:cubicBezTo>
                  <a:cubicBezTo>
                    <a:pt x="114" y="188"/>
                    <a:pt x="117" y="191"/>
                    <a:pt x="116" y="192"/>
                  </a:cubicBezTo>
                  <a:cubicBezTo>
                    <a:pt x="117" y="191"/>
                    <a:pt x="114" y="189"/>
                    <a:pt x="114" y="191"/>
                  </a:cubicBezTo>
                  <a:cubicBezTo>
                    <a:pt x="114" y="193"/>
                    <a:pt x="116" y="195"/>
                    <a:pt x="114" y="196"/>
                  </a:cubicBezTo>
                  <a:cubicBezTo>
                    <a:pt x="114" y="196"/>
                    <a:pt x="114" y="193"/>
                    <a:pt x="114" y="193"/>
                  </a:cubicBezTo>
                  <a:cubicBezTo>
                    <a:pt x="114" y="192"/>
                    <a:pt x="112" y="194"/>
                    <a:pt x="111" y="194"/>
                  </a:cubicBezTo>
                  <a:cubicBezTo>
                    <a:pt x="110" y="194"/>
                    <a:pt x="109" y="196"/>
                    <a:pt x="109" y="197"/>
                  </a:cubicBezTo>
                  <a:cubicBezTo>
                    <a:pt x="108" y="199"/>
                    <a:pt x="111" y="197"/>
                    <a:pt x="111" y="198"/>
                  </a:cubicBezTo>
                  <a:cubicBezTo>
                    <a:pt x="112" y="199"/>
                    <a:pt x="110" y="200"/>
                    <a:pt x="110" y="200"/>
                  </a:cubicBezTo>
                  <a:cubicBezTo>
                    <a:pt x="110" y="200"/>
                    <a:pt x="112" y="199"/>
                    <a:pt x="113" y="201"/>
                  </a:cubicBezTo>
                  <a:cubicBezTo>
                    <a:pt x="113" y="203"/>
                    <a:pt x="115" y="204"/>
                    <a:pt x="115" y="205"/>
                  </a:cubicBezTo>
                  <a:cubicBezTo>
                    <a:pt x="114" y="207"/>
                    <a:pt x="115" y="207"/>
                    <a:pt x="117" y="209"/>
                  </a:cubicBezTo>
                  <a:cubicBezTo>
                    <a:pt x="118" y="210"/>
                    <a:pt x="119" y="212"/>
                    <a:pt x="120" y="210"/>
                  </a:cubicBezTo>
                  <a:cubicBezTo>
                    <a:pt x="120" y="210"/>
                    <a:pt x="121" y="215"/>
                    <a:pt x="122" y="215"/>
                  </a:cubicBezTo>
                  <a:cubicBezTo>
                    <a:pt x="123" y="216"/>
                    <a:pt x="122" y="215"/>
                    <a:pt x="123" y="215"/>
                  </a:cubicBezTo>
                  <a:cubicBezTo>
                    <a:pt x="124" y="216"/>
                    <a:pt x="125" y="217"/>
                    <a:pt x="126" y="218"/>
                  </a:cubicBezTo>
                  <a:cubicBezTo>
                    <a:pt x="128" y="219"/>
                    <a:pt x="130" y="220"/>
                    <a:pt x="132" y="219"/>
                  </a:cubicBezTo>
                  <a:cubicBezTo>
                    <a:pt x="133" y="219"/>
                    <a:pt x="136" y="219"/>
                    <a:pt x="136" y="218"/>
                  </a:cubicBezTo>
                  <a:cubicBezTo>
                    <a:pt x="136" y="218"/>
                    <a:pt x="136" y="221"/>
                    <a:pt x="136" y="221"/>
                  </a:cubicBezTo>
                  <a:cubicBezTo>
                    <a:pt x="136" y="221"/>
                    <a:pt x="138" y="217"/>
                    <a:pt x="138" y="218"/>
                  </a:cubicBezTo>
                  <a:cubicBezTo>
                    <a:pt x="139" y="218"/>
                    <a:pt x="138" y="219"/>
                    <a:pt x="138" y="219"/>
                  </a:cubicBezTo>
                  <a:cubicBezTo>
                    <a:pt x="138" y="220"/>
                    <a:pt x="139" y="220"/>
                    <a:pt x="139" y="220"/>
                  </a:cubicBezTo>
                  <a:cubicBezTo>
                    <a:pt x="139" y="220"/>
                    <a:pt x="136" y="221"/>
                    <a:pt x="137" y="222"/>
                  </a:cubicBezTo>
                  <a:cubicBezTo>
                    <a:pt x="138" y="222"/>
                    <a:pt x="138" y="222"/>
                    <a:pt x="139" y="221"/>
                  </a:cubicBezTo>
                  <a:cubicBezTo>
                    <a:pt x="140" y="222"/>
                    <a:pt x="139" y="223"/>
                    <a:pt x="139" y="223"/>
                  </a:cubicBezTo>
                  <a:cubicBezTo>
                    <a:pt x="139" y="224"/>
                    <a:pt x="142" y="221"/>
                    <a:pt x="142" y="222"/>
                  </a:cubicBezTo>
                  <a:cubicBezTo>
                    <a:pt x="142" y="223"/>
                    <a:pt x="140" y="224"/>
                    <a:pt x="140" y="225"/>
                  </a:cubicBezTo>
                  <a:cubicBezTo>
                    <a:pt x="140" y="224"/>
                    <a:pt x="143" y="223"/>
                    <a:pt x="142" y="225"/>
                  </a:cubicBezTo>
                  <a:cubicBezTo>
                    <a:pt x="142" y="225"/>
                    <a:pt x="142" y="225"/>
                    <a:pt x="142" y="224"/>
                  </a:cubicBezTo>
                  <a:cubicBezTo>
                    <a:pt x="142" y="226"/>
                    <a:pt x="145" y="223"/>
                    <a:pt x="145" y="223"/>
                  </a:cubicBezTo>
                  <a:cubicBezTo>
                    <a:pt x="146" y="224"/>
                    <a:pt x="145" y="226"/>
                    <a:pt x="145" y="227"/>
                  </a:cubicBezTo>
                  <a:cubicBezTo>
                    <a:pt x="144" y="225"/>
                    <a:pt x="153" y="225"/>
                    <a:pt x="147" y="222"/>
                  </a:cubicBezTo>
                  <a:cubicBezTo>
                    <a:pt x="148" y="222"/>
                    <a:pt x="153" y="222"/>
                    <a:pt x="150" y="221"/>
                  </a:cubicBezTo>
                  <a:cubicBezTo>
                    <a:pt x="147" y="219"/>
                    <a:pt x="151" y="220"/>
                    <a:pt x="152" y="218"/>
                  </a:cubicBezTo>
                  <a:cubicBezTo>
                    <a:pt x="152" y="218"/>
                    <a:pt x="149" y="218"/>
                    <a:pt x="149" y="218"/>
                  </a:cubicBezTo>
                  <a:cubicBezTo>
                    <a:pt x="150" y="217"/>
                    <a:pt x="151" y="216"/>
                    <a:pt x="152" y="216"/>
                  </a:cubicBezTo>
                  <a:cubicBezTo>
                    <a:pt x="154" y="214"/>
                    <a:pt x="151" y="215"/>
                    <a:pt x="151" y="214"/>
                  </a:cubicBezTo>
                  <a:cubicBezTo>
                    <a:pt x="151" y="214"/>
                    <a:pt x="154" y="213"/>
                    <a:pt x="154" y="212"/>
                  </a:cubicBezTo>
                  <a:cubicBezTo>
                    <a:pt x="154" y="211"/>
                    <a:pt x="154" y="209"/>
                    <a:pt x="153" y="208"/>
                  </a:cubicBezTo>
                  <a:cubicBezTo>
                    <a:pt x="152" y="208"/>
                    <a:pt x="154" y="207"/>
                    <a:pt x="153" y="206"/>
                  </a:cubicBezTo>
                  <a:cubicBezTo>
                    <a:pt x="153" y="206"/>
                    <a:pt x="151" y="205"/>
                    <a:pt x="151" y="205"/>
                  </a:cubicBezTo>
                  <a:cubicBezTo>
                    <a:pt x="151" y="205"/>
                    <a:pt x="155" y="204"/>
                    <a:pt x="156" y="204"/>
                  </a:cubicBezTo>
                  <a:cubicBezTo>
                    <a:pt x="159" y="204"/>
                    <a:pt x="156" y="203"/>
                    <a:pt x="155" y="202"/>
                  </a:cubicBezTo>
                  <a:cubicBezTo>
                    <a:pt x="155" y="202"/>
                    <a:pt x="160" y="202"/>
                    <a:pt x="160" y="202"/>
                  </a:cubicBezTo>
                  <a:cubicBezTo>
                    <a:pt x="159" y="201"/>
                    <a:pt x="157" y="201"/>
                    <a:pt x="156" y="200"/>
                  </a:cubicBezTo>
                  <a:cubicBezTo>
                    <a:pt x="156" y="200"/>
                    <a:pt x="160" y="201"/>
                    <a:pt x="160" y="200"/>
                  </a:cubicBezTo>
                  <a:cubicBezTo>
                    <a:pt x="161" y="200"/>
                    <a:pt x="160" y="200"/>
                    <a:pt x="160" y="199"/>
                  </a:cubicBezTo>
                  <a:cubicBezTo>
                    <a:pt x="161" y="199"/>
                    <a:pt x="161" y="199"/>
                    <a:pt x="161" y="199"/>
                  </a:cubicBezTo>
                  <a:cubicBezTo>
                    <a:pt x="162" y="198"/>
                    <a:pt x="158" y="197"/>
                    <a:pt x="158" y="197"/>
                  </a:cubicBezTo>
                  <a:cubicBezTo>
                    <a:pt x="158" y="197"/>
                    <a:pt x="163" y="197"/>
                    <a:pt x="162" y="196"/>
                  </a:cubicBezTo>
                  <a:cubicBezTo>
                    <a:pt x="162" y="195"/>
                    <a:pt x="163" y="195"/>
                    <a:pt x="161" y="194"/>
                  </a:cubicBezTo>
                  <a:cubicBezTo>
                    <a:pt x="161" y="194"/>
                    <a:pt x="158" y="194"/>
                    <a:pt x="158" y="193"/>
                  </a:cubicBezTo>
                  <a:cubicBezTo>
                    <a:pt x="158" y="193"/>
                    <a:pt x="163" y="192"/>
                    <a:pt x="163" y="192"/>
                  </a:cubicBezTo>
                  <a:cubicBezTo>
                    <a:pt x="165" y="192"/>
                    <a:pt x="164" y="189"/>
                    <a:pt x="162" y="189"/>
                  </a:cubicBezTo>
                  <a:cubicBezTo>
                    <a:pt x="161" y="188"/>
                    <a:pt x="158" y="187"/>
                    <a:pt x="161" y="186"/>
                  </a:cubicBezTo>
                  <a:cubicBezTo>
                    <a:pt x="163" y="186"/>
                    <a:pt x="166" y="187"/>
                    <a:pt x="167" y="185"/>
                  </a:cubicBezTo>
                  <a:cubicBezTo>
                    <a:pt x="167" y="185"/>
                    <a:pt x="165" y="183"/>
                    <a:pt x="165" y="183"/>
                  </a:cubicBezTo>
                  <a:cubicBezTo>
                    <a:pt x="165" y="182"/>
                    <a:pt x="167" y="182"/>
                    <a:pt x="167" y="182"/>
                  </a:cubicBezTo>
                  <a:cubicBezTo>
                    <a:pt x="168" y="181"/>
                    <a:pt x="170" y="181"/>
                    <a:pt x="172" y="182"/>
                  </a:cubicBezTo>
                  <a:cubicBezTo>
                    <a:pt x="172" y="182"/>
                    <a:pt x="174" y="182"/>
                    <a:pt x="174" y="182"/>
                  </a:cubicBezTo>
                  <a:cubicBezTo>
                    <a:pt x="175" y="181"/>
                    <a:pt x="173" y="180"/>
                    <a:pt x="173" y="179"/>
                  </a:cubicBezTo>
                  <a:cubicBezTo>
                    <a:pt x="174" y="178"/>
                    <a:pt x="177" y="174"/>
                    <a:pt x="179" y="176"/>
                  </a:cubicBezTo>
                  <a:cubicBezTo>
                    <a:pt x="178" y="175"/>
                    <a:pt x="175" y="181"/>
                    <a:pt x="176" y="181"/>
                  </a:cubicBezTo>
                  <a:cubicBezTo>
                    <a:pt x="177" y="182"/>
                    <a:pt x="179" y="179"/>
                    <a:pt x="181" y="179"/>
                  </a:cubicBezTo>
                  <a:cubicBezTo>
                    <a:pt x="181" y="179"/>
                    <a:pt x="183" y="180"/>
                    <a:pt x="183" y="180"/>
                  </a:cubicBezTo>
                  <a:cubicBezTo>
                    <a:pt x="183" y="180"/>
                    <a:pt x="183" y="178"/>
                    <a:pt x="183" y="178"/>
                  </a:cubicBezTo>
                  <a:cubicBezTo>
                    <a:pt x="186" y="179"/>
                    <a:pt x="186" y="178"/>
                    <a:pt x="187" y="177"/>
                  </a:cubicBezTo>
                  <a:cubicBezTo>
                    <a:pt x="188" y="176"/>
                    <a:pt x="189" y="176"/>
                    <a:pt x="190" y="176"/>
                  </a:cubicBezTo>
                  <a:cubicBezTo>
                    <a:pt x="192" y="175"/>
                    <a:pt x="192" y="174"/>
                    <a:pt x="193" y="173"/>
                  </a:cubicBezTo>
                  <a:cubicBezTo>
                    <a:pt x="194" y="172"/>
                    <a:pt x="196" y="170"/>
                    <a:pt x="197" y="168"/>
                  </a:cubicBezTo>
                  <a:cubicBezTo>
                    <a:pt x="199" y="166"/>
                    <a:pt x="199" y="165"/>
                    <a:pt x="201" y="165"/>
                  </a:cubicBezTo>
                  <a:cubicBezTo>
                    <a:pt x="202" y="164"/>
                    <a:pt x="205" y="164"/>
                    <a:pt x="205" y="162"/>
                  </a:cubicBezTo>
                  <a:cubicBezTo>
                    <a:pt x="204" y="162"/>
                    <a:pt x="203" y="157"/>
                    <a:pt x="203" y="157"/>
                  </a:cubicBezTo>
                  <a:cubicBezTo>
                    <a:pt x="204" y="157"/>
                    <a:pt x="207" y="160"/>
                    <a:pt x="208" y="160"/>
                  </a:cubicBezTo>
                  <a:cubicBezTo>
                    <a:pt x="209" y="161"/>
                    <a:pt x="210" y="161"/>
                    <a:pt x="211" y="161"/>
                  </a:cubicBezTo>
                  <a:cubicBezTo>
                    <a:pt x="211" y="161"/>
                    <a:pt x="213" y="160"/>
                    <a:pt x="213" y="160"/>
                  </a:cubicBezTo>
                  <a:cubicBezTo>
                    <a:pt x="214" y="160"/>
                    <a:pt x="215" y="161"/>
                    <a:pt x="216" y="160"/>
                  </a:cubicBezTo>
                  <a:cubicBezTo>
                    <a:pt x="216" y="160"/>
                    <a:pt x="214" y="158"/>
                    <a:pt x="217" y="159"/>
                  </a:cubicBezTo>
                  <a:cubicBezTo>
                    <a:pt x="219" y="159"/>
                    <a:pt x="221" y="159"/>
                    <a:pt x="223" y="158"/>
                  </a:cubicBezTo>
                  <a:cubicBezTo>
                    <a:pt x="228" y="157"/>
                    <a:pt x="232" y="156"/>
                    <a:pt x="237" y="154"/>
                  </a:cubicBezTo>
                  <a:cubicBezTo>
                    <a:pt x="238" y="153"/>
                    <a:pt x="254" y="143"/>
                    <a:pt x="255" y="143"/>
                  </a:cubicBezTo>
                  <a:cubicBezTo>
                    <a:pt x="254" y="143"/>
                    <a:pt x="247" y="143"/>
                    <a:pt x="246" y="143"/>
                  </a:cubicBezTo>
                  <a:cubicBezTo>
                    <a:pt x="244" y="142"/>
                    <a:pt x="242" y="141"/>
                    <a:pt x="240" y="141"/>
                  </a:cubicBezTo>
                  <a:cubicBezTo>
                    <a:pt x="238" y="141"/>
                    <a:pt x="236" y="142"/>
                    <a:pt x="235" y="142"/>
                  </a:cubicBezTo>
                  <a:cubicBezTo>
                    <a:pt x="233" y="143"/>
                    <a:pt x="233" y="141"/>
                    <a:pt x="232" y="142"/>
                  </a:cubicBezTo>
                  <a:cubicBezTo>
                    <a:pt x="231" y="142"/>
                    <a:pt x="230" y="144"/>
                    <a:pt x="229" y="144"/>
                  </a:cubicBezTo>
                  <a:cubicBezTo>
                    <a:pt x="225" y="144"/>
                    <a:pt x="232" y="140"/>
                    <a:pt x="233" y="141"/>
                  </a:cubicBezTo>
                  <a:cubicBezTo>
                    <a:pt x="232" y="140"/>
                    <a:pt x="229" y="141"/>
                    <a:pt x="228" y="141"/>
                  </a:cubicBezTo>
                  <a:cubicBezTo>
                    <a:pt x="225" y="141"/>
                    <a:pt x="223" y="140"/>
                    <a:pt x="221" y="140"/>
                  </a:cubicBezTo>
                  <a:cubicBezTo>
                    <a:pt x="222" y="140"/>
                    <a:pt x="225" y="138"/>
                    <a:pt x="226" y="137"/>
                  </a:cubicBezTo>
                  <a:cubicBezTo>
                    <a:pt x="226" y="134"/>
                    <a:pt x="228" y="135"/>
                    <a:pt x="229" y="136"/>
                  </a:cubicBezTo>
                  <a:cubicBezTo>
                    <a:pt x="231" y="136"/>
                    <a:pt x="239" y="134"/>
                    <a:pt x="240" y="133"/>
                  </a:cubicBezTo>
                  <a:cubicBezTo>
                    <a:pt x="240" y="132"/>
                    <a:pt x="235" y="131"/>
                    <a:pt x="234" y="130"/>
                  </a:cubicBezTo>
                  <a:cubicBezTo>
                    <a:pt x="235" y="131"/>
                    <a:pt x="239" y="132"/>
                    <a:pt x="240" y="132"/>
                  </a:cubicBezTo>
                  <a:cubicBezTo>
                    <a:pt x="241" y="133"/>
                    <a:pt x="245" y="133"/>
                    <a:pt x="245" y="135"/>
                  </a:cubicBezTo>
                  <a:cubicBezTo>
                    <a:pt x="244" y="138"/>
                    <a:pt x="246" y="139"/>
                    <a:pt x="248" y="139"/>
                  </a:cubicBezTo>
                  <a:cubicBezTo>
                    <a:pt x="248" y="139"/>
                    <a:pt x="254" y="139"/>
                    <a:pt x="253" y="138"/>
                  </a:cubicBezTo>
                  <a:cubicBezTo>
                    <a:pt x="253" y="138"/>
                    <a:pt x="253" y="140"/>
                    <a:pt x="254" y="140"/>
                  </a:cubicBezTo>
                  <a:cubicBezTo>
                    <a:pt x="256" y="139"/>
                    <a:pt x="257" y="136"/>
                    <a:pt x="257" y="134"/>
                  </a:cubicBezTo>
                  <a:cubicBezTo>
                    <a:pt x="257" y="133"/>
                    <a:pt x="257" y="129"/>
                    <a:pt x="255" y="130"/>
                  </a:cubicBezTo>
                  <a:cubicBezTo>
                    <a:pt x="253" y="132"/>
                    <a:pt x="254" y="130"/>
                    <a:pt x="253" y="129"/>
                  </a:cubicBezTo>
                  <a:cubicBezTo>
                    <a:pt x="251" y="127"/>
                    <a:pt x="248" y="126"/>
                    <a:pt x="245" y="124"/>
                  </a:cubicBezTo>
                  <a:cubicBezTo>
                    <a:pt x="244" y="123"/>
                    <a:pt x="243" y="123"/>
                    <a:pt x="242" y="122"/>
                  </a:cubicBezTo>
                  <a:cubicBezTo>
                    <a:pt x="242" y="122"/>
                    <a:pt x="238" y="123"/>
                    <a:pt x="238" y="124"/>
                  </a:cubicBezTo>
                  <a:cubicBezTo>
                    <a:pt x="238" y="124"/>
                    <a:pt x="239" y="123"/>
                    <a:pt x="238" y="123"/>
                  </a:cubicBezTo>
                  <a:cubicBezTo>
                    <a:pt x="238" y="123"/>
                    <a:pt x="237" y="122"/>
                    <a:pt x="237" y="122"/>
                  </a:cubicBezTo>
                  <a:cubicBezTo>
                    <a:pt x="237" y="121"/>
                    <a:pt x="241" y="122"/>
                    <a:pt x="241" y="121"/>
                  </a:cubicBezTo>
                  <a:cubicBezTo>
                    <a:pt x="241" y="119"/>
                    <a:pt x="241" y="118"/>
                    <a:pt x="238" y="118"/>
                  </a:cubicBezTo>
                  <a:cubicBezTo>
                    <a:pt x="236" y="119"/>
                    <a:pt x="235" y="121"/>
                    <a:pt x="233" y="119"/>
                  </a:cubicBezTo>
                  <a:cubicBezTo>
                    <a:pt x="233" y="119"/>
                    <a:pt x="229" y="119"/>
                    <a:pt x="229" y="118"/>
                  </a:cubicBezTo>
                  <a:cubicBezTo>
                    <a:pt x="229" y="116"/>
                    <a:pt x="234" y="119"/>
                    <a:pt x="234" y="119"/>
                  </a:cubicBezTo>
                  <a:cubicBezTo>
                    <a:pt x="235" y="119"/>
                    <a:pt x="240" y="118"/>
                    <a:pt x="240" y="117"/>
                  </a:cubicBezTo>
                  <a:cubicBezTo>
                    <a:pt x="241" y="117"/>
                    <a:pt x="236" y="115"/>
                    <a:pt x="235" y="115"/>
                  </a:cubicBezTo>
                  <a:cubicBezTo>
                    <a:pt x="233" y="115"/>
                    <a:pt x="230" y="115"/>
                    <a:pt x="228" y="116"/>
                  </a:cubicBezTo>
                  <a:cubicBezTo>
                    <a:pt x="229" y="116"/>
                    <a:pt x="233" y="113"/>
                    <a:pt x="233" y="114"/>
                  </a:cubicBezTo>
                  <a:cubicBezTo>
                    <a:pt x="233" y="113"/>
                    <a:pt x="229" y="113"/>
                    <a:pt x="229" y="112"/>
                  </a:cubicBezTo>
                  <a:cubicBezTo>
                    <a:pt x="232" y="113"/>
                    <a:pt x="235" y="115"/>
                    <a:pt x="238" y="113"/>
                  </a:cubicBezTo>
                  <a:cubicBezTo>
                    <a:pt x="238" y="113"/>
                    <a:pt x="241" y="112"/>
                    <a:pt x="241" y="111"/>
                  </a:cubicBezTo>
                  <a:cubicBezTo>
                    <a:pt x="240" y="110"/>
                    <a:pt x="238" y="109"/>
                    <a:pt x="238" y="108"/>
                  </a:cubicBezTo>
                  <a:cubicBezTo>
                    <a:pt x="238" y="109"/>
                    <a:pt x="241" y="110"/>
                    <a:pt x="242" y="110"/>
                  </a:cubicBezTo>
                  <a:cubicBezTo>
                    <a:pt x="244" y="111"/>
                    <a:pt x="243" y="109"/>
                    <a:pt x="245" y="109"/>
                  </a:cubicBezTo>
                  <a:cubicBezTo>
                    <a:pt x="246" y="109"/>
                    <a:pt x="254" y="111"/>
                    <a:pt x="254" y="111"/>
                  </a:cubicBezTo>
                  <a:cubicBezTo>
                    <a:pt x="253" y="111"/>
                    <a:pt x="246" y="110"/>
                    <a:pt x="246" y="110"/>
                  </a:cubicBezTo>
                  <a:cubicBezTo>
                    <a:pt x="248" y="114"/>
                    <a:pt x="254" y="113"/>
                    <a:pt x="257" y="113"/>
                  </a:cubicBezTo>
                  <a:cubicBezTo>
                    <a:pt x="258" y="112"/>
                    <a:pt x="261" y="113"/>
                    <a:pt x="262" y="112"/>
                  </a:cubicBezTo>
                  <a:cubicBezTo>
                    <a:pt x="265" y="111"/>
                    <a:pt x="264" y="109"/>
                    <a:pt x="262" y="108"/>
                  </a:cubicBezTo>
                  <a:cubicBezTo>
                    <a:pt x="261" y="107"/>
                    <a:pt x="258" y="106"/>
                    <a:pt x="257" y="106"/>
                  </a:cubicBezTo>
                  <a:cubicBezTo>
                    <a:pt x="256" y="106"/>
                    <a:pt x="257" y="109"/>
                    <a:pt x="257" y="110"/>
                  </a:cubicBezTo>
                  <a:cubicBezTo>
                    <a:pt x="256" y="109"/>
                    <a:pt x="256" y="108"/>
                    <a:pt x="255" y="107"/>
                  </a:cubicBezTo>
                  <a:cubicBezTo>
                    <a:pt x="255" y="106"/>
                    <a:pt x="254" y="107"/>
                    <a:pt x="253" y="106"/>
                  </a:cubicBezTo>
                  <a:cubicBezTo>
                    <a:pt x="254" y="107"/>
                    <a:pt x="256" y="101"/>
                    <a:pt x="256" y="100"/>
                  </a:cubicBezTo>
                  <a:cubicBezTo>
                    <a:pt x="256" y="100"/>
                    <a:pt x="257" y="103"/>
                    <a:pt x="257" y="103"/>
                  </a:cubicBezTo>
                  <a:cubicBezTo>
                    <a:pt x="257" y="105"/>
                    <a:pt x="257" y="106"/>
                    <a:pt x="258" y="106"/>
                  </a:cubicBezTo>
                  <a:cubicBezTo>
                    <a:pt x="261" y="106"/>
                    <a:pt x="263" y="105"/>
                    <a:pt x="265" y="105"/>
                  </a:cubicBezTo>
                  <a:cubicBezTo>
                    <a:pt x="266" y="105"/>
                    <a:pt x="272" y="103"/>
                    <a:pt x="270" y="101"/>
                  </a:cubicBezTo>
                  <a:cubicBezTo>
                    <a:pt x="268" y="100"/>
                    <a:pt x="267" y="102"/>
                    <a:pt x="266" y="101"/>
                  </a:cubicBezTo>
                  <a:cubicBezTo>
                    <a:pt x="266" y="100"/>
                    <a:pt x="266" y="100"/>
                    <a:pt x="266" y="99"/>
                  </a:cubicBezTo>
                  <a:cubicBezTo>
                    <a:pt x="267" y="98"/>
                    <a:pt x="266" y="97"/>
                    <a:pt x="265" y="97"/>
                  </a:cubicBezTo>
                  <a:cubicBezTo>
                    <a:pt x="265" y="96"/>
                    <a:pt x="262" y="96"/>
                    <a:pt x="261" y="96"/>
                  </a:cubicBezTo>
                  <a:cubicBezTo>
                    <a:pt x="259" y="96"/>
                    <a:pt x="258" y="98"/>
                    <a:pt x="256" y="96"/>
                  </a:cubicBezTo>
                  <a:cubicBezTo>
                    <a:pt x="260" y="99"/>
                    <a:pt x="262" y="91"/>
                    <a:pt x="266" y="95"/>
                  </a:cubicBezTo>
                  <a:cubicBezTo>
                    <a:pt x="267" y="97"/>
                    <a:pt x="269" y="94"/>
                    <a:pt x="269" y="92"/>
                  </a:cubicBezTo>
                  <a:cubicBezTo>
                    <a:pt x="269" y="91"/>
                    <a:pt x="266" y="88"/>
                    <a:pt x="266" y="88"/>
                  </a:cubicBezTo>
                  <a:cubicBezTo>
                    <a:pt x="266" y="87"/>
                    <a:pt x="269" y="90"/>
                    <a:pt x="269" y="91"/>
                  </a:cubicBezTo>
                  <a:cubicBezTo>
                    <a:pt x="269" y="92"/>
                    <a:pt x="271" y="90"/>
                    <a:pt x="270" y="88"/>
                  </a:cubicBezTo>
                  <a:cubicBezTo>
                    <a:pt x="269" y="87"/>
                    <a:pt x="267" y="85"/>
                    <a:pt x="266" y="84"/>
                  </a:cubicBezTo>
                  <a:cubicBezTo>
                    <a:pt x="264" y="84"/>
                    <a:pt x="261" y="85"/>
                    <a:pt x="259" y="84"/>
                  </a:cubicBezTo>
                  <a:cubicBezTo>
                    <a:pt x="258" y="83"/>
                    <a:pt x="258" y="81"/>
                    <a:pt x="256" y="81"/>
                  </a:cubicBezTo>
                  <a:cubicBezTo>
                    <a:pt x="256" y="80"/>
                    <a:pt x="252" y="81"/>
                    <a:pt x="253" y="80"/>
                  </a:cubicBezTo>
                  <a:cubicBezTo>
                    <a:pt x="254" y="78"/>
                    <a:pt x="254" y="77"/>
                    <a:pt x="256" y="79"/>
                  </a:cubicBezTo>
                  <a:cubicBezTo>
                    <a:pt x="258" y="81"/>
                    <a:pt x="260" y="78"/>
                    <a:pt x="262" y="77"/>
                  </a:cubicBezTo>
                  <a:cubicBezTo>
                    <a:pt x="265" y="75"/>
                    <a:pt x="271" y="81"/>
                    <a:pt x="274" y="78"/>
                  </a:cubicBezTo>
                  <a:cubicBezTo>
                    <a:pt x="275" y="77"/>
                    <a:pt x="275" y="72"/>
                    <a:pt x="272" y="73"/>
                  </a:cubicBezTo>
                  <a:cubicBezTo>
                    <a:pt x="271" y="73"/>
                    <a:pt x="270" y="74"/>
                    <a:pt x="269" y="73"/>
                  </a:cubicBezTo>
                  <a:cubicBezTo>
                    <a:pt x="267" y="73"/>
                    <a:pt x="265" y="72"/>
                    <a:pt x="263" y="70"/>
                  </a:cubicBezTo>
                  <a:cubicBezTo>
                    <a:pt x="260" y="68"/>
                    <a:pt x="271" y="71"/>
                    <a:pt x="271" y="70"/>
                  </a:cubicBezTo>
                  <a:cubicBezTo>
                    <a:pt x="270" y="68"/>
                    <a:pt x="265" y="67"/>
                    <a:pt x="263" y="66"/>
                  </a:cubicBezTo>
                  <a:cubicBezTo>
                    <a:pt x="260" y="65"/>
                    <a:pt x="260" y="66"/>
                    <a:pt x="259" y="68"/>
                  </a:cubicBezTo>
                  <a:cubicBezTo>
                    <a:pt x="259" y="69"/>
                    <a:pt x="257" y="70"/>
                    <a:pt x="256" y="69"/>
                  </a:cubicBezTo>
                  <a:cubicBezTo>
                    <a:pt x="255" y="69"/>
                    <a:pt x="258" y="65"/>
                    <a:pt x="258" y="64"/>
                  </a:cubicBezTo>
                  <a:cubicBezTo>
                    <a:pt x="258" y="63"/>
                    <a:pt x="259" y="61"/>
                    <a:pt x="260" y="60"/>
                  </a:cubicBezTo>
                  <a:cubicBezTo>
                    <a:pt x="260" y="59"/>
                    <a:pt x="260" y="57"/>
                    <a:pt x="261" y="57"/>
                  </a:cubicBezTo>
                  <a:cubicBezTo>
                    <a:pt x="262" y="57"/>
                    <a:pt x="264" y="57"/>
                    <a:pt x="265" y="56"/>
                  </a:cubicBezTo>
                  <a:cubicBezTo>
                    <a:pt x="265" y="56"/>
                    <a:pt x="270" y="51"/>
                    <a:pt x="270" y="52"/>
                  </a:cubicBezTo>
                  <a:cubicBezTo>
                    <a:pt x="270" y="52"/>
                    <a:pt x="268" y="51"/>
                    <a:pt x="268" y="51"/>
                  </a:cubicBezTo>
                  <a:cubicBezTo>
                    <a:pt x="268" y="50"/>
                    <a:pt x="268" y="49"/>
                    <a:pt x="268" y="48"/>
                  </a:cubicBezTo>
                  <a:cubicBezTo>
                    <a:pt x="268" y="46"/>
                    <a:pt x="269" y="46"/>
                    <a:pt x="271" y="46"/>
                  </a:cubicBezTo>
                  <a:cubicBezTo>
                    <a:pt x="273" y="46"/>
                    <a:pt x="281" y="43"/>
                    <a:pt x="276" y="43"/>
                  </a:cubicBezTo>
                  <a:cubicBezTo>
                    <a:pt x="273" y="43"/>
                    <a:pt x="268" y="42"/>
                    <a:pt x="266" y="44"/>
                  </a:cubicBezTo>
                  <a:cubicBezTo>
                    <a:pt x="265" y="45"/>
                    <a:pt x="265" y="47"/>
                    <a:pt x="263" y="46"/>
                  </a:cubicBezTo>
                  <a:cubicBezTo>
                    <a:pt x="261" y="45"/>
                    <a:pt x="263" y="43"/>
                    <a:pt x="264" y="42"/>
                  </a:cubicBezTo>
                  <a:cubicBezTo>
                    <a:pt x="266" y="39"/>
                    <a:pt x="270" y="41"/>
                    <a:pt x="273" y="41"/>
                  </a:cubicBezTo>
                  <a:cubicBezTo>
                    <a:pt x="277" y="41"/>
                    <a:pt x="281" y="42"/>
                    <a:pt x="283" y="38"/>
                  </a:cubicBezTo>
                  <a:cubicBezTo>
                    <a:pt x="284" y="38"/>
                    <a:pt x="280" y="37"/>
                    <a:pt x="280" y="37"/>
                  </a:cubicBezTo>
                  <a:cubicBezTo>
                    <a:pt x="278" y="36"/>
                    <a:pt x="276" y="37"/>
                    <a:pt x="274" y="37"/>
                  </a:cubicBezTo>
                  <a:cubicBezTo>
                    <a:pt x="272" y="37"/>
                    <a:pt x="271" y="36"/>
                    <a:pt x="269" y="36"/>
                  </a:cubicBezTo>
                  <a:cubicBezTo>
                    <a:pt x="268" y="36"/>
                    <a:pt x="266" y="36"/>
                    <a:pt x="265" y="36"/>
                  </a:cubicBezTo>
                  <a:cubicBezTo>
                    <a:pt x="266" y="37"/>
                    <a:pt x="269" y="36"/>
                    <a:pt x="271" y="36"/>
                  </a:cubicBezTo>
                  <a:cubicBezTo>
                    <a:pt x="274" y="36"/>
                    <a:pt x="276" y="35"/>
                    <a:pt x="279" y="35"/>
                  </a:cubicBezTo>
                  <a:cubicBezTo>
                    <a:pt x="283" y="36"/>
                    <a:pt x="285" y="34"/>
                    <a:pt x="288" y="34"/>
                  </a:cubicBezTo>
                  <a:cubicBezTo>
                    <a:pt x="289" y="34"/>
                    <a:pt x="291" y="34"/>
                    <a:pt x="291" y="33"/>
                  </a:cubicBezTo>
                  <a:cubicBezTo>
                    <a:pt x="291" y="33"/>
                    <a:pt x="289" y="31"/>
                    <a:pt x="290" y="31"/>
                  </a:cubicBezTo>
                  <a:cubicBezTo>
                    <a:pt x="295" y="30"/>
                    <a:pt x="300" y="29"/>
                    <a:pt x="304" y="26"/>
                  </a:cubicBezTo>
                  <a:cubicBezTo>
                    <a:pt x="305" y="25"/>
                    <a:pt x="301" y="24"/>
                    <a:pt x="301" y="24"/>
                  </a:cubicBezTo>
                  <a:cubicBezTo>
                    <a:pt x="298" y="23"/>
                    <a:pt x="295" y="22"/>
                    <a:pt x="293" y="22"/>
                  </a:cubicBezTo>
                  <a:cubicBezTo>
                    <a:pt x="287" y="21"/>
                    <a:pt x="282" y="20"/>
                    <a:pt x="277" y="25"/>
                  </a:cubicBezTo>
                  <a:cubicBezTo>
                    <a:pt x="275" y="28"/>
                    <a:pt x="273" y="26"/>
                    <a:pt x="269" y="26"/>
                  </a:cubicBezTo>
                  <a:cubicBezTo>
                    <a:pt x="268" y="26"/>
                    <a:pt x="264" y="29"/>
                    <a:pt x="265" y="26"/>
                  </a:cubicBezTo>
                  <a:cubicBezTo>
                    <a:pt x="265" y="24"/>
                    <a:pt x="260" y="27"/>
                    <a:pt x="259" y="28"/>
                  </a:cubicBezTo>
                  <a:cubicBezTo>
                    <a:pt x="257" y="29"/>
                    <a:pt x="255" y="30"/>
                    <a:pt x="253" y="31"/>
                  </a:cubicBezTo>
                  <a:cubicBezTo>
                    <a:pt x="252" y="31"/>
                    <a:pt x="244" y="37"/>
                    <a:pt x="244" y="37"/>
                  </a:cubicBezTo>
                  <a:cubicBezTo>
                    <a:pt x="242" y="35"/>
                    <a:pt x="264" y="22"/>
                    <a:pt x="251" y="19"/>
                  </a:cubicBezTo>
                  <a:cubicBezTo>
                    <a:pt x="246" y="19"/>
                    <a:pt x="247" y="22"/>
                    <a:pt x="243" y="24"/>
                  </a:cubicBezTo>
                  <a:cubicBezTo>
                    <a:pt x="240" y="25"/>
                    <a:pt x="238" y="25"/>
                    <a:pt x="235" y="26"/>
                  </a:cubicBezTo>
                  <a:cubicBezTo>
                    <a:pt x="234" y="26"/>
                    <a:pt x="229" y="28"/>
                    <a:pt x="228" y="28"/>
                  </a:cubicBezTo>
                  <a:cubicBezTo>
                    <a:pt x="226" y="25"/>
                    <a:pt x="233" y="24"/>
                    <a:pt x="235" y="24"/>
                  </a:cubicBezTo>
                  <a:cubicBezTo>
                    <a:pt x="235" y="23"/>
                    <a:pt x="241" y="22"/>
                    <a:pt x="238" y="21"/>
                  </a:cubicBezTo>
                  <a:cubicBezTo>
                    <a:pt x="235" y="20"/>
                    <a:pt x="232" y="20"/>
                    <a:pt x="229" y="20"/>
                  </a:cubicBezTo>
                  <a:cubicBezTo>
                    <a:pt x="221" y="20"/>
                    <a:pt x="213" y="21"/>
                    <a:pt x="205" y="23"/>
                  </a:cubicBezTo>
                  <a:cubicBezTo>
                    <a:pt x="205" y="23"/>
                    <a:pt x="202" y="25"/>
                    <a:pt x="201" y="24"/>
                  </a:cubicBezTo>
                  <a:cubicBezTo>
                    <a:pt x="201" y="22"/>
                    <a:pt x="200" y="22"/>
                    <a:pt x="202" y="22"/>
                  </a:cubicBezTo>
                  <a:cubicBezTo>
                    <a:pt x="206" y="20"/>
                    <a:pt x="210" y="19"/>
                    <a:pt x="214" y="18"/>
                  </a:cubicBezTo>
                  <a:cubicBezTo>
                    <a:pt x="221" y="17"/>
                    <a:pt x="229" y="18"/>
                    <a:pt x="237" y="18"/>
                  </a:cubicBezTo>
                  <a:cubicBezTo>
                    <a:pt x="239" y="18"/>
                    <a:pt x="241" y="18"/>
                    <a:pt x="243" y="18"/>
                  </a:cubicBezTo>
                  <a:cubicBezTo>
                    <a:pt x="247" y="16"/>
                    <a:pt x="252" y="16"/>
                    <a:pt x="256" y="14"/>
                  </a:cubicBezTo>
                  <a:cubicBezTo>
                    <a:pt x="258" y="14"/>
                    <a:pt x="259" y="13"/>
                    <a:pt x="256" y="12"/>
                  </a:cubicBezTo>
                  <a:cubicBezTo>
                    <a:pt x="254" y="11"/>
                    <a:pt x="250" y="10"/>
                    <a:pt x="248" y="11"/>
                  </a:cubicBezTo>
                  <a:cubicBezTo>
                    <a:pt x="246" y="11"/>
                    <a:pt x="246" y="10"/>
                    <a:pt x="244" y="9"/>
                  </a:cubicBezTo>
                  <a:cubicBezTo>
                    <a:pt x="242" y="9"/>
                    <a:pt x="240" y="11"/>
                    <a:pt x="238" y="11"/>
                  </a:cubicBezTo>
                  <a:cubicBezTo>
                    <a:pt x="238" y="11"/>
                    <a:pt x="240" y="8"/>
                    <a:pt x="241" y="8"/>
                  </a:cubicBezTo>
                  <a:cubicBezTo>
                    <a:pt x="242" y="6"/>
                    <a:pt x="238" y="6"/>
                    <a:pt x="237" y="6"/>
                  </a:cubicBezTo>
                  <a:cubicBezTo>
                    <a:pt x="231" y="7"/>
                    <a:pt x="226" y="7"/>
                    <a:pt x="220" y="6"/>
                  </a:cubicBezTo>
                  <a:cubicBezTo>
                    <a:pt x="215" y="6"/>
                    <a:pt x="211" y="8"/>
                    <a:pt x="206" y="8"/>
                  </a:cubicBezTo>
                  <a:cubicBezTo>
                    <a:pt x="204" y="8"/>
                    <a:pt x="201" y="8"/>
                    <a:pt x="199" y="8"/>
                  </a:cubicBezTo>
                  <a:cubicBezTo>
                    <a:pt x="197" y="9"/>
                    <a:pt x="194" y="8"/>
                    <a:pt x="193" y="9"/>
                  </a:cubicBezTo>
                  <a:cubicBezTo>
                    <a:pt x="196" y="8"/>
                    <a:pt x="199" y="8"/>
                    <a:pt x="202" y="7"/>
                  </a:cubicBezTo>
                  <a:cubicBezTo>
                    <a:pt x="207" y="7"/>
                    <a:pt x="211" y="6"/>
                    <a:pt x="215" y="6"/>
                  </a:cubicBezTo>
                  <a:cubicBezTo>
                    <a:pt x="217" y="6"/>
                    <a:pt x="237" y="6"/>
                    <a:pt x="237" y="4"/>
                  </a:cubicBezTo>
                  <a:cubicBezTo>
                    <a:pt x="236" y="4"/>
                    <a:pt x="233" y="3"/>
                    <a:pt x="232" y="2"/>
                  </a:cubicBezTo>
                  <a:cubicBezTo>
                    <a:pt x="229" y="2"/>
                    <a:pt x="227" y="2"/>
                    <a:pt x="224" y="2"/>
                  </a:cubicBezTo>
                  <a:cubicBezTo>
                    <a:pt x="220" y="2"/>
                    <a:pt x="216" y="1"/>
                    <a:pt x="213" y="0"/>
                  </a:cubicBezTo>
                  <a:cubicBezTo>
                    <a:pt x="206" y="0"/>
                    <a:pt x="200" y="0"/>
                    <a:pt x="194" y="0"/>
                  </a:cubicBezTo>
                  <a:cubicBezTo>
                    <a:pt x="191" y="1"/>
                    <a:pt x="188" y="1"/>
                    <a:pt x="185" y="1"/>
                  </a:cubicBezTo>
                  <a:cubicBezTo>
                    <a:pt x="184" y="1"/>
                    <a:pt x="183" y="3"/>
                    <a:pt x="183" y="3"/>
                  </a:cubicBezTo>
                  <a:cubicBezTo>
                    <a:pt x="181" y="3"/>
                    <a:pt x="179" y="2"/>
                    <a:pt x="177" y="2"/>
                  </a:cubicBezTo>
                  <a:cubicBezTo>
                    <a:pt x="176" y="2"/>
                    <a:pt x="175" y="3"/>
                    <a:pt x="173" y="3"/>
                  </a:cubicBezTo>
                  <a:cubicBezTo>
                    <a:pt x="171" y="3"/>
                    <a:pt x="171" y="4"/>
                    <a:pt x="173" y="4"/>
                  </a:cubicBezTo>
                  <a:cubicBezTo>
                    <a:pt x="176" y="5"/>
                    <a:pt x="179" y="5"/>
                    <a:pt x="181" y="6"/>
                  </a:cubicBezTo>
                  <a:cubicBezTo>
                    <a:pt x="180" y="5"/>
                    <a:pt x="174" y="7"/>
                    <a:pt x="173" y="8"/>
                  </a:cubicBezTo>
                  <a:cubicBezTo>
                    <a:pt x="173" y="8"/>
                    <a:pt x="170" y="8"/>
                    <a:pt x="170" y="8"/>
                  </a:cubicBezTo>
                  <a:cubicBezTo>
                    <a:pt x="170" y="8"/>
                    <a:pt x="172" y="10"/>
                    <a:pt x="172" y="10"/>
                  </a:cubicBezTo>
                  <a:cubicBezTo>
                    <a:pt x="171" y="10"/>
                    <a:pt x="169" y="9"/>
                    <a:pt x="168" y="8"/>
                  </a:cubicBezTo>
                  <a:cubicBezTo>
                    <a:pt x="167" y="7"/>
                    <a:pt x="164" y="8"/>
                    <a:pt x="163" y="8"/>
                  </a:cubicBezTo>
                  <a:cubicBezTo>
                    <a:pt x="160" y="7"/>
                    <a:pt x="157" y="6"/>
                    <a:pt x="154" y="5"/>
                  </a:cubicBezTo>
                  <a:cubicBezTo>
                    <a:pt x="152" y="4"/>
                    <a:pt x="150" y="6"/>
                    <a:pt x="147" y="6"/>
                  </a:cubicBezTo>
                  <a:cubicBezTo>
                    <a:pt x="146" y="6"/>
                    <a:pt x="140" y="5"/>
                    <a:pt x="140" y="7"/>
                  </a:cubicBezTo>
                  <a:cubicBezTo>
                    <a:pt x="139" y="7"/>
                    <a:pt x="153" y="9"/>
                    <a:pt x="155" y="10"/>
                  </a:cubicBezTo>
                  <a:cubicBezTo>
                    <a:pt x="158" y="10"/>
                    <a:pt x="161" y="10"/>
                    <a:pt x="163" y="11"/>
                  </a:cubicBezTo>
                  <a:cubicBezTo>
                    <a:pt x="164" y="11"/>
                    <a:pt x="165" y="11"/>
                    <a:pt x="166" y="12"/>
                  </a:cubicBezTo>
                  <a:cubicBezTo>
                    <a:pt x="166" y="12"/>
                    <a:pt x="166" y="15"/>
                    <a:pt x="166" y="15"/>
                  </a:cubicBezTo>
                  <a:cubicBezTo>
                    <a:pt x="166" y="16"/>
                    <a:pt x="165" y="14"/>
                    <a:pt x="165" y="13"/>
                  </a:cubicBezTo>
                  <a:cubicBezTo>
                    <a:pt x="164" y="12"/>
                    <a:pt x="161" y="12"/>
                    <a:pt x="160" y="11"/>
                  </a:cubicBezTo>
                  <a:cubicBezTo>
                    <a:pt x="160" y="11"/>
                    <a:pt x="157" y="11"/>
                    <a:pt x="157" y="11"/>
                  </a:cubicBezTo>
                  <a:cubicBezTo>
                    <a:pt x="157" y="12"/>
                    <a:pt x="158" y="14"/>
                    <a:pt x="158" y="14"/>
                  </a:cubicBezTo>
                  <a:cubicBezTo>
                    <a:pt x="156" y="14"/>
                    <a:pt x="155" y="11"/>
                    <a:pt x="154" y="11"/>
                  </a:cubicBezTo>
                  <a:cubicBezTo>
                    <a:pt x="152" y="11"/>
                    <a:pt x="150" y="11"/>
                    <a:pt x="148" y="10"/>
                  </a:cubicBezTo>
                  <a:cubicBezTo>
                    <a:pt x="147" y="10"/>
                    <a:pt x="139" y="10"/>
                    <a:pt x="139" y="10"/>
                  </a:cubicBezTo>
                  <a:cubicBezTo>
                    <a:pt x="138" y="12"/>
                    <a:pt x="151" y="17"/>
                    <a:pt x="151" y="17"/>
                  </a:cubicBezTo>
                  <a:cubicBezTo>
                    <a:pt x="151" y="18"/>
                    <a:pt x="146" y="17"/>
                    <a:pt x="146" y="17"/>
                  </a:cubicBezTo>
                  <a:cubicBezTo>
                    <a:pt x="143" y="17"/>
                    <a:pt x="142" y="16"/>
                    <a:pt x="143" y="19"/>
                  </a:cubicBezTo>
                  <a:cubicBezTo>
                    <a:pt x="142" y="19"/>
                    <a:pt x="141" y="18"/>
                    <a:pt x="140" y="17"/>
                  </a:cubicBezTo>
                  <a:cubicBezTo>
                    <a:pt x="140" y="16"/>
                    <a:pt x="142" y="17"/>
                    <a:pt x="143" y="16"/>
                  </a:cubicBezTo>
                  <a:cubicBezTo>
                    <a:pt x="143" y="16"/>
                    <a:pt x="141" y="14"/>
                    <a:pt x="140" y="14"/>
                  </a:cubicBezTo>
                  <a:cubicBezTo>
                    <a:pt x="138" y="13"/>
                    <a:pt x="136" y="12"/>
                    <a:pt x="133" y="12"/>
                  </a:cubicBezTo>
                  <a:cubicBezTo>
                    <a:pt x="132" y="12"/>
                    <a:pt x="130" y="11"/>
                    <a:pt x="129" y="12"/>
                  </a:cubicBezTo>
                  <a:cubicBezTo>
                    <a:pt x="128" y="12"/>
                    <a:pt x="131" y="15"/>
                    <a:pt x="131" y="15"/>
                  </a:cubicBezTo>
                  <a:cubicBezTo>
                    <a:pt x="134" y="17"/>
                    <a:pt x="138" y="17"/>
                    <a:pt x="142" y="20"/>
                  </a:cubicBezTo>
                  <a:cubicBezTo>
                    <a:pt x="143" y="20"/>
                    <a:pt x="144" y="21"/>
                    <a:pt x="143" y="22"/>
                  </a:cubicBezTo>
                  <a:cubicBezTo>
                    <a:pt x="141" y="24"/>
                    <a:pt x="139" y="22"/>
                    <a:pt x="137" y="21"/>
                  </a:cubicBezTo>
                  <a:cubicBezTo>
                    <a:pt x="132" y="18"/>
                    <a:pt x="126" y="16"/>
                    <a:pt x="120" y="15"/>
                  </a:cubicBezTo>
                  <a:cubicBezTo>
                    <a:pt x="117" y="14"/>
                    <a:pt x="114" y="13"/>
                    <a:pt x="111" y="14"/>
                  </a:cubicBezTo>
                  <a:cubicBezTo>
                    <a:pt x="110" y="14"/>
                    <a:pt x="113" y="17"/>
                    <a:pt x="113" y="18"/>
                  </a:cubicBezTo>
                  <a:cubicBezTo>
                    <a:pt x="113" y="18"/>
                    <a:pt x="117" y="21"/>
                    <a:pt x="117" y="21"/>
                  </a:cubicBezTo>
                  <a:cubicBezTo>
                    <a:pt x="117" y="22"/>
                    <a:pt x="111" y="21"/>
                    <a:pt x="111" y="21"/>
                  </a:cubicBezTo>
                  <a:cubicBezTo>
                    <a:pt x="111" y="23"/>
                    <a:pt x="115" y="22"/>
                    <a:pt x="115" y="24"/>
                  </a:cubicBezTo>
                  <a:cubicBezTo>
                    <a:pt x="115" y="24"/>
                    <a:pt x="111" y="23"/>
                    <a:pt x="110" y="22"/>
                  </a:cubicBezTo>
                  <a:cubicBezTo>
                    <a:pt x="108" y="21"/>
                    <a:pt x="106" y="21"/>
                    <a:pt x="103" y="20"/>
                  </a:cubicBezTo>
                  <a:cubicBezTo>
                    <a:pt x="101" y="19"/>
                    <a:pt x="101" y="20"/>
                    <a:pt x="101" y="22"/>
                  </a:cubicBezTo>
                  <a:cubicBezTo>
                    <a:pt x="100" y="23"/>
                    <a:pt x="99" y="23"/>
                    <a:pt x="98" y="23"/>
                  </a:cubicBezTo>
                  <a:cubicBezTo>
                    <a:pt x="98" y="24"/>
                    <a:pt x="98" y="26"/>
                    <a:pt x="97" y="26"/>
                  </a:cubicBezTo>
                  <a:cubicBezTo>
                    <a:pt x="97" y="27"/>
                    <a:pt x="97" y="24"/>
                    <a:pt x="97" y="23"/>
                  </a:cubicBezTo>
                  <a:cubicBezTo>
                    <a:pt x="97" y="22"/>
                    <a:pt x="98" y="21"/>
                    <a:pt x="98" y="20"/>
                  </a:cubicBezTo>
                  <a:cubicBezTo>
                    <a:pt x="97" y="16"/>
                    <a:pt x="93" y="16"/>
                    <a:pt x="90" y="16"/>
                  </a:cubicBezTo>
                  <a:cubicBezTo>
                    <a:pt x="86" y="17"/>
                    <a:pt x="82" y="18"/>
                    <a:pt x="78" y="18"/>
                  </a:cubicBezTo>
                  <a:cubicBezTo>
                    <a:pt x="77" y="19"/>
                    <a:pt x="75" y="19"/>
                    <a:pt x="74" y="19"/>
                  </a:cubicBezTo>
                  <a:cubicBezTo>
                    <a:pt x="74" y="19"/>
                    <a:pt x="69" y="20"/>
                    <a:pt x="69" y="20"/>
                  </a:cubicBezTo>
                  <a:cubicBezTo>
                    <a:pt x="70" y="21"/>
                    <a:pt x="72" y="21"/>
                    <a:pt x="73" y="21"/>
                  </a:cubicBezTo>
                  <a:cubicBezTo>
                    <a:pt x="74" y="22"/>
                    <a:pt x="75" y="23"/>
                    <a:pt x="77" y="24"/>
                  </a:cubicBezTo>
                  <a:cubicBezTo>
                    <a:pt x="77" y="24"/>
                    <a:pt x="81" y="27"/>
                    <a:pt x="81" y="27"/>
                  </a:cubicBezTo>
                  <a:cubicBezTo>
                    <a:pt x="80" y="27"/>
                    <a:pt x="76" y="25"/>
                    <a:pt x="75" y="25"/>
                  </a:cubicBezTo>
                  <a:cubicBezTo>
                    <a:pt x="73" y="24"/>
                    <a:pt x="72" y="22"/>
                    <a:pt x="70" y="22"/>
                  </a:cubicBezTo>
                  <a:cubicBezTo>
                    <a:pt x="67" y="21"/>
                    <a:pt x="64" y="22"/>
                    <a:pt x="61" y="22"/>
                  </a:cubicBezTo>
                  <a:cubicBezTo>
                    <a:pt x="58" y="23"/>
                    <a:pt x="58" y="22"/>
                    <a:pt x="60" y="25"/>
                  </a:cubicBezTo>
                  <a:cubicBezTo>
                    <a:pt x="60" y="26"/>
                    <a:pt x="60" y="29"/>
                    <a:pt x="60" y="30"/>
                  </a:cubicBezTo>
                  <a:cubicBezTo>
                    <a:pt x="60" y="32"/>
                    <a:pt x="56" y="30"/>
                    <a:pt x="55" y="30"/>
                  </a:cubicBezTo>
                  <a:cubicBezTo>
                    <a:pt x="54" y="30"/>
                    <a:pt x="51" y="28"/>
                    <a:pt x="50" y="30"/>
                  </a:cubicBezTo>
                  <a:cubicBezTo>
                    <a:pt x="49" y="31"/>
                    <a:pt x="50" y="34"/>
                    <a:pt x="50" y="34"/>
                  </a:cubicBezTo>
                  <a:cubicBezTo>
                    <a:pt x="49" y="35"/>
                    <a:pt x="48" y="33"/>
                    <a:pt x="47" y="32"/>
                  </a:cubicBezTo>
                  <a:cubicBezTo>
                    <a:pt x="45" y="31"/>
                    <a:pt x="43" y="31"/>
                    <a:pt x="42" y="32"/>
                  </a:cubicBezTo>
                  <a:cubicBezTo>
                    <a:pt x="39" y="34"/>
                    <a:pt x="36" y="36"/>
                    <a:pt x="32" y="37"/>
                  </a:cubicBezTo>
                  <a:cubicBezTo>
                    <a:pt x="31" y="38"/>
                    <a:pt x="34" y="37"/>
                    <a:pt x="32" y="37"/>
                  </a:cubicBezTo>
                  <a:close/>
                </a:path>
              </a:pathLst>
            </a:custGeom>
            <a:solidFill>
              <a:srgbClr val="F2EFE6"/>
            </a:solid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2" name="Freeform 777"/>
            <p:cNvSpPr>
              <a:spLocks/>
            </p:cNvSpPr>
            <p:nvPr/>
          </p:nvSpPr>
          <p:spPr bwMode="auto">
            <a:xfrm>
              <a:off x="9136497" y="5038398"/>
              <a:ext cx="149682" cy="105124"/>
            </a:xfrm>
            <a:custGeom>
              <a:avLst/>
              <a:gdLst>
                <a:gd name="T0" fmla="*/ 16 w 16"/>
                <a:gd name="T1" fmla="*/ 6 h 11"/>
                <a:gd name="T2" fmla="*/ 11 w 16"/>
                <a:gd name="T3" fmla="*/ 3 h 11"/>
                <a:gd name="T4" fmla="*/ 5 w 16"/>
                <a:gd name="T5" fmla="*/ 1 h 11"/>
                <a:gd name="T6" fmla="*/ 1 w 16"/>
                <a:gd name="T7" fmla="*/ 1 h 11"/>
                <a:gd name="T8" fmla="*/ 3 w 16"/>
                <a:gd name="T9" fmla="*/ 3 h 11"/>
                <a:gd name="T10" fmla="*/ 1 w 16"/>
                <a:gd name="T11" fmla="*/ 7 h 11"/>
                <a:gd name="T12" fmla="*/ 5 w 16"/>
                <a:gd name="T13" fmla="*/ 7 h 11"/>
                <a:gd name="T14" fmla="*/ 5 w 16"/>
                <a:gd name="T15" fmla="*/ 9 h 11"/>
                <a:gd name="T16" fmla="*/ 16 w 16"/>
                <a:gd name="T17" fmla="*/ 6 h 11"/>
                <a:gd name="T18" fmla="*/ 16 w 16"/>
                <a:gd name="T19" fmla="*/ 6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6" h="11">
                  <a:moveTo>
                    <a:pt x="16" y="6"/>
                  </a:moveTo>
                  <a:cubicBezTo>
                    <a:pt x="15" y="5"/>
                    <a:pt x="11" y="3"/>
                    <a:pt x="11" y="3"/>
                  </a:cubicBezTo>
                  <a:cubicBezTo>
                    <a:pt x="9" y="2"/>
                    <a:pt x="7" y="1"/>
                    <a:pt x="5" y="1"/>
                  </a:cubicBezTo>
                  <a:cubicBezTo>
                    <a:pt x="4" y="1"/>
                    <a:pt x="2" y="0"/>
                    <a:pt x="1" y="1"/>
                  </a:cubicBezTo>
                  <a:cubicBezTo>
                    <a:pt x="0" y="2"/>
                    <a:pt x="3" y="3"/>
                    <a:pt x="3" y="3"/>
                  </a:cubicBezTo>
                  <a:cubicBezTo>
                    <a:pt x="2" y="3"/>
                    <a:pt x="0" y="6"/>
                    <a:pt x="1" y="7"/>
                  </a:cubicBezTo>
                  <a:cubicBezTo>
                    <a:pt x="2" y="7"/>
                    <a:pt x="4" y="6"/>
                    <a:pt x="5" y="7"/>
                  </a:cubicBezTo>
                  <a:cubicBezTo>
                    <a:pt x="7" y="8"/>
                    <a:pt x="5" y="8"/>
                    <a:pt x="5" y="9"/>
                  </a:cubicBezTo>
                  <a:cubicBezTo>
                    <a:pt x="5" y="11"/>
                    <a:pt x="16" y="8"/>
                    <a:pt x="16" y="6"/>
                  </a:cubicBezTo>
                  <a:cubicBezTo>
                    <a:pt x="15" y="5"/>
                    <a:pt x="16" y="7"/>
                    <a:pt x="16" y="6"/>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3" name="Freeform 778"/>
            <p:cNvSpPr>
              <a:spLocks/>
            </p:cNvSpPr>
            <p:nvPr/>
          </p:nvSpPr>
          <p:spPr bwMode="auto">
            <a:xfrm>
              <a:off x="9184270" y="4965129"/>
              <a:ext cx="38217" cy="19114"/>
            </a:xfrm>
            <a:custGeom>
              <a:avLst/>
              <a:gdLst>
                <a:gd name="T0" fmla="*/ 2 w 4"/>
                <a:gd name="T1" fmla="*/ 2 h 2"/>
                <a:gd name="T2" fmla="*/ 2 w 4"/>
                <a:gd name="T3" fmla="*/ 0 h 2"/>
                <a:gd name="T4" fmla="*/ 2 w 4"/>
                <a:gd name="T5" fmla="*/ 2 h 2"/>
              </a:gdLst>
              <a:ahLst/>
              <a:cxnLst>
                <a:cxn ang="0">
                  <a:pos x="T0" y="T1"/>
                </a:cxn>
                <a:cxn ang="0">
                  <a:pos x="T2" y="T3"/>
                </a:cxn>
                <a:cxn ang="0">
                  <a:pos x="T4" y="T5"/>
                </a:cxn>
              </a:cxnLst>
              <a:rect l="0" t="0" r="r" b="b"/>
              <a:pathLst>
                <a:path w="4" h="2">
                  <a:moveTo>
                    <a:pt x="2" y="2"/>
                  </a:moveTo>
                  <a:cubicBezTo>
                    <a:pt x="0" y="2"/>
                    <a:pt x="1" y="0"/>
                    <a:pt x="2" y="0"/>
                  </a:cubicBezTo>
                  <a:cubicBezTo>
                    <a:pt x="3" y="0"/>
                    <a:pt x="4" y="2"/>
                    <a:pt x="2"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4" name="Freeform 779"/>
            <p:cNvSpPr>
              <a:spLocks/>
            </p:cNvSpPr>
            <p:nvPr/>
          </p:nvSpPr>
          <p:spPr bwMode="auto">
            <a:xfrm>
              <a:off x="9212932" y="3859745"/>
              <a:ext cx="101909" cy="57338"/>
            </a:xfrm>
            <a:custGeom>
              <a:avLst/>
              <a:gdLst>
                <a:gd name="T0" fmla="*/ 9 w 11"/>
                <a:gd name="T1" fmla="*/ 4 h 6"/>
                <a:gd name="T2" fmla="*/ 9 w 11"/>
                <a:gd name="T3" fmla="*/ 5 h 6"/>
                <a:gd name="T4" fmla="*/ 3 w 11"/>
                <a:gd name="T5" fmla="*/ 4 h 6"/>
                <a:gd name="T6" fmla="*/ 2 w 11"/>
                <a:gd name="T7" fmla="*/ 1 h 6"/>
                <a:gd name="T8" fmla="*/ 9 w 11"/>
                <a:gd name="T9" fmla="*/ 4 h 6"/>
                <a:gd name="T10" fmla="*/ 9 w 11"/>
                <a:gd name="T11" fmla="*/ 4 h 6"/>
              </a:gdLst>
              <a:ahLst/>
              <a:cxnLst>
                <a:cxn ang="0">
                  <a:pos x="T0" y="T1"/>
                </a:cxn>
                <a:cxn ang="0">
                  <a:pos x="T2" y="T3"/>
                </a:cxn>
                <a:cxn ang="0">
                  <a:pos x="T4" y="T5"/>
                </a:cxn>
                <a:cxn ang="0">
                  <a:pos x="T6" y="T7"/>
                </a:cxn>
                <a:cxn ang="0">
                  <a:pos x="T8" y="T9"/>
                </a:cxn>
                <a:cxn ang="0">
                  <a:pos x="T10" y="T11"/>
                </a:cxn>
              </a:cxnLst>
              <a:rect l="0" t="0" r="r" b="b"/>
              <a:pathLst>
                <a:path w="11" h="6">
                  <a:moveTo>
                    <a:pt x="9" y="4"/>
                  </a:moveTo>
                  <a:cubicBezTo>
                    <a:pt x="11" y="5"/>
                    <a:pt x="11" y="6"/>
                    <a:pt x="9" y="5"/>
                  </a:cubicBezTo>
                  <a:cubicBezTo>
                    <a:pt x="7" y="5"/>
                    <a:pt x="4" y="4"/>
                    <a:pt x="3" y="4"/>
                  </a:cubicBezTo>
                  <a:cubicBezTo>
                    <a:pt x="2" y="3"/>
                    <a:pt x="0" y="0"/>
                    <a:pt x="2" y="1"/>
                  </a:cubicBezTo>
                  <a:cubicBezTo>
                    <a:pt x="4" y="2"/>
                    <a:pt x="7" y="3"/>
                    <a:pt x="9" y="4"/>
                  </a:cubicBezTo>
                  <a:cubicBezTo>
                    <a:pt x="11" y="5"/>
                    <a:pt x="7" y="3"/>
                    <a:pt x="9"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5" name="Freeform 780"/>
            <p:cNvSpPr>
              <a:spLocks/>
            </p:cNvSpPr>
            <p:nvPr/>
          </p:nvSpPr>
          <p:spPr bwMode="auto">
            <a:xfrm>
              <a:off x="9528218" y="3776918"/>
              <a:ext cx="76432" cy="44598"/>
            </a:xfrm>
            <a:custGeom>
              <a:avLst/>
              <a:gdLst>
                <a:gd name="T0" fmla="*/ 8 w 8"/>
                <a:gd name="T1" fmla="*/ 3 h 5"/>
                <a:gd name="T2" fmla="*/ 0 w 8"/>
                <a:gd name="T3" fmla="*/ 2 h 5"/>
                <a:gd name="T4" fmla="*/ 8 w 8"/>
                <a:gd name="T5" fmla="*/ 3 h 5"/>
              </a:gdLst>
              <a:ahLst/>
              <a:cxnLst>
                <a:cxn ang="0">
                  <a:pos x="T0" y="T1"/>
                </a:cxn>
                <a:cxn ang="0">
                  <a:pos x="T2" y="T3"/>
                </a:cxn>
                <a:cxn ang="0">
                  <a:pos x="T4" y="T5"/>
                </a:cxn>
              </a:cxnLst>
              <a:rect l="0" t="0" r="r" b="b"/>
              <a:pathLst>
                <a:path w="8" h="5">
                  <a:moveTo>
                    <a:pt x="8" y="3"/>
                  </a:moveTo>
                  <a:cubicBezTo>
                    <a:pt x="8" y="5"/>
                    <a:pt x="0" y="4"/>
                    <a:pt x="0" y="2"/>
                  </a:cubicBezTo>
                  <a:cubicBezTo>
                    <a:pt x="0" y="0"/>
                    <a:pt x="8" y="1"/>
                    <a:pt x="8"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6" name="Freeform 782"/>
            <p:cNvSpPr>
              <a:spLocks/>
            </p:cNvSpPr>
            <p:nvPr/>
          </p:nvSpPr>
          <p:spPr bwMode="auto">
            <a:xfrm>
              <a:off x="10735225" y="3897972"/>
              <a:ext cx="54142" cy="38227"/>
            </a:xfrm>
            <a:custGeom>
              <a:avLst/>
              <a:gdLst>
                <a:gd name="T0" fmla="*/ 5 w 6"/>
                <a:gd name="T1" fmla="*/ 3 h 4"/>
                <a:gd name="T2" fmla="*/ 1 w 6"/>
                <a:gd name="T3" fmla="*/ 0 h 4"/>
                <a:gd name="T4" fmla="*/ 5 w 6"/>
                <a:gd name="T5" fmla="*/ 3 h 4"/>
              </a:gdLst>
              <a:ahLst/>
              <a:cxnLst>
                <a:cxn ang="0">
                  <a:pos x="T0" y="T1"/>
                </a:cxn>
                <a:cxn ang="0">
                  <a:pos x="T2" y="T3"/>
                </a:cxn>
                <a:cxn ang="0">
                  <a:pos x="T4" y="T5"/>
                </a:cxn>
              </a:cxnLst>
              <a:rect l="0" t="0" r="r" b="b"/>
              <a:pathLst>
                <a:path w="6" h="4">
                  <a:moveTo>
                    <a:pt x="5" y="3"/>
                  </a:moveTo>
                  <a:cubicBezTo>
                    <a:pt x="4" y="4"/>
                    <a:pt x="0" y="0"/>
                    <a:pt x="1" y="0"/>
                  </a:cubicBezTo>
                  <a:cubicBezTo>
                    <a:pt x="2" y="0"/>
                    <a:pt x="6" y="2"/>
                    <a:pt x="5" y="3"/>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7" name="Freeform 783"/>
            <p:cNvSpPr>
              <a:spLocks/>
            </p:cNvSpPr>
            <p:nvPr/>
          </p:nvSpPr>
          <p:spPr bwMode="auto">
            <a:xfrm>
              <a:off x="10808475" y="3936197"/>
              <a:ext cx="47770" cy="9558"/>
            </a:xfrm>
            <a:custGeom>
              <a:avLst/>
              <a:gdLst>
                <a:gd name="T0" fmla="*/ 4 w 5"/>
                <a:gd name="T1" fmla="*/ 1 h 1"/>
                <a:gd name="T2" fmla="*/ 2 w 5"/>
                <a:gd name="T3" fmla="*/ 0 h 1"/>
                <a:gd name="T4" fmla="*/ 4 w 5"/>
                <a:gd name="T5" fmla="*/ 1 h 1"/>
              </a:gdLst>
              <a:ahLst/>
              <a:cxnLst>
                <a:cxn ang="0">
                  <a:pos x="T0" y="T1"/>
                </a:cxn>
                <a:cxn ang="0">
                  <a:pos x="T2" y="T3"/>
                </a:cxn>
                <a:cxn ang="0">
                  <a:pos x="T4" y="T5"/>
                </a:cxn>
              </a:cxnLst>
              <a:rect l="0" t="0" r="r" b="b"/>
              <a:pathLst>
                <a:path w="5" h="1">
                  <a:moveTo>
                    <a:pt x="4" y="1"/>
                  </a:moveTo>
                  <a:cubicBezTo>
                    <a:pt x="2" y="1"/>
                    <a:pt x="0" y="0"/>
                    <a:pt x="2" y="0"/>
                  </a:cubicBezTo>
                  <a:cubicBezTo>
                    <a:pt x="3" y="0"/>
                    <a:pt x="5" y="1"/>
                    <a:pt x="4"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8" name="Freeform 784"/>
            <p:cNvSpPr>
              <a:spLocks/>
            </p:cNvSpPr>
            <p:nvPr/>
          </p:nvSpPr>
          <p:spPr bwMode="auto">
            <a:xfrm>
              <a:off x="10808475" y="4468183"/>
              <a:ext cx="38217" cy="66896"/>
            </a:xfrm>
            <a:custGeom>
              <a:avLst/>
              <a:gdLst>
                <a:gd name="T0" fmla="*/ 2 w 4"/>
                <a:gd name="T1" fmla="*/ 0 h 7"/>
                <a:gd name="T2" fmla="*/ 4 w 4"/>
                <a:gd name="T3" fmla="*/ 7 h 7"/>
                <a:gd name="T4" fmla="*/ 2 w 4"/>
                <a:gd name="T5" fmla="*/ 0 h 7"/>
              </a:gdLst>
              <a:ahLst/>
              <a:cxnLst>
                <a:cxn ang="0">
                  <a:pos x="T0" y="T1"/>
                </a:cxn>
                <a:cxn ang="0">
                  <a:pos x="T2" y="T3"/>
                </a:cxn>
                <a:cxn ang="0">
                  <a:pos x="T4" y="T5"/>
                </a:cxn>
              </a:cxnLst>
              <a:rect l="0" t="0" r="r" b="b"/>
              <a:pathLst>
                <a:path w="4" h="7">
                  <a:moveTo>
                    <a:pt x="2" y="0"/>
                  </a:moveTo>
                  <a:cubicBezTo>
                    <a:pt x="0" y="0"/>
                    <a:pt x="3" y="7"/>
                    <a:pt x="4" y="7"/>
                  </a:cubicBezTo>
                  <a:cubicBezTo>
                    <a:pt x="4" y="7"/>
                    <a:pt x="3" y="0"/>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89" name="Freeform 785"/>
            <p:cNvSpPr>
              <a:spLocks/>
            </p:cNvSpPr>
            <p:nvPr/>
          </p:nvSpPr>
          <p:spPr bwMode="auto">
            <a:xfrm>
              <a:off x="10827583" y="4589232"/>
              <a:ext cx="63695" cy="38227"/>
            </a:xfrm>
            <a:custGeom>
              <a:avLst/>
              <a:gdLst>
                <a:gd name="T0" fmla="*/ 1 w 7"/>
                <a:gd name="T1" fmla="*/ 0 h 4"/>
                <a:gd name="T2" fmla="*/ 1 w 7"/>
                <a:gd name="T3" fmla="*/ 4 h 4"/>
                <a:gd name="T4" fmla="*/ 5 w 7"/>
                <a:gd name="T5" fmla="*/ 4 h 4"/>
                <a:gd name="T6" fmla="*/ 1 w 7"/>
                <a:gd name="T7" fmla="*/ 0 h 4"/>
                <a:gd name="T8" fmla="*/ 1 w 7"/>
                <a:gd name="T9" fmla="*/ 0 h 4"/>
              </a:gdLst>
              <a:ahLst/>
              <a:cxnLst>
                <a:cxn ang="0">
                  <a:pos x="T0" y="T1"/>
                </a:cxn>
                <a:cxn ang="0">
                  <a:pos x="T2" y="T3"/>
                </a:cxn>
                <a:cxn ang="0">
                  <a:pos x="T4" y="T5"/>
                </a:cxn>
                <a:cxn ang="0">
                  <a:pos x="T6" y="T7"/>
                </a:cxn>
                <a:cxn ang="0">
                  <a:pos x="T8" y="T9"/>
                </a:cxn>
              </a:cxnLst>
              <a:rect l="0" t="0" r="r" b="b"/>
              <a:pathLst>
                <a:path w="7" h="4">
                  <a:moveTo>
                    <a:pt x="1" y="0"/>
                  </a:moveTo>
                  <a:cubicBezTo>
                    <a:pt x="0" y="1"/>
                    <a:pt x="0" y="3"/>
                    <a:pt x="1" y="4"/>
                  </a:cubicBezTo>
                  <a:cubicBezTo>
                    <a:pt x="2" y="4"/>
                    <a:pt x="3" y="4"/>
                    <a:pt x="5" y="4"/>
                  </a:cubicBezTo>
                  <a:cubicBezTo>
                    <a:pt x="7" y="4"/>
                    <a:pt x="1" y="0"/>
                    <a:pt x="1" y="0"/>
                  </a:cubicBezTo>
                  <a:cubicBezTo>
                    <a:pt x="0" y="1"/>
                    <a:pt x="1" y="0"/>
                    <a:pt x="1"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0" name="Freeform 786"/>
            <p:cNvSpPr>
              <a:spLocks/>
            </p:cNvSpPr>
            <p:nvPr/>
          </p:nvSpPr>
          <p:spPr bwMode="auto">
            <a:xfrm>
              <a:off x="10566434" y="4796294"/>
              <a:ext cx="159235" cy="92380"/>
            </a:xfrm>
            <a:custGeom>
              <a:avLst/>
              <a:gdLst>
                <a:gd name="T0" fmla="*/ 0 w 17"/>
                <a:gd name="T1" fmla="*/ 4 h 10"/>
                <a:gd name="T2" fmla="*/ 10 w 17"/>
                <a:gd name="T3" fmla="*/ 2 h 10"/>
                <a:gd name="T4" fmla="*/ 8 w 17"/>
                <a:gd name="T5" fmla="*/ 4 h 10"/>
                <a:gd name="T6" fmla="*/ 12 w 17"/>
                <a:gd name="T7" fmla="*/ 7 h 10"/>
                <a:gd name="T8" fmla="*/ 9 w 17"/>
                <a:gd name="T9" fmla="*/ 7 h 10"/>
                <a:gd name="T10" fmla="*/ 11 w 17"/>
                <a:gd name="T11" fmla="*/ 10 h 10"/>
                <a:gd name="T12" fmla="*/ 8 w 17"/>
                <a:gd name="T13" fmla="*/ 9 h 10"/>
                <a:gd name="T14" fmla="*/ 0 w 17"/>
                <a:gd name="T15" fmla="*/ 4 h 10"/>
                <a:gd name="T16" fmla="*/ 0 w 17"/>
                <a:gd name="T17" fmla="*/ 4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7" h="10">
                  <a:moveTo>
                    <a:pt x="0" y="4"/>
                  </a:moveTo>
                  <a:cubicBezTo>
                    <a:pt x="1" y="0"/>
                    <a:pt x="7" y="2"/>
                    <a:pt x="10" y="2"/>
                  </a:cubicBezTo>
                  <a:cubicBezTo>
                    <a:pt x="17" y="3"/>
                    <a:pt x="8" y="4"/>
                    <a:pt x="8" y="4"/>
                  </a:cubicBezTo>
                  <a:cubicBezTo>
                    <a:pt x="8" y="6"/>
                    <a:pt x="12" y="5"/>
                    <a:pt x="12" y="7"/>
                  </a:cubicBezTo>
                  <a:cubicBezTo>
                    <a:pt x="12" y="7"/>
                    <a:pt x="10" y="6"/>
                    <a:pt x="9" y="7"/>
                  </a:cubicBezTo>
                  <a:cubicBezTo>
                    <a:pt x="9" y="7"/>
                    <a:pt x="12" y="10"/>
                    <a:pt x="11" y="10"/>
                  </a:cubicBezTo>
                  <a:cubicBezTo>
                    <a:pt x="10" y="10"/>
                    <a:pt x="9" y="9"/>
                    <a:pt x="8" y="9"/>
                  </a:cubicBezTo>
                  <a:cubicBezTo>
                    <a:pt x="6" y="8"/>
                    <a:pt x="0" y="7"/>
                    <a:pt x="0" y="4"/>
                  </a:cubicBezTo>
                  <a:cubicBezTo>
                    <a:pt x="0" y="3"/>
                    <a:pt x="0" y="7"/>
                    <a:pt x="0"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1" name="Freeform 787"/>
            <p:cNvSpPr>
              <a:spLocks/>
            </p:cNvSpPr>
            <p:nvPr/>
          </p:nvSpPr>
          <p:spPr bwMode="auto">
            <a:xfrm>
              <a:off x="10537774" y="4777183"/>
              <a:ext cx="82803" cy="28672"/>
            </a:xfrm>
            <a:custGeom>
              <a:avLst/>
              <a:gdLst>
                <a:gd name="T0" fmla="*/ 8 w 9"/>
                <a:gd name="T1" fmla="*/ 1 h 3"/>
                <a:gd name="T2" fmla="*/ 5 w 9"/>
                <a:gd name="T3" fmla="*/ 0 h 3"/>
                <a:gd name="T4" fmla="*/ 0 w 9"/>
                <a:gd name="T5" fmla="*/ 0 h 3"/>
                <a:gd name="T6" fmla="*/ 8 w 9"/>
                <a:gd name="T7" fmla="*/ 1 h 3"/>
                <a:gd name="T8" fmla="*/ 8 w 9"/>
                <a:gd name="T9" fmla="*/ 1 h 3"/>
              </a:gdLst>
              <a:ahLst/>
              <a:cxnLst>
                <a:cxn ang="0">
                  <a:pos x="T0" y="T1"/>
                </a:cxn>
                <a:cxn ang="0">
                  <a:pos x="T2" y="T3"/>
                </a:cxn>
                <a:cxn ang="0">
                  <a:pos x="T4" y="T5"/>
                </a:cxn>
                <a:cxn ang="0">
                  <a:pos x="T6" y="T7"/>
                </a:cxn>
                <a:cxn ang="0">
                  <a:pos x="T8" y="T9"/>
                </a:cxn>
              </a:cxnLst>
              <a:rect l="0" t="0" r="r" b="b"/>
              <a:pathLst>
                <a:path w="9" h="3">
                  <a:moveTo>
                    <a:pt x="8" y="1"/>
                  </a:moveTo>
                  <a:cubicBezTo>
                    <a:pt x="9" y="1"/>
                    <a:pt x="5" y="0"/>
                    <a:pt x="5" y="0"/>
                  </a:cubicBezTo>
                  <a:cubicBezTo>
                    <a:pt x="3" y="0"/>
                    <a:pt x="1" y="0"/>
                    <a:pt x="0" y="0"/>
                  </a:cubicBezTo>
                  <a:cubicBezTo>
                    <a:pt x="2" y="0"/>
                    <a:pt x="6" y="3"/>
                    <a:pt x="8" y="1"/>
                  </a:cubicBezTo>
                  <a:cubicBezTo>
                    <a:pt x="9" y="1"/>
                    <a:pt x="7" y="2"/>
                    <a:pt x="8"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2" name="Freeform 788"/>
            <p:cNvSpPr>
              <a:spLocks/>
            </p:cNvSpPr>
            <p:nvPr/>
          </p:nvSpPr>
          <p:spPr bwMode="auto">
            <a:xfrm>
              <a:off x="10407201" y="4974685"/>
              <a:ext cx="121018" cy="63711"/>
            </a:xfrm>
            <a:custGeom>
              <a:avLst/>
              <a:gdLst>
                <a:gd name="T0" fmla="*/ 12 w 13"/>
                <a:gd name="T1" fmla="*/ 4 h 7"/>
                <a:gd name="T2" fmla="*/ 12 w 13"/>
                <a:gd name="T3" fmla="*/ 1 h 7"/>
                <a:gd name="T4" fmla="*/ 7 w 13"/>
                <a:gd name="T5" fmla="*/ 2 h 7"/>
                <a:gd name="T6" fmla="*/ 3 w 13"/>
                <a:gd name="T7" fmla="*/ 3 h 7"/>
                <a:gd name="T8" fmla="*/ 0 w 13"/>
                <a:gd name="T9" fmla="*/ 5 h 7"/>
                <a:gd name="T10" fmla="*/ 12 w 13"/>
                <a:gd name="T11" fmla="*/ 4 h 7"/>
                <a:gd name="T12" fmla="*/ 12 w 13"/>
                <a:gd name="T13" fmla="*/ 4 h 7"/>
              </a:gdLst>
              <a:ahLst/>
              <a:cxnLst>
                <a:cxn ang="0">
                  <a:pos x="T0" y="T1"/>
                </a:cxn>
                <a:cxn ang="0">
                  <a:pos x="T2" y="T3"/>
                </a:cxn>
                <a:cxn ang="0">
                  <a:pos x="T4" y="T5"/>
                </a:cxn>
                <a:cxn ang="0">
                  <a:pos x="T6" y="T7"/>
                </a:cxn>
                <a:cxn ang="0">
                  <a:pos x="T8" y="T9"/>
                </a:cxn>
                <a:cxn ang="0">
                  <a:pos x="T10" y="T11"/>
                </a:cxn>
                <a:cxn ang="0">
                  <a:pos x="T12" y="T13"/>
                </a:cxn>
              </a:cxnLst>
              <a:rect l="0" t="0" r="r" b="b"/>
              <a:pathLst>
                <a:path w="13" h="7">
                  <a:moveTo>
                    <a:pt x="12" y="4"/>
                  </a:moveTo>
                  <a:cubicBezTo>
                    <a:pt x="13" y="3"/>
                    <a:pt x="13" y="2"/>
                    <a:pt x="12" y="1"/>
                  </a:cubicBezTo>
                  <a:cubicBezTo>
                    <a:pt x="11" y="0"/>
                    <a:pt x="8" y="1"/>
                    <a:pt x="7" y="2"/>
                  </a:cubicBezTo>
                  <a:cubicBezTo>
                    <a:pt x="6" y="2"/>
                    <a:pt x="4" y="2"/>
                    <a:pt x="3" y="3"/>
                  </a:cubicBezTo>
                  <a:cubicBezTo>
                    <a:pt x="3" y="3"/>
                    <a:pt x="0" y="5"/>
                    <a:pt x="0" y="5"/>
                  </a:cubicBezTo>
                  <a:cubicBezTo>
                    <a:pt x="3" y="7"/>
                    <a:pt x="10" y="6"/>
                    <a:pt x="12" y="4"/>
                  </a:cubicBezTo>
                  <a:cubicBezTo>
                    <a:pt x="13" y="3"/>
                    <a:pt x="9" y="6"/>
                    <a:pt x="12" y="4"/>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3" name="Freeform 789"/>
            <p:cNvSpPr>
              <a:spLocks/>
            </p:cNvSpPr>
            <p:nvPr/>
          </p:nvSpPr>
          <p:spPr bwMode="auto">
            <a:xfrm>
              <a:off x="9305288" y="5067067"/>
              <a:ext cx="38217" cy="57338"/>
            </a:xfrm>
            <a:custGeom>
              <a:avLst/>
              <a:gdLst>
                <a:gd name="T0" fmla="*/ 3 w 4"/>
                <a:gd name="T1" fmla="*/ 2 h 6"/>
                <a:gd name="T2" fmla="*/ 1 w 4"/>
                <a:gd name="T3" fmla="*/ 3 h 6"/>
                <a:gd name="T4" fmla="*/ 3 w 4"/>
                <a:gd name="T5" fmla="*/ 2 h 6"/>
                <a:gd name="T6" fmla="*/ 3 w 4"/>
                <a:gd name="T7" fmla="*/ 2 h 6"/>
              </a:gdLst>
              <a:ahLst/>
              <a:cxnLst>
                <a:cxn ang="0">
                  <a:pos x="T0" y="T1"/>
                </a:cxn>
                <a:cxn ang="0">
                  <a:pos x="T2" y="T3"/>
                </a:cxn>
                <a:cxn ang="0">
                  <a:pos x="T4" y="T5"/>
                </a:cxn>
                <a:cxn ang="0">
                  <a:pos x="T6" y="T7"/>
                </a:cxn>
              </a:cxnLst>
              <a:rect l="0" t="0" r="r" b="b"/>
              <a:pathLst>
                <a:path w="4" h="6">
                  <a:moveTo>
                    <a:pt x="3" y="2"/>
                  </a:moveTo>
                  <a:cubicBezTo>
                    <a:pt x="2" y="0"/>
                    <a:pt x="1" y="1"/>
                    <a:pt x="1" y="3"/>
                  </a:cubicBezTo>
                  <a:cubicBezTo>
                    <a:pt x="0" y="6"/>
                    <a:pt x="4" y="4"/>
                    <a:pt x="3" y="2"/>
                  </a:cubicBezTo>
                  <a:cubicBezTo>
                    <a:pt x="3" y="2"/>
                    <a:pt x="4" y="3"/>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4" name="Freeform 790"/>
            <p:cNvSpPr>
              <a:spLocks/>
            </p:cNvSpPr>
            <p:nvPr/>
          </p:nvSpPr>
          <p:spPr bwMode="auto">
            <a:xfrm>
              <a:off x="9222485" y="4946016"/>
              <a:ext cx="35033" cy="38227"/>
            </a:xfrm>
            <a:custGeom>
              <a:avLst/>
              <a:gdLst>
                <a:gd name="T0" fmla="*/ 4 w 4"/>
                <a:gd name="T1" fmla="*/ 2 h 4"/>
                <a:gd name="T2" fmla="*/ 1 w 4"/>
                <a:gd name="T3" fmla="*/ 1 h 4"/>
                <a:gd name="T4" fmla="*/ 4 w 4"/>
                <a:gd name="T5" fmla="*/ 2 h 4"/>
                <a:gd name="T6" fmla="*/ 4 w 4"/>
                <a:gd name="T7" fmla="*/ 2 h 4"/>
              </a:gdLst>
              <a:ahLst/>
              <a:cxnLst>
                <a:cxn ang="0">
                  <a:pos x="T0" y="T1"/>
                </a:cxn>
                <a:cxn ang="0">
                  <a:pos x="T2" y="T3"/>
                </a:cxn>
                <a:cxn ang="0">
                  <a:pos x="T4" y="T5"/>
                </a:cxn>
                <a:cxn ang="0">
                  <a:pos x="T6" y="T7"/>
                </a:cxn>
              </a:cxnLst>
              <a:rect l="0" t="0" r="r" b="b"/>
              <a:pathLst>
                <a:path w="4" h="4">
                  <a:moveTo>
                    <a:pt x="4" y="2"/>
                  </a:moveTo>
                  <a:cubicBezTo>
                    <a:pt x="3" y="2"/>
                    <a:pt x="1" y="0"/>
                    <a:pt x="1" y="1"/>
                  </a:cubicBezTo>
                  <a:cubicBezTo>
                    <a:pt x="0" y="4"/>
                    <a:pt x="4" y="2"/>
                    <a:pt x="4" y="2"/>
                  </a:cubicBezTo>
                  <a:cubicBezTo>
                    <a:pt x="3" y="2"/>
                    <a:pt x="4" y="2"/>
                    <a:pt x="4"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5" name="Freeform 791"/>
            <p:cNvSpPr>
              <a:spLocks/>
            </p:cNvSpPr>
            <p:nvPr/>
          </p:nvSpPr>
          <p:spPr bwMode="auto">
            <a:xfrm>
              <a:off x="10865798" y="4347133"/>
              <a:ext cx="19109" cy="19114"/>
            </a:xfrm>
            <a:custGeom>
              <a:avLst/>
              <a:gdLst>
                <a:gd name="T0" fmla="*/ 2 w 2"/>
                <a:gd name="T1" fmla="*/ 1 h 2"/>
                <a:gd name="T2" fmla="*/ 0 w 2"/>
                <a:gd name="T3" fmla="*/ 2 h 2"/>
                <a:gd name="T4" fmla="*/ 2 w 2"/>
                <a:gd name="T5" fmla="*/ 1 h 2"/>
              </a:gdLst>
              <a:ahLst/>
              <a:cxnLst>
                <a:cxn ang="0">
                  <a:pos x="T0" y="T1"/>
                </a:cxn>
                <a:cxn ang="0">
                  <a:pos x="T2" y="T3"/>
                </a:cxn>
                <a:cxn ang="0">
                  <a:pos x="T4" y="T5"/>
                </a:cxn>
              </a:cxnLst>
              <a:rect l="0" t="0" r="r" b="b"/>
              <a:pathLst>
                <a:path w="2" h="2">
                  <a:moveTo>
                    <a:pt x="2" y="1"/>
                  </a:moveTo>
                  <a:cubicBezTo>
                    <a:pt x="2" y="0"/>
                    <a:pt x="0" y="1"/>
                    <a:pt x="0" y="2"/>
                  </a:cubicBezTo>
                  <a:cubicBezTo>
                    <a:pt x="1" y="2"/>
                    <a:pt x="2" y="2"/>
                    <a:pt x="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6" name="Freeform 792"/>
            <p:cNvSpPr>
              <a:spLocks/>
            </p:cNvSpPr>
            <p:nvPr/>
          </p:nvSpPr>
          <p:spPr bwMode="auto">
            <a:xfrm>
              <a:off x="10789366" y="4245195"/>
              <a:ext cx="28664" cy="15928"/>
            </a:xfrm>
            <a:custGeom>
              <a:avLst/>
              <a:gdLst>
                <a:gd name="T0" fmla="*/ 2 w 3"/>
                <a:gd name="T1" fmla="*/ 0 h 2"/>
                <a:gd name="T2" fmla="*/ 1 w 3"/>
                <a:gd name="T3" fmla="*/ 1 h 2"/>
                <a:gd name="T4" fmla="*/ 2 w 3"/>
                <a:gd name="T5" fmla="*/ 0 h 2"/>
              </a:gdLst>
              <a:ahLst/>
              <a:cxnLst>
                <a:cxn ang="0">
                  <a:pos x="T0" y="T1"/>
                </a:cxn>
                <a:cxn ang="0">
                  <a:pos x="T2" y="T3"/>
                </a:cxn>
                <a:cxn ang="0">
                  <a:pos x="T4" y="T5"/>
                </a:cxn>
              </a:cxnLst>
              <a:rect l="0" t="0" r="r" b="b"/>
              <a:pathLst>
                <a:path w="3" h="2">
                  <a:moveTo>
                    <a:pt x="2" y="0"/>
                  </a:moveTo>
                  <a:cubicBezTo>
                    <a:pt x="1" y="0"/>
                    <a:pt x="0" y="1"/>
                    <a:pt x="1" y="1"/>
                  </a:cubicBezTo>
                  <a:cubicBezTo>
                    <a:pt x="2" y="2"/>
                    <a:pt x="3" y="1"/>
                    <a:pt x="2"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7" name="Freeform 793"/>
            <p:cNvSpPr>
              <a:spLocks/>
            </p:cNvSpPr>
            <p:nvPr/>
          </p:nvSpPr>
          <p:spPr bwMode="auto">
            <a:xfrm>
              <a:off x="10865798" y="4206968"/>
              <a:ext cx="25477" cy="28672"/>
            </a:xfrm>
            <a:custGeom>
              <a:avLst/>
              <a:gdLst>
                <a:gd name="T0" fmla="*/ 2 w 3"/>
                <a:gd name="T1" fmla="*/ 1 h 3"/>
                <a:gd name="T2" fmla="*/ 1 w 3"/>
                <a:gd name="T3" fmla="*/ 2 h 3"/>
                <a:gd name="T4" fmla="*/ 2 w 3"/>
                <a:gd name="T5" fmla="*/ 1 h 3"/>
              </a:gdLst>
              <a:ahLst/>
              <a:cxnLst>
                <a:cxn ang="0">
                  <a:pos x="T0" y="T1"/>
                </a:cxn>
                <a:cxn ang="0">
                  <a:pos x="T2" y="T3"/>
                </a:cxn>
                <a:cxn ang="0">
                  <a:pos x="T4" y="T5"/>
                </a:cxn>
              </a:cxnLst>
              <a:rect l="0" t="0" r="r" b="b"/>
              <a:pathLst>
                <a:path w="3" h="3">
                  <a:moveTo>
                    <a:pt x="2" y="1"/>
                  </a:moveTo>
                  <a:cubicBezTo>
                    <a:pt x="2" y="0"/>
                    <a:pt x="0" y="1"/>
                    <a:pt x="1" y="2"/>
                  </a:cubicBezTo>
                  <a:cubicBezTo>
                    <a:pt x="1" y="3"/>
                    <a:pt x="3" y="1"/>
                    <a:pt x="2"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8" name="Freeform 794"/>
            <p:cNvSpPr>
              <a:spLocks/>
            </p:cNvSpPr>
            <p:nvPr/>
          </p:nvSpPr>
          <p:spPr bwMode="auto">
            <a:xfrm>
              <a:off x="8314841" y="4394916"/>
              <a:ext cx="47770" cy="6370"/>
            </a:xfrm>
            <a:custGeom>
              <a:avLst/>
              <a:gdLst>
                <a:gd name="T0" fmla="*/ 5 w 5"/>
                <a:gd name="T1" fmla="*/ 1 h 1"/>
                <a:gd name="T2" fmla="*/ 1 w 5"/>
                <a:gd name="T3" fmla="*/ 0 h 1"/>
                <a:gd name="T4" fmla="*/ 5 w 5"/>
                <a:gd name="T5" fmla="*/ 1 h 1"/>
              </a:gdLst>
              <a:ahLst/>
              <a:cxnLst>
                <a:cxn ang="0">
                  <a:pos x="T0" y="T1"/>
                </a:cxn>
                <a:cxn ang="0">
                  <a:pos x="T2" y="T3"/>
                </a:cxn>
                <a:cxn ang="0">
                  <a:pos x="T4" y="T5"/>
                </a:cxn>
              </a:cxnLst>
              <a:rect l="0" t="0" r="r" b="b"/>
              <a:pathLst>
                <a:path w="5" h="1">
                  <a:moveTo>
                    <a:pt x="5" y="1"/>
                  </a:moveTo>
                  <a:cubicBezTo>
                    <a:pt x="4" y="0"/>
                    <a:pt x="0" y="0"/>
                    <a:pt x="1" y="0"/>
                  </a:cubicBezTo>
                  <a:cubicBezTo>
                    <a:pt x="2" y="1"/>
                    <a:pt x="5" y="1"/>
                    <a:pt x="5" y="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399" name="Freeform 795"/>
            <p:cNvSpPr>
              <a:spLocks/>
            </p:cNvSpPr>
            <p:nvPr/>
          </p:nvSpPr>
          <p:spPr bwMode="auto">
            <a:xfrm>
              <a:off x="8372164" y="4394916"/>
              <a:ext cx="57323" cy="0"/>
            </a:xfrm>
            <a:custGeom>
              <a:avLst/>
              <a:gdLst>
                <a:gd name="T0" fmla="*/ 5 w 6"/>
                <a:gd name="T1" fmla="*/ 1 w 6"/>
                <a:gd name="T2" fmla="*/ 5 w 6"/>
              </a:gdLst>
              <a:ahLst/>
              <a:cxnLst>
                <a:cxn ang="0">
                  <a:pos x="T0" y="0"/>
                </a:cxn>
                <a:cxn ang="0">
                  <a:pos x="T1" y="0"/>
                </a:cxn>
                <a:cxn ang="0">
                  <a:pos x="T2" y="0"/>
                </a:cxn>
              </a:cxnLst>
              <a:rect l="0" t="0" r="r" b="b"/>
              <a:pathLst>
                <a:path w="6">
                  <a:moveTo>
                    <a:pt x="5" y="0"/>
                  </a:moveTo>
                  <a:cubicBezTo>
                    <a:pt x="4" y="0"/>
                    <a:pt x="0" y="0"/>
                    <a:pt x="1" y="0"/>
                  </a:cubicBezTo>
                  <a:cubicBezTo>
                    <a:pt x="2" y="0"/>
                    <a:pt x="6" y="0"/>
                    <a:pt x="5" y="0"/>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00" name="Freeform 796"/>
            <p:cNvSpPr>
              <a:spLocks/>
            </p:cNvSpPr>
            <p:nvPr/>
          </p:nvSpPr>
          <p:spPr bwMode="auto">
            <a:xfrm>
              <a:off x="9445417" y="3802407"/>
              <a:ext cx="38217" cy="19114"/>
            </a:xfrm>
            <a:custGeom>
              <a:avLst/>
              <a:gdLst>
                <a:gd name="T0" fmla="*/ 3 w 4"/>
                <a:gd name="T1" fmla="*/ 2 h 2"/>
                <a:gd name="T2" fmla="*/ 2 w 4"/>
                <a:gd name="T3" fmla="*/ 0 h 2"/>
                <a:gd name="T4" fmla="*/ 3 w 4"/>
                <a:gd name="T5" fmla="*/ 2 h 2"/>
              </a:gdLst>
              <a:ahLst/>
              <a:cxnLst>
                <a:cxn ang="0">
                  <a:pos x="T0" y="T1"/>
                </a:cxn>
                <a:cxn ang="0">
                  <a:pos x="T2" y="T3"/>
                </a:cxn>
                <a:cxn ang="0">
                  <a:pos x="T4" y="T5"/>
                </a:cxn>
              </a:cxnLst>
              <a:rect l="0" t="0" r="r" b="b"/>
              <a:pathLst>
                <a:path w="4" h="2">
                  <a:moveTo>
                    <a:pt x="3" y="2"/>
                  </a:moveTo>
                  <a:cubicBezTo>
                    <a:pt x="1" y="2"/>
                    <a:pt x="0" y="0"/>
                    <a:pt x="2" y="0"/>
                  </a:cubicBezTo>
                  <a:cubicBezTo>
                    <a:pt x="3" y="0"/>
                    <a:pt x="4" y="2"/>
                    <a:pt x="3" y="2"/>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sp>
          <p:nvSpPr>
            <p:cNvPr id="401" name="Freeform 797"/>
            <p:cNvSpPr>
              <a:spLocks/>
            </p:cNvSpPr>
            <p:nvPr/>
          </p:nvSpPr>
          <p:spPr bwMode="auto">
            <a:xfrm>
              <a:off x="5467694" y="6086410"/>
              <a:ext cx="85988" cy="111494"/>
            </a:xfrm>
            <a:custGeom>
              <a:avLst/>
              <a:gdLst>
                <a:gd name="T0" fmla="*/ 9 w 9"/>
                <a:gd name="T1" fmla="*/ 11 h 12"/>
                <a:gd name="T2" fmla="*/ 5 w 9"/>
                <a:gd name="T3" fmla="*/ 2 h 12"/>
                <a:gd name="T4" fmla="*/ 2 w 9"/>
                <a:gd name="T5" fmla="*/ 2 h 12"/>
                <a:gd name="T6" fmla="*/ 0 w 9"/>
                <a:gd name="T7" fmla="*/ 3 h 12"/>
                <a:gd name="T8" fmla="*/ 3 w 9"/>
                <a:gd name="T9" fmla="*/ 5 h 12"/>
                <a:gd name="T10" fmla="*/ 3 w 9"/>
                <a:gd name="T11" fmla="*/ 7 h 12"/>
                <a:gd name="T12" fmla="*/ 4 w 9"/>
                <a:gd name="T13" fmla="*/ 7 h 12"/>
                <a:gd name="T14" fmla="*/ 3 w 9"/>
                <a:gd name="T15" fmla="*/ 8 h 12"/>
                <a:gd name="T16" fmla="*/ 6 w 9"/>
                <a:gd name="T17" fmla="*/ 11 h 12"/>
                <a:gd name="T18" fmla="*/ 6 w 9"/>
                <a:gd name="T19" fmla="*/ 9 h 12"/>
                <a:gd name="T20" fmla="*/ 9 w 9"/>
                <a:gd name="T21" fmla="*/ 11 h 12"/>
                <a:gd name="T22" fmla="*/ 9 w 9"/>
                <a:gd name="T23" fmla="*/ 11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9" h="12">
                  <a:moveTo>
                    <a:pt x="9" y="11"/>
                  </a:moveTo>
                  <a:cubicBezTo>
                    <a:pt x="8" y="8"/>
                    <a:pt x="7" y="4"/>
                    <a:pt x="5" y="2"/>
                  </a:cubicBezTo>
                  <a:cubicBezTo>
                    <a:pt x="4" y="1"/>
                    <a:pt x="3" y="0"/>
                    <a:pt x="2" y="2"/>
                  </a:cubicBezTo>
                  <a:cubicBezTo>
                    <a:pt x="2" y="2"/>
                    <a:pt x="0" y="2"/>
                    <a:pt x="0" y="3"/>
                  </a:cubicBezTo>
                  <a:cubicBezTo>
                    <a:pt x="1" y="4"/>
                    <a:pt x="3" y="3"/>
                    <a:pt x="3" y="5"/>
                  </a:cubicBezTo>
                  <a:cubicBezTo>
                    <a:pt x="3" y="6"/>
                    <a:pt x="3" y="6"/>
                    <a:pt x="3" y="7"/>
                  </a:cubicBezTo>
                  <a:cubicBezTo>
                    <a:pt x="3" y="8"/>
                    <a:pt x="4" y="7"/>
                    <a:pt x="4" y="7"/>
                  </a:cubicBezTo>
                  <a:cubicBezTo>
                    <a:pt x="5" y="8"/>
                    <a:pt x="3" y="8"/>
                    <a:pt x="3" y="8"/>
                  </a:cubicBezTo>
                  <a:cubicBezTo>
                    <a:pt x="3" y="9"/>
                    <a:pt x="5" y="11"/>
                    <a:pt x="6" y="11"/>
                  </a:cubicBezTo>
                  <a:cubicBezTo>
                    <a:pt x="6" y="11"/>
                    <a:pt x="2" y="7"/>
                    <a:pt x="6" y="9"/>
                  </a:cubicBezTo>
                  <a:cubicBezTo>
                    <a:pt x="7" y="9"/>
                    <a:pt x="9" y="12"/>
                    <a:pt x="9" y="11"/>
                  </a:cubicBezTo>
                  <a:cubicBezTo>
                    <a:pt x="8" y="10"/>
                    <a:pt x="9" y="12"/>
                    <a:pt x="9" y="11"/>
                  </a:cubicBezTo>
                  <a:close/>
                </a:path>
              </a:pathLst>
            </a:custGeom>
            <a:grpFill/>
            <a:ln w="3175" cap="flat">
              <a:solidFill>
                <a:schemeClr val="bg1"/>
              </a:solidFill>
              <a:prstDash val="solid"/>
              <a:round/>
              <a:headEnd/>
              <a:tailEnd/>
            </a:ln>
          </p:spPr>
          <p:txBody>
            <a:bodyPr vert="horz" wrap="square" lIns="45720" tIns="22860" rIns="45720" bIns="22860" numCol="1" anchor="t" anchorCtr="0" compatLnSpc="1">
              <a:prstTxWarp prst="textNoShape">
                <a:avLst/>
              </a:prstTxWarp>
            </a:bodyPr>
            <a:lstStyle/>
            <a:p>
              <a:endParaRPr lang="id-ID" sz="900">
                <a:latin typeface="Source Sans Pro Light" charset="0"/>
              </a:endParaRPr>
            </a:p>
          </p:txBody>
        </p:sp>
      </p:grpSp>
      <p:sp>
        <p:nvSpPr>
          <p:cNvPr id="407" name="Subtitle 2"/>
          <p:cNvSpPr txBox="1">
            <a:spLocks/>
          </p:cNvSpPr>
          <p:nvPr/>
        </p:nvSpPr>
        <p:spPr>
          <a:xfrm>
            <a:off x="2945051" y="448484"/>
            <a:ext cx="6327297" cy="508832"/>
          </a:xfrm>
          <a:prstGeom prst="rect">
            <a:avLst/>
          </a:prstGeom>
          <a:noFill/>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r>
              <a:rPr lang="en-US" sz="4800" dirty="0">
                <a:solidFill>
                  <a:schemeClr val="tx1">
                    <a:lumMod val="75000"/>
                    <a:lumOff val="25000"/>
                  </a:schemeClr>
                </a:solidFill>
                <a:latin typeface="NewYork" panose="02000503000000020004" pitchFamily="50" charset="0"/>
                <a:ea typeface="Vollkorn" panose="00000500000000000000" pitchFamily="2" charset="0"/>
                <a:cs typeface="Open Sans" panose="020B0606030504020204" pitchFamily="34" charset="0"/>
              </a:rPr>
              <a:t>G</a:t>
            </a:r>
            <a:r>
              <a:rPr lang="id-ID" sz="4800" dirty="0" smtClean="0">
                <a:solidFill>
                  <a:schemeClr val="tx1">
                    <a:lumMod val="75000"/>
                    <a:lumOff val="25000"/>
                  </a:schemeClr>
                </a:solidFill>
                <a:latin typeface="NewYork" panose="02000503000000020004" pitchFamily="50" charset="0"/>
                <a:ea typeface="Vollkorn" panose="00000500000000000000" pitchFamily="2" charset="0"/>
                <a:cs typeface="Open Sans" panose="020B0606030504020204" pitchFamily="34" charset="0"/>
              </a:rPr>
              <a:t>lobal </a:t>
            </a:r>
            <a:r>
              <a:rPr lang="en-US" sz="4800" dirty="0">
                <a:solidFill>
                  <a:schemeClr val="tx1">
                    <a:lumMod val="75000"/>
                    <a:lumOff val="25000"/>
                  </a:schemeClr>
                </a:solidFill>
                <a:latin typeface="NewYork" panose="02000503000000020004" pitchFamily="50" charset="0"/>
                <a:ea typeface="Vollkorn" panose="00000500000000000000" pitchFamily="2" charset="0"/>
                <a:cs typeface="Open Sans" panose="020B0606030504020204" pitchFamily="34" charset="0"/>
              </a:rPr>
              <a:t>M</a:t>
            </a:r>
            <a:r>
              <a:rPr lang="id-ID" sz="4800" dirty="0" smtClean="0">
                <a:solidFill>
                  <a:schemeClr val="tx1">
                    <a:lumMod val="75000"/>
                    <a:lumOff val="25000"/>
                  </a:schemeClr>
                </a:solidFill>
                <a:latin typeface="NewYork" panose="02000503000000020004" pitchFamily="50" charset="0"/>
                <a:ea typeface="Vollkorn" panose="00000500000000000000" pitchFamily="2" charset="0"/>
                <a:cs typeface="Open Sans" panose="020B0606030504020204" pitchFamily="34" charset="0"/>
              </a:rPr>
              <a:t>ap</a:t>
            </a:r>
          </a:p>
        </p:txBody>
      </p:sp>
    </p:spTree>
    <p:extLst>
      <p:ext uri="{BB962C8B-B14F-4D97-AF65-F5344CB8AC3E}">
        <p14:creationId xmlns:p14="http://schemas.microsoft.com/office/powerpoint/2010/main" val="2729961244"/>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rgbClr val="DCC7B6"/>
        </a:solidFill>
        <a:effectLst/>
      </p:bgPr>
    </p:bg>
    <p:spTree>
      <p:nvGrpSpPr>
        <p:cNvPr id="1" name="Shape 4746"/>
        <p:cNvGrpSpPr/>
        <p:nvPr/>
      </p:nvGrpSpPr>
      <p:grpSpPr>
        <a:xfrm>
          <a:off x="0" y="0"/>
          <a:ext cx="0" cy="0"/>
          <a:chOff x="0" y="0"/>
          <a:chExt cx="0" cy="0"/>
        </a:xfrm>
      </p:grpSpPr>
      <p:sp>
        <p:nvSpPr>
          <p:cNvPr id="4747" name="Shape 4747"/>
          <p:cNvSpPr/>
          <p:nvPr/>
        </p:nvSpPr>
        <p:spPr>
          <a:xfrm>
            <a:off x="10623479" y="3815654"/>
            <a:ext cx="298373" cy="93133"/>
          </a:xfrm>
          <a:custGeom>
            <a:avLst/>
            <a:gdLst/>
            <a:ahLst/>
            <a:cxnLst/>
            <a:rect l="0" t="0" r="0" b="0"/>
            <a:pathLst>
              <a:path w="120000" h="120000" extrusionOk="0">
                <a:moveTo>
                  <a:pt x="118459" y="26250"/>
                </a:moveTo>
                <a:lnTo>
                  <a:pt x="118459" y="26250"/>
                </a:lnTo>
                <a:cubicBezTo>
                  <a:pt x="115762" y="26250"/>
                  <a:pt x="113065" y="52500"/>
                  <a:pt x="104783" y="52500"/>
                </a:cubicBezTo>
                <a:cubicBezTo>
                  <a:pt x="95345" y="52500"/>
                  <a:pt x="91107" y="0"/>
                  <a:pt x="76276" y="0"/>
                </a:cubicBezTo>
                <a:cubicBezTo>
                  <a:pt x="65296" y="0"/>
                  <a:pt x="61252" y="30625"/>
                  <a:pt x="59903" y="30625"/>
                </a:cubicBezTo>
                <a:cubicBezTo>
                  <a:pt x="59903" y="30625"/>
                  <a:pt x="55858" y="0"/>
                  <a:pt x="43531" y="0"/>
                </a:cubicBezTo>
                <a:cubicBezTo>
                  <a:pt x="28507" y="0"/>
                  <a:pt x="24462" y="52500"/>
                  <a:pt x="15024" y="52500"/>
                </a:cubicBezTo>
                <a:cubicBezTo>
                  <a:pt x="8089" y="52500"/>
                  <a:pt x="4044" y="26250"/>
                  <a:pt x="2696" y="26250"/>
                </a:cubicBezTo>
                <a:cubicBezTo>
                  <a:pt x="0" y="30625"/>
                  <a:pt x="6741" y="119375"/>
                  <a:pt x="32552" y="119375"/>
                </a:cubicBezTo>
                <a:cubicBezTo>
                  <a:pt x="48924" y="119375"/>
                  <a:pt x="58555" y="75000"/>
                  <a:pt x="59903" y="75000"/>
                </a:cubicBezTo>
                <a:cubicBezTo>
                  <a:pt x="61252" y="75000"/>
                  <a:pt x="72231" y="119375"/>
                  <a:pt x="88410" y="119375"/>
                </a:cubicBezTo>
                <a:cubicBezTo>
                  <a:pt x="114414" y="119375"/>
                  <a:pt x="119807" y="30625"/>
                  <a:pt x="118459" y="26250"/>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49" name="Shape 4749"/>
          <p:cNvSpPr/>
          <p:nvPr/>
        </p:nvSpPr>
        <p:spPr>
          <a:xfrm>
            <a:off x="10599142" y="5380683"/>
            <a:ext cx="289909" cy="173567"/>
          </a:xfrm>
          <a:custGeom>
            <a:avLst/>
            <a:gdLst/>
            <a:ahLst/>
            <a:cxnLst/>
            <a:rect l="0" t="0" r="0" b="0"/>
            <a:pathLst>
              <a:path w="120000" h="120000" extrusionOk="0">
                <a:moveTo>
                  <a:pt x="114019" y="68144"/>
                </a:moveTo>
                <a:lnTo>
                  <a:pt x="114019" y="68144"/>
                </a:lnTo>
                <a:cubicBezTo>
                  <a:pt x="5581" y="68144"/>
                  <a:pt x="5581" y="68144"/>
                  <a:pt x="5581" y="68144"/>
                </a:cubicBezTo>
                <a:cubicBezTo>
                  <a:pt x="2790" y="68144"/>
                  <a:pt x="0" y="65817"/>
                  <a:pt x="0" y="58504"/>
                </a:cubicBezTo>
                <a:cubicBezTo>
                  <a:pt x="0" y="53850"/>
                  <a:pt x="2790" y="49196"/>
                  <a:pt x="5581" y="49196"/>
                </a:cubicBezTo>
                <a:cubicBezTo>
                  <a:pt x="114019" y="49196"/>
                  <a:pt x="114019" y="49196"/>
                  <a:pt x="114019" y="49196"/>
                </a:cubicBezTo>
                <a:cubicBezTo>
                  <a:pt x="118405" y="49196"/>
                  <a:pt x="119800" y="53850"/>
                  <a:pt x="119800" y="58504"/>
                </a:cubicBezTo>
                <a:cubicBezTo>
                  <a:pt x="119800" y="65817"/>
                  <a:pt x="118405" y="68144"/>
                  <a:pt x="114019" y="68144"/>
                </a:cubicBezTo>
                <a:close/>
                <a:moveTo>
                  <a:pt x="114019" y="18614"/>
                </a:moveTo>
                <a:lnTo>
                  <a:pt x="114019" y="18614"/>
                </a:lnTo>
                <a:cubicBezTo>
                  <a:pt x="5581" y="18614"/>
                  <a:pt x="5581" y="18614"/>
                  <a:pt x="5581" y="18614"/>
                </a:cubicBezTo>
                <a:cubicBezTo>
                  <a:pt x="2790" y="18614"/>
                  <a:pt x="0" y="13961"/>
                  <a:pt x="0" y="9307"/>
                </a:cubicBezTo>
                <a:cubicBezTo>
                  <a:pt x="0" y="4653"/>
                  <a:pt x="2790" y="0"/>
                  <a:pt x="5581" y="0"/>
                </a:cubicBezTo>
                <a:cubicBezTo>
                  <a:pt x="114019" y="0"/>
                  <a:pt x="114019" y="0"/>
                  <a:pt x="114019" y="0"/>
                </a:cubicBezTo>
                <a:cubicBezTo>
                  <a:pt x="118405" y="0"/>
                  <a:pt x="119800" y="4653"/>
                  <a:pt x="119800" y="9307"/>
                </a:cubicBezTo>
                <a:cubicBezTo>
                  <a:pt x="119800" y="13961"/>
                  <a:pt x="118405" y="18614"/>
                  <a:pt x="114019" y="18614"/>
                </a:cubicBezTo>
                <a:close/>
                <a:moveTo>
                  <a:pt x="5581" y="101052"/>
                </a:moveTo>
                <a:lnTo>
                  <a:pt x="5581" y="101052"/>
                </a:lnTo>
                <a:cubicBezTo>
                  <a:pt x="114019" y="101052"/>
                  <a:pt x="114019" y="101052"/>
                  <a:pt x="114019" y="101052"/>
                </a:cubicBezTo>
                <a:cubicBezTo>
                  <a:pt x="118405" y="101052"/>
                  <a:pt x="119800" y="103379"/>
                  <a:pt x="119800" y="110360"/>
                </a:cubicBezTo>
                <a:cubicBezTo>
                  <a:pt x="119800" y="115013"/>
                  <a:pt x="118405" y="119667"/>
                  <a:pt x="114019" y="119667"/>
                </a:cubicBezTo>
                <a:cubicBezTo>
                  <a:pt x="5581" y="119667"/>
                  <a:pt x="5581" y="119667"/>
                  <a:pt x="5581" y="119667"/>
                </a:cubicBezTo>
                <a:cubicBezTo>
                  <a:pt x="2790" y="119667"/>
                  <a:pt x="0" y="115013"/>
                  <a:pt x="0" y="110360"/>
                </a:cubicBezTo>
                <a:cubicBezTo>
                  <a:pt x="0" y="103379"/>
                  <a:pt x="2790" y="101052"/>
                  <a:pt x="5581" y="10105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50" name="Shape 4750"/>
          <p:cNvSpPr/>
          <p:nvPr/>
        </p:nvSpPr>
        <p:spPr>
          <a:xfrm>
            <a:off x="10675465" y="4992348"/>
            <a:ext cx="228541" cy="55033"/>
          </a:xfrm>
          <a:custGeom>
            <a:avLst/>
            <a:gdLst/>
            <a:ahLst/>
            <a:cxnLst/>
            <a:rect l="0" t="0" r="0" b="0"/>
            <a:pathLst>
              <a:path w="120000" h="120000" extrusionOk="0">
                <a:moveTo>
                  <a:pt x="105347" y="118947"/>
                </a:moveTo>
                <a:lnTo>
                  <a:pt x="105347" y="118947"/>
                </a:lnTo>
                <a:cubicBezTo>
                  <a:pt x="96505" y="118947"/>
                  <a:pt x="91200" y="96842"/>
                  <a:pt x="91200" y="58947"/>
                </a:cubicBezTo>
                <a:cubicBezTo>
                  <a:pt x="91200" y="29473"/>
                  <a:pt x="96505" y="0"/>
                  <a:pt x="105347" y="0"/>
                </a:cubicBezTo>
                <a:cubicBezTo>
                  <a:pt x="112673" y="0"/>
                  <a:pt x="119747" y="29473"/>
                  <a:pt x="119747" y="58947"/>
                </a:cubicBezTo>
                <a:cubicBezTo>
                  <a:pt x="119747" y="96842"/>
                  <a:pt x="112673" y="118947"/>
                  <a:pt x="105347" y="118947"/>
                </a:cubicBezTo>
                <a:close/>
                <a:moveTo>
                  <a:pt x="59115" y="118947"/>
                </a:moveTo>
                <a:lnTo>
                  <a:pt x="59115" y="118947"/>
                </a:lnTo>
                <a:cubicBezTo>
                  <a:pt x="51789" y="118947"/>
                  <a:pt x="44715" y="96842"/>
                  <a:pt x="44715" y="58947"/>
                </a:cubicBezTo>
                <a:cubicBezTo>
                  <a:pt x="44715" y="29473"/>
                  <a:pt x="51789" y="0"/>
                  <a:pt x="59115" y="0"/>
                </a:cubicBezTo>
                <a:cubicBezTo>
                  <a:pt x="67957" y="0"/>
                  <a:pt x="73263" y="29473"/>
                  <a:pt x="73263" y="58947"/>
                </a:cubicBezTo>
                <a:cubicBezTo>
                  <a:pt x="73263" y="96842"/>
                  <a:pt x="67957" y="118947"/>
                  <a:pt x="59115" y="118947"/>
                </a:cubicBezTo>
                <a:close/>
                <a:moveTo>
                  <a:pt x="14400" y="118947"/>
                </a:moveTo>
                <a:lnTo>
                  <a:pt x="14400" y="118947"/>
                </a:lnTo>
                <a:cubicBezTo>
                  <a:pt x="7326" y="118947"/>
                  <a:pt x="0" y="96842"/>
                  <a:pt x="0" y="58947"/>
                </a:cubicBezTo>
                <a:cubicBezTo>
                  <a:pt x="0" y="29473"/>
                  <a:pt x="7326" y="0"/>
                  <a:pt x="14400" y="0"/>
                </a:cubicBezTo>
                <a:cubicBezTo>
                  <a:pt x="21473" y="0"/>
                  <a:pt x="28547" y="29473"/>
                  <a:pt x="28547" y="58947"/>
                </a:cubicBezTo>
                <a:cubicBezTo>
                  <a:pt x="28547" y="96842"/>
                  <a:pt x="21473" y="118947"/>
                  <a:pt x="14400" y="118947"/>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52" name="Shape 4752"/>
          <p:cNvSpPr/>
          <p:nvPr/>
        </p:nvSpPr>
        <p:spPr>
          <a:xfrm>
            <a:off x="10670033" y="3266620"/>
            <a:ext cx="110038" cy="190500"/>
          </a:xfrm>
          <a:custGeom>
            <a:avLst/>
            <a:gdLst/>
            <a:ahLst/>
            <a:cxnLst/>
            <a:rect l="0" t="0" r="0" b="0"/>
            <a:pathLst>
              <a:path w="120000" h="120000" extrusionOk="0">
                <a:moveTo>
                  <a:pt x="111578" y="14848"/>
                </a:moveTo>
                <a:lnTo>
                  <a:pt x="111578" y="14848"/>
                </a:lnTo>
                <a:cubicBezTo>
                  <a:pt x="33684" y="59696"/>
                  <a:pt x="33684" y="59696"/>
                  <a:pt x="33684" y="59696"/>
                </a:cubicBezTo>
                <a:cubicBezTo>
                  <a:pt x="115789" y="106969"/>
                  <a:pt x="115789" y="106969"/>
                  <a:pt x="115789" y="106969"/>
                </a:cubicBezTo>
                <a:cubicBezTo>
                  <a:pt x="115789" y="106969"/>
                  <a:pt x="119473" y="109090"/>
                  <a:pt x="119473" y="111212"/>
                </a:cubicBezTo>
                <a:cubicBezTo>
                  <a:pt x="119473" y="117575"/>
                  <a:pt x="111578" y="119696"/>
                  <a:pt x="104210" y="119696"/>
                </a:cubicBezTo>
                <a:cubicBezTo>
                  <a:pt x="100526" y="119696"/>
                  <a:pt x="96842" y="119696"/>
                  <a:pt x="93157" y="117575"/>
                </a:cubicBezTo>
                <a:cubicBezTo>
                  <a:pt x="3684" y="66363"/>
                  <a:pt x="3684" y="66363"/>
                  <a:pt x="3684" y="66363"/>
                </a:cubicBezTo>
                <a:cubicBezTo>
                  <a:pt x="0" y="64242"/>
                  <a:pt x="0" y="62121"/>
                  <a:pt x="0" y="59696"/>
                </a:cubicBezTo>
                <a:cubicBezTo>
                  <a:pt x="0" y="57575"/>
                  <a:pt x="0" y="55454"/>
                  <a:pt x="3684" y="53333"/>
                </a:cubicBezTo>
                <a:cubicBezTo>
                  <a:pt x="93157" y="2121"/>
                  <a:pt x="93157" y="2121"/>
                  <a:pt x="93157" y="2121"/>
                </a:cubicBezTo>
                <a:cubicBezTo>
                  <a:pt x="96842" y="2121"/>
                  <a:pt x="100526" y="0"/>
                  <a:pt x="104210" y="0"/>
                </a:cubicBezTo>
                <a:cubicBezTo>
                  <a:pt x="111578" y="0"/>
                  <a:pt x="119473" y="4242"/>
                  <a:pt x="119473" y="8484"/>
                </a:cubicBezTo>
                <a:cubicBezTo>
                  <a:pt x="119473" y="12727"/>
                  <a:pt x="115789" y="14848"/>
                  <a:pt x="111578" y="14848"/>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54" name="Shape 4754"/>
          <p:cNvSpPr/>
          <p:nvPr/>
        </p:nvSpPr>
        <p:spPr>
          <a:xfrm>
            <a:off x="9616208" y="3306838"/>
            <a:ext cx="190450" cy="110067"/>
          </a:xfrm>
          <a:custGeom>
            <a:avLst/>
            <a:gdLst/>
            <a:ahLst/>
            <a:cxnLst/>
            <a:rect l="0" t="0" r="0" b="0"/>
            <a:pathLst>
              <a:path w="120000" h="120000" extrusionOk="0">
                <a:moveTo>
                  <a:pt x="15113" y="7894"/>
                </a:moveTo>
                <a:lnTo>
                  <a:pt x="15113" y="7894"/>
                </a:lnTo>
                <a:cubicBezTo>
                  <a:pt x="59848" y="85789"/>
                  <a:pt x="59848" y="85789"/>
                  <a:pt x="59848" y="85789"/>
                </a:cubicBezTo>
                <a:cubicBezTo>
                  <a:pt x="104886" y="4210"/>
                  <a:pt x="104886" y="4210"/>
                  <a:pt x="104886" y="4210"/>
                </a:cubicBezTo>
                <a:cubicBezTo>
                  <a:pt x="107002" y="4210"/>
                  <a:pt x="109118" y="0"/>
                  <a:pt x="111234" y="0"/>
                </a:cubicBezTo>
                <a:cubicBezTo>
                  <a:pt x="115465" y="0"/>
                  <a:pt x="119697" y="7894"/>
                  <a:pt x="119697" y="15263"/>
                </a:cubicBezTo>
                <a:cubicBezTo>
                  <a:pt x="119697" y="18947"/>
                  <a:pt x="119697" y="22631"/>
                  <a:pt x="117581" y="26315"/>
                </a:cubicBezTo>
                <a:cubicBezTo>
                  <a:pt x="66498" y="115789"/>
                  <a:pt x="66498" y="115789"/>
                  <a:pt x="66498" y="115789"/>
                </a:cubicBezTo>
                <a:cubicBezTo>
                  <a:pt x="64080" y="119473"/>
                  <a:pt x="61964" y="119473"/>
                  <a:pt x="59848" y="119473"/>
                </a:cubicBezTo>
                <a:cubicBezTo>
                  <a:pt x="57732" y="119473"/>
                  <a:pt x="55617" y="119473"/>
                  <a:pt x="53501" y="115789"/>
                </a:cubicBezTo>
                <a:cubicBezTo>
                  <a:pt x="2115" y="26315"/>
                  <a:pt x="2115" y="26315"/>
                  <a:pt x="2115" y="26315"/>
                </a:cubicBezTo>
                <a:cubicBezTo>
                  <a:pt x="0" y="22631"/>
                  <a:pt x="0" y="18947"/>
                  <a:pt x="0" y="15263"/>
                </a:cubicBezTo>
                <a:cubicBezTo>
                  <a:pt x="0" y="7894"/>
                  <a:pt x="4534" y="0"/>
                  <a:pt x="8765" y="0"/>
                </a:cubicBezTo>
                <a:cubicBezTo>
                  <a:pt x="10881" y="0"/>
                  <a:pt x="12997" y="4210"/>
                  <a:pt x="15113" y="7894"/>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56" name="Shape 4756"/>
          <p:cNvSpPr/>
          <p:nvPr/>
        </p:nvSpPr>
        <p:spPr>
          <a:xfrm>
            <a:off x="8600473" y="3300487"/>
            <a:ext cx="190450" cy="129117"/>
          </a:xfrm>
          <a:custGeom>
            <a:avLst/>
            <a:gdLst/>
            <a:ahLst/>
            <a:cxnLst/>
            <a:rect l="0" t="0" r="0" b="0"/>
            <a:pathLst>
              <a:path w="120000" h="120000" extrusionOk="0">
                <a:moveTo>
                  <a:pt x="117581" y="19111"/>
                </a:moveTo>
                <a:lnTo>
                  <a:pt x="117581" y="19111"/>
                </a:lnTo>
                <a:cubicBezTo>
                  <a:pt x="51385" y="116444"/>
                  <a:pt x="51385" y="116444"/>
                  <a:pt x="51385" y="116444"/>
                </a:cubicBezTo>
                <a:cubicBezTo>
                  <a:pt x="51385" y="119555"/>
                  <a:pt x="49269" y="119555"/>
                  <a:pt x="47153" y="119555"/>
                </a:cubicBezTo>
                <a:cubicBezTo>
                  <a:pt x="45037" y="119555"/>
                  <a:pt x="42619" y="119555"/>
                  <a:pt x="40503" y="116444"/>
                </a:cubicBezTo>
                <a:cubicBezTo>
                  <a:pt x="4231" y="63111"/>
                  <a:pt x="4231" y="63111"/>
                  <a:pt x="4231" y="63111"/>
                </a:cubicBezTo>
                <a:cubicBezTo>
                  <a:pt x="2115" y="60000"/>
                  <a:pt x="0" y="56444"/>
                  <a:pt x="0" y="53333"/>
                </a:cubicBezTo>
                <a:cubicBezTo>
                  <a:pt x="0" y="47111"/>
                  <a:pt x="4231" y="40888"/>
                  <a:pt x="8463" y="40888"/>
                </a:cubicBezTo>
                <a:cubicBezTo>
                  <a:pt x="10881" y="40888"/>
                  <a:pt x="12997" y="40888"/>
                  <a:pt x="15113" y="44000"/>
                </a:cubicBezTo>
                <a:cubicBezTo>
                  <a:pt x="47153" y="91111"/>
                  <a:pt x="47153" y="91111"/>
                  <a:pt x="47153" y="91111"/>
                </a:cubicBezTo>
                <a:cubicBezTo>
                  <a:pt x="107002" y="3111"/>
                  <a:pt x="107002" y="3111"/>
                  <a:pt x="107002" y="3111"/>
                </a:cubicBezTo>
                <a:cubicBezTo>
                  <a:pt x="107002" y="0"/>
                  <a:pt x="109118" y="0"/>
                  <a:pt x="111234" y="0"/>
                </a:cubicBezTo>
                <a:cubicBezTo>
                  <a:pt x="117581" y="0"/>
                  <a:pt x="119697" y="3111"/>
                  <a:pt x="119697" y="12888"/>
                </a:cubicBezTo>
                <a:cubicBezTo>
                  <a:pt x="119697" y="16000"/>
                  <a:pt x="119697" y="19111"/>
                  <a:pt x="117581" y="19111"/>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58" name="Shape 4758"/>
          <p:cNvSpPr/>
          <p:nvPr/>
        </p:nvSpPr>
        <p:spPr>
          <a:xfrm>
            <a:off x="7580506" y="3260271"/>
            <a:ext cx="207380" cy="207434"/>
          </a:xfrm>
          <a:custGeom>
            <a:avLst/>
            <a:gdLst/>
            <a:ahLst/>
            <a:cxnLst/>
            <a:rect l="0" t="0" r="0" b="0"/>
            <a:pathLst>
              <a:path w="120000" h="120000" extrusionOk="0">
                <a:moveTo>
                  <a:pt x="111944" y="66666"/>
                </a:moveTo>
                <a:lnTo>
                  <a:pt x="111944" y="66666"/>
                </a:lnTo>
                <a:cubicBezTo>
                  <a:pt x="68611" y="66666"/>
                  <a:pt x="68611" y="66666"/>
                  <a:pt x="68611" y="66666"/>
                </a:cubicBezTo>
                <a:cubicBezTo>
                  <a:pt x="68611" y="111666"/>
                  <a:pt x="68611" y="111666"/>
                  <a:pt x="68611" y="111666"/>
                </a:cubicBezTo>
                <a:cubicBezTo>
                  <a:pt x="68611" y="115833"/>
                  <a:pt x="64722" y="119722"/>
                  <a:pt x="60833" y="119722"/>
                </a:cubicBezTo>
                <a:cubicBezTo>
                  <a:pt x="55000" y="119722"/>
                  <a:pt x="53055" y="115833"/>
                  <a:pt x="53055" y="111666"/>
                </a:cubicBezTo>
                <a:cubicBezTo>
                  <a:pt x="53055" y="66666"/>
                  <a:pt x="53055" y="66666"/>
                  <a:pt x="53055" y="66666"/>
                </a:cubicBezTo>
                <a:cubicBezTo>
                  <a:pt x="7777" y="66666"/>
                  <a:pt x="7777" y="66666"/>
                  <a:pt x="7777" y="66666"/>
                </a:cubicBezTo>
                <a:cubicBezTo>
                  <a:pt x="3888" y="66666"/>
                  <a:pt x="0" y="64722"/>
                  <a:pt x="0" y="58611"/>
                </a:cubicBezTo>
                <a:cubicBezTo>
                  <a:pt x="0" y="54722"/>
                  <a:pt x="3888" y="50833"/>
                  <a:pt x="7777" y="50833"/>
                </a:cubicBezTo>
                <a:cubicBezTo>
                  <a:pt x="53055" y="50833"/>
                  <a:pt x="53055" y="50833"/>
                  <a:pt x="53055" y="50833"/>
                </a:cubicBezTo>
                <a:cubicBezTo>
                  <a:pt x="53055" y="7777"/>
                  <a:pt x="53055" y="7777"/>
                  <a:pt x="53055" y="7777"/>
                </a:cubicBezTo>
                <a:cubicBezTo>
                  <a:pt x="53055" y="1944"/>
                  <a:pt x="55000" y="0"/>
                  <a:pt x="60833" y="0"/>
                </a:cubicBezTo>
                <a:cubicBezTo>
                  <a:pt x="64722" y="0"/>
                  <a:pt x="68611" y="1944"/>
                  <a:pt x="68611" y="7777"/>
                </a:cubicBezTo>
                <a:cubicBezTo>
                  <a:pt x="68611" y="50833"/>
                  <a:pt x="68611" y="50833"/>
                  <a:pt x="68611" y="50833"/>
                </a:cubicBezTo>
                <a:cubicBezTo>
                  <a:pt x="111944" y="50833"/>
                  <a:pt x="111944" y="50833"/>
                  <a:pt x="111944" y="50833"/>
                </a:cubicBezTo>
                <a:cubicBezTo>
                  <a:pt x="117777" y="50833"/>
                  <a:pt x="119722" y="54722"/>
                  <a:pt x="119722" y="58611"/>
                </a:cubicBezTo>
                <a:cubicBezTo>
                  <a:pt x="119722" y="64722"/>
                  <a:pt x="117777" y="66666"/>
                  <a:pt x="111944" y="66666"/>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59" name="Shape 4759"/>
          <p:cNvSpPr/>
          <p:nvPr/>
        </p:nvSpPr>
        <p:spPr>
          <a:xfrm>
            <a:off x="9702969" y="5325024"/>
            <a:ext cx="107921" cy="245534"/>
          </a:xfrm>
          <a:custGeom>
            <a:avLst/>
            <a:gdLst/>
            <a:ahLst/>
            <a:cxnLst/>
            <a:rect l="0" t="0" r="0" b="0"/>
            <a:pathLst>
              <a:path w="120000" h="120000" extrusionOk="0">
                <a:moveTo>
                  <a:pt x="59735" y="93176"/>
                </a:moveTo>
                <a:lnTo>
                  <a:pt x="59735" y="93176"/>
                </a:lnTo>
                <a:cubicBezTo>
                  <a:pt x="0" y="119764"/>
                  <a:pt x="0" y="119764"/>
                  <a:pt x="0" y="119764"/>
                </a:cubicBezTo>
                <a:cubicBezTo>
                  <a:pt x="0" y="86588"/>
                  <a:pt x="0" y="86588"/>
                  <a:pt x="0" y="86588"/>
                </a:cubicBezTo>
                <a:cubicBezTo>
                  <a:pt x="0" y="64941"/>
                  <a:pt x="0" y="64941"/>
                  <a:pt x="0" y="64941"/>
                </a:cubicBezTo>
                <a:cubicBezTo>
                  <a:pt x="0" y="40000"/>
                  <a:pt x="0" y="40000"/>
                  <a:pt x="0" y="40000"/>
                </a:cubicBezTo>
                <a:cubicBezTo>
                  <a:pt x="0" y="30117"/>
                  <a:pt x="0" y="30117"/>
                  <a:pt x="0" y="30117"/>
                </a:cubicBezTo>
                <a:cubicBezTo>
                  <a:pt x="0" y="6823"/>
                  <a:pt x="0" y="6823"/>
                  <a:pt x="0" y="6823"/>
                </a:cubicBezTo>
                <a:cubicBezTo>
                  <a:pt x="0" y="3529"/>
                  <a:pt x="7400" y="0"/>
                  <a:pt x="14801" y="0"/>
                </a:cubicBezTo>
                <a:cubicBezTo>
                  <a:pt x="104669" y="0"/>
                  <a:pt x="104669" y="0"/>
                  <a:pt x="104669" y="0"/>
                </a:cubicBezTo>
                <a:cubicBezTo>
                  <a:pt x="115770" y="0"/>
                  <a:pt x="119471" y="3529"/>
                  <a:pt x="119471" y="6823"/>
                </a:cubicBezTo>
                <a:cubicBezTo>
                  <a:pt x="119471" y="30117"/>
                  <a:pt x="119471" y="30117"/>
                  <a:pt x="119471" y="30117"/>
                </a:cubicBezTo>
                <a:cubicBezTo>
                  <a:pt x="119471" y="40000"/>
                  <a:pt x="119471" y="40000"/>
                  <a:pt x="119471" y="40000"/>
                </a:cubicBezTo>
                <a:cubicBezTo>
                  <a:pt x="119471" y="64941"/>
                  <a:pt x="119471" y="64941"/>
                  <a:pt x="119471" y="64941"/>
                </a:cubicBezTo>
                <a:cubicBezTo>
                  <a:pt x="119471" y="86588"/>
                  <a:pt x="119471" y="86588"/>
                  <a:pt x="119471" y="86588"/>
                </a:cubicBezTo>
                <a:cubicBezTo>
                  <a:pt x="119471" y="119764"/>
                  <a:pt x="119471" y="119764"/>
                  <a:pt x="119471" y="119764"/>
                </a:cubicBezTo>
                <a:lnTo>
                  <a:pt x="59735" y="93176"/>
                </a:ln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61" name="Shape 4761"/>
          <p:cNvSpPr/>
          <p:nvPr/>
        </p:nvSpPr>
        <p:spPr>
          <a:xfrm>
            <a:off x="8600473" y="5325024"/>
            <a:ext cx="289909" cy="292100"/>
          </a:xfrm>
          <a:custGeom>
            <a:avLst/>
            <a:gdLst/>
            <a:ahLst/>
            <a:cxnLst/>
            <a:rect l="0" t="0" r="0" b="0"/>
            <a:pathLst>
              <a:path w="120000" h="120000" extrusionOk="0">
                <a:moveTo>
                  <a:pt x="116810" y="96157"/>
                </a:moveTo>
                <a:lnTo>
                  <a:pt x="116810" y="96157"/>
                </a:lnTo>
                <a:cubicBezTo>
                  <a:pt x="61993" y="118423"/>
                  <a:pt x="61993" y="118423"/>
                  <a:pt x="61993" y="118423"/>
                </a:cubicBezTo>
                <a:cubicBezTo>
                  <a:pt x="61993" y="119802"/>
                  <a:pt x="60598" y="119802"/>
                  <a:pt x="60598" y="119802"/>
                </a:cubicBezTo>
                <a:cubicBezTo>
                  <a:pt x="59202" y="119802"/>
                  <a:pt x="59202" y="119802"/>
                  <a:pt x="57807" y="118423"/>
                </a:cubicBezTo>
                <a:cubicBezTo>
                  <a:pt x="2790" y="96157"/>
                  <a:pt x="2790" y="96157"/>
                  <a:pt x="2790" y="96157"/>
                </a:cubicBezTo>
                <a:cubicBezTo>
                  <a:pt x="1395" y="96157"/>
                  <a:pt x="0" y="93399"/>
                  <a:pt x="0" y="92019"/>
                </a:cubicBezTo>
                <a:cubicBezTo>
                  <a:pt x="0" y="5714"/>
                  <a:pt x="0" y="5714"/>
                  <a:pt x="0" y="5714"/>
                </a:cubicBezTo>
                <a:cubicBezTo>
                  <a:pt x="0" y="2955"/>
                  <a:pt x="2790" y="0"/>
                  <a:pt x="5581" y="0"/>
                </a:cubicBezTo>
                <a:cubicBezTo>
                  <a:pt x="6976" y="0"/>
                  <a:pt x="6976" y="0"/>
                  <a:pt x="8372" y="1576"/>
                </a:cubicBezTo>
                <a:cubicBezTo>
                  <a:pt x="60598" y="22463"/>
                  <a:pt x="60598" y="22463"/>
                  <a:pt x="60598" y="22463"/>
                </a:cubicBezTo>
                <a:cubicBezTo>
                  <a:pt x="112624" y="1576"/>
                  <a:pt x="112624" y="1576"/>
                  <a:pt x="112624" y="1576"/>
                </a:cubicBezTo>
                <a:cubicBezTo>
                  <a:pt x="112624" y="0"/>
                  <a:pt x="114019" y="0"/>
                  <a:pt x="114019" y="0"/>
                </a:cubicBezTo>
                <a:cubicBezTo>
                  <a:pt x="118405" y="0"/>
                  <a:pt x="119800" y="2955"/>
                  <a:pt x="119800" y="5714"/>
                </a:cubicBezTo>
                <a:cubicBezTo>
                  <a:pt x="119800" y="92019"/>
                  <a:pt x="119800" y="92019"/>
                  <a:pt x="119800" y="92019"/>
                </a:cubicBezTo>
                <a:cubicBezTo>
                  <a:pt x="119800" y="93399"/>
                  <a:pt x="118405" y="96157"/>
                  <a:pt x="116810" y="96157"/>
                </a:cubicBezTo>
                <a:close/>
                <a:moveTo>
                  <a:pt x="55016" y="106009"/>
                </a:moveTo>
                <a:lnTo>
                  <a:pt x="55016" y="106009"/>
                </a:lnTo>
                <a:cubicBezTo>
                  <a:pt x="55016" y="32118"/>
                  <a:pt x="55016" y="32118"/>
                  <a:pt x="55016" y="32118"/>
                </a:cubicBezTo>
                <a:cubicBezTo>
                  <a:pt x="11162" y="13990"/>
                  <a:pt x="11162" y="13990"/>
                  <a:pt x="11162" y="13990"/>
                </a:cubicBezTo>
                <a:cubicBezTo>
                  <a:pt x="11162" y="87881"/>
                  <a:pt x="11162" y="87881"/>
                  <a:pt x="11162" y="87881"/>
                </a:cubicBezTo>
                <a:lnTo>
                  <a:pt x="55016" y="106009"/>
                </a:lnTo>
                <a:close/>
                <a:moveTo>
                  <a:pt x="108438" y="13990"/>
                </a:moveTo>
                <a:lnTo>
                  <a:pt x="108438" y="13990"/>
                </a:lnTo>
                <a:cubicBezTo>
                  <a:pt x="66179" y="32118"/>
                  <a:pt x="66179" y="32118"/>
                  <a:pt x="66179" y="32118"/>
                </a:cubicBezTo>
                <a:cubicBezTo>
                  <a:pt x="66179" y="106009"/>
                  <a:pt x="66179" y="106009"/>
                  <a:pt x="66179" y="106009"/>
                </a:cubicBezTo>
                <a:cubicBezTo>
                  <a:pt x="108438" y="87881"/>
                  <a:pt x="108438" y="87881"/>
                  <a:pt x="108438" y="87881"/>
                </a:cubicBezTo>
                <a:lnTo>
                  <a:pt x="108438" y="13990"/>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63" name="Shape 4763"/>
          <p:cNvSpPr/>
          <p:nvPr/>
        </p:nvSpPr>
        <p:spPr>
          <a:xfrm>
            <a:off x="7633409" y="5335607"/>
            <a:ext cx="243353" cy="281518"/>
          </a:xfrm>
          <a:custGeom>
            <a:avLst/>
            <a:gdLst/>
            <a:ahLst/>
            <a:cxnLst/>
            <a:rect l="0" t="0" r="0" b="0"/>
            <a:pathLst>
              <a:path w="120000" h="120000" extrusionOk="0">
                <a:moveTo>
                  <a:pt x="113163" y="92402"/>
                </a:moveTo>
                <a:lnTo>
                  <a:pt x="113163" y="92402"/>
                </a:lnTo>
                <a:cubicBezTo>
                  <a:pt x="111512" y="92402"/>
                  <a:pt x="109862" y="92402"/>
                  <a:pt x="108212" y="90971"/>
                </a:cubicBezTo>
                <a:cubicBezTo>
                  <a:pt x="103261" y="86678"/>
                  <a:pt x="103261" y="86678"/>
                  <a:pt x="103261" y="86678"/>
                </a:cubicBezTo>
                <a:cubicBezTo>
                  <a:pt x="103261" y="114071"/>
                  <a:pt x="103261" y="114071"/>
                  <a:pt x="103261" y="114071"/>
                </a:cubicBezTo>
                <a:cubicBezTo>
                  <a:pt x="103261" y="116933"/>
                  <a:pt x="101611" y="119795"/>
                  <a:pt x="96424" y="119795"/>
                </a:cubicBezTo>
                <a:cubicBezTo>
                  <a:pt x="93123" y="119795"/>
                  <a:pt x="89823" y="116933"/>
                  <a:pt x="89823" y="114071"/>
                </a:cubicBezTo>
                <a:cubicBezTo>
                  <a:pt x="89823" y="86678"/>
                  <a:pt x="89823" y="86678"/>
                  <a:pt x="89823" y="86678"/>
                </a:cubicBezTo>
                <a:cubicBezTo>
                  <a:pt x="86522" y="90971"/>
                  <a:pt x="86522" y="90971"/>
                  <a:pt x="86522" y="90971"/>
                </a:cubicBezTo>
                <a:cubicBezTo>
                  <a:pt x="84872" y="92402"/>
                  <a:pt x="83222" y="92402"/>
                  <a:pt x="81571" y="92402"/>
                </a:cubicBezTo>
                <a:cubicBezTo>
                  <a:pt x="78271" y="92402"/>
                  <a:pt x="74970" y="89540"/>
                  <a:pt x="74970" y="86678"/>
                </a:cubicBezTo>
                <a:cubicBezTo>
                  <a:pt x="74970" y="85247"/>
                  <a:pt x="74970" y="83816"/>
                  <a:pt x="76620" y="82385"/>
                </a:cubicBezTo>
                <a:cubicBezTo>
                  <a:pt x="93123" y="69301"/>
                  <a:pt x="93123" y="69301"/>
                  <a:pt x="93123" y="69301"/>
                </a:cubicBezTo>
                <a:cubicBezTo>
                  <a:pt x="93123" y="67870"/>
                  <a:pt x="94774" y="67870"/>
                  <a:pt x="96424" y="67870"/>
                </a:cubicBezTo>
                <a:cubicBezTo>
                  <a:pt x="98310" y="67870"/>
                  <a:pt x="99960" y="67870"/>
                  <a:pt x="101611" y="69301"/>
                </a:cubicBezTo>
                <a:cubicBezTo>
                  <a:pt x="116463" y="82385"/>
                  <a:pt x="116463" y="82385"/>
                  <a:pt x="116463" y="82385"/>
                </a:cubicBezTo>
                <a:cubicBezTo>
                  <a:pt x="118113" y="83816"/>
                  <a:pt x="119764" y="85247"/>
                  <a:pt x="119764" y="86678"/>
                </a:cubicBezTo>
                <a:cubicBezTo>
                  <a:pt x="119764" y="89540"/>
                  <a:pt x="116463" y="92402"/>
                  <a:pt x="113163" y="92402"/>
                </a:cubicBezTo>
                <a:close/>
                <a:moveTo>
                  <a:pt x="71669" y="77887"/>
                </a:moveTo>
                <a:lnTo>
                  <a:pt x="71669" y="77887"/>
                </a:lnTo>
                <a:cubicBezTo>
                  <a:pt x="69783" y="80749"/>
                  <a:pt x="68133" y="83816"/>
                  <a:pt x="68133" y="86678"/>
                </a:cubicBezTo>
                <a:cubicBezTo>
                  <a:pt x="68133" y="92402"/>
                  <a:pt x="74970" y="98126"/>
                  <a:pt x="81571" y="98126"/>
                </a:cubicBezTo>
                <a:lnTo>
                  <a:pt x="83222" y="98126"/>
                </a:lnTo>
                <a:cubicBezTo>
                  <a:pt x="83222" y="111209"/>
                  <a:pt x="83222" y="111209"/>
                  <a:pt x="83222" y="111209"/>
                </a:cubicBezTo>
                <a:cubicBezTo>
                  <a:pt x="6601" y="111209"/>
                  <a:pt x="6601" y="111209"/>
                  <a:pt x="6601" y="111209"/>
                </a:cubicBezTo>
                <a:cubicBezTo>
                  <a:pt x="1650" y="111209"/>
                  <a:pt x="0" y="109778"/>
                  <a:pt x="0" y="105485"/>
                </a:cubicBezTo>
                <a:cubicBezTo>
                  <a:pt x="0" y="5724"/>
                  <a:pt x="0" y="5724"/>
                  <a:pt x="0" y="5724"/>
                </a:cubicBezTo>
                <a:cubicBezTo>
                  <a:pt x="0" y="2862"/>
                  <a:pt x="1650" y="0"/>
                  <a:pt x="6601" y="0"/>
                </a:cubicBezTo>
                <a:cubicBezTo>
                  <a:pt x="21453" y="0"/>
                  <a:pt x="21453" y="0"/>
                  <a:pt x="21453" y="0"/>
                </a:cubicBezTo>
                <a:cubicBezTo>
                  <a:pt x="41493" y="0"/>
                  <a:pt x="41493" y="0"/>
                  <a:pt x="41493" y="0"/>
                </a:cubicBezTo>
                <a:cubicBezTo>
                  <a:pt x="41493" y="21669"/>
                  <a:pt x="41493" y="21669"/>
                  <a:pt x="41493" y="21669"/>
                </a:cubicBezTo>
                <a:cubicBezTo>
                  <a:pt x="41493" y="33117"/>
                  <a:pt x="41493" y="33117"/>
                  <a:pt x="41493" y="33117"/>
                </a:cubicBezTo>
                <a:cubicBezTo>
                  <a:pt x="41493" y="39045"/>
                  <a:pt x="48330" y="44770"/>
                  <a:pt x="54931" y="44770"/>
                </a:cubicBezTo>
                <a:cubicBezTo>
                  <a:pt x="68133" y="44770"/>
                  <a:pt x="68133" y="44770"/>
                  <a:pt x="68133" y="44770"/>
                </a:cubicBezTo>
                <a:cubicBezTo>
                  <a:pt x="96424" y="44770"/>
                  <a:pt x="96424" y="44770"/>
                  <a:pt x="96424" y="44770"/>
                </a:cubicBezTo>
                <a:cubicBezTo>
                  <a:pt x="96424" y="62146"/>
                  <a:pt x="96424" y="62146"/>
                  <a:pt x="96424" y="62146"/>
                </a:cubicBezTo>
                <a:cubicBezTo>
                  <a:pt x="93123" y="62146"/>
                  <a:pt x="89823" y="63577"/>
                  <a:pt x="88172" y="65008"/>
                </a:cubicBezTo>
                <a:lnTo>
                  <a:pt x="71669" y="77887"/>
                </a:lnTo>
                <a:close/>
                <a:moveTo>
                  <a:pt x="54931" y="39045"/>
                </a:moveTo>
                <a:lnTo>
                  <a:pt x="54931" y="39045"/>
                </a:lnTo>
                <a:cubicBezTo>
                  <a:pt x="51630" y="39045"/>
                  <a:pt x="48330" y="35979"/>
                  <a:pt x="48330" y="33117"/>
                </a:cubicBezTo>
                <a:cubicBezTo>
                  <a:pt x="48330" y="21669"/>
                  <a:pt x="48330" y="21669"/>
                  <a:pt x="48330" y="21669"/>
                </a:cubicBezTo>
                <a:cubicBezTo>
                  <a:pt x="48330" y="0"/>
                  <a:pt x="48330" y="0"/>
                  <a:pt x="48330" y="0"/>
                </a:cubicBezTo>
                <a:cubicBezTo>
                  <a:pt x="96424" y="39045"/>
                  <a:pt x="96424" y="39045"/>
                  <a:pt x="96424" y="39045"/>
                </a:cubicBezTo>
                <a:cubicBezTo>
                  <a:pt x="68133" y="39045"/>
                  <a:pt x="68133" y="39045"/>
                  <a:pt x="68133" y="39045"/>
                </a:cubicBezTo>
                <a:lnTo>
                  <a:pt x="54931" y="39045"/>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64" name="Shape 4764"/>
          <p:cNvSpPr/>
          <p:nvPr/>
        </p:nvSpPr>
        <p:spPr>
          <a:xfrm>
            <a:off x="10621362" y="2720520"/>
            <a:ext cx="245470" cy="281518"/>
          </a:xfrm>
          <a:custGeom>
            <a:avLst/>
            <a:gdLst/>
            <a:ahLst/>
            <a:cxnLst/>
            <a:rect l="0" t="0" r="0" b="0"/>
            <a:pathLst>
              <a:path w="120000" h="120000" extrusionOk="0">
                <a:moveTo>
                  <a:pt x="118117" y="104054"/>
                </a:moveTo>
                <a:lnTo>
                  <a:pt x="118117" y="104054"/>
                </a:lnTo>
                <a:cubicBezTo>
                  <a:pt x="103294" y="116933"/>
                  <a:pt x="103294" y="116933"/>
                  <a:pt x="103294" y="116933"/>
                </a:cubicBezTo>
                <a:cubicBezTo>
                  <a:pt x="101647" y="118364"/>
                  <a:pt x="99764" y="119795"/>
                  <a:pt x="98117" y="119795"/>
                </a:cubicBezTo>
                <a:cubicBezTo>
                  <a:pt x="96470" y="119795"/>
                  <a:pt x="94823" y="118364"/>
                  <a:pt x="93176" y="116933"/>
                </a:cubicBezTo>
                <a:cubicBezTo>
                  <a:pt x="78352" y="104054"/>
                  <a:pt x="78352" y="104054"/>
                  <a:pt x="78352" y="104054"/>
                </a:cubicBezTo>
                <a:cubicBezTo>
                  <a:pt x="76705" y="102623"/>
                  <a:pt x="76705" y="101192"/>
                  <a:pt x="76705" y="99557"/>
                </a:cubicBezTo>
                <a:cubicBezTo>
                  <a:pt x="76705" y="96695"/>
                  <a:pt x="78352" y="93833"/>
                  <a:pt x="83294" y="93833"/>
                </a:cubicBezTo>
                <a:cubicBezTo>
                  <a:pt x="84941" y="93833"/>
                  <a:pt x="86588" y="95264"/>
                  <a:pt x="86588" y="96695"/>
                </a:cubicBezTo>
                <a:cubicBezTo>
                  <a:pt x="91529" y="99557"/>
                  <a:pt x="91529" y="99557"/>
                  <a:pt x="91529" y="99557"/>
                </a:cubicBezTo>
                <a:cubicBezTo>
                  <a:pt x="91529" y="73594"/>
                  <a:pt x="91529" y="73594"/>
                  <a:pt x="91529" y="73594"/>
                </a:cubicBezTo>
                <a:cubicBezTo>
                  <a:pt x="91529" y="69301"/>
                  <a:pt x="94823" y="67870"/>
                  <a:pt x="98117" y="67870"/>
                </a:cubicBezTo>
                <a:cubicBezTo>
                  <a:pt x="101647" y="67870"/>
                  <a:pt x="104941" y="69301"/>
                  <a:pt x="104941" y="73594"/>
                </a:cubicBezTo>
                <a:cubicBezTo>
                  <a:pt x="104941" y="99557"/>
                  <a:pt x="104941" y="99557"/>
                  <a:pt x="104941" y="99557"/>
                </a:cubicBezTo>
                <a:cubicBezTo>
                  <a:pt x="109882" y="96695"/>
                  <a:pt x="109882" y="96695"/>
                  <a:pt x="109882" y="96695"/>
                </a:cubicBezTo>
                <a:cubicBezTo>
                  <a:pt x="109882" y="95264"/>
                  <a:pt x="111529" y="93833"/>
                  <a:pt x="113176" y="93833"/>
                </a:cubicBezTo>
                <a:cubicBezTo>
                  <a:pt x="118117" y="93833"/>
                  <a:pt x="119764" y="96695"/>
                  <a:pt x="119764" y="99557"/>
                </a:cubicBezTo>
                <a:cubicBezTo>
                  <a:pt x="119764" y="101192"/>
                  <a:pt x="119764" y="102623"/>
                  <a:pt x="118117" y="104054"/>
                </a:cubicBezTo>
                <a:close/>
                <a:moveTo>
                  <a:pt x="84941" y="73594"/>
                </a:moveTo>
                <a:lnTo>
                  <a:pt x="84941" y="73594"/>
                </a:lnTo>
                <a:cubicBezTo>
                  <a:pt x="84941" y="88109"/>
                  <a:pt x="84941" y="88109"/>
                  <a:pt x="84941" y="88109"/>
                </a:cubicBezTo>
                <a:lnTo>
                  <a:pt x="83294" y="88109"/>
                </a:lnTo>
                <a:cubicBezTo>
                  <a:pt x="75058" y="88109"/>
                  <a:pt x="69882" y="93833"/>
                  <a:pt x="69882" y="99557"/>
                </a:cubicBezTo>
                <a:cubicBezTo>
                  <a:pt x="69882" y="104054"/>
                  <a:pt x="71529" y="106916"/>
                  <a:pt x="73176" y="108347"/>
                </a:cubicBezTo>
                <a:cubicBezTo>
                  <a:pt x="76705" y="111209"/>
                  <a:pt x="76705" y="111209"/>
                  <a:pt x="76705" y="111209"/>
                </a:cubicBezTo>
                <a:cubicBezTo>
                  <a:pt x="6823" y="111209"/>
                  <a:pt x="6823" y="111209"/>
                  <a:pt x="6823" y="111209"/>
                </a:cubicBezTo>
                <a:cubicBezTo>
                  <a:pt x="3529" y="111209"/>
                  <a:pt x="0" y="109778"/>
                  <a:pt x="0" y="105485"/>
                </a:cubicBezTo>
                <a:cubicBezTo>
                  <a:pt x="0" y="5724"/>
                  <a:pt x="0" y="5724"/>
                  <a:pt x="0" y="5724"/>
                </a:cubicBezTo>
                <a:cubicBezTo>
                  <a:pt x="0" y="2862"/>
                  <a:pt x="3529" y="0"/>
                  <a:pt x="6823" y="0"/>
                </a:cubicBezTo>
                <a:cubicBezTo>
                  <a:pt x="23294" y="0"/>
                  <a:pt x="23294" y="0"/>
                  <a:pt x="23294" y="0"/>
                </a:cubicBezTo>
                <a:cubicBezTo>
                  <a:pt x="43294" y="0"/>
                  <a:pt x="43294" y="0"/>
                  <a:pt x="43294" y="0"/>
                </a:cubicBezTo>
                <a:cubicBezTo>
                  <a:pt x="43294" y="21669"/>
                  <a:pt x="43294" y="21669"/>
                  <a:pt x="43294" y="21669"/>
                </a:cubicBezTo>
                <a:cubicBezTo>
                  <a:pt x="43294" y="33117"/>
                  <a:pt x="43294" y="33117"/>
                  <a:pt x="43294" y="33117"/>
                </a:cubicBezTo>
                <a:cubicBezTo>
                  <a:pt x="43294" y="39045"/>
                  <a:pt x="48470" y="44770"/>
                  <a:pt x="56705" y="44770"/>
                </a:cubicBezTo>
                <a:cubicBezTo>
                  <a:pt x="69882" y="44770"/>
                  <a:pt x="69882" y="44770"/>
                  <a:pt x="69882" y="44770"/>
                </a:cubicBezTo>
                <a:cubicBezTo>
                  <a:pt x="98117" y="44770"/>
                  <a:pt x="98117" y="44770"/>
                  <a:pt x="98117" y="44770"/>
                </a:cubicBezTo>
                <a:cubicBezTo>
                  <a:pt x="98117" y="62146"/>
                  <a:pt x="98117" y="62146"/>
                  <a:pt x="98117" y="62146"/>
                </a:cubicBezTo>
                <a:cubicBezTo>
                  <a:pt x="91529" y="62146"/>
                  <a:pt x="84941" y="66439"/>
                  <a:pt x="84941" y="73594"/>
                </a:cubicBezTo>
                <a:close/>
                <a:moveTo>
                  <a:pt x="56705" y="39045"/>
                </a:moveTo>
                <a:lnTo>
                  <a:pt x="56705" y="39045"/>
                </a:lnTo>
                <a:cubicBezTo>
                  <a:pt x="51764" y="39045"/>
                  <a:pt x="50117" y="35979"/>
                  <a:pt x="50117" y="33117"/>
                </a:cubicBezTo>
                <a:cubicBezTo>
                  <a:pt x="50117" y="21669"/>
                  <a:pt x="50117" y="21669"/>
                  <a:pt x="50117" y="21669"/>
                </a:cubicBezTo>
                <a:cubicBezTo>
                  <a:pt x="50117" y="0"/>
                  <a:pt x="50117" y="0"/>
                  <a:pt x="50117" y="0"/>
                </a:cubicBezTo>
                <a:cubicBezTo>
                  <a:pt x="98117" y="39045"/>
                  <a:pt x="98117" y="39045"/>
                  <a:pt x="98117" y="39045"/>
                </a:cubicBezTo>
                <a:cubicBezTo>
                  <a:pt x="69882" y="39045"/>
                  <a:pt x="69882" y="39045"/>
                  <a:pt x="69882" y="39045"/>
                </a:cubicBezTo>
                <a:lnTo>
                  <a:pt x="56705" y="39045"/>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66" name="Shape 4766"/>
          <p:cNvSpPr/>
          <p:nvPr/>
        </p:nvSpPr>
        <p:spPr>
          <a:xfrm>
            <a:off x="9611976" y="2720520"/>
            <a:ext cx="245470" cy="268817"/>
          </a:xfrm>
          <a:custGeom>
            <a:avLst/>
            <a:gdLst/>
            <a:ahLst/>
            <a:cxnLst/>
            <a:rect l="0" t="0" r="0" b="0"/>
            <a:pathLst>
              <a:path w="120000" h="120000" extrusionOk="0">
                <a:moveTo>
                  <a:pt x="116470" y="101538"/>
                </a:moveTo>
                <a:lnTo>
                  <a:pt x="116470" y="101538"/>
                </a:lnTo>
                <a:cubicBezTo>
                  <a:pt x="99764" y="116779"/>
                  <a:pt x="99764" y="116779"/>
                  <a:pt x="99764" y="116779"/>
                </a:cubicBezTo>
                <a:cubicBezTo>
                  <a:pt x="98117" y="118282"/>
                  <a:pt x="96470" y="119785"/>
                  <a:pt x="94823" y="119785"/>
                </a:cubicBezTo>
                <a:cubicBezTo>
                  <a:pt x="93176" y="119785"/>
                  <a:pt x="91529" y="118282"/>
                  <a:pt x="89882" y="116779"/>
                </a:cubicBezTo>
                <a:cubicBezTo>
                  <a:pt x="81647" y="109266"/>
                  <a:pt x="81647" y="109266"/>
                  <a:pt x="81647" y="109266"/>
                </a:cubicBezTo>
                <a:cubicBezTo>
                  <a:pt x="80000" y="107763"/>
                  <a:pt x="80000" y="106261"/>
                  <a:pt x="80000" y="104543"/>
                </a:cubicBezTo>
                <a:cubicBezTo>
                  <a:pt x="80000" y="101538"/>
                  <a:pt x="81647" y="98533"/>
                  <a:pt x="86588" y="98533"/>
                </a:cubicBezTo>
                <a:cubicBezTo>
                  <a:pt x="88235" y="98533"/>
                  <a:pt x="89882" y="100035"/>
                  <a:pt x="89882" y="101538"/>
                </a:cubicBezTo>
                <a:cubicBezTo>
                  <a:pt x="94823" y="104543"/>
                  <a:pt x="94823" y="104543"/>
                  <a:pt x="94823" y="104543"/>
                </a:cubicBezTo>
                <a:cubicBezTo>
                  <a:pt x="108235" y="92522"/>
                  <a:pt x="108235" y="92522"/>
                  <a:pt x="108235" y="92522"/>
                </a:cubicBezTo>
                <a:cubicBezTo>
                  <a:pt x="109882" y="91019"/>
                  <a:pt x="111529" y="91019"/>
                  <a:pt x="113176" y="91019"/>
                </a:cubicBezTo>
                <a:cubicBezTo>
                  <a:pt x="116470" y="91019"/>
                  <a:pt x="119764" y="94025"/>
                  <a:pt x="119764" y="97030"/>
                </a:cubicBezTo>
                <a:cubicBezTo>
                  <a:pt x="119764" y="98533"/>
                  <a:pt x="118117" y="100035"/>
                  <a:pt x="116470" y="101538"/>
                </a:cubicBezTo>
                <a:close/>
                <a:moveTo>
                  <a:pt x="96470" y="94025"/>
                </a:moveTo>
                <a:lnTo>
                  <a:pt x="96470" y="94025"/>
                </a:lnTo>
                <a:cubicBezTo>
                  <a:pt x="94823" y="95527"/>
                  <a:pt x="94823" y="95527"/>
                  <a:pt x="94823" y="95527"/>
                </a:cubicBezTo>
                <a:cubicBezTo>
                  <a:pt x="93176" y="94025"/>
                  <a:pt x="89882" y="92522"/>
                  <a:pt x="86588" y="92522"/>
                </a:cubicBezTo>
                <a:cubicBezTo>
                  <a:pt x="78352" y="92522"/>
                  <a:pt x="73176" y="98533"/>
                  <a:pt x="73176" y="104543"/>
                </a:cubicBezTo>
                <a:cubicBezTo>
                  <a:pt x="73176" y="109266"/>
                  <a:pt x="74823" y="112271"/>
                  <a:pt x="76470" y="113774"/>
                </a:cubicBezTo>
                <a:cubicBezTo>
                  <a:pt x="80000" y="116779"/>
                  <a:pt x="80000" y="116779"/>
                  <a:pt x="80000" y="116779"/>
                </a:cubicBezTo>
                <a:cubicBezTo>
                  <a:pt x="56705" y="116779"/>
                  <a:pt x="56705" y="116779"/>
                  <a:pt x="56705" y="116779"/>
                </a:cubicBezTo>
                <a:cubicBezTo>
                  <a:pt x="6823" y="116779"/>
                  <a:pt x="6823" y="116779"/>
                  <a:pt x="6823" y="116779"/>
                </a:cubicBezTo>
                <a:cubicBezTo>
                  <a:pt x="1647" y="116779"/>
                  <a:pt x="0" y="115277"/>
                  <a:pt x="0" y="110769"/>
                </a:cubicBezTo>
                <a:cubicBezTo>
                  <a:pt x="0" y="6010"/>
                  <a:pt x="0" y="6010"/>
                  <a:pt x="0" y="6010"/>
                </a:cubicBezTo>
                <a:cubicBezTo>
                  <a:pt x="0" y="3005"/>
                  <a:pt x="1647" y="0"/>
                  <a:pt x="6823" y="0"/>
                </a:cubicBezTo>
                <a:cubicBezTo>
                  <a:pt x="21647" y="0"/>
                  <a:pt x="21647" y="0"/>
                  <a:pt x="21647" y="0"/>
                </a:cubicBezTo>
                <a:cubicBezTo>
                  <a:pt x="41647" y="0"/>
                  <a:pt x="41647" y="0"/>
                  <a:pt x="41647" y="0"/>
                </a:cubicBezTo>
                <a:cubicBezTo>
                  <a:pt x="41647" y="22754"/>
                  <a:pt x="41647" y="22754"/>
                  <a:pt x="41647" y="22754"/>
                </a:cubicBezTo>
                <a:cubicBezTo>
                  <a:pt x="41647" y="34776"/>
                  <a:pt x="41647" y="34776"/>
                  <a:pt x="41647" y="34776"/>
                </a:cubicBezTo>
                <a:cubicBezTo>
                  <a:pt x="41647" y="41001"/>
                  <a:pt x="48235" y="47012"/>
                  <a:pt x="55058" y="47012"/>
                </a:cubicBezTo>
                <a:cubicBezTo>
                  <a:pt x="68235" y="47012"/>
                  <a:pt x="68235" y="47012"/>
                  <a:pt x="68235" y="47012"/>
                </a:cubicBezTo>
                <a:cubicBezTo>
                  <a:pt x="96470" y="47012"/>
                  <a:pt x="96470" y="47012"/>
                  <a:pt x="96470" y="47012"/>
                </a:cubicBezTo>
                <a:cubicBezTo>
                  <a:pt x="96470" y="83291"/>
                  <a:pt x="96470" y="83291"/>
                  <a:pt x="96470" y="83291"/>
                </a:cubicBezTo>
                <a:lnTo>
                  <a:pt x="96470" y="94025"/>
                </a:lnTo>
                <a:close/>
                <a:moveTo>
                  <a:pt x="55058" y="41001"/>
                </a:moveTo>
                <a:lnTo>
                  <a:pt x="55058" y="41001"/>
                </a:lnTo>
                <a:cubicBezTo>
                  <a:pt x="51529" y="41001"/>
                  <a:pt x="48235" y="37781"/>
                  <a:pt x="48235" y="34776"/>
                </a:cubicBezTo>
                <a:cubicBezTo>
                  <a:pt x="48235" y="22754"/>
                  <a:pt x="48235" y="22754"/>
                  <a:pt x="48235" y="22754"/>
                </a:cubicBezTo>
                <a:cubicBezTo>
                  <a:pt x="48235" y="0"/>
                  <a:pt x="48235" y="0"/>
                  <a:pt x="48235" y="0"/>
                </a:cubicBezTo>
                <a:cubicBezTo>
                  <a:pt x="96470" y="41001"/>
                  <a:pt x="96470" y="41001"/>
                  <a:pt x="96470" y="41001"/>
                </a:cubicBezTo>
                <a:cubicBezTo>
                  <a:pt x="68235" y="41001"/>
                  <a:pt x="68235" y="41001"/>
                  <a:pt x="68235" y="41001"/>
                </a:cubicBezTo>
                <a:lnTo>
                  <a:pt x="55058" y="41001"/>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68" name="Shape 4768"/>
          <p:cNvSpPr/>
          <p:nvPr/>
        </p:nvSpPr>
        <p:spPr>
          <a:xfrm>
            <a:off x="8598357" y="2720520"/>
            <a:ext cx="241237" cy="275167"/>
          </a:xfrm>
          <a:custGeom>
            <a:avLst/>
            <a:gdLst/>
            <a:ahLst/>
            <a:cxnLst/>
            <a:rect l="0" t="0" r="0" b="0"/>
            <a:pathLst>
              <a:path w="120000" h="120000" extrusionOk="0">
                <a:moveTo>
                  <a:pt x="113081" y="108062"/>
                </a:moveTo>
                <a:lnTo>
                  <a:pt x="113081" y="108062"/>
                </a:lnTo>
                <a:cubicBezTo>
                  <a:pt x="106163" y="108062"/>
                  <a:pt x="106163" y="108062"/>
                  <a:pt x="106163" y="108062"/>
                </a:cubicBezTo>
                <a:cubicBezTo>
                  <a:pt x="106163" y="113926"/>
                  <a:pt x="106163" y="113926"/>
                  <a:pt x="106163" y="113926"/>
                </a:cubicBezTo>
                <a:cubicBezTo>
                  <a:pt x="106163" y="118324"/>
                  <a:pt x="102823" y="119790"/>
                  <a:pt x="99483" y="119790"/>
                </a:cubicBezTo>
                <a:cubicBezTo>
                  <a:pt x="94473" y="119790"/>
                  <a:pt x="92803" y="118324"/>
                  <a:pt x="92803" y="113926"/>
                </a:cubicBezTo>
                <a:cubicBezTo>
                  <a:pt x="92803" y="108062"/>
                  <a:pt x="92803" y="108062"/>
                  <a:pt x="92803" y="108062"/>
                </a:cubicBezTo>
                <a:cubicBezTo>
                  <a:pt x="86123" y="108062"/>
                  <a:pt x="86123" y="108062"/>
                  <a:pt x="86123" y="108062"/>
                </a:cubicBezTo>
                <a:cubicBezTo>
                  <a:pt x="80874" y="108062"/>
                  <a:pt x="79204" y="106596"/>
                  <a:pt x="79204" y="101989"/>
                </a:cubicBezTo>
                <a:cubicBezTo>
                  <a:pt x="79204" y="99057"/>
                  <a:pt x="80874" y="96125"/>
                  <a:pt x="86123" y="96125"/>
                </a:cubicBezTo>
                <a:cubicBezTo>
                  <a:pt x="92803" y="96125"/>
                  <a:pt x="92803" y="96125"/>
                  <a:pt x="92803" y="96125"/>
                </a:cubicBezTo>
                <a:cubicBezTo>
                  <a:pt x="92803" y="90261"/>
                  <a:pt x="92803" y="90261"/>
                  <a:pt x="92803" y="90261"/>
                </a:cubicBezTo>
                <a:cubicBezTo>
                  <a:pt x="92803" y="87329"/>
                  <a:pt x="94473" y="84397"/>
                  <a:pt x="99483" y="84397"/>
                </a:cubicBezTo>
                <a:cubicBezTo>
                  <a:pt x="102823" y="84397"/>
                  <a:pt x="106163" y="87329"/>
                  <a:pt x="106163" y="90261"/>
                </a:cubicBezTo>
                <a:cubicBezTo>
                  <a:pt x="106163" y="96125"/>
                  <a:pt x="106163" y="96125"/>
                  <a:pt x="106163" y="96125"/>
                </a:cubicBezTo>
                <a:cubicBezTo>
                  <a:pt x="113081" y="96125"/>
                  <a:pt x="113081" y="96125"/>
                  <a:pt x="113081" y="96125"/>
                </a:cubicBezTo>
                <a:cubicBezTo>
                  <a:pt x="116421" y="96125"/>
                  <a:pt x="119761" y="99057"/>
                  <a:pt x="119761" y="101989"/>
                </a:cubicBezTo>
                <a:cubicBezTo>
                  <a:pt x="119761" y="106596"/>
                  <a:pt x="116421" y="108062"/>
                  <a:pt x="113081" y="108062"/>
                </a:cubicBezTo>
                <a:close/>
                <a:moveTo>
                  <a:pt x="86123" y="90261"/>
                </a:moveTo>
                <a:lnTo>
                  <a:pt x="86123" y="90261"/>
                </a:lnTo>
                <a:cubicBezTo>
                  <a:pt x="77534" y="90261"/>
                  <a:pt x="72524" y="96125"/>
                  <a:pt x="72524" y="101989"/>
                </a:cubicBezTo>
                <a:cubicBezTo>
                  <a:pt x="72524" y="109528"/>
                  <a:pt x="77534" y="113926"/>
                  <a:pt x="86123" y="113926"/>
                </a:cubicBezTo>
                <a:cubicBezTo>
                  <a:pt x="6679" y="113926"/>
                  <a:pt x="6679" y="113926"/>
                  <a:pt x="6679" y="113926"/>
                </a:cubicBezTo>
                <a:cubicBezTo>
                  <a:pt x="3339" y="113926"/>
                  <a:pt x="0" y="112460"/>
                  <a:pt x="0" y="108062"/>
                </a:cubicBezTo>
                <a:cubicBezTo>
                  <a:pt x="0" y="5863"/>
                  <a:pt x="0" y="5863"/>
                  <a:pt x="0" y="5863"/>
                </a:cubicBezTo>
                <a:cubicBezTo>
                  <a:pt x="0" y="2931"/>
                  <a:pt x="3339" y="0"/>
                  <a:pt x="6679" y="0"/>
                </a:cubicBezTo>
                <a:cubicBezTo>
                  <a:pt x="21948" y="0"/>
                  <a:pt x="21948" y="0"/>
                  <a:pt x="21948" y="0"/>
                </a:cubicBezTo>
                <a:cubicBezTo>
                  <a:pt x="42226" y="0"/>
                  <a:pt x="42226" y="0"/>
                  <a:pt x="42226" y="0"/>
                </a:cubicBezTo>
                <a:cubicBezTo>
                  <a:pt x="42226" y="22198"/>
                  <a:pt x="42226" y="22198"/>
                  <a:pt x="42226" y="22198"/>
                </a:cubicBezTo>
                <a:cubicBezTo>
                  <a:pt x="42226" y="33926"/>
                  <a:pt x="42226" y="33926"/>
                  <a:pt x="42226" y="33926"/>
                </a:cubicBezTo>
                <a:cubicBezTo>
                  <a:pt x="42226" y="40000"/>
                  <a:pt x="48906" y="45863"/>
                  <a:pt x="55586" y="45863"/>
                </a:cubicBezTo>
                <a:cubicBezTo>
                  <a:pt x="69184" y="45863"/>
                  <a:pt x="69184" y="45863"/>
                  <a:pt x="69184" y="45863"/>
                </a:cubicBezTo>
                <a:cubicBezTo>
                  <a:pt x="99483" y="45863"/>
                  <a:pt x="99483" y="45863"/>
                  <a:pt x="99483" y="45863"/>
                </a:cubicBezTo>
                <a:cubicBezTo>
                  <a:pt x="99483" y="78324"/>
                  <a:pt x="99483" y="78324"/>
                  <a:pt x="99483" y="78324"/>
                </a:cubicBezTo>
                <a:cubicBezTo>
                  <a:pt x="91133" y="78324"/>
                  <a:pt x="86123" y="84397"/>
                  <a:pt x="86123" y="90261"/>
                </a:cubicBezTo>
                <a:close/>
                <a:moveTo>
                  <a:pt x="55586" y="40000"/>
                </a:moveTo>
                <a:lnTo>
                  <a:pt x="55586" y="40000"/>
                </a:lnTo>
                <a:cubicBezTo>
                  <a:pt x="52246" y="40000"/>
                  <a:pt x="48906" y="36858"/>
                  <a:pt x="48906" y="33926"/>
                </a:cubicBezTo>
                <a:cubicBezTo>
                  <a:pt x="48906" y="22198"/>
                  <a:pt x="48906" y="22198"/>
                  <a:pt x="48906" y="22198"/>
                </a:cubicBezTo>
                <a:cubicBezTo>
                  <a:pt x="48906" y="0"/>
                  <a:pt x="48906" y="0"/>
                  <a:pt x="48906" y="0"/>
                </a:cubicBezTo>
                <a:cubicBezTo>
                  <a:pt x="99483" y="40000"/>
                  <a:pt x="99483" y="40000"/>
                  <a:pt x="99483" y="40000"/>
                </a:cubicBezTo>
                <a:cubicBezTo>
                  <a:pt x="69184" y="40000"/>
                  <a:pt x="69184" y="40000"/>
                  <a:pt x="69184" y="40000"/>
                </a:cubicBezTo>
                <a:lnTo>
                  <a:pt x="55586" y="40000"/>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70" name="Shape 4770"/>
          <p:cNvSpPr/>
          <p:nvPr/>
        </p:nvSpPr>
        <p:spPr>
          <a:xfrm>
            <a:off x="7584738" y="2720520"/>
            <a:ext cx="201030" cy="262466"/>
          </a:xfrm>
          <a:custGeom>
            <a:avLst/>
            <a:gdLst/>
            <a:ahLst/>
            <a:cxnLst/>
            <a:rect l="0" t="0" r="0" b="0"/>
            <a:pathLst>
              <a:path w="120000" h="120000" extrusionOk="0">
                <a:moveTo>
                  <a:pt x="111674" y="119779"/>
                </a:moveTo>
                <a:lnTo>
                  <a:pt x="111674" y="119779"/>
                </a:lnTo>
                <a:cubicBezTo>
                  <a:pt x="8038" y="119779"/>
                  <a:pt x="8038" y="119779"/>
                  <a:pt x="8038" y="119779"/>
                </a:cubicBezTo>
                <a:cubicBezTo>
                  <a:pt x="4019" y="119779"/>
                  <a:pt x="0" y="118238"/>
                  <a:pt x="0" y="113614"/>
                </a:cubicBezTo>
                <a:cubicBezTo>
                  <a:pt x="0" y="6165"/>
                  <a:pt x="0" y="6165"/>
                  <a:pt x="0" y="6165"/>
                </a:cubicBezTo>
                <a:cubicBezTo>
                  <a:pt x="0" y="3082"/>
                  <a:pt x="4019" y="0"/>
                  <a:pt x="8038" y="0"/>
                </a:cubicBezTo>
                <a:cubicBezTo>
                  <a:pt x="52822" y="0"/>
                  <a:pt x="52822" y="0"/>
                  <a:pt x="52822" y="0"/>
                </a:cubicBezTo>
                <a:cubicBezTo>
                  <a:pt x="52822" y="23339"/>
                  <a:pt x="52822" y="23339"/>
                  <a:pt x="52822" y="23339"/>
                </a:cubicBezTo>
                <a:cubicBezTo>
                  <a:pt x="52822" y="35669"/>
                  <a:pt x="52822" y="35669"/>
                  <a:pt x="52822" y="35669"/>
                </a:cubicBezTo>
                <a:cubicBezTo>
                  <a:pt x="52822" y="42055"/>
                  <a:pt x="58851" y="48220"/>
                  <a:pt x="68899" y="48220"/>
                </a:cubicBezTo>
                <a:cubicBezTo>
                  <a:pt x="85263" y="48220"/>
                  <a:pt x="85263" y="48220"/>
                  <a:pt x="85263" y="48220"/>
                </a:cubicBezTo>
                <a:cubicBezTo>
                  <a:pt x="119712" y="48220"/>
                  <a:pt x="119712" y="48220"/>
                  <a:pt x="119712" y="48220"/>
                </a:cubicBezTo>
                <a:cubicBezTo>
                  <a:pt x="119712" y="97981"/>
                  <a:pt x="119712" y="97981"/>
                  <a:pt x="119712" y="97981"/>
                </a:cubicBezTo>
                <a:cubicBezTo>
                  <a:pt x="119712" y="113614"/>
                  <a:pt x="119712" y="113614"/>
                  <a:pt x="119712" y="113614"/>
                </a:cubicBezTo>
                <a:cubicBezTo>
                  <a:pt x="119712" y="118238"/>
                  <a:pt x="115693" y="119779"/>
                  <a:pt x="111674" y="119779"/>
                </a:cubicBezTo>
                <a:close/>
                <a:moveTo>
                  <a:pt x="68899" y="42055"/>
                </a:moveTo>
                <a:lnTo>
                  <a:pt x="68899" y="42055"/>
                </a:lnTo>
                <a:cubicBezTo>
                  <a:pt x="62870" y="42055"/>
                  <a:pt x="60861" y="38752"/>
                  <a:pt x="60861" y="35669"/>
                </a:cubicBezTo>
                <a:cubicBezTo>
                  <a:pt x="60861" y="23339"/>
                  <a:pt x="60861" y="23339"/>
                  <a:pt x="60861" y="23339"/>
                </a:cubicBezTo>
                <a:cubicBezTo>
                  <a:pt x="60861" y="0"/>
                  <a:pt x="60861" y="0"/>
                  <a:pt x="60861" y="0"/>
                </a:cubicBezTo>
                <a:cubicBezTo>
                  <a:pt x="119712" y="42055"/>
                  <a:pt x="119712" y="42055"/>
                  <a:pt x="119712" y="42055"/>
                </a:cubicBezTo>
                <a:cubicBezTo>
                  <a:pt x="85263" y="42055"/>
                  <a:pt x="85263" y="42055"/>
                  <a:pt x="85263" y="42055"/>
                </a:cubicBezTo>
                <a:lnTo>
                  <a:pt x="68899" y="42055"/>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71" name="Shape 4771"/>
          <p:cNvSpPr/>
          <p:nvPr/>
        </p:nvSpPr>
        <p:spPr>
          <a:xfrm>
            <a:off x="9614093" y="4850891"/>
            <a:ext cx="289907" cy="258233"/>
          </a:xfrm>
          <a:custGeom>
            <a:avLst/>
            <a:gdLst/>
            <a:ahLst/>
            <a:cxnLst/>
            <a:rect l="0" t="0" r="0" b="0"/>
            <a:pathLst>
              <a:path w="120000" h="120000" extrusionOk="0">
                <a:moveTo>
                  <a:pt x="114219" y="75613"/>
                </a:moveTo>
                <a:lnTo>
                  <a:pt x="114219" y="75613"/>
                </a:lnTo>
                <a:cubicBezTo>
                  <a:pt x="111229" y="75613"/>
                  <a:pt x="108438" y="77174"/>
                  <a:pt x="105647" y="80297"/>
                </a:cubicBezTo>
                <a:cubicBezTo>
                  <a:pt x="102857" y="83643"/>
                  <a:pt x="102857" y="83643"/>
                  <a:pt x="102857" y="83643"/>
                </a:cubicBezTo>
                <a:cubicBezTo>
                  <a:pt x="100066" y="80297"/>
                  <a:pt x="100066" y="80297"/>
                  <a:pt x="100066" y="80297"/>
                </a:cubicBezTo>
                <a:cubicBezTo>
                  <a:pt x="97275" y="77174"/>
                  <a:pt x="94485" y="75613"/>
                  <a:pt x="91495" y="75613"/>
                </a:cubicBezTo>
                <a:cubicBezTo>
                  <a:pt x="85913" y="75613"/>
                  <a:pt x="80332" y="81858"/>
                  <a:pt x="80332" y="88327"/>
                </a:cubicBezTo>
                <a:cubicBezTo>
                  <a:pt x="80332" y="93011"/>
                  <a:pt x="81727" y="96133"/>
                  <a:pt x="83122" y="97695"/>
                </a:cubicBezTo>
                <a:cubicBezTo>
                  <a:pt x="87308" y="100817"/>
                  <a:pt x="87308" y="100817"/>
                  <a:pt x="87308" y="100817"/>
                </a:cubicBezTo>
                <a:cubicBezTo>
                  <a:pt x="83122" y="105724"/>
                  <a:pt x="83122" y="105724"/>
                  <a:pt x="83122" y="105724"/>
                </a:cubicBezTo>
                <a:cubicBezTo>
                  <a:pt x="81727" y="105724"/>
                  <a:pt x="81727" y="105724"/>
                  <a:pt x="81727" y="105724"/>
                </a:cubicBezTo>
                <a:cubicBezTo>
                  <a:pt x="5581" y="105724"/>
                  <a:pt x="5581" y="105724"/>
                  <a:pt x="5581" y="105724"/>
                </a:cubicBezTo>
                <a:cubicBezTo>
                  <a:pt x="1395" y="105724"/>
                  <a:pt x="0" y="102379"/>
                  <a:pt x="0" y="99256"/>
                </a:cubicBezTo>
                <a:cubicBezTo>
                  <a:pt x="0" y="91449"/>
                  <a:pt x="0" y="91449"/>
                  <a:pt x="0" y="91449"/>
                </a:cubicBezTo>
                <a:cubicBezTo>
                  <a:pt x="0" y="80297"/>
                  <a:pt x="0" y="80297"/>
                  <a:pt x="0" y="80297"/>
                </a:cubicBezTo>
                <a:cubicBezTo>
                  <a:pt x="0" y="72490"/>
                  <a:pt x="0" y="72490"/>
                  <a:pt x="0" y="72490"/>
                </a:cubicBezTo>
                <a:cubicBezTo>
                  <a:pt x="0" y="61561"/>
                  <a:pt x="0" y="61561"/>
                  <a:pt x="0" y="61561"/>
                </a:cubicBezTo>
                <a:cubicBezTo>
                  <a:pt x="0" y="53531"/>
                  <a:pt x="0" y="53531"/>
                  <a:pt x="0" y="53531"/>
                </a:cubicBezTo>
                <a:cubicBezTo>
                  <a:pt x="0" y="31449"/>
                  <a:pt x="0" y="31449"/>
                  <a:pt x="0" y="31449"/>
                </a:cubicBezTo>
                <a:cubicBezTo>
                  <a:pt x="119800" y="31449"/>
                  <a:pt x="119800" y="31449"/>
                  <a:pt x="119800" y="31449"/>
                </a:cubicBezTo>
                <a:cubicBezTo>
                  <a:pt x="119800" y="53531"/>
                  <a:pt x="119800" y="53531"/>
                  <a:pt x="119800" y="53531"/>
                </a:cubicBezTo>
                <a:cubicBezTo>
                  <a:pt x="119800" y="61561"/>
                  <a:pt x="119800" y="61561"/>
                  <a:pt x="119800" y="61561"/>
                </a:cubicBezTo>
                <a:cubicBezTo>
                  <a:pt x="119800" y="72490"/>
                  <a:pt x="119800" y="72490"/>
                  <a:pt x="119800" y="72490"/>
                </a:cubicBezTo>
                <a:cubicBezTo>
                  <a:pt x="119800" y="77174"/>
                  <a:pt x="119800" y="77174"/>
                  <a:pt x="119800" y="77174"/>
                </a:cubicBezTo>
                <a:cubicBezTo>
                  <a:pt x="118405" y="77174"/>
                  <a:pt x="115614" y="75613"/>
                  <a:pt x="114219" y="75613"/>
                </a:cubicBezTo>
                <a:close/>
                <a:moveTo>
                  <a:pt x="0" y="18959"/>
                </a:moveTo>
                <a:lnTo>
                  <a:pt x="0" y="18959"/>
                </a:lnTo>
                <a:cubicBezTo>
                  <a:pt x="0" y="15836"/>
                  <a:pt x="0" y="15836"/>
                  <a:pt x="0" y="15836"/>
                </a:cubicBezTo>
                <a:cubicBezTo>
                  <a:pt x="0" y="6245"/>
                  <a:pt x="0" y="6245"/>
                  <a:pt x="0" y="6245"/>
                </a:cubicBezTo>
                <a:cubicBezTo>
                  <a:pt x="0" y="3122"/>
                  <a:pt x="1395" y="0"/>
                  <a:pt x="5581" y="0"/>
                </a:cubicBezTo>
                <a:cubicBezTo>
                  <a:pt x="12757" y="0"/>
                  <a:pt x="12757" y="0"/>
                  <a:pt x="12757" y="0"/>
                </a:cubicBezTo>
                <a:cubicBezTo>
                  <a:pt x="16943" y="0"/>
                  <a:pt x="16943" y="0"/>
                  <a:pt x="16943" y="0"/>
                </a:cubicBezTo>
                <a:cubicBezTo>
                  <a:pt x="22524" y="0"/>
                  <a:pt x="22524" y="0"/>
                  <a:pt x="22524" y="0"/>
                </a:cubicBezTo>
                <a:cubicBezTo>
                  <a:pt x="33887" y="0"/>
                  <a:pt x="33887" y="0"/>
                  <a:pt x="33887" y="0"/>
                </a:cubicBezTo>
                <a:cubicBezTo>
                  <a:pt x="45049" y="12490"/>
                  <a:pt x="45049" y="12490"/>
                  <a:pt x="45049" y="12490"/>
                </a:cubicBezTo>
                <a:cubicBezTo>
                  <a:pt x="114219" y="12490"/>
                  <a:pt x="114219" y="12490"/>
                  <a:pt x="114219" y="12490"/>
                </a:cubicBezTo>
                <a:cubicBezTo>
                  <a:pt x="117009" y="12490"/>
                  <a:pt x="119800" y="15836"/>
                  <a:pt x="119800" y="18959"/>
                </a:cubicBezTo>
                <a:cubicBezTo>
                  <a:pt x="119800" y="25204"/>
                  <a:pt x="119800" y="25204"/>
                  <a:pt x="119800" y="25204"/>
                </a:cubicBezTo>
                <a:cubicBezTo>
                  <a:pt x="0" y="25204"/>
                  <a:pt x="0" y="25204"/>
                  <a:pt x="0" y="25204"/>
                </a:cubicBezTo>
                <a:lnTo>
                  <a:pt x="0" y="18959"/>
                </a:lnTo>
                <a:close/>
                <a:moveTo>
                  <a:pt x="87308" y="110408"/>
                </a:moveTo>
                <a:lnTo>
                  <a:pt x="87308" y="110408"/>
                </a:lnTo>
                <a:cubicBezTo>
                  <a:pt x="94485" y="100817"/>
                  <a:pt x="94485" y="100817"/>
                  <a:pt x="94485" y="100817"/>
                </a:cubicBezTo>
                <a:cubicBezTo>
                  <a:pt x="87308" y="93011"/>
                  <a:pt x="87308" y="93011"/>
                  <a:pt x="87308" y="93011"/>
                </a:cubicBezTo>
                <a:cubicBezTo>
                  <a:pt x="85913" y="91449"/>
                  <a:pt x="85913" y="89888"/>
                  <a:pt x="85913" y="88327"/>
                </a:cubicBezTo>
                <a:cubicBezTo>
                  <a:pt x="85913" y="85204"/>
                  <a:pt x="88704" y="81858"/>
                  <a:pt x="91495" y="81858"/>
                </a:cubicBezTo>
                <a:cubicBezTo>
                  <a:pt x="92890" y="81858"/>
                  <a:pt x="94485" y="83643"/>
                  <a:pt x="95880" y="85204"/>
                </a:cubicBezTo>
                <a:cubicBezTo>
                  <a:pt x="102857" y="93011"/>
                  <a:pt x="102857" y="93011"/>
                  <a:pt x="102857" y="93011"/>
                </a:cubicBezTo>
                <a:cubicBezTo>
                  <a:pt x="109833" y="85204"/>
                  <a:pt x="109833" y="85204"/>
                  <a:pt x="109833" y="85204"/>
                </a:cubicBezTo>
                <a:cubicBezTo>
                  <a:pt x="111229" y="83643"/>
                  <a:pt x="112624" y="81858"/>
                  <a:pt x="114219" y="81858"/>
                </a:cubicBezTo>
                <a:cubicBezTo>
                  <a:pt x="117009" y="81858"/>
                  <a:pt x="119800" y="85204"/>
                  <a:pt x="119800" y="88327"/>
                </a:cubicBezTo>
                <a:cubicBezTo>
                  <a:pt x="119800" y="89888"/>
                  <a:pt x="119800" y="91449"/>
                  <a:pt x="118405" y="93011"/>
                </a:cubicBezTo>
                <a:cubicBezTo>
                  <a:pt x="111229" y="100817"/>
                  <a:pt x="111229" y="100817"/>
                  <a:pt x="111229" y="100817"/>
                </a:cubicBezTo>
                <a:cubicBezTo>
                  <a:pt x="118405" y="110408"/>
                  <a:pt x="118405" y="110408"/>
                  <a:pt x="118405" y="110408"/>
                </a:cubicBezTo>
                <a:cubicBezTo>
                  <a:pt x="119800" y="110408"/>
                  <a:pt x="119800" y="111970"/>
                  <a:pt x="119800" y="113531"/>
                </a:cubicBezTo>
                <a:cubicBezTo>
                  <a:pt x="119800" y="118215"/>
                  <a:pt x="117009" y="119776"/>
                  <a:pt x="114219" y="119776"/>
                </a:cubicBezTo>
                <a:cubicBezTo>
                  <a:pt x="112624" y="119776"/>
                  <a:pt x="111229" y="119776"/>
                  <a:pt x="109833" y="118215"/>
                </a:cubicBezTo>
                <a:cubicBezTo>
                  <a:pt x="102857" y="110408"/>
                  <a:pt x="102857" y="110408"/>
                  <a:pt x="102857" y="110408"/>
                </a:cubicBezTo>
                <a:cubicBezTo>
                  <a:pt x="95880" y="118215"/>
                  <a:pt x="95880" y="118215"/>
                  <a:pt x="95880" y="118215"/>
                </a:cubicBezTo>
                <a:cubicBezTo>
                  <a:pt x="94485" y="119776"/>
                  <a:pt x="92890" y="119776"/>
                  <a:pt x="91495" y="119776"/>
                </a:cubicBezTo>
                <a:cubicBezTo>
                  <a:pt x="88704" y="119776"/>
                  <a:pt x="85913" y="118215"/>
                  <a:pt x="85913" y="113531"/>
                </a:cubicBezTo>
                <a:cubicBezTo>
                  <a:pt x="85913" y="111970"/>
                  <a:pt x="85913" y="110408"/>
                  <a:pt x="87308" y="110408"/>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73" name="Shape 4773"/>
          <p:cNvSpPr/>
          <p:nvPr/>
        </p:nvSpPr>
        <p:spPr>
          <a:xfrm>
            <a:off x="8600473" y="4850891"/>
            <a:ext cx="289909" cy="230716"/>
          </a:xfrm>
          <a:custGeom>
            <a:avLst/>
            <a:gdLst/>
            <a:ahLst/>
            <a:cxnLst/>
            <a:rect l="0" t="0" r="0" b="0"/>
            <a:pathLst>
              <a:path w="120000" h="120000" extrusionOk="0">
                <a:moveTo>
                  <a:pt x="112624" y="98589"/>
                </a:moveTo>
                <a:lnTo>
                  <a:pt x="112624" y="98589"/>
                </a:lnTo>
                <a:cubicBezTo>
                  <a:pt x="90099" y="98589"/>
                  <a:pt x="90099" y="98589"/>
                  <a:pt x="90099" y="98589"/>
                </a:cubicBezTo>
                <a:cubicBezTo>
                  <a:pt x="84518" y="98589"/>
                  <a:pt x="78936" y="105560"/>
                  <a:pt x="78936" y="112531"/>
                </a:cubicBezTo>
                <a:cubicBezTo>
                  <a:pt x="78936" y="114273"/>
                  <a:pt x="78936" y="116265"/>
                  <a:pt x="78936" y="118008"/>
                </a:cubicBezTo>
                <a:cubicBezTo>
                  <a:pt x="5581" y="118008"/>
                  <a:pt x="5581" y="118008"/>
                  <a:pt x="5581" y="118008"/>
                </a:cubicBezTo>
                <a:cubicBezTo>
                  <a:pt x="2790" y="118008"/>
                  <a:pt x="0" y="114273"/>
                  <a:pt x="0" y="110788"/>
                </a:cubicBezTo>
                <a:cubicBezTo>
                  <a:pt x="0" y="102074"/>
                  <a:pt x="0" y="102074"/>
                  <a:pt x="0" y="102074"/>
                </a:cubicBezTo>
                <a:cubicBezTo>
                  <a:pt x="0" y="89626"/>
                  <a:pt x="0" y="89626"/>
                  <a:pt x="0" y="89626"/>
                </a:cubicBezTo>
                <a:cubicBezTo>
                  <a:pt x="0" y="80912"/>
                  <a:pt x="0" y="80912"/>
                  <a:pt x="0" y="80912"/>
                </a:cubicBezTo>
                <a:cubicBezTo>
                  <a:pt x="0" y="68713"/>
                  <a:pt x="0" y="68713"/>
                  <a:pt x="0" y="68713"/>
                </a:cubicBezTo>
                <a:cubicBezTo>
                  <a:pt x="0" y="59751"/>
                  <a:pt x="0" y="59751"/>
                  <a:pt x="0" y="59751"/>
                </a:cubicBezTo>
                <a:cubicBezTo>
                  <a:pt x="0" y="35103"/>
                  <a:pt x="0" y="35103"/>
                  <a:pt x="0" y="35103"/>
                </a:cubicBezTo>
                <a:cubicBezTo>
                  <a:pt x="119800" y="35103"/>
                  <a:pt x="119800" y="35103"/>
                  <a:pt x="119800" y="35103"/>
                </a:cubicBezTo>
                <a:cubicBezTo>
                  <a:pt x="119800" y="59751"/>
                  <a:pt x="119800" y="59751"/>
                  <a:pt x="119800" y="59751"/>
                </a:cubicBezTo>
                <a:cubicBezTo>
                  <a:pt x="119800" y="68713"/>
                  <a:pt x="119800" y="68713"/>
                  <a:pt x="119800" y="68713"/>
                </a:cubicBezTo>
                <a:cubicBezTo>
                  <a:pt x="119800" y="80912"/>
                  <a:pt x="119800" y="80912"/>
                  <a:pt x="119800" y="80912"/>
                </a:cubicBezTo>
                <a:cubicBezTo>
                  <a:pt x="119800" y="89626"/>
                  <a:pt x="119800" y="89626"/>
                  <a:pt x="119800" y="89626"/>
                </a:cubicBezTo>
                <a:cubicBezTo>
                  <a:pt x="119800" y="102074"/>
                  <a:pt x="119800" y="102074"/>
                  <a:pt x="119800" y="102074"/>
                </a:cubicBezTo>
                <a:cubicBezTo>
                  <a:pt x="118405" y="100331"/>
                  <a:pt x="115415" y="98589"/>
                  <a:pt x="112624" y="98589"/>
                </a:cubicBezTo>
                <a:close/>
                <a:moveTo>
                  <a:pt x="0" y="21161"/>
                </a:moveTo>
                <a:lnTo>
                  <a:pt x="0" y="21161"/>
                </a:lnTo>
                <a:cubicBezTo>
                  <a:pt x="0" y="17676"/>
                  <a:pt x="0" y="17676"/>
                  <a:pt x="0" y="17676"/>
                </a:cubicBezTo>
                <a:cubicBezTo>
                  <a:pt x="0" y="6970"/>
                  <a:pt x="0" y="6970"/>
                  <a:pt x="0" y="6970"/>
                </a:cubicBezTo>
                <a:cubicBezTo>
                  <a:pt x="0" y="3485"/>
                  <a:pt x="2790" y="0"/>
                  <a:pt x="5581" y="0"/>
                </a:cubicBezTo>
                <a:cubicBezTo>
                  <a:pt x="12558" y="0"/>
                  <a:pt x="12558" y="0"/>
                  <a:pt x="12558" y="0"/>
                </a:cubicBezTo>
                <a:cubicBezTo>
                  <a:pt x="16943" y="0"/>
                  <a:pt x="16943" y="0"/>
                  <a:pt x="16943" y="0"/>
                </a:cubicBezTo>
                <a:cubicBezTo>
                  <a:pt x="22524" y="0"/>
                  <a:pt x="22524" y="0"/>
                  <a:pt x="22524" y="0"/>
                </a:cubicBezTo>
                <a:cubicBezTo>
                  <a:pt x="33687" y="0"/>
                  <a:pt x="33687" y="0"/>
                  <a:pt x="33687" y="0"/>
                </a:cubicBezTo>
                <a:cubicBezTo>
                  <a:pt x="45049" y="13941"/>
                  <a:pt x="45049" y="13941"/>
                  <a:pt x="45049" y="13941"/>
                </a:cubicBezTo>
                <a:cubicBezTo>
                  <a:pt x="114019" y="13941"/>
                  <a:pt x="114019" y="13941"/>
                  <a:pt x="114019" y="13941"/>
                </a:cubicBezTo>
                <a:cubicBezTo>
                  <a:pt x="118405" y="13941"/>
                  <a:pt x="119800" y="17676"/>
                  <a:pt x="119800" y="21161"/>
                </a:cubicBezTo>
                <a:cubicBezTo>
                  <a:pt x="119800" y="28132"/>
                  <a:pt x="119800" y="28132"/>
                  <a:pt x="119800" y="28132"/>
                </a:cubicBezTo>
                <a:cubicBezTo>
                  <a:pt x="0" y="28132"/>
                  <a:pt x="0" y="28132"/>
                  <a:pt x="0" y="28132"/>
                </a:cubicBezTo>
                <a:lnTo>
                  <a:pt x="0" y="21161"/>
                </a:lnTo>
                <a:close/>
                <a:moveTo>
                  <a:pt x="90099" y="105560"/>
                </a:moveTo>
                <a:lnTo>
                  <a:pt x="90099" y="105560"/>
                </a:lnTo>
                <a:cubicBezTo>
                  <a:pt x="112624" y="105560"/>
                  <a:pt x="112624" y="105560"/>
                  <a:pt x="112624" y="105560"/>
                </a:cubicBezTo>
                <a:cubicBezTo>
                  <a:pt x="115415" y="105560"/>
                  <a:pt x="118405" y="109045"/>
                  <a:pt x="118405" y="112531"/>
                </a:cubicBezTo>
                <a:cubicBezTo>
                  <a:pt x="118405" y="118008"/>
                  <a:pt x="115415" y="119751"/>
                  <a:pt x="112624" y="119751"/>
                </a:cubicBezTo>
                <a:cubicBezTo>
                  <a:pt x="90099" y="119751"/>
                  <a:pt x="90099" y="119751"/>
                  <a:pt x="90099" y="119751"/>
                </a:cubicBezTo>
                <a:cubicBezTo>
                  <a:pt x="87308" y="119751"/>
                  <a:pt x="84518" y="118008"/>
                  <a:pt x="84518" y="112531"/>
                </a:cubicBezTo>
                <a:cubicBezTo>
                  <a:pt x="84518" y="109045"/>
                  <a:pt x="87308" y="105560"/>
                  <a:pt x="90099" y="105560"/>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75" name="Shape 4775"/>
          <p:cNvSpPr/>
          <p:nvPr/>
        </p:nvSpPr>
        <p:spPr>
          <a:xfrm>
            <a:off x="7586855" y="4850891"/>
            <a:ext cx="292024" cy="228600"/>
          </a:xfrm>
          <a:custGeom>
            <a:avLst/>
            <a:gdLst/>
            <a:ahLst/>
            <a:cxnLst/>
            <a:rect l="0" t="0" r="0" b="0"/>
            <a:pathLst>
              <a:path w="120000" h="120000" extrusionOk="0">
                <a:moveTo>
                  <a:pt x="114276" y="119747"/>
                </a:moveTo>
                <a:lnTo>
                  <a:pt x="114276" y="119747"/>
                </a:lnTo>
                <a:cubicBezTo>
                  <a:pt x="5526" y="119747"/>
                  <a:pt x="5526" y="119747"/>
                  <a:pt x="5526" y="119747"/>
                </a:cubicBezTo>
                <a:cubicBezTo>
                  <a:pt x="2763" y="119747"/>
                  <a:pt x="0" y="115957"/>
                  <a:pt x="0" y="112421"/>
                </a:cubicBezTo>
                <a:cubicBezTo>
                  <a:pt x="0" y="103578"/>
                  <a:pt x="0" y="103578"/>
                  <a:pt x="0" y="103578"/>
                </a:cubicBezTo>
                <a:cubicBezTo>
                  <a:pt x="0" y="90947"/>
                  <a:pt x="0" y="90947"/>
                  <a:pt x="0" y="90947"/>
                </a:cubicBezTo>
                <a:cubicBezTo>
                  <a:pt x="0" y="82105"/>
                  <a:pt x="0" y="82105"/>
                  <a:pt x="0" y="82105"/>
                </a:cubicBezTo>
                <a:cubicBezTo>
                  <a:pt x="0" y="69726"/>
                  <a:pt x="0" y="69726"/>
                  <a:pt x="0" y="69726"/>
                </a:cubicBezTo>
                <a:cubicBezTo>
                  <a:pt x="0" y="60631"/>
                  <a:pt x="0" y="60631"/>
                  <a:pt x="0" y="60631"/>
                </a:cubicBezTo>
                <a:cubicBezTo>
                  <a:pt x="0" y="35621"/>
                  <a:pt x="0" y="35621"/>
                  <a:pt x="0" y="35621"/>
                </a:cubicBezTo>
                <a:cubicBezTo>
                  <a:pt x="119802" y="35621"/>
                  <a:pt x="119802" y="35621"/>
                  <a:pt x="119802" y="35621"/>
                </a:cubicBezTo>
                <a:cubicBezTo>
                  <a:pt x="119802" y="60631"/>
                  <a:pt x="119802" y="60631"/>
                  <a:pt x="119802" y="60631"/>
                </a:cubicBezTo>
                <a:cubicBezTo>
                  <a:pt x="119802" y="69726"/>
                  <a:pt x="119802" y="69726"/>
                  <a:pt x="119802" y="69726"/>
                </a:cubicBezTo>
                <a:cubicBezTo>
                  <a:pt x="119802" y="82105"/>
                  <a:pt x="119802" y="82105"/>
                  <a:pt x="119802" y="82105"/>
                </a:cubicBezTo>
                <a:cubicBezTo>
                  <a:pt x="119802" y="90947"/>
                  <a:pt x="119802" y="90947"/>
                  <a:pt x="119802" y="90947"/>
                </a:cubicBezTo>
                <a:cubicBezTo>
                  <a:pt x="119802" y="103578"/>
                  <a:pt x="119802" y="103578"/>
                  <a:pt x="119802" y="103578"/>
                </a:cubicBezTo>
                <a:cubicBezTo>
                  <a:pt x="119802" y="112421"/>
                  <a:pt x="119802" y="112421"/>
                  <a:pt x="119802" y="112421"/>
                </a:cubicBezTo>
                <a:cubicBezTo>
                  <a:pt x="119802" y="115957"/>
                  <a:pt x="117039" y="119747"/>
                  <a:pt x="114276" y="119747"/>
                </a:cubicBezTo>
                <a:close/>
                <a:moveTo>
                  <a:pt x="0" y="21473"/>
                </a:moveTo>
                <a:lnTo>
                  <a:pt x="0" y="21473"/>
                </a:lnTo>
                <a:cubicBezTo>
                  <a:pt x="0" y="17936"/>
                  <a:pt x="0" y="17936"/>
                  <a:pt x="0" y="17936"/>
                </a:cubicBezTo>
                <a:cubicBezTo>
                  <a:pt x="0" y="7073"/>
                  <a:pt x="0" y="7073"/>
                  <a:pt x="0" y="7073"/>
                </a:cubicBezTo>
                <a:cubicBezTo>
                  <a:pt x="0" y="3536"/>
                  <a:pt x="2763" y="0"/>
                  <a:pt x="5526" y="0"/>
                </a:cubicBezTo>
                <a:cubicBezTo>
                  <a:pt x="13815" y="0"/>
                  <a:pt x="13815" y="0"/>
                  <a:pt x="13815" y="0"/>
                </a:cubicBezTo>
                <a:cubicBezTo>
                  <a:pt x="16578" y="0"/>
                  <a:pt x="16578" y="0"/>
                  <a:pt x="16578" y="0"/>
                </a:cubicBezTo>
                <a:cubicBezTo>
                  <a:pt x="22302" y="0"/>
                  <a:pt x="22302" y="0"/>
                  <a:pt x="22302" y="0"/>
                </a:cubicBezTo>
                <a:cubicBezTo>
                  <a:pt x="33355" y="0"/>
                  <a:pt x="33355" y="0"/>
                  <a:pt x="33355" y="0"/>
                </a:cubicBezTo>
                <a:cubicBezTo>
                  <a:pt x="44605" y="14147"/>
                  <a:pt x="44605" y="14147"/>
                  <a:pt x="44605" y="14147"/>
                </a:cubicBezTo>
                <a:cubicBezTo>
                  <a:pt x="114276" y="14147"/>
                  <a:pt x="114276" y="14147"/>
                  <a:pt x="114276" y="14147"/>
                </a:cubicBezTo>
                <a:cubicBezTo>
                  <a:pt x="117039" y="14147"/>
                  <a:pt x="119802" y="17936"/>
                  <a:pt x="119802" y="21473"/>
                </a:cubicBezTo>
                <a:cubicBezTo>
                  <a:pt x="119802" y="28547"/>
                  <a:pt x="119802" y="28547"/>
                  <a:pt x="119802" y="28547"/>
                </a:cubicBezTo>
                <a:cubicBezTo>
                  <a:pt x="0" y="28547"/>
                  <a:pt x="0" y="28547"/>
                  <a:pt x="0" y="28547"/>
                </a:cubicBezTo>
                <a:lnTo>
                  <a:pt x="0" y="21473"/>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76" name="Shape 4776"/>
          <p:cNvSpPr/>
          <p:nvPr/>
        </p:nvSpPr>
        <p:spPr>
          <a:xfrm>
            <a:off x="10579040" y="1784307"/>
            <a:ext cx="287792" cy="289984"/>
          </a:xfrm>
          <a:custGeom>
            <a:avLst/>
            <a:gdLst/>
            <a:ahLst/>
            <a:cxnLst/>
            <a:rect l="0" t="0" r="0" b="0"/>
            <a:pathLst>
              <a:path w="120000" h="120000" extrusionOk="0">
                <a:moveTo>
                  <a:pt x="60698" y="119800"/>
                </a:moveTo>
                <a:lnTo>
                  <a:pt x="60698" y="119800"/>
                </a:lnTo>
                <a:cubicBezTo>
                  <a:pt x="26755" y="119800"/>
                  <a:pt x="0" y="93089"/>
                  <a:pt x="0" y="60598"/>
                </a:cubicBezTo>
                <a:cubicBezTo>
                  <a:pt x="0" y="26910"/>
                  <a:pt x="26755" y="0"/>
                  <a:pt x="60698" y="0"/>
                </a:cubicBezTo>
                <a:cubicBezTo>
                  <a:pt x="93044" y="0"/>
                  <a:pt x="119800" y="26910"/>
                  <a:pt x="119800" y="60598"/>
                </a:cubicBezTo>
                <a:cubicBezTo>
                  <a:pt x="119800" y="93089"/>
                  <a:pt x="93044" y="119800"/>
                  <a:pt x="60698" y="119800"/>
                </a:cubicBezTo>
                <a:close/>
                <a:moveTo>
                  <a:pt x="60698" y="11362"/>
                </a:moveTo>
                <a:lnTo>
                  <a:pt x="60698" y="11362"/>
                </a:lnTo>
                <a:cubicBezTo>
                  <a:pt x="33743" y="11362"/>
                  <a:pt x="11181" y="33887"/>
                  <a:pt x="11181" y="60598"/>
                </a:cubicBezTo>
                <a:cubicBezTo>
                  <a:pt x="11181" y="87508"/>
                  <a:pt x="33743" y="108637"/>
                  <a:pt x="60698" y="108637"/>
                </a:cubicBezTo>
                <a:cubicBezTo>
                  <a:pt x="87454" y="108637"/>
                  <a:pt x="108618" y="87508"/>
                  <a:pt x="108618" y="60598"/>
                </a:cubicBezTo>
                <a:cubicBezTo>
                  <a:pt x="108618" y="33887"/>
                  <a:pt x="87454" y="11362"/>
                  <a:pt x="60698" y="11362"/>
                </a:cubicBezTo>
                <a:close/>
                <a:moveTo>
                  <a:pt x="78868" y="73355"/>
                </a:moveTo>
                <a:lnTo>
                  <a:pt x="78868" y="73355"/>
                </a:lnTo>
                <a:cubicBezTo>
                  <a:pt x="78868" y="76146"/>
                  <a:pt x="76073" y="78936"/>
                  <a:pt x="73277" y="78936"/>
                </a:cubicBezTo>
                <a:cubicBezTo>
                  <a:pt x="70482" y="78936"/>
                  <a:pt x="67687" y="76146"/>
                  <a:pt x="67687" y="73355"/>
                </a:cubicBezTo>
                <a:cubicBezTo>
                  <a:pt x="67687" y="64983"/>
                  <a:pt x="67687" y="64983"/>
                  <a:pt x="67687" y="64983"/>
                </a:cubicBezTo>
                <a:cubicBezTo>
                  <a:pt x="50715" y="77541"/>
                  <a:pt x="50715" y="77541"/>
                  <a:pt x="50715" y="77541"/>
                </a:cubicBezTo>
                <a:cubicBezTo>
                  <a:pt x="49317" y="78936"/>
                  <a:pt x="47920" y="78936"/>
                  <a:pt x="46522" y="78936"/>
                </a:cubicBezTo>
                <a:cubicBezTo>
                  <a:pt x="43727" y="78936"/>
                  <a:pt x="40732" y="76146"/>
                  <a:pt x="40732" y="73355"/>
                </a:cubicBezTo>
                <a:cubicBezTo>
                  <a:pt x="40732" y="46644"/>
                  <a:pt x="40732" y="46644"/>
                  <a:pt x="40732" y="46644"/>
                </a:cubicBezTo>
                <a:cubicBezTo>
                  <a:pt x="40732" y="43853"/>
                  <a:pt x="43727" y="40863"/>
                  <a:pt x="46522" y="40863"/>
                </a:cubicBezTo>
                <a:cubicBezTo>
                  <a:pt x="47920" y="40863"/>
                  <a:pt x="49317" y="42458"/>
                  <a:pt x="50715" y="42458"/>
                </a:cubicBezTo>
                <a:cubicBezTo>
                  <a:pt x="67687" y="55016"/>
                  <a:pt x="67687" y="55016"/>
                  <a:pt x="67687" y="55016"/>
                </a:cubicBezTo>
                <a:cubicBezTo>
                  <a:pt x="67687" y="46644"/>
                  <a:pt x="67687" y="46644"/>
                  <a:pt x="67687" y="46644"/>
                </a:cubicBezTo>
                <a:cubicBezTo>
                  <a:pt x="67687" y="43853"/>
                  <a:pt x="70482" y="40863"/>
                  <a:pt x="73277" y="40863"/>
                </a:cubicBezTo>
                <a:cubicBezTo>
                  <a:pt x="76073" y="40863"/>
                  <a:pt x="78868" y="43853"/>
                  <a:pt x="78868" y="46644"/>
                </a:cubicBezTo>
                <a:cubicBezTo>
                  <a:pt x="78868" y="73355"/>
                  <a:pt x="78868" y="73355"/>
                  <a:pt x="78868" y="73355"/>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78" name="Shape 4778"/>
          <p:cNvSpPr/>
          <p:nvPr/>
        </p:nvSpPr>
        <p:spPr>
          <a:xfrm>
            <a:off x="9565422" y="1784307"/>
            <a:ext cx="292024" cy="289984"/>
          </a:xfrm>
          <a:custGeom>
            <a:avLst/>
            <a:gdLst/>
            <a:ahLst/>
            <a:cxnLst/>
            <a:rect l="0" t="0" r="0" b="0"/>
            <a:pathLst>
              <a:path w="120000" h="120000" extrusionOk="0">
                <a:moveTo>
                  <a:pt x="59901" y="119800"/>
                </a:moveTo>
                <a:lnTo>
                  <a:pt x="59901" y="119800"/>
                </a:lnTo>
                <a:cubicBezTo>
                  <a:pt x="26600" y="119800"/>
                  <a:pt x="0" y="93089"/>
                  <a:pt x="0" y="60598"/>
                </a:cubicBezTo>
                <a:cubicBezTo>
                  <a:pt x="0" y="26910"/>
                  <a:pt x="26600" y="0"/>
                  <a:pt x="59901" y="0"/>
                </a:cubicBezTo>
                <a:cubicBezTo>
                  <a:pt x="93399" y="0"/>
                  <a:pt x="119802" y="26910"/>
                  <a:pt x="119802" y="60598"/>
                </a:cubicBezTo>
                <a:cubicBezTo>
                  <a:pt x="119802" y="93089"/>
                  <a:pt x="93399" y="119800"/>
                  <a:pt x="59901" y="119800"/>
                </a:cubicBezTo>
                <a:close/>
                <a:moveTo>
                  <a:pt x="59901" y="11362"/>
                </a:moveTo>
                <a:lnTo>
                  <a:pt x="59901" y="11362"/>
                </a:lnTo>
                <a:cubicBezTo>
                  <a:pt x="33497" y="11362"/>
                  <a:pt x="11231" y="33887"/>
                  <a:pt x="11231" y="60598"/>
                </a:cubicBezTo>
                <a:cubicBezTo>
                  <a:pt x="11231" y="87508"/>
                  <a:pt x="33497" y="108637"/>
                  <a:pt x="59901" y="108637"/>
                </a:cubicBezTo>
                <a:cubicBezTo>
                  <a:pt x="86502" y="108637"/>
                  <a:pt x="108768" y="87508"/>
                  <a:pt x="108768" y="60598"/>
                </a:cubicBezTo>
                <a:cubicBezTo>
                  <a:pt x="108768" y="33887"/>
                  <a:pt x="86502" y="11362"/>
                  <a:pt x="59901" y="11362"/>
                </a:cubicBezTo>
                <a:close/>
                <a:moveTo>
                  <a:pt x="85123" y="64983"/>
                </a:moveTo>
                <a:lnTo>
                  <a:pt x="85123" y="64983"/>
                </a:lnTo>
                <a:cubicBezTo>
                  <a:pt x="66995" y="77541"/>
                  <a:pt x="66995" y="77541"/>
                  <a:pt x="66995" y="77541"/>
                </a:cubicBezTo>
                <a:cubicBezTo>
                  <a:pt x="65615" y="78936"/>
                  <a:pt x="65615" y="78936"/>
                  <a:pt x="64236" y="78936"/>
                </a:cubicBezTo>
                <a:cubicBezTo>
                  <a:pt x="59901" y="78936"/>
                  <a:pt x="58522" y="76146"/>
                  <a:pt x="58522" y="73355"/>
                </a:cubicBezTo>
                <a:cubicBezTo>
                  <a:pt x="58522" y="66378"/>
                  <a:pt x="58522" y="66378"/>
                  <a:pt x="58522" y="66378"/>
                </a:cubicBezTo>
                <a:cubicBezTo>
                  <a:pt x="40394" y="77541"/>
                  <a:pt x="40394" y="77541"/>
                  <a:pt x="40394" y="77541"/>
                </a:cubicBezTo>
                <a:cubicBezTo>
                  <a:pt x="40394" y="78936"/>
                  <a:pt x="39014" y="78936"/>
                  <a:pt x="37635" y="78936"/>
                </a:cubicBezTo>
                <a:cubicBezTo>
                  <a:pt x="34876" y="78936"/>
                  <a:pt x="32118" y="76146"/>
                  <a:pt x="32118" y="73355"/>
                </a:cubicBezTo>
                <a:cubicBezTo>
                  <a:pt x="32118" y="46644"/>
                  <a:pt x="32118" y="46644"/>
                  <a:pt x="32118" y="46644"/>
                </a:cubicBezTo>
                <a:cubicBezTo>
                  <a:pt x="32118" y="43853"/>
                  <a:pt x="34876" y="40863"/>
                  <a:pt x="37635" y="40863"/>
                </a:cubicBezTo>
                <a:cubicBezTo>
                  <a:pt x="39014" y="40863"/>
                  <a:pt x="40394" y="42458"/>
                  <a:pt x="40394" y="42458"/>
                </a:cubicBezTo>
                <a:cubicBezTo>
                  <a:pt x="58522" y="55016"/>
                  <a:pt x="58522" y="55016"/>
                  <a:pt x="58522" y="55016"/>
                </a:cubicBezTo>
                <a:cubicBezTo>
                  <a:pt x="58522" y="46644"/>
                  <a:pt x="58522" y="46644"/>
                  <a:pt x="58522" y="46644"/>
                </a:cubicBezTo>
                <a:cubicBezTo>
                  <a:pt x="58522" y="43853"/>
                  <a:pt x="59901" y="40863"/>
                  <a:pt x="64236" y="40863"/>
                </a:cubicBezTo>
                <a:cubicBezTo>
                  <a:pt x="65615" y="40863"/>
                  <a:pt x="65615" y="42458"/>
                  <a:pt x="66995" y="42458"/>
                </a:cubicBezTo>
                <a:cubicBezTo>
                  <a:pt x="85123" y="55016"/>
                  <a:pt x="85123" y="55016"/>
                  <a:pt x="85123" y="55016"/>
                </a:cubicBezTo>
                <a:cubicBezTo>
                  <a:pt x="86502" y="56411"/>
                  <a:pt x="87881" y="57807"/>
                  <a:pt x="87881" y="60598"/>
                </a:cubicBezTo>
                <a:cubicBezTo>
                  <a:pt x="87881" y="61993"/>
                  <a:pt x="86502" y="63388"/>
                  <a:pt x="85123" y="64983"/>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80" name="Shape 4780"/>
          <p:cNvSpPr/>
          <p:nvPr/>
        </p:nvSpPr>
        <p:spPr>
          <a:xfrm>
            <a:off x="8553919" y="1784307"/>
            <a:ext cx="289907" cy="289984"/>
          </a:xfrm>
          <a:custGeom>
            <a:avLst/>
            <a:gdLst/>
            <a:ahLst/>
            <a:cxnLst/>
            <a:rect l="0" t="0" r="0" b="0"/>
            <a:pathLst>
              <a:path w="120000" h="120000" extrusionOk="0">
                <a:moveTo>
                  <a:pt x="59202" y="119800"/>
                </a:moveTo>
                <a:lnTo>
                  <a:pt x="59202" y="119800"/>
                </a:lnTo>
                <a:cubicBezTo>
                  <a:pt x="26910" y="119800"/>
                  <a:pt x="0" y="93089"/>
                  <a:pt x="0" y="60598"/>
                </a:cubicBezTo>
                <a:cubicBezTo>
                  <a:pt x="0" y="26910"/>
                  <a:pt x="26910" y="0"/>
                  <a:pt x="59202" y="0"/>
                </a:cubicBezTo>
                <a:cubicBezTo>
                  <a:pt x="93089" y="0"/>
                  <a:pt x="119800" y="26910"/>
                  <a:pt x="119800" y="60598"/>
                </a:cubicBezTo>
                <a:cubicBezTo>
                  <a:pt x="119800" y="93089"/>
                  <a:pt x="93089" y="119800"/>
                  <a:pt x="59202" y="119800"/>
                </a:cubicBezTo>
                <a:close/>
                <a:moveTo>
                  <a:pt x="59202" y="11362"/>
                </a:moveTo>
                <a:lnTo>
                  <a:pt x="59202" y="11362"/>
                </a:lnTo>
                <a:cubicBezTo>
                  <a:pt x="32491" y="11362"/>
                  <a:pt x="11362" y="33887"/>
                  <a:pt x="11362" y="60598"/>
                </a:cubicBezTo>
                <a:cubicBezTo>
                  <a:pt x="11362" y="87508"/>
                  <a:pt x="32491" y="108637"/>
                  <a:pt x="59202" y="108637"/>
                </a:cubicBezTo>
                <a:cubicBezTo>
                  <a:pt x="85913" y="108637"/>
                  <a:pt x="108438" y="87508"/>
                  <a:pt x="108438" y="60598"/>
                </a:cubicBezTo>
                <a:cubicBezTo>
                  <a:pt x="108438" y="33887"/>
                  <a:pt x="85913" y="11362"/>
                  <a:pt x="59202" y="11362"/>
                </a:cubicBezTo>
                <a:close/>
                <a:moveTo>
                  <a:pt x="76146" y="74750"/>
                </a:moveTo>
                <a:lnTo>
                  <a:pt x="76146" y="74750"/>
                </a:lnTo>
                <a:cubicBezTo>
                  <a:pt x="76146" y="78936"/>
                  <a:pt x="74750" y="80332"/>
                  <a:pt x="70564" y="80332"/>
                </a:cubicBezTo>
                <a:cubicBezTo>
                  <a:pt x="67774" y="80332"/>
                  <a:pt x="64784" y="78936"/>
                  <a:pt x="64784" y="74750"/>
                </a:cubicBezTo>
                <a:cubicBezTo>
                  <a:pt x="64784" y="45249"/>
                  <a:pt x="64784" y="45249"/>
                  <a:pt x="64784" y="45249"/>
                </a:cubicBezTo>
                <a:cubicBezTo>
                  <a:pt x="64784" y="42458"/>
                  <a:pt x="67774" y="39468"/>
                  <a:pt x="70564" y="39468"/>
                </a:cubicBezTo>
                <a:cubicBezTo>
                  <a:pt x="74750" y="39468"/>
                  <a:pt x="76146" y="42458"/>
                  <a:pt x="76146" y="45249"/>
                </a:cubicBezTo>
                <a:cubicBezTo>
                  <a:pt x="76146" y="74750"/>
                  <a:pt x="76146" y="74750"/>
                  <a:pt x="76146" y="74750"/>
                </a:cubicBezTo>
                <a:close/>
                <a:moveTo>
                  <a:pt x="53621" y="74750"/>
                </a:moveTo>
                <a:lnTo>
                  <a:pt x="53621" y="74750"/>
                </a:lnTo>
                <a:cubicBezTo>
                  <a:pt x="53621" y="78936"/>
                  <a:pt x="52225" y="80332"/>
                  <a:pt x="47840" y="80332"/>
                </a:cubicBezTo>
                <a:cubicBezTo>
                  <a:pt x="45049" y="80332"/>
                  <a:pt x="42259" y="78936"/>
                  <a:pt x="42259" y="74750"/>
                </a:cubicBezTo>
                <a:cubicBezTo>
                  <a:pt x="42259" y="45249"/>
                  <a:pt x="42259" y="45249"/>
                  <a:pt x="42259" y="45249"/>
                </a:cubicBezTo>
                <a:cubicBezTo>
                  <a:pt x="42259" y="42458"/>
                  <a:pt x="45049" y="39468"/>
                  <a:pt x="47840" y="39468"/>
                </a:cubicBezTo>
                <a:cubicBezTo>
                  <a:pt x="52225" y="39468"/>
                  <a:pt x="53621" y="42458"/>
                  <a:pt x="53621" y="45249"/>
                </a:cubicBezTo>
                <a:cubicBezTo>
                  <a:pt x="53621" y="74750"/>
                  <a:pt x="53621" y="74750"/>
                  <a:pt x="53621" y="74750"/>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82" name="Shape 4782"/>
          <p:cNvSpPr/>
          <p:nvPr/>
        </p:nvSpPr>
        <p:spPr>
          <a:xfrm>
            <a:off x="7540299" y="1784307"/>
            <a:ext cx="289909" cy="289984"/>
          </a:xfrm>
          <a:custGeom>
            <a:avLst/>
            <a:gdLst/>
            <a:ahLst/>
            <a:cxnLst/>
            <a:rect l="0" t="0" r="0" b="0"/>
            <a:pathLst>
              <a:path w="120000" h="120000" extrusionOk="0">
                <a:moveTo>
                  <a:pt x="60598" y="119800"/>
                </a:moveTo>
                <a:lnTo>
                  <a:pt x="60598" y="119800"/>
                </a:lnTo>
                <a:cubicBezTo>
                  <a:pt x="26710" y="119800"/>
                  <a:pt x="0" y="93089"/>
                  <a:pt x="0" y="60598"/>
                </a:cubicBezTo>
                <a:cubicBezTo>
                  <a:pt x="0" y="26910"/>
                  <a:pt x="26710" y="0"/>
                  <a:pt x="60598" y="0"/>
                </a:cubicBezTo>
                <a:cubicBezTo>
                  <a:pt x="93089" y="0"/>
                  <a:pt x="119800" y="26910"/>
                  <a:pt x="119800" y="60598"/>
                </a:cubicBezTo>
                <a:cubicBezTo>
                  <a:pt x="119800" y="93089"/>
                  <a:pt x="93089" y="119800"/>
                  <a:pt x="60598" y="119800"/>
                </a:cubicBezTo>
                <a:close/>
                <a:moveTo>
                  <a:pt x="60598" y="11362"/>
                </a:moveTo>
                <a:lnTo>
                  <a:pt x="60598" y="11362"/>
                </a:lnTo>
                <a:cubicBezTo>
                  <a:pt x="33887" y="11362"/>
                  <a:pt x="11362" y="33887"/>
                  <a:pt x="11362" y="60598"/>
                </a:cubicBezTo>
                <a:cubicBezTo>
                  <a:pt x="11362" y="87508"/>
                  <a:pt x="33887" y="108637"/>
                  <a:pt x="60598" y="108637"/>
                </a:cubicBezTo>
                <a:cubicBezTo>
                  <a:pt x="87308" y="108637"/>
                  <a:pt x="108438" y="87508"/>
                  <a:pt x="108438" y="60598"/>
                </a:cubicBezTo>
                <a:cubicBezTo>
                  <a:pt x="108438" y="33887"/>
                  <a:pt x="87308" y="11362"/>
                  <a:pt x="60598" y="11362"/>
                </a:cubicBezTo>
                <a:close/>
                <a:moveTo>
                  <a:pt x="77541" y="64983"/>
                </a:moveTo>
                <a:lnTo>
                  <a:pt x="77541" y="64983"/>
                </a:lnTo>
                <a:cubicBezTo>
                  <a:pt x="47840" y="83122"/>
                  <a:pt x="47840" y="83122"/>
                  <a:pt x="47840" y="83122"/>
                </a:cubicBezTo>
                <a:lnTo>
                  <a:pt x="47840" y="84518"/>
                </a:lnTo>
                <a:cubicBezTo>
                  <a:pt x="46445" y="84518"/>
                  <a:pt x="46445" y="84518"/>
                  <a:pt x="46445" y="84518"/>
                </a:cubicBezTo>
                <a:cubicBezTo>
                  <a:pt x="45049" y="84518"/>
                  <a:pt x="45049" y="84518"/>
                  <a:pt x="45049" y="84518"/>
                </a:cubicBezTo>
                <a:cubicBezTo>
                  <a:pt x="42259" y="84518"/>
                  <a:pt x="39468" y="81727"/>
                  <a:pt x="39468" y="78936"/>
                </a:cubicBezTo>
                <a:cubicBezTo>
                  <a:pt x="39468" y="40863"/>
                  <a:pt x="39468" y="40863"/>
                  <a:pt x="39468" y="40863"/>
                </a:cubicBezTo>
                <a:cubicBezTo>
                  <a:pt x="39468" y="38073"/>
                  <a:pt x="42259" y="35282"/>
                  <a:pt x="45049" y="35282"/>
                </a:cubicBezTo>
                <a:cubicBezTo>
                  <a:pt x="46445" y="35282"/>
                  <a:pt x="47840" y="36677"/>
                  <a:pt x="47840" y="36677"/>
                </a:cubicBezTo>
                <a:cubicBezTo>
                  <a:pt x="77541" y="55016"/>
                  <a:pt x="77541" y="55016"/>
                  <a:pt x="77541" y="55016"/>
                </a:cubicBezTo>
                <a:cubicBezTo>
                  <a:pt x="80332" y="56411"/>
                  <a:pt x="80332" y="57807"/>
                  <a:pt x="80332" y="60598"/>
                </a:cubicBezTo>
                <a:cubicBezTo>
                  <a:pt x="80332" y="61993"/>
                  <a:pt x="80332" y="63388"/>
                  <a:pt x="77541" y="64983"/>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83" name="Shape 4783"/>
          <p:cNvSpPr/>
          <p:nvPr/>
        </p:nvSpPr>
        <p:spPr>
          <a:xfrm>
            <a:off x="9614093" y="3734760"/>
            <a:ext cx="289907" cy="289984"/>
          </a:xfrm>
          <a:custGeom>
            <a:avLst/>
            <a:gdLst/>
            <a:ahLst/>
            <a:cxnLst/>
            <a:rect l="0" t="0" r="0" b="0"/>
            <a:pathLst>
              <a:path w="120000" h="120000" extrusionOk="0">
                <a:moveTo>
                  <a:pt x="59202" y="119800"/>
                </a:moveTo>
                <a:lnTo>
                  <a:pt x="59202" y="119800"/>
                </a:lnTo>
                <a:cubicBezTo>
                  <a:pt x="26710" y="119800"/>
                  <a:pt x="0" y="93089"/>
                  <a:pt x="0" y="59202"/>
                </a:cubicBezTo>
                <a:cubicBezTo>
                  <a:pt x="0" y="26910"/>
                  <a:pt x="26710" y="0"/>
                  <a:pt x="59202" y="0"/>
                </a:cubicBezTo>
                <a:cubicBezTo>
                  <a:pt x="92890" y="0"/>
                  <a:pt x="119800" y="26910"/>
                  <a:pt x="119800" y="59202"/>
                </a:cubicBezTo>
                <a:cubicBezTo>
                  <a:pt x="119800" y="93089"/>
                  <a:pt x="92890" y="119800"/>
                  <a:pt x="59202" y="119800"/>
                </a:cubicBezTo>
                <a:close/>
                <a:moveTo>
                  <a:pt x="59202" y="11362"/>
                </a:moveTo>
                <a:lnTo>
                  <a:pt x="59202" y="11362"/>
                </a:lnTo>
                <a:cubicBezTo>
                  <a:pt x="32491" y="11362"/>
                  <a:pt x="11362" y="32491"/>
                  <a:pt x="11362" y="59202"/>
                </a:cubicBezTo>
                <a:cubicBezTo>
                  <a:pt x="11362" y="85913"/>
                  <a:pt x="32491" y="108438"/>
                  <a:pt x="59202" y="108438"/>
                </a:cubicBezTo>
                <a:cubicBezTo>
                  <a:pt x="85913" y="108438"/>
                  <a:pt x="108438" y="85913"/>
                  <a:pt x="108438" y="59202"/>
                </a:cubicBezTo>
                <a:cubicBezTo>
                  <a:pt x="108438" y="32491"/>
                  <a:pt x="85913" y="11362"/>
                  <a:pt x="59202" y="1136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85" name="Shape 4785"/>
          <p:cNvSpPr/>
          <p:nvPr/>
        </p:nvSpPr>
        <p:spPr>
          <a:xfrm>
            <a:off x="8602590" y="3741111"/>
            <a:ext cx="281442" cy="273050"/>
          </a:xfrm>
          <a:custGeom>
            <a:avLst/>
            <a:gdLst/>
            <a:ahLst/>
            <a:cxnLst/>
            <a:rect l="0" t="0" r="0" b="0"/>
            <a:pathLst>
              <a:path w="120000" h="120000" extrusionOk="0">
                <a:moveTo>
                  <a:pt x="113877" y="100317"/>
                </a:moveTo>
                <a:lnTo>
                  <a:pt x="113877" y="100317"/>
                </a:lnTo>
                <a:cubicBezTo>
                  <a:pt x="85102" y="100317"/>
                  <a:pt x="85102" y="100317"/>
                  <a:pt x="85102" y="100317"/>
                </a:cubicBezTo>
                <a:cubicBezTo>
                  <a:pt x="77959" y="100317"/>
                  <a:pt x="77959" y="100317"/>
                  <a:pt x="77959" y="100317"/>
                </a:cubicBezTo>
                <a:cubicBezTo>
                  <a:pt x="77959" y="110687"/>
                  <a:pt x="77959" y="110687"/>
                  <a:pt x="77959" y="110687"/>
                </a:cubicBezTo>
                <a:cubicBezTo>
                  <a:pt x="85102" y="118306"/>
                  <a:pt x="85102" y="118306"/>
                  <a:pt x="85102" y="118306"/>
                </a:cubicBezTo>
                <a:cubicBezTo>
                  <a:pt x="85102" y="119788"/>
                  <a:pt x="85102" y="119788"/>
                  <a:pt x="85102" y="119788"/>
                </a:cubicBezTo>
                <a:cubicBezTo>
                  <a:pt x="34489" y="119788"/>
                  <a:pt x="34489" y="119788"/>
                  <a:pt x="34489" y="119788"/>
                </a:cubicBezTo>
                <a:cubicBezTo>
                  <a:pt x="34489" y="118306"/>
                  <a:pt x="34489" y="118306"/>
                  <a:pt x="34489" y="118306"/>
                </a:cubicBezTo>
                <a:cubicBezTo>
                  <a:pt x="43265" y="110687"/>
                  <a:pt x="43265" y="110687"/>
                  <a:pt x="43265" y="110687"/>
                </a:cubicBezTo>
                <a:cubicBezTo>
                  <a:pt x="43265" y="100317"/>
                  <a:pt x="43265" y="100317"/>
                  <a:pt x="43265" y="100317"/>
                </a:cubicBezTo>
                <a:cubicBezTo>
                  <a:pt x="34489" y="100317"/>
                  <a:pt x="34489" y="100317"/>
                  <a:pt x="34489" y="100317"/>
                </a:cubicBezTo>
                <a:cubicBezTo>
                  <a:pt x="5714" y="100317"/>
                  <a:pt x="5714" y="100317"/>
                  <a:pt x="5714" y="100317"/>
                </a:cubicBezTo>
                <a:cubicBezTo>
                  <a:pt x="2857" y="100317"/>
                  <a:pt x="0" y="97354"/>
                  <a:pt x="0" y="94391"/>
                </a:cubicBezTo>
                <a:cubicBezTo>
                  <a:pt x="0" y="15026"/>
                  <a:pt x="0" y="15026"/>
                  <a:pt x="0" y="15026"/>
                </a:cubicBezTo>
                <a:cubicBezTo>
                  <a:pt x="0" y="10582"/>
                  <a:pt x="2857" y="9100"/>
                  <a:pt x="5714" y="9100"/>
                </a:cubicBezTo>
                <a:cubicBezTo>
                  <a:pt x="41836" y="9100"/>
                  <a:pt x="41836" y="9100"/>
                  <a:pt x="41836" y="9100"/>
                </a:cubicBezTo>
                <a:cubicBezTo>
                  <a:pt x="34489" y="16507"/>
                  <a:pt x="34489" y="16507"/>
                  <a:pt x="34489" y="16507"/>
                </a:cubicBezTo>
                <a:cubicBezTo>
                  <a:pt x="8571" y="16507"/>
                  <a:pt x="8571" y="16507"/>
                  <a:pt x="8571" y="16507"/>
                </a:cubicBezTo>
                <a:cubicBezTo>
                  <a:pt x="8571" y="83809"/>
                  <a:pt x="8571" y="83809"/>
                  <a:pt x="8571" y="83809"/>
                </a:cubicBezTo>
                <a:cubicBezTo>
                  <a:pt x="112448" y="83809"/>
                  <a:pt x="112448" y="83809"/>
                  <a:pt x="112448" y="83809"/>
                </a:cubicBezTo>
                <a:cubicBezTo>
                  <a:pt x="112448" y="16507"/>
                  <a:pt x="112448" y="16507"/>
                  <a:pt x="112448" y="16507"/>
                </a:cubicBezTo>
                <a:cubicBezTo>
                  <a:pt x="86530" y="16507"/>
                  <a:pt x="86530" y="16507"/>
                  <a:pt x="86530" y="16507"/>
                </a:cubicBezTo>
                <a:cubicBezTo>
                  <a:pt x="77959" y="9100"/>
                  <a:pt x="77959" y="9100"/>
                  <a:pt x="77959" y="9100"/>
                </a:cubicBezTo>
                <a:cubicBezTo>
                  <a:pt x="113877" y="9100"/>
                  <a:pt x="113877" y="9100"/>
                  <a:pt x="113877" y="9100"/>
                </a:cubicBezTo>
                <a:cubicBezTo>
                  <a:pt x="116734" y="9100"/>
                  <a:pt x="119795" y="10582"/>
                  <a:pt x="119795" y="15026"/>
                </a:cubicBezTo>
                <a:cubicBezTo>
                  <a:pt x="119795" y="94391"/>
                  <a:pt x="119795" y="94391"/>
                  <a:pt x="119795" y="94391"/>
                </a:cubicBezTo>
                <a:cubicBezTo>
                  <a:pt x="119795" y="97354"/>
                  <a:pt x="116734" y="100317"/>
                  <a:pt x="113877" y="100317"/>
                </a:cubicBezTo>
                <a:close/>
                <a:moveTo>
                  <a:pt x="73469" y="27089"/>
                </a:moveTo>
                <a:lnTo>
                  <a:pt x="73469" y="27089"/>
                </a:lnTo>
                <a:cubicBezTo>
                  <a:pt x="72040" y="27089"/>
                  <a:pt x="70612" y="25608"/>
                  <a:pt x="69183" y="23915"/>
                </a:cubicBezTo>
                <a:cubicBezTo>
                  <a:pt x="66326" y="20952"/>
                  <a:pt x="66326" y="20952"/>
                  <a:pt x="66326" y="20952"/>
                </a:cubicBezTo>
                <a:cubicBezTo>
                  <a:pt x="66326" y="47830"/>
                  <a:pt x="66326" y="47830"/>
                  <a:pt x="66326" y="47830"/>
                </a:cubicBezTo>
                <a:cubicBezTo>
                  <a:pt x="66326" y="52486"/>
                  <a:pt x="63469" y="53968"/>
                  <a:pt x="60612" y="53968"/>
                </a:cubicBezTo>
                <a:cubicBezTo>
                  <a:pt x="56326" y="53968"/>
                  <a:pt x="54897" y="52486"/>
                  <a:pt x="54897" y="47830"/>
                </a:cubicBezTo>
                <a:cubicBezTo>
                  <a:pt x="54897" y="20952"/>
                  <a:pt x="54897" y="20952"/>
                  <a:pt x="54897" y="20952"/>
                </a:cubicBezTo>
                <a:cubicBezTo>
                  <a:pt x="50408" y="23915"/>
                  <a:pt x="50408" y="23915"/>
                  <a:pt x="50408" y="23915"/>
                </a:cubicBezTo>
                <a:cubicBezTo>
                  <a:pt x="48979" y="25608"/>
                  <a:pt x="47551" y="27089"/>
                  <a:pt x="46122" y="27089"/>
                </a:cubicBezTo>
                <a:cubicBezTo>
                  <a:pt x="43265" y="27089"/>
                  <a:pt x="40408" y="23915"/>
                  <a:pt x="40408" y="20952"/>
                </a:cubicBezTo>
                <a:cubicBezTo>
                  <a:pt x="40408" y="19470"/>
                  <a:pt x="41836" y="17989"/>
                  <a:pt x="43265" y="16507"/>
                </a:cubicBezTo>
                <a:cubicBezTo>
                  <a:pt x="56326" y="3174"/>
                  <a:pt x="56326" y="3174"/>
                  <a:pt x="56326" y="3174"/>
                </a:cubicBezTo>
                <a:cubicBezTo>
                  <a:pt x="57755" y="1693"/>
                  <a:pt x="59183" y="0"/>
                  <a:pt x="60612" y="0"/>
                </a:cubicBezTo>
                <a:cubicBezTo>
                  <a:pt x="62040" y="0"/>
                  <a:pt x="63469" y="1693"/>
                  <a:pt x="63469" y="3174"/>
                </a:cubicBezTo>
                <a:cubicBezTo>
                  <a:pt x="77959" y="16507"/>
                  <a:pt x="77959" y="16507"/>
                  <a:pt x="77959" y="16507"/>
                </a:cubicBezTo>
                <a:cubicBezTo>
                  <a:pt x="79387" y="17989"/>
                  <a:pt x="79387" y="19470"/>
                  <a:pt x="79387" y="20952"/>
                </a:cubicBezTo>
                <a:cubicBezTo>
                  <a:pt x="79387" y="23915"/>
                  <a:pt x="76530" y="27089"/>
                  <a:pt x="73469" y="27089"/>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87" name="Shape 4787"/>
          <p:cNvSpPr/>
          <p:nvPr/>
        </p:nvSpPr>
        <p:spPr>
          <a:xfrm>
            <a:off x="7593202" y="3760160"/>
            <a:ext cx="279327" cy="251884"/>
          </a:xfrm>
          <a:custGeom>
            <a:avLst/>
            <a:gdLst/>
            <a:ahLst/>
            <a:cxnLst/>
            <a:rect l="0" t="0" r="0" b="0"/>
            <a:pathLst>
              <a:path w="120000" h="120000" extrusionOk="0">
                <a:moveTo>
                  <a:pt x="114000" y="98702"/>
                </a:moveTo>
                <a:lnTo>
                  <a:pt x="114000" y="98702"/>
                </a:lnTo>
                <a:cubicBezTo>
                  <a:pt x="84827" y="98702"/>
                  <a:pt x="84827" y="98702"/>
                  <a:pt x="84827" y="98702"/>
                </a:cubicBezTo>
                <a:cubicBezTo>
                  <a:pt x="77379" y="98702"/>
                  <a:pt x="77379" y="98702"/>
                  <a:pt x="77379" y="98702"/>
                </a:cubicBezTo>
                <a:cubicBezTo>
                  <a:pt x="77379" y="109923"/>
                  <a:pt x="77379" y="109923"/>
                  <a:pt x="77379" y="109923"/>
                </a:cubicBezTo>
                <a:cubicBezTo>
                  <a:pt x="84827" y="118167"/>
                  <a:pt x="84827" y="118167"/>
                  <a:pt x="84827" y="118167"/>
                </a:cubicBezTo>
                <a:cubicBezTo>
                  <a:pt x="84827" y="119770"/>
                  <a:pt x="84827" y="119770"/>
                  <a:pt x="84827" y="119770"/>
                </a:cubicBezTo>
                <a:cubicBezTo>
                  <a:pt x="34965" y="119770"/>
                  <a:pt x="34965" y="119770"/>
                  <a:pt x="34965" y="119770"/>
                </a:cubicBezTo>
                <a:cubicBezTo>
                  <a:pt x="34965" y="118167"/>
                  <a:pt x="34965" y="118167"/>
                  <a:pt x="34965" y="118167"/>
                </a:cubicBezTo>
                <a:cubicBezTo>
                  <a:pt x="42413" y="109923"/>
                  <a:pt x="42413" y="109923"/>
                  <a:pt x="42413" y="109923"/>
                </a:cubicBezTo>
                <a:cubicBezTo>
                  <a:pt x="42413" y="98702"/>
                  <a:pt x="42413" y="98702"/>
                  <a:pt x="42413" y="98702"/>
                </a:cubicBezTo>
                <a:cubicBezTo>
                  <a:pt x="34965" y="98702"/>
                  <a:pt x="34965" y="98702"/>
                  <a:pt x="34965" y="98702"/>
                </a:cubicBezTo>
                <a:cubicBezTo>
                  <a:pt x="5793" y="98702"/>
                  <a:pt x="5793" y="98702"/>
                  <a:pt x="5793" y="98702"/>
                </a:cubicBezTo>
                <a:cubicBezTo>
                  <a:pt x="1448" y="98702"/>
                  <a:pt x="0" y="95496"/>
                  <a:pt x="0" y="92290"/>
                </a:cubicBezTo>
                <a:cubicBezTo>
                  <a:pt x="0" y="6412"/>
                  <a:pt x="0" y="6412"/>
                  <a:pt x="0" y="6412"/>
                </a:cubicBezTo>
                <a:cubicBezTo>
                  <a:pt x="0" y="1603"/>
                  <a:pt x="1448" y="0"/>
                  <a:pt x="5793" y="0"/>
                </a:cubicBezTo>
                <a:cubicBezTo>
                  <a:pt x="114000" y="0"/>
                  <a:pt x="114000" y="0"/>
                  <a:pt x="114000" y="0"/>
                </a:cubicBezTo>
                <a:cubicBezTo>
                  <a:pt x="118344" y="0"/>
                  <a:pt x="119793" y="1603"/>
                  <a:pt x="119793" y="6412"/>
                </a:cubicBezTo>
                <a:cubicBezTo>
                  <a:pt x="119793" y="92290"/>
                  <a:pt x="119793" y="92290"/>
                  <a:pt x="119793" y="92290"/>
                </a:cubicBezTo>
                <a:cubicBezTo>
                  <a:pt x="119793" y="95496"/>
                  <a:pt x="118344" y="98702"/>
                  <a:pt x="114000" y="98702"/>
                </a:cubicBezTo>
                <a:close/>
                <a:moveTo>
                  <a:pt x="112551" y="8015"/>
                </a:moveTo>
                <a:lnTo>
                  <a:pt x="112551" y="8015"/>
                </a:lnTo>
                <a:cubicBezTo>
                  <a:pt x="7241" y="8015"/>
                  <a:pt x="7241" y="8015"/>
                  <a:pt x="7241" y="8015"/>
                </a:cubicBezTo>
                <a:cubicBezTo>
                  <a:pt x="7241" y="80839"/>
                  <a:pt x="7241" y="80839"/>
                  <a:pt x="7241" y="80839"/>
                </a:cubicBezTo>
                <a:cubicBezTo>
                  <a:pt x="112551" y="80839"/>
                  <a:pt x="112551" y="80839"/>
                  <a:pt x="112551" y="80839"/>
                </a:cubicBezTo>
                <a:lnTo>
                  <a:pt x="112551" y="8015"/>
                </a:lnTo>
                <a:close/>
                <a:moveTo>
                  <a:pt x="48206" y="25877"/>
                </a:moveTo>
                <a:lnTo>
                  <a:pt x="48206" y="25877"/>
                </a:lnTo>
                <a:cubicBezTo>
                  <a:pt x="49655" y="25877"/>
                  <a:pt x="51103" y="25877"/>
                  <a:pt x="52551" y="27480"/>
                </a:cubicBezTo>
                <a:cubicBezTo>
                  <a:pt x="60000" y="35496"/>
                  <a:pt x="60000" y="35496"/>
                  <a:pt x="60000" y="35496"/>
                </a:cubicBezTo>
                <a:cubicBezTo>
                  <a:pt x="67241" y="27480"/>
                  <a:pt x="67241" y="27480"/>
                  <a:pt x="67241" y="27480"/>
                </a:cubicBezTo>
                <a:cubicBezTo>
                  <a:pt x="68689" y="25877"/>
                  <a:pt x="70137" y="25877"/>
                  <a:pt x="71586" y="25877"/>
                </a:cubicBezTo>
                <a:cubicBezTo>
                  <a:pt x="74482" y="25877"/>
                  <a:pt x="77379" y="27480"/>
                  <a:pt x="77379" y="32290"/>
                </a:cubicBezTo>
                <a:cubicBezTo>
                  <a:pt x="77379" y="33893"/>
                  <a:pt x="77379" y="35496"/>
                  <a:pt x="75931" y="35496"/>
                </a:cubicBezTo>
                <a:cubicBezTo>
                  <a:pt x="68689" y="45343"/>
                  <a:pt x="68689" y="45343"/>
                  <a:pt x="68689" y="45343"/>
                </a:cubicBezTo>
                <a:cubicBezTo>
                  <a:pt x="75931" y="53358"/>
                  <a:pt x="75931" y="53358"/>
                  <a:pt x="75931" y="53358"/>
                </a:cubicBezTo>
                <a:cubicBezTo>
                  <a:pt x="77379" y="54961"/>
                  <a:pt x="77379" y="56564"/>
                  <a:pt x="77379" y="58167"/>
                </a:cubicBezTo>
                <a:cubicBezTo>
                  <a:pt x="77379" y="61374"/>
                  <a:pt x="74482" y="64809"/>
                  <a:pt x="71586" y="64809"/>
                </a:cubicBezTo>
                <a:cubicBezTo>
                  <a:pt x="70137" y="64809"/>
                  <a:pt x="68689" y="63206"/>
                  <a:pt x="67241" y="61374"/>
                </a:cubicBezTo>
                <a:cubicBezTo>
                  <a:pt x="60000" y="53358"/>
                  <a:pt x="60000" y="53358"/>
                  <a:pt x="60000" y="53358"/>
                </a:cubicBezTo>
                <a:cubicBezTo>
                  <a:pt x="52551" y="61374"/>
                  <a:pt x="52551" y="61374"/>
                  <a:pt x="52551" y="61374"/>
                </a:cubicBezTo>
                <a:cubicBezTo>
                  <a:pt x="51103" y="63206"/>
                  <a:pt x="49655" y="64809"/>
                  <a:pt x="48206" y="64809"/>
                </a:cubicBezTo>
                <a:cubicBezTo>
                  <a:pt x="45310" y="64809"/>
                  <a:pt x="42413" y="61374"/>
                  <a:pt x="42413" y="58167"/>
                </a:cubicBezTo>
                <a:cubicBezTo>
                  <a:pt x="42413" y="56564"/>
                  <a:pt x="42413" y="54961"/>
                  <a:pt x="43862" y="53358"/>
                </a:cubicBezTo>
                <a:cubicBezTo>
                  <a:pt x="51103" y="45343"/>
                  <a:pt x="51103" y="45343"/>
                  <a:pt x="51103" y="45343"/>
                </a:cubicBezTo>
                <a:cubicBezTo>
                  <a:pt x="43862" y="35496"/>
                  <a:pt x="43862" y="35496"/>
                  <a:pt x="43862" y="35496"/>
                </a:cubicBezTo>
                <a:cubicBezTo>
                  <a:pt x="42413" y="35496"/>
                  <a:pt x="42413" y="33893"/>
                  <a:pt x="42413" y="32290"/>
                </a:cubicBezTo>
                <a:cubicBezTo>
                  <a:pt x="42413" y="27480"/>
                  <a:pt x="45310" y="25877"/>
                  <a:pt x="48206" y="25877"/>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88" name="Shape 4788"/>
          <p:cNvSpPr/>
          <p:nvPr/>
        </p:nvSpPr>
        <p:spPr>
          <a:xfrm>
            <a:off x="10581157" y="1305940"/>
            <a:ext cx="281442" cy="251884"/>
          </a:xfrm>
          <a:custGeom>
            <a:avLst/>
            <a:gdLst/>
            <a:ahLst/>
            <a:cxnLst/>
            <a:rect l="0" t="0" r="0" b="0"/>
            <a:pathLst>
              <a:path w="120000" h="120000" extrusionOk="0">
                <a:moveTo>
                  <a:pt x="114071" y="98702"/>
                </a:moveTo>
                <a:lnTo>
                  <a:pt x="114071" y="98702"/>
                </a:lnTo>
                <a:cubicBezTo>
                  <a:pt x="85247" y="98702"/>
                  <a:pt x="85247" y="98702"/>
                  <a:pt x="85247" y="98702"/>
                </a:cubicBezTo>
                <a:cubicBezTo>
                  <a:pt x="77887" y="98702"/>
                  <a:pt x="77887" y="98702"/>
                  <a:pt x="77887" y="98702"/>
                </a:cubicBezTo>
                <a:cubicBezTo>
                  <a:pt x="77887" y="109923"/>
                  <a:pt x="77887" y="109923"/>
                  <a:pt x="77887" y="109923"/>
                </a:cubicBezTo>
                <a:cubicBezTo>
                  <a:pt x="85247" y="118167"/>
                  <a:pt x="85247" y="118167"/>
                  <a:pt x="85247" y="118167"/>
                </a:cubicBezTo>
                <a:cubicBezTo>
                  <a:pt x="85247" y="119770"/>
                  <a:pt x="85247" y="119770"/>
                  <a:pt x="85247" y="119770"/>
                </a:cubicBezTo>
                <a:cubicBezTo>
                  <a:pt x="34548" y="119770"/>
                  <a:pt x="34548" y="119770"/>
                  <a:pt x="34548" y="119770"/>
                </a:cubicBezTo>
                <a:cubicBezTo>
                  <a:pt x="34548" y="118167"/>
                  <a:pt x="34548" y="118167"/>
                  <a:pt x="34548" y="118167"/>
                </a:cubicBezTo>
                <a:cubicBezTo>
                  <a:pt x="43339" y="109923"/>
                  <a:pt x="43339" y="109923"/>
                  <a:pt x="43339" y="109923"/>
                </a:cubicBezTo>
                <a:cubicBezTo>
                  <a:pt x="43339" y="98702"/>
                  <a:pt x="43339" y="98702"/>
                  <a:pt x="43339" y="98702"/>
                </a:cubicBezTo>
                <a:cubicBezTo>
                  <a:pt x="34548" y="98702"/>
                  <a:pt x="34548" y="98702"/>
                  <a:pt x="34548" y="98702"/>
                </a:cubicBezTo>
                <a:cubicBezTo>
                  <a:pt x="5724" y="98702"/>
                  <a:pt x="5724" y="98702"/>
                  <a:pt x="5724" y="98702"/>
                </a:cubicBezTo>
                <a:cubicBezTo>
                  <a:pt x="2862" y="98702"/>
                  <a:pt x="0" y="95496"/>
                  <a:pt x="0" y="92290"/>
                </a:cubicBezTo>
                <a:cubicBezTo>
                  <a:pt x="0" y="6412"/>
                  <a:pt x="0" y="6412"/>
                  <a:pt x="0" y="6412"/>
                </a:cubicBezTo>
                <a:cubicBezTo>
                  <a:pt x="0" y="1603"/>
                  <a:pt x="2862" y="0"/>
                  <a:pt x="5724" y="0"/>
                </a:cubicBezTo>
                <a:cubicBezTo>
                  <a:pt x="114071" y="0"/>
                  <a:pt x="114071" y="0"/>
                  <a:pt x="114071" y="0"/>
                </a:cubicBezTo>
                <a:cubicBezTo>
                  <a:pt x="116933" y="0"/>
                  <a:pt x="119795" y="1603"/>
                  <a:pt x="119795" y="6412"/>
                </a:cubicBezTo>
                <a:cubicBezTo>
                  <a:pt x="119795" y="92290"/>
                  <a:pt x="119795" y="92290"/>
                  <a:pt x="119795" y="92290"/>
                </a:cubicBezTo>
                <a:cubicBezTo>
                  <a:pt x="119795" y="95496"/>
                  <a:pt x="116933" y="98702"/>
                  <a:pt x="114071" y="98702"/>
                </a:cubicBezTo>
                <a:close/>
                <a:moveTo>
                  <a:pt x="112640" y="8015"/>
                </a:moveTo>
                <a:lnTo>
                  <a:pt x="112640" y="8015"/>
                </a:lnTo>
                <a:cubicBezTo>
                  <a:pt x="8586" y="8015"/>
                  <a:pt x="8586" y="8015"/>
                  <a:pt x="8586" y="8015"/>
                </a:cubicBezTo>
                <a:cubicBezTo>
                  <a:pt x="8586" y="80839"/>
                  <a:pt x="8586" y="80839"/>
                  <a:pt x="8586" y="80839"/>
                </a:cubicBezTo>
                <a:cubicBezTo>
                  <a:pt x="112640" y="80839"/>
                  <a:pt x="112640" y="80839"/>
                  <a:pt x="112640" y="80839"/>
                </a:cubicBezTo>
                <a:lnTo>
                  <a:pt x="112640" y="8015"/>
                </a:lnTo>
                <a:close/>
                <a:moveTo>
                  <a:pt x="49063" y="38702"/>
                </a:moveTo>
                <a:lnTo>
                  <a:pt x="49063" y="38702"/>
                </a:lnTo>
                <a:cubicBezTo>
                  <a:pt x="50494" y="38702"/>
                  <a:pt x="51925" y="38702"/>
                  <a:pt x="51925" y="40305"/>
                </a:cubicBezTo>
                <a:cubicBezTo>
                  <a:pt x="56218" y="43740"/>
                  <a:pt x="56218" y="43740"/>
                  <a:pt x="56218" y="43740"/>
                </a:cubicBezTo>
                <a:cubicBezTo>
                  <a:pt x="67870" y="32290"/>
                  <a:pt x="67870" y="32290"/>
                  <a:pt x="67870" y="32290"/>
                </a:cubicBezTo>
                <a:cubicBezTo>
                  <a:pt x="69301" y="30687"/>
                  <a:pt x="70732" y="29083"/>
                  <a:pt x="72163" y="29083"/>
                </a:cubicBezTo>
                <a:cubicBezTo>
                  <a:pt x="75025" y="29083"/>
                  <a:pt x="77887" y="32290"/>
                  <a:pt x="77887" y="35496"/>
                </a:cubicBezTo>
                <a:cubicBezTo>
                  <a:pt x="77887" y="37099"/>
                  <a:pt x="76456" y="38702"/>
                  <a:pt x="75025" y="40305"/>
                </a:cubicBezTo>
                <a:cubicBezTo>
                  <a:pt x="60715" y="58167"/>
                  <a:pt x="60715" y="58167"/>
                  <a:pt x="60715" y="58167"/>
                </a:cubicBezTo>
                <a:cubicBezTo>
                  <a:pt x="59284" y="59770"/>
                  <a:pt x="57649" y="59770"/>
                  <a:pt x="56218" y="59770"/>
                </a:cubicBezTo>
                <a:cubicBezTo>
                  <a:pt x="54787" y="59770"/>
                  <a:pt x="53356" y="59770"/>
                  <a:pt x="51925" y="58167"/>
                </a:cubicBezTo>
                <a:cubicBezTo>
                  <a:pt x="44770" y="48549"/>
                  <a:pt x="44770" y="48549"/>
                  <a:pt x="44770" y="48549"/>
                </a:cubicBezTo>
                <a:cubicBezTo>
                  <a:pt x="43339" y="48549"/>
                  <a:pt x="43339" y="46946"/>
                  <a:pt x="43339" y="45343"/>
                </a:cubicBezTo>
                <a:cubicBezTo>
                  <a:pt x="43339" y="40305"/>
                  <a:pt x="44770" y="38702"/>
                  <a:pt x="49063" y="3870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90" name="Shape 4790"/>
          <p:cNvSpPr/>
          <p:nvPr/>
        </p:nvSpPr>
        <p:spPr>
          <a:xfrm>
            <a:off x="9571769" y="1305940"/>
            <a:ext cx="279327" cy="251884"/>
          </a:xfrm>
          <a:custGeom>
            <a:avLst/>
            <a:gdLst/>
            <a:ahLst/>
            <a:cxnLst/>
            <a:rect l="0" t="0" r="0" b="0"/>
            <a:pathLst>
              <a:path w="120000" h="120000" extrusionOk="0">
                <a:moveTo>
                  <a:pt x="114000" y="98702"/>
                </a:moveTo>
                <a:lnTo>
                  <a:pt x="114000" y="98702"/>
                </a:lnTo>
                <a:cubicBezTo>
                  <a:pt x="84620" y="98702"/>
                  <a:pt x="84620" y="98702"/>
                  <a:pt x="84620" y="98702"/>
                </a:cubicBezTo>
                <a:cubicBezTo>
                  <a:pt x="77379" y="98702"/>
                  <a:pt x="77379" y="98702"/>
                  <a:pt x="77379" y="98702"/>
                </a:cubicBezTo>
                <a:cubicBezTo>
                  <a:pt x="77379" y="109923"/>
                  <a:pt x="77379" y="109923"/>
                  <a:pt x="77379" y="109923"/>
                </a:cubicBezTo>
                <a:cubicBezTo>
                  <a:pt x="84620" y="118167"/>
                  <a:pt x="84620" y="118167"/>
                  <a:pt x="84620" y="118167"/>
                </a:cubicBezTo>
                <a:cubicBezTo>
                  <a:pt x="84620" y="119770"/>
                  <a:pt x="84620" y="119770"/>
                  <a:pt x="84620" y="119770"/>
                </a:cubicBezTo>
                <a:cubicBezTo>
                  <a:pt x="34965" y="119770"/>
                  <a:pt x="34965" y="119770"/>
                  <a:pt x="34965" y="119770"/>
                </a:cubicBezTo>
                <a:cubicBezTo>
                  <a:pt x="34965" y="118167"/>
                  <a:pt x="34965" y="118167"/>
                  <a:pt x="34965" y="118167"/>
                </a:cubicBezTo>
                <a:cubicBezTo>
                  <a:pt x="42206" y="109923"/>
                  <a:pt x="42206" y="109923"/>
                  <a:pt x="42206" y="109923"/>
                </a:cubicBezTo>
                <a:cubicBezTo>
                  <a:pt x="42206" y="98702"/>
                  <a:pt x="42206" y="98702"/>
                  <a:pt x="42206" y="98702"/>
                </a:cubicBezTo>
                <a:cubicBezTo>
                  <a:pt x="34965" y="98702"/>
                  <a:pt x="34965" y="98702"/>
                  <a:pt x="34965" y="98702"/>
                </a:cubicBezTo>
                <a:cubicBezTo>
                  <a:pt x="5793" y="98702"/>
                  <a:pt x="5793" y="98702"/>
                  <a:pt x="5793" y="98702"/>
                </a:cubicBezTo>
                <a:cubicBezTo>
                  <a:pt x="1448" y="98702"/>
                  <a:pt x="0" y="95496"/>
                  <a:pt x="0" y="92290"/>
                </a:cubicBezTo>
                <a:cubicBezTo>
                  <a:pt x="0" y="6412"/>
                  <a:pt x="0" y="6412"/>
                  <a:pt x="0" y="6412"/>
                </a:cubicBezTo>
                <a:cubicBezTo>
                  <a:pt x="0" y="1603"/>
                  <a:pt x="1448" y="0"/>
                  <a:pt x="5793" y="0"/>
                </a:cubicBezTo>
                <a:cubicBezTo>
                  <a:pt x="114000" y="0"/>
                  <a:pt x="114000" y="0"/>
                  <a:pt x="114000" y="0"/>
                </a:cubicBezTo>
                <a:cubicBezTo>
                  <a:pt x="118344" y="0"/>
                  <a:pt x="119793" y="1603"/>
                  <a:pt x="119793" y="6412"/>
                </a:cubicBezTo>
                <a:cubicBezTo>
                  <a:pt x="119793" y="92290"/>
                  <a:pt x="119793" y="92290"/>
                  <a:pt x="119793" y="92290"/>
                </a:cubicBezTo>
                <a:cubicBezTo>
                  <a:pt x="119793" y="95496"/>
                  <a:pt x="118344" y="98702"/>
                  <a:pt x="114000" y="98702"/>
                </a:cubicBezTo>
                <a:close/>
                <a:moveTo>
                  <a:pt x="112551" y="8015"/>
                </a:moveTo>
                <a:lnTo>
                  <a:pt x="112551" y="8015"/>
                </a:lnTo>
                <a:cubicBezTo>
                  <a:pt x="7241" y="8015"/>
                  <a:pt x="7241" y="8015"/>
                  <a:pt x="7241" y="8015"/>
                </a:cubicBezTo>
                <a:cubicBezTo>
                  <a:pt x="7241" y="80839"/>
                  <a:pt x="7241" y="80839"/>
                  <a:pt x="7241" y="80839"/>
                </a:cubicBezTo>
                <a:cubicBezTo>
                  <a:pt x="112551" y="80839"/>
                  <a:pt x="112551" y="80839"/>
                  <a:pt x="112551" y="80839"/>
                </a:cubicBezTo>
                <a:lnTo>
                  <a:pt x="112551" y="8015"/>
                </a:lnTo>
                <a:close/>
                <a:moveTo>
                  <a:pt x="48206" y="38702"/>
                </a:moveTo>
                <a:lnTo>
                  <a:pt x="48206" y="38702"/>
                </a:lnTo>
                <a:cubicBezTo>
                  <a:pt x="54000" y="38702"/>
                  <a:pt x="54000" y="38702"/>
                  <a:pt x="54000" y="38702"/>
                </a:cubicBezTo>
                <a:cubicBezTo>
                  <a:pt x="54000" y="32290"/>
                  <a:pt x="54000" y="32290"/>
                  <a:pt x="54000" y="32290"/>
                </a:cubicBezTo>
                <a:cubicBezTo>
                  <a:pt x="54000" y="27480"/>
                  <a:pt x="56896" y="25877"/>
                  <a:pt x="59793" y="25877"/>
                </a:cubicBezTo>
                <a:cubicBezTo>
                  <a:pt x="62689" y="25877"/>
                  <a:pt x="65793" y="27480"/>
                  <a:pt x="65793" y="32290"/>
                </a:cubicBezTo>
                <a:cubicBezTo>
                  <a:pt x="65793" y="38702"/>
                  <a:pt x="65793" y="38702"/>
                  <a:pt x="65793" y="38702"/>
                </a:cubicBezTo>
                <a:cubicBezTo>
                  <a:pt x="71586" y="38702"/>
                  <a:pt x="71586" y="38702"/>
                  <a:pt x="71586" y="38702"/>
                </a:cubicBezTo>
                <a:cubicBezTo>
                  <a:pt x="74482" y="38702"/>
                  <a:pt x="77379" y="40305"/>
                  <a:pt x="77379" y="45343"/>
                </a:cubicBezTo>
                <a:cubicBezTo>
                  <a:pt x="77379" y="48549"/>
                  <a:pt x="74482" y="51755"/>
                  <a:pt x="71586" y="51755"/>
                </a:cubicBezTo>
                <a:cubicBezTo>
                  <a:pt x="65793" y="51755"/>
                  <a:pt x="65793" y="51755"/>
                  <a:pt x="65793" y="51755"/>
                </a:cubicBezTo>
                <a:cubicBezTo>
                  <a:pt x="65793" y="58167"/>
                  <a:pt x="65793" y="58167"/>
                  <a:pt x="65793" y="58167"/>
                </a:cubicBezTo>
                <a:cubicBezTo>
                  <a:pt x="65793" y="61374"/>
                  <a:pt x="62689" y="64809"/>
                  <a:pt x="59793" y="64809"/>
                </a:cubicBezTo>
                <a:cubicBezTo>
                  <a:pt x="56896" y="64809"/>
                  <a:pt x="54000" y="61374"/>
                  <a:pt x="54000" y="58167"/>
                </a:cubicBezTo>
                <a:cubicBezTo>
                  <a:pt x="54000" y="51755"/>
                  <a:pt x="54000" y="51755"/>
                  <a:pt x="54000" y="51755"/>
                </a:cubicBezTo>
                <a:cubicBezTo>
                  <a:pt x="48206" y="51755"/>
                  <a:pt x="48206" y="51755"/>
                  <a:pt x="48206" y="51755"/>
                </a:cubicBezTo>
                <a:cubicBezTo>
                  <a:pt x="45310" y="51755"/>
                  <a:pt x="42206" y="48549"/>
                  <a:pt x="42206" y="45343"/>
                </a:cubicBezTo>
                <a:cubicBezTo>
                  <a:pt x="42206" y="40305"/>
                  <a:pt x="45310" y="38702"/>
                  <a:pt x="48206" y="3870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92" name="Shape 4792"/>
          <p:cNvSpPr/>
          <p:nvPr/>
        </p:nvSpPr>
        <p:spPr>
          <a:xfrm>
            <a:off x="8553919" y="1333458"/>
            <a:ext cx="289907" cy="179916"/>
          </a:xfrm>
          <a:custGeom>
            <a:avLst/>
            <a:gdLst/>
            <a:ahLst/>
            <a:cxnLst/>
            <a:rect l="0" t="0" r="0" b="0"/>
            <a:pathLst>
              <a:path w="120000" h="120000" extrusionOk="0">
                <a:moveTo>
                  <a:pt x="114219" y="119680"/>
                </a:moveTo>
                <a:lnTo>
                  <a:pt x="114219" y="119680"/>
                </a:lnTo>
                <a:cubicBezTo>
                  <a:pt x="108438" y="119680"/>
                  <a:pt x="108438" y="119680"/>
                  <a:pt x="108438" y="119680"/>
                </a:cubicBezTo>
                <a:cubicBezTo>
                  <a:pt x="11362" y="119680"/>
                  <a:pt x="11362" y="119680"/>
                  <a:pt x="11362" y="119680"/>
                </a:cubicBezTo>
                <a:cubicBezTo>
                  <a:pt x="5780" y="119680"/>
                  <a:pt x="5780" y="119680"/>
                  <a:pt x="5780" y="119680"/>
                </a:cubicBezTo>
                <a:cubicBezTo>
                  <a:pt x="1395" y="119680"/>
                  <a:pt x="0" y="115212"/>
                  <a:pt x="0" y="110744"/>
                </a:cubicBezTo>
                <a:cubicBezTo>
                  <a:pt x="0" y="94787"/>
                  <a:pt x="0" y="94787"/>
                  <a:pt x="0" y="94787"/>
                </a:cubicBezTo>
                <a:cubicBezTo>
                  <a:pt x="11362" y="94787"/>
                  <a:pt x="11362" y="94787"/>
                  <a:pt x="11362" y="94787"/>
                </a:cubicBezTo>
                <a:cubicBezTo>
                  <a:pt x="11362" y="9255"/>
                  <a:pt x="11362" y="9255"/>
                  <a:pt x="11362" y="9255"/>
                </a:cubicBezTo>
                <a:cubicBezTo>
                  <a:pt x="11362" y="2234"/>
                  <a:pt x="12757" y="0"/>
                  <a:pt x="16943" y="0"/>
                </a:cubicBezTo>
                <a:cubicBezTo>
                  <a:pt x="102857" y="0"/>
                  <a:pt x="102857" y="0"/>
                  <a:pt x="102857" y="0"/>
                </a:cubicBezTo>
                <a:cubicBezTo>
                  <a:pt x="105647" y="0"/>
                  <a:pt x="108438" y="2234"/>
                  <a:pt x="108438" y="9255"/>
                </a:cubicBezTo>
                <a:cubicBezTo>
                  <a:pt x="108438" y="94787"/>
                  <a:pt x="108438" y="94787"/>
                  <a:pt x="108438" y="94787"/>
                </a:cubicBezTo>
                <a:cubicBezTo>
                  <a:pt x="119800" y="94787"/>
                  <a:pt x="119800" y="94787"/>
                  <a:pt x="119800" y="94787"/>
                </a:cubicBezTo>
                <a:cubicBezTo>
                  <a:pt x="119800" y="110744"/>
                  <a:pt x="119800" y="110744"/>
                  <a:pt x="119800" y="110744"/>
                </a:cubicBezTo>
                <a:cubicBezTo>
                  <a:pt x="119800" y="115212"/>
                  <a:pt x="117009" y="119680"/>
                  <a:pt x="114219" y="119680"/>
                </a:cubicBezTo>
                <a:close/>
                <a:moveTo>
                  <a:pt x="46445" y="110744"/>
                </a:moveTo>
                <a:lnTo>
                  <a:pt x="46445" y="110744"/>
                </a:lnTo>
                <a:cubicBezTo>
                  <a:pt x="73355" y="110744"/>
                  <a:pt x="73355" y="110744"/>
                  <a:pt x="73355" y="110744"/>
                </a:cubicBezTo>
                <a:cubicBezTo>
                  <a:pt x="73355" y="103723"/>
                  <a:pt x="73355" y="103723"/>
                  <a:pt x="73355" y="103723"/>
                </a:cubicBezTo>
                <a:cubicBezTo>
                  <a:pt x="46445" y="103723"/>
                  <a:pt x="46445" y="103723"/>
                  <a:pt x="46445" y="103723"/>
                </a:cubicBezTo>
                <a:lnTo>
                  <a:pt x="46445" y="110744"/>
                </a:lnTo>
                <a:close/>
                <a:moveTo>
                  <a:pt x="101461" y="11489"/>
                </a:moveTo>
                <a:lnTo>
                  <a:pt x="101461" y="11489"/>
                </a:lnTo>
                <a:cubicBezTo>
                  <a:pt x="18338" y="11489"/>
                  <a:pt x="18338" y="11489"/>
                  <a:pt x="18338" y="11489"/>
                </a:cubicBezTo>
                <a:cubicBezTo>
                  <a:pt x="18338" y="90319"/>
                  <a:pt x="18338" y="90319"/>
                  <a:pt x="18338" y="90319"/>
                </a:cubicBezTo>
                <a:cubicBezTo>
                  <a:pt x="101461" y="90319"/>
                  <a:pt x="101461" y="90319"/>
                  <a:pt x="101461" y="90319"/>
                </a:cubicBezTo>
                <a:lnTo>
                  <a:pt x="101461" y="11489"/>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94" name="Shape 4794"/>
          <p:cNvSpPr/>
          <p:nvPr/>
        </p:nvSpPr>
        <p:spPr>
          <a:xfrm>
            <a:off x="7608015" y="1293240"/>
            <a:ext cx="152361" cy="262466"/>
          </a:xfrm>
          <a:custGeom>
            <a:avLst/>
            <a:gdLst/>
            <a:ahLst/>
            <a:cxnLst/>
            <a:rect l="0" t="0" r="0" b="0"/>
            <a:pathLst>
              <a:path w="120000" h="120000" extrusionOk="0">
                <a:moveTo>
                  <a:pt x="109090" y="119779"/>
                </a:moveTo>
                <a:lnTo>
                  <a:pt x="109090" y="119779"/>
                </a:lnTo>
                <a:cubicBezTo>
                  <a:pt x="10909" y="119779"/>
                  <a:pt x="10909" y="119779"/>
                  <a:pt x="10909" y="119779"/>
                </a:cubicBezTo>
                <a:cubicBezTo>
                  <a:pt x="5642" y="119779"/>
                  <a:pt x="0" y="116697"/>
                  <a:pt x="0" y="113394"/>
                </a:cubicBezTo>
                <a:cubicBezTo>
                  <a:pt x="0" y="6165"/>
                  <a:pt x="0" y="6165"/>
                  <a:pt x="0" y="6165"/>
                </a:cubicBezTo>
                <a:cubicBezTo>
                  <a:pt x="0" y="1541"/>
                  <a:pt x="5642" y="0"/>
                  <a:pt x="10909" y="0"/>
                </a:cubicBezTo>
                <a:cubicBezTo>
                  <a:pt x="109090" y="0"/>
                  <a:pt x="109090" y="0"/>
                  <a:pt x="109090" y="0"/>
                </a:cubicBezTo>
                <a:cubicBezTo>
                  <a:pt x="116990" y="0"/>
                  <a:pt x="119623" y="1541"/>
                  <a:pt x="119623" y="6165"/>
                </a:cubicBezTo>
                <a:cubicBezTo>
                  <a:pt x="119623" y="113394"/>
                  <a:pt x="119623" y="113394"/>
                  <a:pt x="119623" y="113394"/>
                </a:cubicBezTo>
                <a:cubicBezTo>
                  <a:pt x="119623" y="116697"/>
                  <a:pt x="116990" y="119779"/>
                  <a:pt x="109090" y="119779"/>
                </a:cubicBezTo>
                <a:close/>
                <a:moveTo>
                  <a:pt x="61316" y="113394"/>
                </a:moveTo>
                <a:lnTo>
                  <a:pt x="61316" y="113394"/>
                </a:lnTo>
                <a:cubicBezTo>
                  <a:pt x="63949" y="113394"/>
                  <a:pt x="66583" y="111853"/>
                  <a:pt x="66583" y="108770"/>
                </a:cubicBezTo>
                <a:cubicBezTo>
                  <a:pt x="66583" y="107229"/>
                  <a:pt x="63949" y="105688"/>
                  <a:pt x="61316" y="105688"/>
                </a:cubicBezTo>
                <a:cubicBezTo>
                  <a:pt x="56050" y="105688"/>
                  <a:pt x="53416" y="107229"/>
                  <a:pt x="53416" y="108770"/>
                </a:cubicBezTo>
                <a:cubicBezTo>
                  <a:pt x="53416" y="111853"/>
                  <a:pt x="56050" y="113394"/>
                  <a:pt x="61316" y="113394"/>
                </a:cubicBezTo>
                <a:close/>
                <a:moveTo>
                  <a:pt x="109090" y="12330"/>
                </a:moveTo>
                <a:lnTo>
                  <a:pt x="109090" y="12330"/>
                </a:lnTo>
                <a:cubicBezTo>
                  <a:pt x="106457" y="12330"/>
                  <a:pt x="106457" y="12330"/>
                  <a:pt x="106457" y="12330"/>
                </a:cubicBezTo>
                <a:cubicBezTo>
                  <a:pt x="13542" y="12330"/>
                  <a:pt x="13542" y="12330"/>
                  <a:pt x="13542" y="12330"/>
                </a:cubicBezTo>
                <a:cubicBezTo>
                  <a:pt x="10909" y="12330"/>
                  <a:pt x="10909" y="12330"/>
                  <a:pt x="10909" y="12330"/>
                </a:cubicBezTo>
                <a:cubicBezTo>
                  <a:pt x="10909" y="99522"/>
                  <a:pt x="10909" y="99522"/>
                  <a:pt x="10909" y="99522"/>
                </a:cubicBezTo>
                <a:cubicBezTo>
                  <a:pt x="13542" y="99522"/>
                  <a:pt x="13542" y="99522"/>
                  <a:pt x="13542" y="99522"/>
                </a:cubicBezTo>
                <a:cubicBezTo>
                  <a:pt x="106457" y="99522"/>
                  <a:pt x="106457" y="99522"/>
                  <a:pt x="106457" y="99522"/>
                </a:cubicBezTo>
                <a:cubicBezTo>
                  <a:pt x="109090" y="99522"/>
                  <a:pt x="109090" y="99522"/>
                  <a:pt x="109090" y="99522"/>
                </a:cubicBezTo>
                <a:lnTo>
                  <a:pt x="109090" y="12330"/>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96" name="Shape 4796"/>
          <p:cNvSpPr/>
          <p:nvPr/>
        </p:nvSpPr>
        <p:spPr>
          <a:xfrm>
            <a:off x="6622286" y="5347949"/>
            <a:ext cx="217959" cy="237067"/>
          </a:xfrm>
          <a:custGeom>
            <a:avLst/>
            <a:gdLst/>
            <a:ahLst/>
            <a:cxnLst/>
            <a:rect l="0" t="0" r="0" b="0"/>
            <a:pathLst>
              <a:path w="120000" h="120000" extrusionOk="0">
                <a:moveTo>
                  <a:pt x="119735" y="60000"/>
                </a:moveTo>
                <a:lnTo>
                  <a:pt x="119735" y="60000"/>
                </a:lnTo>
                <a:cubicBezTo>
                  <a:pt x="119735" y="112983"/>
                  <a:pt x="119735" y="112983"/>
                  <a:pt x="119735" y="112983"/>
                </a:cubicBezTo>
                <a:cubicBezTo>
                  <a:pt x="119735" y="116370"/>
                  <a:pt x="116026" y="119758"/>
                  <a:pt x="112317" y="119758"/>
                </a:cubicBezTo>
                <a:cubicBezTo>
                  <a:pt x="74701" y="119758"/>
                  <a:pt x="74701" y="119758"/>
                  <a:pt x="74701" y="119758"/>
                </a:cubicBezTo>
                <a:cubicBezTo>
                  <a:pt x="69139" y="119758"/>
                  <a:pt x="67284" y="116370"/>
                  <a:pt x="67284" y="112983"/>
                </a:cubicBezTo>
                <a:cubicBezTo>
                  <a:pt x="67284" y="107903"/>
                  <a:pt x="69139" y="106209"/>
                  <a:pt x="74701" y="106209"/>
                </a:cubicBezTo>
                <a:cubicBezTo>
                  <a:pt x="104635" y="106209"/>
                  <a:pt x="104635" y="106209"/>
                  <a:pt x="104635" y="106209"/>
                </a:cubicBezTo>
                <a:cubicBezTo>
                  <a:pt x="104635" y="13790"/>
                  <a:pt x="104635" y="13790"/>
                  <a:pt x="104635" y="13790"/>
                </a:cubicBezTo>
                <a:cubicBezTo>
                  <a:pt x="74701" y="13790"/>
                  <a:pt x="74701" y="13790"/>
                  <a:pt x="74701" y="13790"/>
                </a:cubicBezTo>
                <a:cubicBezTo>
                  <a:pt x="69139" y="13790"/>
                  <a:pt x="67284" y="10403"/>
                  <a:pt x="67284" y="7016"/>
                </a:cubicBezTo>
                <a:cubicBezTo>
                  <a:pt x="67284" y="3629"/>
                  <a:pt x="69139" y="0"/>
                  <a:pt x="74701" y="0"/>
                </a:cubicBezTo>
                <a:cubicBezTo>
                  <a:pt x="112317" y="0"/>
                  <a:pt x="112317" y="0"/>
                  <a:pt x="112317" y="0"/>
                </a:cubicBezTo>
                <a:cubicBezTo>
                  <a:pt x="116026" y="0"/>
                  <a:pt x="119735" y="3629"/>
                  <a:pt x="119735" y="7016"/>
                </a:cubicBezTo>
                <a:cubicBezTo>
                  <a:pt x="119735" y="60000"/>
                  <a:pt x="119735" y="60000"/>
                  <a:pt x="119735" y="60000"/>
                </a:cubicBezTo>
                <a:close/>
                <a:moveTo>
                  <a:pt x="76556" y="54919"/>
                </a:moveTo>
                <a:lnTo>
                  <a:pt x="76556" y="54919"/>
                </a:lnTo>
                <a:cubicBezTo>
                  <a:pt x="78410" y="56612"/>
                  <a:pt x="78410" y="58306"/>
                  <a:pt x="78410" y="60000"/>
                </a:cubicBezTo>
                <a:cubicBezTo>
                  <a:pt x="78410" y="61693"/>
                  <a:pt x="78410" y="63387"/>
                  <a:pt x="76556" y="65080"/>
                </a:cubicBezTo>
                <a:cubicBezTo>
                  <a:pt x="52450" y="85645"/>
                  <a:pt x="52450" y="85645"/>
                  <a:pt x="52450" y="85645"/>
                </a:cubicBezTo>
                <a:cubicBezTo>
                  <a:pt x="50596" y="87338"/>
                  <a:pt x="48476" y="87338"/>
                  <a:pt x="46622" y="87338"/>
                </a:cubicBezTo>
                <a:cubicBezTo>
                  <a:pt x="42913" y="87338"/>
                  <a:pt x="39205" y="83951"/>
                  <a:pt x="39205" y="80564"/>
                </a:cubicBezTo>
                <a:cubicBezTo>
                  <a:pt x="39205" y="78870"/>
                  <a:pt x="41059" y="77177"/>
                  <a:pt x="41059" y="75241"/>
                </a:cubicBezTo>
                <a:cubicBezTo>
                  <a:pt x="52450" y="66774"/>
                  <a:pt x="52450" y="66774"/>
                  <a:pt x="52450" y="66774"/>
                </a:cubicBezTo>
                <a:cubicBezTo>
                  <a:pt x="7417" y="66774"/>
                  <a:pt x="7417" y="66774"/>
                  <a:pt x="7417" y="66774"/>
                </a:cubicBezTo>
                <a:cubicBezTo>
                  <a:pt x="1854" y="66774"/>
                  <a:pt x="0" y="63387"/>
                  <a:pt x="0" y="60000"/>
                </a:cubicBezTo>
                <a:cubicBezTo>
                  <a:pt x="0" y="56612"/>
                  <a:pt x="1854" y="53225"/>
                  <a:pt x="7417" y="53225"/>
                </a:cubicBezTo>
                <a:cubicBezTo>
                  <a:pt x="52450" y="53225"/>
                  <a:pt x="52450" y="53225"/>
                  <a:pt x="52450" y="53225"/>
                </a:cubicBezTo>
                <a:cubicBezTo>
                  <a:pt x="41059" y="44516"/>
                  <a:pt x="41059" y="44516"/>
                  <a:pt x="41059" y="44516"/>
                </a:cubicBezTo>
                <a:cubicBezTo>
                  <a:pt x="41059" y="42822"/>
                  <a:pt x="39205" y="41129"/>
                  <a:pt x="39205" y="39435"/>
                </a:cubicBezTo>
                <a:cubicBezTo>
                  <a:pt x="39205" y="36048"/>
                  <a:pt x="42913" y="32661"/>
                  <a:pt x="46622" y="32661"/>
                </a:cubicBezTo>
                <a:cubicBezTo>
                  <a:pt x="48476" y="32661"/>
                  <a:pt x="50596" y="32661"/>
                  <a:pt x="52450" y="34354"/>
                </a:cubicBezTo>
                <a:cubicBezTo>
                  <a:pt x="76556" y="54919"/>
                  <a:pt x="76556" y="54919"/>
                  <a:pt x="76556" y="54919"/>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798" name="Shape 4798"/>
          <p:cNvSpPr/>
          <p:nvPr/>
        </p:nvSpPr>
        <p:spPr>
          <a:xfrm>
            <a:off x="5604434" y="5358533"/>
            <a:ext cx="234889" cy="218016"/>
          </a:xfrm>
          <a:custGeom>
            <a:avLst/>
            <a:gdLst/>
            <a:ahLst/>
            <a:cxnLst/>
            <a:rect l="0" t="0" r="0" b="0"/>
            <a:pathLst>
              <a:path w="120000" h="120000" extrusionOk="0">
                <a:moveTo>
                  <a:pt x="112883" y="119735"/>
                </a:moveTo>
                <a:lnTo>
                  <a:pt x="112883" y="119735"/>
                </a:lnTo>
                <a:cubicBezTo>
                  <a:pt x="59141" y="119735"/>
                  <a:pt x="59141" y="119735"/>
                  <a:pt x="59141" y="119735"/>
                </a:cubicBezTo>
                <a:cubicBezTo>
                  <a:pt x="7116" y="119735"/>
                  <a:pt x="7116" y="119735"/>
                  <a:pt x="7116" y="119735"/>
                </a:cubicBezTo>
                <a:cubicBezTo>
                  <a:pt x="1717" y="119735"/>
                  <a:pt x="0" y="116026"/>
                  <a:pt x="0" y="112317"/>
                </a:cubicBezTo>
                <a:cubicBezTo>
                  <a:pt x="0" y="74701"/>
                  <a:pt x="0" y="74701"/>
                  <a:pt x="0" y="74701"/>
                </a:cubicBezTo>
                <a:cubicBezTo>
                  <a:pt x="0" y="70993"/>
                  <a:pt x="1717" y="67284"/>
                  <a:pt x="7116" y="67284"/>
                </a:cubicBezTo>
                <a:cubicBezTo>
                  <a:pt x="10552" y="67284"/>
                  <a:pt x="13987" y="70993"/>
                  <a:pt x="13987" y="74701"/>
                </a:cubicBezTo>
                <a:cubicBezTo>
                  <a:pt x="13987" y="104900"/>
                  <a:pt x="13987" y="104900"/>
                  <a:pt x="13987" y="104900"/>
                </a:cubicBezTo>
                <a:cubicBezTo>
                  <a:pt x="105766" y="104900"/>
                  <a:pt x="105766" y="104900"/>
                  <a:pt x="105766" y="104900"/>
                </a:cubicBezTo>
                <a:cubicBezTo>
                  <a:pt x="105766" y="74701"/>
                  <a:pt x="105766" y="74701"/>
                  <a:pt x="105766" y="74701"/>
                </a:cubicBezTo>
                <a:cubicBezTo>
                  <a:pt x="105766" y="70993"/>
                  <a:pt x="109447" y="67284"/>
                  <a:pt x="112883" y="67284"/>
                </a:cubicBezTo>
                <a:cubicBezTo>
                  <a:pt x="116319" y="67284"/>
                  <a:pt x="119754" y="70993"/>
                  <a:pt x="119754" y="74701"/>
                </a:cubicBezTo>
                <a:cubicBezTo>
                  <a:pt x="119754" y="112317"/>
                  <a:pt x="119754" y="112317"/>
                  <a:pt x="119754" y="112317"/>
                </a:cubicBezTo>
                <a:cubicBezTo>
                  <a:pt x="119754" y="116026"/>
                  <a:pt x="116319" y="119735"/>
                  <a:pt x="112883" y="119735"/>
                </a:cubicBezTo>
                <a:close/>
                <a:moveTo>
                  <a:pt x="85153" y="52450"/>
                </a:moveTo>
                <a:lnTo>
                  <a:pt x="85153" y="52450"/>
                </a:lnTo>
                <a:cubicBezTo>
                  <a:pt x="64294" y="76556"/>
                  <a:pt x="64294" y="76556"/>
                  <a:pt x="64294" y="76556"/>
                </a:cubicBezTo>
                <a:cubicBezTo>
                  <a:pt x="64294" y="78675"/>
                  <a:pt x="62576" y="80529"/>
                  <a:pt x="59141" y="80529"/>
                </a:cubicBezTo>
                <a:cubicBezTo>
                  <a:pt x="57423" y="80529"/>
                  <a:pt x="55705" y="78675"/>
                  <a:pt x="53987" y="76556"/>
                </a:cubicBezTo>
                <a:cubicBezTo>
                  <a:pt x="33128" y="52450"/>
                  <a:pt x="33128" y="52450"/>
                  <a:pt x="33128" y="52450"/>
                </a:cubicBezTo>
                <a:cubicBezTo>
                  <a:pt x="33128" y="50596"/>
                  <a:pt x="31165" y="48741"/>
                  <a:pt x="31165" y="46622"/>
                </a:cubicBezTo>
                <a:cubicBezTo>
                  <a:pt x="31165" y="42913"/>
                  <a:pt x="34846" y="39205"/>
                  <a:pt x="38282" y="39205"/>
                </a:cubicBezTo>
                <a:cubicBezTo>
                  <a:pt x="41717" y="39205"/>
                  <a:pt x="43435" y="41059"/>
                  <a:pt x="43435" y="42913"/>
                </a:cubicBezTo>
                <a:cubicBezTo>
                  <a:pt x="52024" y="52450"/>
                  <a:pt x="52024" y="52450"/>
                  <a:pt x="52024" y="52450"/>
                </a:cubicBezTo>
                <a:cubicBezTo>
                  <a:pt x="52024" y="7417"/>
                  <a:pt x="52024" y="7417"/>
                  <a:pt x="52024" y="7417"/>
                </a:cubicBezTo>
                <a:cubicBezTo>
                  <a:pt x="52024" y="3708"/>
                  <a:pt x="55705" y="0"/>
                  <a:pt x="59141" y="0"/>
                </a:cubicBezTo>
                <a:cubicBezTo>
                  <a:pt x="64294" y="0"/>
                  <a:pt x="66012" y="3708"/>
                  <a:pt x="66012" y="7417"/>
                </a:cubicBezTo>
                <a:cubicBezTo>
                  <a:pt x="66012" y="52450"/>
                  <a:pt x="66012" y="52450"/>
                  <a:pt x="66012" y="52450"/>
                </a:cubicBezTo>
                <a:cubicBezTo>
                  <a:pt x="74601" y="42913"/>
                  <a:pt x="74601" y="42913"/>
                  <a:pt x="74601" y="42913"/>
                </a:cubicBezTo>
                <a:cubicBezTo>
                  <a:pt x="76319" y="41059"/>
                  <a:pt x="78036" y="39205"/>
                  <a:pt x="79754" y="39205"/>
                </a:cubicBezTo>
                <a:cubicBezTo>
                  <a:pt x="85153" y="39205"/>
                  <a:pt x="86871" y="42913"/>
                  <a:pt x="86871" y="46622"/>
                </a:cubicBezTo>
                <a:cubicBezTo>
                  <a:pt x="86871" y="48741"/>
                  <a:pt x="86871" y="50596"/>
                  <a:pt x="85153" y="52450"/>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00" name="Shape 4800"/>
          <p:cNvSpPr/>
          <p:nvPr/>
        </p:nvSpPr>
        <p:spPr>
          <a:xfrm>
            <a:off x="4563305" y="5320433"/>
            <a:ext cx="287792" cy="292100"/>
          </a:xfrm>
          <a:custGeom>
            <a:avLst/>
            <a:gdLst/>
            <a:ahLst/>
            <a:cxnLst/>
            <a:rect l="0" t="0" r="0" b="0"/>
            <a:pathLst>
              <a:path w="120000" h="120000" extrusionOk="0">
                <a:moveTo>
                  <a:pt x="114209" y="119802"/>
                </a:moveTo>
                <a:lnTo>
                  <a:pt x="114209" y="119802"/>
                </a:lnTo>
                <a:cubicBezTo>
                  <a:pt x="5590" y="119802"/>
                  <a:pt x="5590" y="119802"/>
                  <a:pt x="5590" y="119802"/>
                </a:cubicBezTo>
                <a:cubicBezTo>
                  <a:pt x="2795" y="119802"/>
                  <a:pt x="0" y="117044"/>
                  <a:pt x="0" y="114285"/>
                </a:cubicBezTo>
                <a:cubicBezTo>
                  <a:pt x="0" y="20886"/>
                  <a:pt x="0" y="20886"/>
                  <a:pt x="0" y="20886"/>
                </a:cubicBezTo>
                <a:cubicBezTo>
                  <a:pt x="0" y="18128"/>
                  <a:pt x="2795" y="15369"/>
                  <a:pt x="5590" y="15369"/>
                </a:cubicBezTo>
                <a:cubicBezTo>
                  <a:pt x="16772" y="15369"/>
                  <a:pt x="16772" y="15369"/>
                  <a:pt x="16772" y="15369"/>
                </a:cubicBezTo>
                <a:cubicBezTo>
                  <a:pt x="16772" y="20886"/>
                  <a:pt x="16772" y="20886"/>
                  <a:pt x="16772" y="20886"/>
                </a:cubicBezTo>
                <a:cubicBezTo>
                  <a:pt x="16772" y="27783"/>
                  <a:pt x="22562" y="33497"/>
                  <a:pt x="29550" y="33497"/>
                </a:cubicBezTo>
                <a:cubicBezTo>
                  <a:pt x="36539" y="33497"/>
                  <a:pt x="43727" y="27783"/>
                  <a:pt x="43727" y="20886"/>
                </a:cubicBezTo>
                <a:cubicBezTo>
                  <a:pt x="43727" y="15369"/>
                  <a:pt x="43727" y="15369"/>
                  <a:pt x="43727" y="15369"/>
                </a:cubicBezTo>
                <a:cubicBezTo>
                  <a:pt x="77470" y="15369"/>
                  <a:pt x="77470" y="15369"/>
                  <a:pt x="77470" y="15369"/>
                </a:cubicBezTo>
                <a:cubicBezTo>
                  <a:pt x="77470" y="20886"/>
                  <a:pt x="77470" y="20886"/>
                  <a:pt x="77470" y="20886"/>
                </a:cubicBezTo>
                <a:cubicBezTo>
                  <a:pt x="77470" y="27783"/>
                  <a:pt x="83261" y="33497"/>
                  <a:pt x="90249" y="33497"/>
                </a:cubicBezTo>
                <a:cubicBezTo>
                  <a:pt x="97237" y="33497"/>
                  <a:pt x="102828" y="27783"/>
                  <a:pt x="102828" y="20886"/>
                </a:cubicBezTo>
                <a:cubicBezTo>
                  <a:pt x="102828" y="15369"/>
                  <a:pt x="102828" y="15369"/>
                  <a:pt x="102828" y="15369"/>
                </a:cubicBezTo>
                <a:cubicBezTo>
                  <a:pt x="114209" y="15369"/>
                  <a:pt x="114209" y="15369"/>
                  <a:pt x="114209" y="15369"/>
                </a:cubicBezTo>
                <a:cubicBezTo>
                  <a:pt x="118402" y="15369"/>
                  <a:pt x="119800" y="18128"/>
                  <a:pt x="119800" y="20886"/>
                </a:cubicBezTo>
                <a:cubicBezTo>
                  <a:pt x="119800" y="114285"/>
                  <a:pt x="119800" y="114285"/>
                  <a:pt x="119800" y="114285"/>
                </a:cubicBezTo>
                <a:cubicBezTo>
                  <a:pt x="119800" y="117044"/>
                  <a:pt x="118402" y="119802"/>
                  <a:pt x="114209" y="119802"/>
                </a:cubicBezTo>
                <a:close/>
                <a:moveTo>
                  <a:pt x="108618" y="44532"/>
                </a:moveTo>
                <a:lnTo>
                  <a:pt x="108618" y="44532"/>
                </a:lnTo>
                <a:cubicBezTo>
                  <a:pt x="11181" y="44532"/>
                  <a:pt x="11181" y="44532"/>
                  <a:pt x="11181" y="44532"/>
                </a:cubicBezTo>
                <a:cubicBezTo>
                  <a:pt x="11181" y="108571"/>
                  <a:pt x="11181" y="108571"/>
                  <a:pt x="11181" y="108571"/>
                </a:cubicBezTo>
                <a:cubicBezTo>
                  <a:pt x="108618" y="108571"/>
                  <a:pt x="108618" y="108571"/>
                  <a:pt x="108618" y="108571"/>
                </a:cubicBezTo>
                <a:lnTo>
                  <a:pt x="108618" y="44532"/>
                </a:lnTo>
                <a:close/>
                <a:moveTo>
                  <a:pt x="46522" y="70935"/>
                </a:moveTo>
                <a:lnTo>
                  <a:pt x="46522" y="70935"/>
                </a:lnTo>
                <a:cubicBezTo>
                  <a:pt x="54908" y="70935"/>
                  <a:pt x="54908" y="70935"/>
                  <a:pt x="54908" y="70935"/>
                </a:cubicBezTo>
                <a:cubicBezTo>
                  <a:pt x="54908" y="64039"/>
                  <a:pt x="54908" y="64039"/>
                  <a:pt x="54908" y="64039"/>
                </a:cubicBezTo>
                <a:cubicBezTo>
                  <a:pt x="54908" y="59901"/>
                  <a:pt x="56306" y="58522"/>
                  <a:pt x="60698" y="58522"/>
                </a:cubicBezTo>
                <a:cubicBezTo>
                  <a:pt x="63494" y="58522"/>
                  <a:pt x="66289" y="59901"/>
                  <a:pt x="66289" y="64039"/>
                </a:cubicBezTo>
                <a:cubicBezTo>
                  <a:pt x="66289" y="70935"/>
                  <a:pt x="66289" y="70935"/>
                  <a:pt x="66289" y="70935"/>
                </a:cubicBezTo>
                <a:cubicBezTo>
                  <a:pt x="73277" y="70935"/>
                  <a:pt x="73277" y="70935"/>
                  <a:pt x="73277" y="70935"/>
                </a:cubicBezTo>
                <a:cubicBezTo>
                  <a:pt x="76073" y="70935"/>
                  <a:pt x="78868" y="73891"/>
                  <a:pt x="78868" y="76650"/>
                </a:cubicBezTo>
                <a:cubicBezTo>
                  <a:pt x="78868" y="79408"/>
                  <a:pt x="76073" y="82167"/>
                  <a:pt x="73277" y="82167"/>
                </a:cubicBezTo>
                <a:cubicBezTo>
                  <a:pt x="66289" y="82167"/>
                  <a:pt x="66289" y="82167"/>
                  <a:pt x="66289" y="82167"/>
                </a:cubicBezTo>
                <a:cubicBezTo>
                  <a:pt x="66289" y="89064"/>
                  <a:pt x="66289" y="89064"/>
                  <a:pt x="66289" y="89064"/>
                </a:cubicBezTo>
                <a:cubicBezTo>
                  <a:pt x="66289" y="93399"/>
                  <a:pt x="63494" y="94778"/>
                  <a:pt x="60698" y="94778"/>
                </a:cubicBezTo>
                <a:cubicBezTo>
                  <a:pt x="56306" y="94778"/>
                  <a:pt x="54908" y="93399"/>
                  <a:pt x="54908" y="89064"/>
                </a:cubicBezTo>
                <a:cubicBezTo>
                  <a:pt x="54908" y="82167"/>
                  <a:pt x="54908" y="82167"/>
                  <a:pt x="54908" y="82167"/>
                </a:cubicBezTo>
                <a:cubicBezTo>
                  <a:pt x="46522" y="82167"/>
                  <a:pt x="46522" y="82167"/>
                  <a:pt x="46522" y="82167"/>
                </a:cubicBezTo>
                <a:cubicBezTo>
                  <a:pt x="43727" y="82167"/>
                  <a:pt x="40732" y="79408"/>
                  <a:pt x="40732" y="76650"/>
                </a:cubicBezTo>
                <a:cubicBezTo>
                  <a:pt x="40732" y="73891"/>
                  <a:pt x="43727" y="70935"/>
                  <a:pt x="46522" y="70935"/>
                </a:cubicBezTo>
                <a:close/>
                <a:moveTo>
                  <a:pt x="47920" y="58522"/>
                </a:moveTo>
                <a:lnTo>
                  <a:pt x="47920" y="58522"/>
                </a:lnTo>
                <a:cubicBezTo>
                  <a:pt x="46522" y="58522"/>
                  <a:pt x="46522" y="58522"/>
                  <a:pt x="46522" y="58522"/>
                </a:cubicBezTo>
                <a:cubicBezTo>
                  <a:pt x="46522" y="58522"/>
                  <a:pt x="46522" y="58522"/>
                  <a:pt x="47920" y="58522"/>
                </a:cubicBezTo>
                <a:close/>
                <a:moveTo>
                  <a:pt x="90249" y="26403"/>
                </a:moveTo>
                <a:lnTo>
                  <a:pt x="90249" y="26403"/>
                </a:lnTo>
                <a:cubicBezTo>
                  <a:pt x="87454" y="26403"/>
                  <a:pt x="84658" y="23645"/>
                  <a:pt x="84658" y="20886"/>
                </a:cubicBezTo>
                <a:cubicBezTo>
                  <a:pt x="84658" y="5517"/>
                  <a:pt x="84658" y="5517"/>
                  <a:pt x="84658" y="5517"/>
                </a:cubicBezTo>
                <a:cubicBezTo>
                  <a:pt x="84658" y="2758"/>
                  <a:pt x="87454" y="0"/>
                  <a:pt x="90249" y="0"/>
                </a:cubicBezTo>
                <a:cubicBezTo>
                  <a:pt x="93044" y="0"/>
                  <a:pt x="95840" y="2758"/>
                  <a:pt x="95840" y="5517"/>
                </a:cubicBezTo>
                <a:cubicBezTo>
                  <a:pt x="95840" y="20886"/>
                  <a:pt x="95840" y="20886"/>
                  <a:pt x="95840" y="20886"/>
                </a:cubicBezTo>
                <a:cubicBezTo>
                  <a:pt x="95840" y="23645"/>
                  <a:pt x="93044" y="26403"/>
                  <a:pt x="90249" y="26403"/>
                </a:cubicBezTo>
                <a:close/>
                <a:moveTo>
                  <a:pt x="29550" y="26403"/>
                </a:moveTo>
                <a:lnTo>
                  <a:pt x="29550" y="26403"/>
                </a:lnTo>
                <a:cubicBezTo>
                  <a:pt x="26755" y="26403"/>
                  <a:pt x="23960" y="23645"/>
                  <a:pt x="23960" y="20886"/>
                </a:cubicBezTo>
                <a:cubicBezTo>
                  <a:pt x="23960" y="5517"/>
                  <a:pt x="23960" y="5517"/>
                  <a:pt x="23960" y="5517"/>
                </a:cubicBezTo>
                <a:cubicBezTo>
                  <a:pt x="23960" y="2758"/>
                  <a:pt x="26755" y="0"/>
                  <a:pt x="29550" y="0"/>
                </a:cubicBezTo>
                <a:cubicBezTo>
                  <a:pt x="33743" y="0"/>
                  <a:pt x="35141" y="2758"/>
                  <a:pt x="35141" y="5517"/>
                </a:cubicBezTo>
                <a:cubicBezTo>
                  <a:pt x="35141" y="20886"/>
                  <a:pt x="35141" y="20886"/>
                  <a:pt x="35141" y="20886"/>
                </a:cubicBezTo>
                <a:cubicBezTo>
                  <a:pt x="35141" y="23645"/>
                  <a:pt x="33743" y="26403"/>
                  <a:pt x="29550" y="26403"/>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02" name="Shape 4802"/>
          <p:cNvSpPr/>
          <p:nvPr/>
        </p:nvSpPr>
        <p:spPr>
          <a:xfrm>
            <a:off x="3562384" y="5320433"/>
            <a:ext cx="279327" cy="292100"/>
          </a:xfrm>
          <a:custGeom>
            <a:avLst/>
            <a:gdLst/>
            <a:ahLst/>
            <a:cxnLst/>
            <a:rect l="0" t="0" r="0" b="0"/>
            <a:pathLst>
              <a:path w="120000" h="120000" extrusionOk="0">
                <a:moveTo>
                  <a:pt x="114000" y="108571"/>
                </a:moveTo>
                <a:lnTo>
                  <a:pt x="114000" y="108571"/>
                </a:lnTo>
                <a:cubicBezTo>
                  <a:pt x="90620" y="108571"/>
                  <a:pt x="90620" y="108571"/>
                  <a:pt x="90620" y="108571"/>
                </a:cubicBezTo>
                <a:cubicBezTo>
                  <a:pt x="86275" y="108571"/>
                  <a:pt x="84827" y="105812"/>
                  <a:pt x="84827" y="103054"/>
                </a:cubicBezTo>
                <a:cubicBezTo>
                  <a:pt x="84827" y="98916"/>
                  <a:pt x="86275" y="97536"/>
                  <a:pt x="90620" y="97536"/>
                </a:cubicBezTo>
                <a:cubicBezTo>
                  <a:pt x="114000" y="97536"/>
                  <a:pt x="114000" y="97536"/>
                  <a:pt x="114000" y="97536"/>
                </a:cubicBezTo>
                <a:cubicBezTo>
                  <a:pt x="116896" y="97536"/>
                  <a:pt x="119793" y="98916"/>
                  <a:pt x="119793" y="103054"/>
                </a:cubicBezTo>
                <a:cubicBezTo>
                  <a:pt x="119793" y="105812"/>
                  <a:pt x="116896" y="108571"/>
                  <a:pt x="114000" y="108571"/>
                </a:cubicBezTo>
                <a:close/>
                <a:moveTo>
                  <a:pt x="90620" y="92019"/>
                </a:moveTo>
                <a:lnTo>
                  <a:pt x="90620" y="92019"/>
                </a:lnTo>
                <a:cubicBezTo>
                  <a:pt x="83379" y="92019"/>
                  <a:pt x="78827" y="96157"/>
                  <a:pt x="78827" y="103054"/>
                </a:cubicBezTo>
                <a:cubicBezTo>
                  <a:pt x="78827" y="108571"/>
                  <a:pt x="83379" y="114285"/>
                  <a:pt x="90620" y="114285"/>
                </a:cubicBezTo>
                <a:cubicBezTo>
                  <a:pt x="92068" y="114285"/>
                  <a:pt x="92068" y="114285"/>
                  <a:pt x="92068" y="114285"/>
                </a:cubicBezTo>
                <a:cubicBezTo>
                  <a:pt x="114000" y="114285"/>
                  <a:pt x="114000" y="114285"/>
                  <a:pt x="114000" y="114285"/>
                </a:cubicBezTo>
                <a:cubicBezTo>
                  <a:pt x="114000" y="117044"/>
                  <a:pt x="111103" y="119802"/>
                  <a:pt x="108206" y="119802"/>
                </a:cubicBezTo>
                <a:cubicBezTo>
                  <a:pt x="5793" y="119802"/>
                  <a:pt x="5793" y="119802"/>
                  <a:pt x="5793" y="119802"/>
                </a:cubicBezTo>
                <a:cubicBezTo>
                  <a:pt x="2896" y="119802"/>
                  <a:pt x="0" y="117044"/>
                  <a:pt x="0" y="114285"/>
                </a:cubicBezTo>
                <a:cubicBezTo>
                  <a:pt x="0" y="16748"/>
                  <a:pt x="0" y="16748"/>
                  <a:pt x="0" y="16748"/>
                </a:cubicBezTo>
                <a:cubicBezTo>
                  <a:pt x="0" y="13990"/>
                  <a:pt x="2896" y="11034"/>
                  <a:pt x="5793" y="11034"/>
                </a:cubicBezTo>
                <a:cubicBezTo>
                  <a:pt x="15931" y="11034"/>
                  <a:pt x="15931" y="11034"/>
                  <a:pt x="15931" y="11034"/>
                </a:cubicBezTo>
                <a:cubicBezTo>
                  <a:pt x="15931" y="16748"/>
                  <a:pt x="15931" y="16748"/>
                  <a:pt x="15931" y="16748"/>
                </a:cubicBezTo>
                <a:cubicBezTo>
                  <a:pt x="15931" y="23645"/>
                  <a:pt x="21931" y="27783"/>
                  <a:pt x="27724" y="27783"/>
                </a:cubicBezTo>
                <a:cubicBezTo>
                  <a:pt x="33517" y="27783"/>
                  <a:pt x="39310" y="23645"/>
                  <a:pt x="39310" y="16748"/>
                </a:cubicBezTo>
                <a:cubicBezTo>
                  <a:pt x="39310" y="11034"/>
                  <a:pt x="39310" y="11034"/>
                  <a:pt x="39310" y="11034"/>
                </a:cubicBezTo>
                <a:cubicBezTo>
                  <a:pt x="45310" y="11034"/>
                  <a:pt x="45310" y="11034"/>
                  <a:pt x="45310" y="11034"/>
                </a:cubicBezTo>
                <a:cubicBezTo>
                  <a:pt x="45310" y="16748"/>
                  <a:pt x="45310" y="16748"/>
                  <a:pt x="45310" y="16748"/>
                </a:cubicBezTo>
                <a:cubicBezTo>
                  <a:pt x="45310" y="23645"/>
                  <a:pt x="51103" y="27783"/>
                  <a:pt x="56896" y="27783"/>
                </a:cubicBezTo>
                <a:cubicBezTo>
                  <a:pt x="62896" y="27783"/>
                  <a:pt x="68689" y="23645"/>
                  <a:pt x="68689" y="16748"/>
                </a:cubicBezTo>
                <a:cubicBezTo>
                  <a:pt x="68689" y="11034"/>
                  <a:pt x="68689" y="11034"/>
                  <a:pt x="68689" y="11034"/>
                </a:cubicBezTo>
                <a:cubicBezTo>
                  <a:pt x="74482" y="11034"/>
                  <a:pt x="74482" y="11034"/>
                  <a:pt x="74482" y="11034"/>
                </a:cubicBezTo>
                <a:cubicBezTo>
                  <a:pt x="74482" y="16748"/>
                  <a:pt x="74482" y="16748"/>
                  <a:pt x="74482" y="16748"/>
                </a:cubicBezTo>
                <a:cubicBezTo>
                  <a:pt x="74482" y="23645"/>
                  <a:pt x="80275" y="27783"/>
                  <a:pt x="86275" y="27783"/>
                </a:cubicBezTo>
                <a:cubicBezTo>
                  <a:pt x="92068" y="27783"/>
                  <a:pt x="97862" y="23645"/>
                  <a:pt x="97862" y="16748"/>
                </a:cubicBezTo>
                <a:cubicBezTo>
                  <a:pt x="97862" y="11034"/>
                  <a:pt x="97862" y="11034"/>
                  <a:pt x="97862" y="11034"/>
                </a:cubicBezTo>
                <a:cubicBezTo>
                  <a:pt x="108206" y="11034"/>
                  <a:pt x="108206" y="11034"/>
                  <a:pt x="108206" y="11034"/>
                </a:cubicBezTo>
                <a:cubicBezTo>
                  <a:pt x="111103" y="11034"/>
                  <a:pt x="114000" y="13990"/>
                  <a:pt x="114000" y="16748"/>
                </a:cubicBezTo>
                <a:cubicBezTo>
                  <a:pt x="114000" y="92019"/>
                  <a:pt x="114000" y="92019"/>
                  <a:pt x="114000" y="92019"/>
                </a:cubicBezTo>
                <a:cubicBezTo>
                  <a:pt x="108206" y="92019"/>
                  <a:pt x="108206" y="92019"/>
                  <a:pt x="108206" y="92019"/>
                </a:cubicBezTo>
                <a:lnTo>
                  <a:pt x="90620" y="92019"/>
                </a:lnTo>
                <a:close/>
                <a:moveTo>
                  <a:pt x="20482" y="100295"/>
                </a:moveTo>
                <a:lnTo>
                  <a:pt x="20482" y="100295"/>
                </a:lnTo>
                <a:cubicBezTo>
                  <a:pt x="58344" y="100295"/>
                  <a:pt x="58344" y="100295"/>
                  <a:pt x="58344" y="100295"/>
                </a:cubicBezTo>
                <a:cubicBezTo>
                  <a:pt x="61448" y="100295"/>
                  <a:pt x="62896" y="98916"/>
                  <a:pt x="62896" y="96157"/>
                </a:cubicBezTo>
                <a:cubicBezTo>
                  <a:pt x="62896" y="93399"/>
                  <a:pt x="61448" y="92019"/>
                  <a:pt x="58344" y="92019"/>
                </a:cubicBezTo>
                <a:cubicBezTo>
                  <a:pt x="20482" y="92019"/>
                  <a:pt x="20482" y="92019"/>
                  <a:pt x="20482" y="92019"/>
                </a:cubicBezTo>
                <a:cubicBezTo>
                  <a:pt x="17379" y="92019"/>
                  <a:pt x="15931" y="93399"/>
                  <a:pt x="15931" y="96157"/>
                </a:cubicBezTo>
                <a:cubicBezTo>
                  <a:pt x="15931" y="98916"/>
                  <a:pt x="17379" y="100295"/>
                  <a:pt x="20482" y="100295"/>
                </a:cubicBezTo>
                <a:close/>
                <a:moveTo>
                  <a:pt x="92068" y="43152"/>
                </a:moveTo>
                <a:lnTo>
                  <a:pt x="92068" y="43152"/>
                </a:lnTo>
                <a:cubicBezTo>
                  <a:pt x="21931" y="43152"/>
                  <a:pt x="21931" y="43152"/>
                  <a:pt x="21931" y="43152"/>
                </a:cubicBezTo>
                <a:cubicBezTo>
                  <a:pt x="19034" y="43152"/>
                  <a:pt x="15931" y="45911"/>
                  <a:pt x="15931" y="48669"/>
                </a:cubicBezTo>
                <a:cubicBezTo>
                  <a:pt x="15931" y="51625"/>
                  <a:pt x="19034" y="54384"/>
                  <a:pt x="21931" y="54384"/>
                </a:cubicBezTo>
                <a:cubicBezTo>
                  <a:pt x="92068" y="54384"/>
                  <a:pt x="92068" y="54384"/>
                  <a:pt x="92068" y="54384"/>
                </a:cubicBezTo>
                <a:cubicBezTo>
                  <a:pt x="94965" y="54384"/>
                  <a:pt x="97862" y="51625"/>
                  <a:pt x="97862" y="48669"/>
                </a:cubicBezTo>
                <a:cubicBezTo>
                  <a:pt x="97862" y="45911"/>
                  <a:pt x="94965" y="43152"/>
                  <a:pt x="92068" y="43152"/>
                </a:cubicBezTo>
                <a:close/>
                <a:moveTo>
                  <a:pt x="92068" y="66798"/>
                </a:moveTo>
                <a:lnTo>
                  <a:pt x="92068" y="66798"/>
                </a:lnTo>
                <a:cubicBezTo>
                  <a:pt x="56896" y="66798"/>
                  <a:pt x="56896" y="66798"/>
                  <a:pt x="56896" y="66798"/>
                </a:cubicBezTo>
                <a:cubicBezTo>
                  <a:pt x="46758" y="66798"/>
                  <a:pt x="46758" y="66798"/>
                  <a:pt x="46758" y="66798"/>
                </a:cubicBezTo>
                <a:cubicBezTo>
                  <a:pt x="45310" y="66798"/>
                  <a:pt x="45310" y="66798"/>
                  <a:pt x="45310" y="66798"/>
                </a:cubicBezTo>
                <a:cubicBezTo>
                  <a:pt x="21931" y="66798"/>
                  <a:pt x="21931" y="66798"/>
                  <a:pt x="21931" y="66798"/>
                </a:cubicBezTo>
                <a:cubicBezTo>
                  <a:pt x="19034" y="66798"/>
                  <a:pt x="15931" y="69556"/>
                  <a:pt x="15931" y="72315"/>
                </a:cubicBezTo>
                <a:cubicBezTo>
                  <a:pt x="15931" y="76650"/>
                  <a:pt x="19034" y="78029"/>
                  <a:pt x="21931" y="78029"/>
                </a:cubicBezTo>
                <a:cubicBezTo>
                  <a:pt x="45310" y="78029"/>
                  <a:pt x="45310" y="78029"/>
                  <a:pt x="45310" y="78029"/>
                </a:cubicBezTo>
                <a:cubicBezTo>
                  <a:pt x="46758" y="78029"/>
                  <a:pt x="46758" y="78029"/>
                  <a:pt x="46758" y="78029"/>
                </a:cubicBezTo>
                <a:cubicBezTo>
                  <a:pt x="56896" y="78029"/>
                  <a:pt x="56896" y="78029"/>
                  <a:pt x="56896" y="78029"/>
                </a:cubicBezTo>
                <a:cubicBezTo>
                  <a:pt x="92068" y="78029"/>
                  <a:pt x="92068" y="78029"/>
                  <a:pt x="92068" y="78029"/>
                </a:cubicBezTo>
                <a:cubicBezTo>
                  <a:pt x="94965" y="78029"/>
                  <a:pt x="97862" y="76650"/>
                  <a:pt x="97862" y="72315"/>
                </a:cubicBezTo>
                <a:cubicBezTo>
                  <a:pt x="97862" y="69556"/>
                  <a:pt x="94965" y="66798"/>
                  <a:pt x="92068" y="66798"/>
                </a:cubicBezTo>
                <a:close/>
                <a:moveTo>
                  <a:pt x="86275" y="22266"/>
                </a:moveTo>
                <a:lnTo>
                  <a:pt x="86275" y="22266"/>
                </a:lnTo>
                <a:cubicBezTo>
                  <a:pt x="83379" y="22266"/>
                  <a:pt x="80275" y="20886"/>
                  <a:pt x="80275" y="16748"/>
                </a:cubicBezTo>
                <a:cubicBezTo>
                  <a:pt x="80275" y="5517"/>
                  <a:pt x="80275" y="5517"/>
                  <a:pt x="80275" y="5517"/>
                </a:cubicBezTo>
                <a:cubicBezTo>
                  <a:pt x="80275" y="2758"/>
                  <a:pt x="83379" y="0"/>
                  <a:pt x="86275" y="0"/>
                </a:cubicBezTo>
                <a:cubicBezTo>
                  <a:pt x="89172" y="0"/>
                  <a:pt x="92068" y="2758"/>
                  <a:pt x="92068" y="5517"/>
                </a:cubicBezTo>
                <a:cubicBezTo>
                  <a:pt x="92068" y="16748"/>
                  <a:pt x="92068" y="16748"/>
                  <a:pt x="92068" y="16748"/>
                </a:cubicBezTo>
                <a:cubicBezTo>
                  <a:pt x="92068" y="20886"/>
                  <a:pt x="89172" y="22266"/>
                  <a:pt x="86275" y="22266"/>
                </a:cubicBezTo>
                <a:close/>
                <a:moveTo>
                  <a:pt x="56896" y="22266"/>
                </a:moveTo>
                <a:lnTo>
                  <a:pt x="56896" y="22266"/>
                </a:lnTo>
                <a:cubicBezTo>
                  <a:pt x="54000" y="22266"/>
                  <a:pt x="51103" y="20886"/>
                  <a:pt x="51103" y="16748"/>
                </a:cubicBezTo>
                <a:cubicBezTo>
                  <a:pt x="51103" y="5517"/>
                  <a:pt x="51103" y="5517"/>
                  <a:pt x="51103" y="5517"/>
                </a:cubicBezTo>
                <a:cubicBezTo>
                  <a:pt x="51103" y="2758"/>
                  <a:pt x="54000" y="0"/>
                  <a:pt x="56896" y="0"/>
                </a:cubicBezTo>
                <a:cubicBezTo>
                  <a:pt x="59793" y="0"/>
                  <a:pt x="62896" y="2758"/>
                  <a:pt x="62896" y="5517"/>
                </a:cubicBezTo>
                <a:cubicBezTo>
                  <a:pt x="62896" y="16748"/>
                  <a:pt x="62896" y="16748"/>
                  <a:pt x="62896" y="16748"/>
                </a:cubicBezTo>
                <a:cubicBezTo>
                  <a:pt x="62896" y="20886"/>
                  <a:pt x="59793" y="22266"/>
                  <a:pt x="56896" y="22266"/>
                </a:cubicBezTo>
                <a:close/>
                <a:moveTo>
                  <a:pt x="27724" y="22266"/>
                </a:moveTo>
                <a:lnTo>
                  <a:pt x="27724" y="22266"/>
                </a:lnTo>
                <a:cubicBezTo>
                  <a:pt x="24827" y="22266"/>
                  <a:pt x="21931" y="20886"/>
                  <a:pt x="21931" y="16748"/>
                </a:cubicBezTo>
                <a:cubicBezTo>
                  <a:pt x="21931" y="5517"/>
                  <a:pt x="21931" y="5517"/>
                  <a:pt x="21931" y="5517"/>
                </a:cubicBezTo>
                <a:cubicBezTo>
                  <a:pt x="21931" y="2758"/>
                  <a:pt x="24827" y="0"/>
                  <a:pt x="27724" y="0"/>
                </a:cubicBezTo>
                <a:cubicBezTo>
                  <a:pt x="30620" y="0"/>
                  <a:pt x="33517" y="2758"/>
                  <a:pt x="33517" y="5517"/>
                </a:cubicBezTo>
                <a:cubicBezTo>
                  <a:pt x="33517" y="16748"/>
                  <a:pt x="33517" y="16748"/>
                  <a:pt x="33517" y="16748"/>
                </a:cubicBezTo>
                <a:cubicBezTo>
                  <a:pt x="33517" y="20886"/>
                  <a:pt x="30620" y="22266"/>
                  <a:pt x="27724" y="22266"/>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04" name="Shape 4804"/>
          <p:cNvSpPr/>
          <p:nvPr/>
        </p:nvSpPr>
        <p:spPr>
          <a:xfrm>
            <a:off x="2552997" y="5318316"/>
            <a:ext cx="275095" cy="289984"/>
          </a:xfrm>
          <a:custGeom>
            <a:avLst/>
            <a:gdLst/>
            <a:ahLst/>
            <a:cxnLst/>
            <a:rect l="0" t="0" r="0" b="0"/>
            <a:pathLst>
              <a:path w="120000" h="120000" extrusionOk="0">
                <a:moveTo>
                  <a:pt x="110994" y="102857"/>
                </a:moveTo>
                <a:lnTo>
                  <a:pt x="110994" y="102857"/>
                </a:lnTo>
                <a:cubicBezTo>
                  <a:pt x="118324" y="111229"/>
                  <a:pt x="118324" y="111229"/>
                  <a:pt x="118324" y="111229"/>
                </a:cubicBezTo>
                <a:cubicBezTo>
                  <a:pt x="119790" y="111229"/>
                  <a:pt x="119790" y="112624"/>
                  <a:pt x="119790" y="114019"/>
                </a:cubicBezTo>
                <a:cubicBezTo>
                  <a:pt x="119790" y="118405"/>
                  <a:pt x="116858" y="119800"/>
                  <a:pt x="113926" y="119800"/>
                </a:cubicBezTo>
                <a:cubicBezTo>
                  <a:pt x="112460" y="119800"/>
                  <a:pt x="110994" y="119800"/>
                  <a:pt x="109319" y="118405"/>
                </a:cubicBezTo>
                <a:cubicBezTo>
                  <a:pt x="101989" y="111229"/>
                  <a:pt x="101989" y="111229"/>
                  <a:pt x="101989" y="111229"/>
                </a:cubicBezTo>
                <a:cubicBezTo>
                  <a:pt x="94659" y="118405"/>
                  <a:pt x="94659" y="118405"/>
                  <a:pt x="94659" y="118405"/>
                </a:cubicBezTo>
                <a:cubicBezTo>
                  <a:pt x="93193" y="119800"/>
                  <a:pt x="91727" y="119800"/>
                  <a:pt x="90261" y="119800"/>
                </a:cubicBezTo>
                <a:cubicBezTo>
                  <a:pt x="87329" y="119800"/>
                  <a:pt x="84188" y="118405"/>
                  <a:pt x="84188" y="114019"/>
                </a:cubicBezTo>
                <a:cubicBezTo>
                  <a:pt x="84188" y="112624"/>
                  <a:pt x="84188" y="111229"/>
                  <a:pt x="85654" y="111229"/>
                </a:cubicBezTo>
                <a:cubicBezTo>
                  <a:pt x="93193" y="102857"/>
                  <a:pt x="93193" y="102857"/>
                  <a:pt x="93193" y="102857"/>
                </a:cubicBezTo>
                <a:cubicBezTo>
                  <a:pt x="85654" y="95880"/>
                  <a:pt x="85654" y="95880"/>
                  <a:pt x="85654" y="95880"/>
                </a:cubicBezTo>
                <a:cubicBezTo>
                  <a:pt x="84188" y="94485"/>
                  <a:pt x="84188" y="93089"/>
                  <a:pt x="84188" y="91495"/>
                </a:cubicBezTo>
                <a:cubicBezTo>
                  <a:pt x="84188" y="88704"/>
                  <a:pt x="87329" y="85913"/>
                  <a:pt x="90261" y="85913"/>
                </a:cubicBezTo>
                <a:cubicBezTo>
                  <a:pt x="91727" y="85913"/>
                  <a:pt x="93193" y="87308"/>
                  <a:pt x="94659" y="88704"/>
                </a:cubicBezTo>
                <a:cubicBezTo>
                  <a:pt x="101989" y="95880"/>
                  <a:pt x="101989" y="95880"/>
                  <a:pt x="101989" y="95880"/>
                </a:cubicBezTo>
                <a:cubicBezTo>
                  <a:pt x="109319" y="88704"/>
                  <a:pt x="109319" y="88704"/>
                  <a:pt x="109319" y="88704"/>
                </a:cubicBezTo>
                <a:cubicBezTo>
                  <a:pt x="110994" y="87308"/>
                  <a:pt x="112460" y="85913"/>
                  <a:pt x="113926" y="85913"/>
                </a:cubicBezTo>
                <a:cubicBezTo>
                  <a:pt x="116858" y="85913"/>
                  <a:pt x="119790" y="88704"/>
                  <a:pt x="119790" y="91495"/>
                </a:cubicBezTo>
                <a:cubicBezTo>
                  <a:pt x="119790" y="93089"/>
                  <a:pt x="119790" y="94485"/>
                  <a:pt x="118324" y="95880"/>
                </a:cubicBezTo>
                <a:lnTo>
                  <a:pt x="110994" y="102857"/>
                </a:lnTo>
                <a:close/>
                <a:moveTo>
                  <a:pt x="104921" y="84518"/>
                </a:moveTo>
                <a:lnTo>
                  <a:pt x="104921" y="84518"/>
                </a:lnTo>
                <a:cubicBezTo>
                  <a:pt x="101989" y="87308"/>
                  <a:pt x="101989" y="87308"/>
                  <a:pt x="101989" y="87308"/>
                </a:cubicBezTo>
                <a:cubicBezTo>
                  <a:pt x="99057" y="84518"/>
                  <a:pt x="99057" y="84518"/>
                  <a:pt x="99057" y="84518"/>
                </a:cubicBezTo>
                <a:cubicBezTo>
                  <a:pt x="96125" y="81727"/>
                  <a:pt x="93193" y="80332"/>
                  <a:pt x="90261" y="80332"/>
                </a:cubicBezTo>
                <a:cubicBezTo>
                  <a:pt x="84188" y="80332"/>
                  <a:pt x="78324" y="85913"/>
                  <a:pt x="78324" y="91495"/>
                </a:cubicBezTo>
                <a:cubicBezTo>
                  <a:pt x="78324" y="95880"/>
                  <a:pt x="79790" y="98671"/>
                  <a:pt x="81256" y="100066"/>
                </a:cubicBezTo>
                <a:cubicBezTo>
                  <a:pt x="85654" y="102857"/>
                  <a:pt x="85654" y="102857"/>
                  <a:pt x="85654" y="102857"/>
                </a:cubicBezTo>
                <a:cubicBezTo>
                  <a:pt x="81256" y="107043"/>
                  <a:pt x="81256" y="107043"/>
                  <a:pt x="81256" y="107043"/>
                </a:cubicBezTo>
                <a:cubicBezTo>
                  <a:pt x="79790" y="108438"/>
                  <a:pt x="78324" y="111229"/>
                  <a:pt x="78324" y="114019"/>
                </a:cubicBezTo>
                <a:cubicBezTo>
                  <a:pt x="78324" y="117009"/>
                  <a:pt x="78324" y="118405"/>
                  <a:pt x="79790" y="119800"/>
                </a:cubicBezTo>
                <a:cubicBezTo>
                  <a:pt x="5863" y="119800"/>
                  <a:pt x="5863" y="119800"/>
                  <a:pt x="5863" y="119800"/>
                </a:cubicBezTo>
                <a:cubicBezTo>
                  <a:pt x="1465" y="119800"/>
                  <a:pt x="0" y="118405"/>
                  <a:pt x="0" y="114019"/>
                </a:cubicBezTo>
                <a:cubicBezTo>
                  <a:pt x="0" y="16943"/>
                  <a:pt x="0" y="16943"/>
                  <a:pt x="0" y="16943"/>
                </a:cubicBezTo>
                <a:cubicBezTo>
                  <a:pt x="0" y="14152"/>
                  <a:pt x="1465" y="11162"/>
                  <a:pt x="5863" y="11162"/>
                </a:cubicBezTo>
                <a:cubicBezTo>
                  <a:pt x="14659" y="11162"/>
                  <a:pt x="14659" y="11162"/>
                  <a:pt x="14659" y="11162"/>
                </a:cubicBezTo>
                <a:cubicBezTo>
                  <a:pt x="14659" y="16943"/>
                  <a:pt x="14659" y="16943"/>
                  <a:pt x="14659" y="16943"/>
                </a:cubicBezTo>
                <a:cubicBezTo>
                  <a:pt x="14659" y="22524"/>
                  <a:pt x="20523" y="28106"/>
                  <a:pt x="26596" y="28106"/>
                </a:cubicBezTo>
                <a:cubicBezTo>
                  <a:pt x="33926" y="28106"/>
                  <a:pt x="38324" y="22524"/>
                  <a:pt x="38324" y="16943"/>
                </a:cubicBezTo>
                <a:cubicBezTo>
                  <a:pt x="38324" y="11162"/>
                  <a:pt x="38324" y="11162"/>
                  <a:pt x="38324" y="11162"/>
                </a:cubicBezTo>
                <a:cubicBezTo>
                  <a:pt x="44188" y="11162"/>
                  <a:pt x="44188" y="11162"/>
                  <a:pt x="44188" y="11162"/>
                </a:cubicBezTo>
                <a:cubicBezTo>
                  <a:pt x="44188" y="16943"/>
                  <a:pt x="44188" y="16943"/>
                  <a:pt x="44188" y="16943"/>
                </a:cubicBezTo>
                <a:cubicBezTo>
                  <a:pt x="44188" y="22524"/>
                  <a:pt x="50261" y="28106"/>
                  <a:pt x="56125" y="28106"/>
                </a:cubicBezTo>
                <a:cubicBezTo>
                  <a:pt x="63455" y="28106"/>
                  <a:pt x="68062" y="22524"/>
                  <a:pt x="68062" y="16943"/>
                </a:cubicBezTo>
                <a:cubicBezTo>
                  <a:pt x="68062" y="11162"/>
                  <a:pt x="68062" y="11162"/>
                  <a:pt x="68062" y="11162"/>
                </a:cubicBezTo>
                <a:cubicBezTo>
                  <a:pt x="73926" y="11162"/>
                  <a:pt x="73926" y="11162"/>
                  <a:pt x="73926" y="11162"/>
                </a:cubicBezTo>
                <a:cubicBezTo>
                  <a:pt x="73926" y="16943"/>
                  <a:pt x="73926" y="16943"/>
                  <a:pt x="73926" y="16943"/>
                </a:cubicBezTo>
                <a:cubicBezTo>
                  <a:pt x="73926" y="22524"/>
                  <a:pt x="79790" y="28106"/>
                  <a:pt x="85654" y="28106"/>
                </a:cubicBezTo>
                <a:cubicBezTo>
                  <a:pt x="93193" y="28106"/>
                  <a:pt x="97591" y="22524"/>
                  <a:pt x="97591" y="16943"/>
                </a:cubicBezTo>
                <a:cubicBezTo>
                  <a:pt x="97591" y="11162"/>
                  <a:pt x="97591" y="11162"/>
                  <a:pt x="97591" y="11162"/>
                </a:cubicBezTo>
                <a:cubicBezTo>
                  <a:pt x="107853" y="11162"/>
                  <a:pt x="107853" y="11162"/>
                  <a:pt x="107853" y="11162"/>
                </a:cubicBezTo>
                <a:cubicBezTo>
                  <a:pt x="110994" y="11162"/>
                  <a:pt x="113926" y="14152"/>
                  <a:pt x="113926" y="16943"/>
                </a:cubicBezTo>
                <a:cubicBezTo>
                  <a:pt x="113926" y="80332"/>
                  <a:pt x="113926" y="80332"/>
                  <a:pt x="113926" y="80332"/>
                </a:cubicBezTo>
                <a:cubicBezTo>
                  <a:pt x="110994" y="80332"/>
                  <a:pt x="107853" y="81727"/>
                  <a:pt x="104921" y="84518"/>
                </a:cubicBezTo>
                <a:close/>
                <a:moveTo>
                  <a:pt x="73926" y="73156"/>
                </a:moveTo>
                <a:lnTo>
                  <a:pt x="73926" y="73156"/>
                </a:lnTo>
                <a:cubicBezTo>
                  <a:pt x="73926" y="70365"/>
                  <a:pt x="72460" y="67574"/>
                  <a:pt x="68062" y="67574"/>
                </a:cubicBezTo>
                <a:cubicBezTo>
                  <a:pt x="56125" y="67574"/>
                  <a:pt x="56125" y="67574"/>
                  <a:pt x="56125" y="67574"/>
                </a:cubicBezTo>
                <a:cubicBezTo>
                  <a:pt x="47329" y="67574"/>
                  <a:pt x="47329" y="67574"/>
                  <a:pt x="47329" y="67574"/>
                </a:cubicBezTo>
                <a:cubicBezTo>
                  <a:pt x="20523" y="67574"/>
                  <a:pt x="20523" y="67574"/>
                  <a:pt x="20523" y="67574"/>
                </a:cubicBezTo>
                <a:cubicBezTo>
                  <a:pt x="17591" y="67574"/>
                  <a:pt x="14659" y="70365"/>
                  <a:pt x="14659" y="73156"/>
                </a:cubicBezTo>
                <a:cubicBezTo>
                  <a:pt x="14659" y="76146"/>
                  <a:pt x="17591" y="78936"/>
                  <a:pt x="20523" y="78936"/>
                </a:cubicBezTo>
                <a:cubicBezTo>
                  <a:pt x="47329" y="78936"/>
                  <a:pt x="47329" y="78936"/>
                  <a:pt x="47329" y="78936"/>
                </a:cubicBezTo>
                <a:cubicBezTo>
                  <a:pt x="56125" y="78936"/>
                  <a:pt x="56125" y="78936"/>
                  <a:pt x="56125" y="78936"/>
                </a:cubicBezTo>
                <a:cubicBezTo>
                  <a:pt x="68062" y="78936"/>
                  <a:pt x="68062" y="78936"/>
                  <a:pt x="68062" y="78936"/>
                </a:cubicBezTo>
                <a:cubicBezTo>
                  <a:pt x="72460" y="78936"/>
                  <a:pt x="73926" y="76146"/>
                  <a:pt x="73926" y="73156"/>
                </a:cubicBezTo>
                <a:close/>
                <a:moveTo>
                  <a:pt x="14659" y="97275"/>
                </a:moveTo>
                <a:lnTo>
                  <a:pt x="14659" y="97275"/>
                </a:lnTo>
                <a:cubicBezTo>
                  <a:pt x="14659" y="100066"/>
                  <a:pt x="17591" y="101461"/>
                  <a:pt x="20523" y="101461"/>
                </a:cubicBezTo>
                <a:cubicBezTo>
                  <a:pt x="57591" y="101461"/>
                  <a:pt x="57591" y="101461"/>
                  <a:pt x="57591" y="101461"/>
                </a:cubicBezTo>
                <a:cubicBezTo>
                  <a:pt x="60523" y="101461"/>
                  <a:pt x="61989" y="100066"/>
                  <a:pt x="61989" y="97275"/>
                </a:cubicBezTo>
                <a:cubicBezTo>
                  <a:pt x="61989" y="94485"/>
                  <a:pt x="60523" y="91495"/>
                  <a:pt x="57591" y="91495"/>
                </a:cubicBezTo>
                <a:cubicBezTo>
                  <a:pt x="20523" y="91495"/>
                  <a:pt x="20523" y="91495"/>
                  <a:pt x="20523" y="91495"/>
                </a:cubicBezTo>
                <a:cubicBezTo>
                  <a:pt x="17591" y="91495"/>
                  <a:pt x="14659" y="94485"/>
                  <a:pt x="14659" y="97275"/>
                </a:cubicBezTo>
                <a:close/>
                <a:moveTo>
                  <a:pt x="91727" y="43654"/>
                </a:moveTo>
                <a:lnTo>
                  <a:pt x="91727" y="43654"/>
                </a:lnTo>
                <a:cubicBezTo>
                  <a:pt x="20523" y="43654"/>
                  <a:pt x="20523" y="43654"/>
                  <a:pt x="20523" y="43654"/>
                </a:cubicBezTo>
                <a:cubicBezTo>
                  <a:pt x="17591" y="43654"/>
                  <a:pt x="14659" y="45049"/>
                  <a:pt x="14659" y="49235"/>
                </a:cubicBezTo>
                <a:cubicBezTo>
                  <a:pt x="14659" y="52026"/>
                  <a:pt x="17591" y="55016"/>
                  <a:pt x="20523" y="55016"/>
                </a:cubicBezTo>
                <a:cubicBezTo>
                  <a:pt x="91727" y="55016"/>
                  <a:pt x="91727" y="55016"/>
                  <a:pt x="91727" y="55016"/>
                </a:cubicBezTo>
                <a:cubicBezTo>
                  <a:pt x="96125" y="55016"/>
                  <a:pt x="97591" y="52026"/>
                  <a:pt x="97591" y="49235"/>
                </a:cubicBezTo>
                <a:cubicBezTo>
                  <a:pt x="97591" y="45049"/>
                  <a:pt x="96125" y="43654"/>
                  <a:pt x="91727" y="43654"/>
                </a:cubicBezTo>
                <a:close/>
                <a:moveTo>
                  <a:pt x="85654" y="22524"/>
                </a:moveTo>
                <a:lnTo>
                  <a:pt x="85654" y="22524"/>
                </a:lnTo>
                <a:cubicBezTo>
                  <a:pt x="82722" y="22524"/>
                  <a:pt x="79790" y="19734"/>
                  <a:pt x="79790" y="16943"/>
                </a:cubicBezTo>
                <a:cubicBezTo>
                  <a:pt x="79790" y="5581"/>
                  <a:pt x="79790" y="5581"/>
                  <a:pt x="79790" y="5581"/>
                </a:cubicBezTo>
                <a:cubicBezTo>
                  <a:pt x="79790" y="2790"/>
                  <a:pt x="82722" y="0"/>
                  <a:pt x="85654" y="0"/>
                </a:cubicBezTo>
                <a:cubicBezTo>
                  <a:pt x="90261" y="0"/>
                  <a:pt x="91727" y="2790"/>
                  <a:pt x="91727" y="5581"/>
                </a:cubicBezTo>
                <a:cubicBezTo>
                  <a:pt x="91727" y="16943"/>
                  <a:pt x="91727" y="16943"/>
                  <a:pt x="91727" y="16943"/>
                </a:cubicBezTo>
                <a:cubicBezTo>
                  <a:pt x="91727" y="19734"/>
                  <a:pt x="90261" y="22524"/>
                  <a:pt x="85654" y="22524"/>
                </a:cubicBezTo>
                <a:close/>
                <a:moveTo>
                  <a:pt x="56125" y="22524"/>
                </a:moveTo>
                <a:lnTo>
                  <a:pt x="56125" y="22524"/>
                </a:lnTo>
                <a:cubicBezTo>
                  <a:pt x="53193" y="22524"/>
                  <a:pt x="50261" y="19734"/>
                  <a:pt x="50261" y="16943"/>
                </a:cubicBezTo>
                <a:cubicBezTo>
                  <a:pt x="50261" y="5581"/>
                  <a:pt x="50261" y="5581"/>
                  <a:pt x="50261" y="5581"/>
                </a:cubicBezTo>
                <a:cubicBezTo>
                  <a:pt x="50261" y="2790"/>
                  <a:pt x="53193" y="0"/>
                  <a:pt x="56125" y="0"/>
                </a:cubicBezTo>
                <a:cubicBezTo>
                  <a:pt x="60523" y="0"/>
                  <a:pt x="61989" y="2790"/>
                  <a:pt x="61989" y="5581"/>
                </a:cubicBezTo>
                <a:cubicBezTo>
                  <a:pt x="61989" y="16943"/>
                  <a:pt x="61989" y="16943"/>
                  <a:pt x="61989" y="16943"/>
                </a:cubicBezTo>
                <a:cubicBezTo>
                  <a:pt x="61989" y="19734"/>
                  <a:pt x="60523" y="22524"/>
                  <a:pt x="56125" y="22524"/>
                </a:cubicBezTo>
                <a:close/>
                <a:moveTo>
                  <a:pt x="26596" y="22524"/>
                </a:moveTo>
                <a:lnTo>
                  <a:pt x="26596" y="22524"/>
                </a:lnTo>
                <a:cubicBezTo>
                  <a:pt x="23664" y="22524"/>
                  <a:pt x="20523" y="19734"/>
                  <a:pt x="20523" y="16943"/>
                </a:cubicBezTo>
                <a:cubicBezTo>
                  <a:pt x="20523" y="5581"/>
                  <a:pt x="20523" y="5581"/>
                  <a:pt x="20523" y="5581"/>
                </a:cubicBezTo>
                <a:cubicBezTo>
                  <a:pt x="20523" y="2790"/>
                  <a:pt x="23664" y="0"/>
                  <a:pt x="26596" y="0"/>
                </a:cubicBezTo>
                <a:cubicBezTo>
                  <a:pt x="30994" y="0"/>
                  <a:pt x="32460" y="2790"/>
                  <a:pt x="32460" y="5581"/>
                </a:cubicBezTo>
                <a:cubicBezTo>
                  <a:pt x="32460" y="16943"/>
                  <a:pt x="32460" y="16943"/>
                  <a:pt x="32460" y="16943"/>
                </a:cubicBezTo>
                <a:cubicBezTo>
                  <a:pt x="32460" y="19734"/>
                  <a:pt x="30994" y="22524"/>
                  <a:pt x="26596" y="22524"/>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06" name="Shape 4806"/>
          <p:cNvSpPr/>
          <p:nvPr/>
        </p:nvSpPr>
        <p:spPr>
          <a:xfrm>
            <a:off x="1537261" y="5320433"/>
            <a:ext cx="262398" cy="292100"/>
          </a:xfrm>
          <a:custGeom>
            <a:avLst/>
            <a:gdLst/>
            <a:ahLst/>
            <a:cxnLst/>
            <a:rect l="0" t="0" r="0" b="0"/>
            <a:pathLst>
              <a:path w="120000" h="120000" extrusionOk="0">
                <a:moveTo>
                  <a:pt x="113614" y="119802"/>
                </a:moveTo>
                <a:lnTo>
                  <a:pt x="113614" y="119802"/>
                </a:lnTo>
                <a:cubicBezTo>
                  <a:pt x="6385" y="119802"/>
                  <a:pt x="6385" y="119802"/>
                  <a:pt x="6385" y="119802"/>
                </a:cubicBezTo>
                <a:cubicBezTo>
                  <a:pt x="3082" y="119802"/>
                  <a:pt x="0" y="117044"/>
                  <a:pt x="0" y="114285"/>
                </a:cubicBezTo>
                <a:cubicBezTo>
                  <a:pt x="0" y="16748"/>
                  <a:pt x="0" y="16748"/>
                  <a:pt x="0" y="16748"/>
                </a:cubicBezTo>
                <a:cubicBezTo>
                  <a:pt x="0" y="13990"/>
                  <a:pt x="3082" y="11034"/>
                  <a:pt x="6385" y="11034"/>
                </a:cubicBezTo>
                <a:cubicBezTo>
                  <a:pt x="17174" y="11034"/>
                  <a:pt x="17174" y="11034"/>
                  <a:pt x="17174" y="11034"/>
                </a:cubicBezTo>
                <a:cubicBezTo>
                  <a:pt x="17174" y="16748"/>
                  <a:pt x="17174" y="16748"/>
                  <a:pt x="17174" y="16748"/>
                </a:cubicBezTo>
                <a:cubicBezTo>
                  <a:pt x="17174" y="23645"/>
                  <a:pt x="21798" y="27783"/>
                  <a:pt x="29724" y="27783"/>
                </a:cubicBezTo>
                <a:cubicBezTo>
                  <a:pt x="35889" y="27783"/>
                  <a:pt x="42055" y="23645"/>
                  <a:pt x="42055" y="16748"/>
                </a:cubicBezTo>
                <a:cubicBezTo>
                  <a:pt x="42055" y="11034"/>
                  <a:pt x="42055" y="11034"/>
                  <a:pt x="42055" y="11034"/>
                </a:cubicBezTo>
                <a:cubicBezTo>
                  <a:pt x="48220" y="11034"/>
                  <a:pt x="48220" y="11034"/>
                  <a:pt x="48220" y="11034"/>
                </a:cubicBezTo>
                <a:cubicBezTo>
                  <a:pt x="48220" y="16748"/>
                  <a:pt x="48220" y="16748"/>
                  <a:pt x="48220" y="16748"/>
                </a:cubicBezTo>
                <a:cubicBezTo>
                  <a:pt x="48220" y="23645"/>
                  <a:pt x="53064" y="27783"/>
                  <a:pt x="60770" y="27783"/>
                </a:cubicBezTo>
                <a:cubicBezTo>
                  <a:pt x="66935" y="27783"/>
                  <a:pt x="73321" y="23645"/>
                  <a:pt x="73321" y="16748"/>
                </a:cubicBezTo>
                <a:cubicBezTo>
                  <a:pt x="73321" y="11034"/>
                  <a:pt x="73321" y="11034"/>
                  <a:pt x="73321" y="11034"/>
                </a:cubicBezTo>
                <a:cubicBezTo>
                  <a:pt x="79486" y="11034"/>
                  <a:pt x="79486" y="11034"/>
                  <a:pt x="79486" y="11034"/>
                </a:cubicBezTo>
                <a:cubicBezTo>
                  <a:pt x="79486" y="16748"/>
                  <a:pt x="79486" y="16748"/>
                  <a:pt x="79486" y="16748"/>
                </a:cubicBezTo>
                <a:cubicBezTo>
                  <a:pt x="79486" y="23645"/>
                  <a:pt x="84110" y="27783"/>
                  <a:pt x="91816" y="27783"/>
                </a:cubicBezTo>
                <a:cubicBezTo>
                  <a:pt x="98201" y="27783"/>
                  <a:pt x="104366" y="23645"/>
                  <a:pt x="104366" y="16748"/>
                </a:cubicBezTo>
                <a:cubicBezTo>
                  <a:pt x="104366" y="11034"/>
                  <a:pt x="104366" y="11034"/>
                  <a:pt x="104366" y="11034"/>
                </a:cubicBezTo>
                <a:cubicBezTo>
                  <a:pt x="113614" y="11034"/>
                  <a:pt x="113614" y="11034"/>
                  <a:pt x="113614" y="11034"/>
                </a:cubicBezTo>
                <a:cubicBezTo>
                  <a:pt x="118238" y="11034"/>
                  <a:pt x="119779" y="13990"/>
                  <a:pt x="119779" y="16748"/>
                </a:cubicBezTo>
                <a:cubicBezTo>
                  <a:pt x="119779" y="114285"/>
                  <a:pt x="119779" y="114285"/>
                  <a:pt x="119779" y="114285"/>
                </a:cubicBezTo>
                <a:cubicBezTo>
                  <a:pt x="119779" y="117044"/>
                  <a:pt x="118238" y="119802"/>
                  <a:pt x="113614" y="119802"/>
                </a:cubicBezTo>
                <a:close/>
                <a:moveTo>
                  <a:pt x="98201" y="43152"/>
                </a:moveTo>
                <a:lnTo>
                  <a:pt x="98201" y="43152"/>
                </a:lnTo>
                <a:cubicBezTo>
                  <a:pt x="23339" y="43152"/>
                  <a:pt x="23339" y="43152"/>
                  <a:pt x="23339" y="43152"/>
                </a:cubicBezTo>
                <a:cubicBezTo>
                  <a:pt x="18715" y="43152"/>
                  <a:pt x="17174" y="45911"/>
                  <a:pt x="17174" y="48669"/>
                </a:cubicBezTo>
                <a:cubicBezTo>
                  <a:pt x="17174" y="51625"/>
                  <a:pt x="18715" y="54384"/>
                  <a:pt x="23339" y="54384"/>
                </a:cubicBezTo>
                <a:cubicBezTo>
                  <a:pt x="98201" y="54384"/>
                  <a:pt x="98201" y="54384"/>
                  <a:pt x="98201" y="54384"/>
                </a:cubicBezTo>
                <a:cubicBezTo>
                  <a:pt x="101284" y="54384"/>
                  <a:pt x="104366" y="51625"/>
                  <a:pt x="104366" y="48669"/>
                </a:cubicBezTo>
                <a:cubicBezTo>
                  <a:pt x="104366" y="45911"/>
                  <a:pt x="101284" y="43152"/>
                  <a:pt x="98201" y="43152"/>
                </a:cubicBezTo>
                <a:close/>
                <a:moveTo>
                  <a:pt x="98201" y="66798"/>
                </a:moveTo>
                <a:lnTo>
                  <a:pt x="98201" y="66798"/>
                </a:lnTo>
                <a:cubicBezTo>
                  <a:pt x="23339" y="66798"/>
                  <a:pt x="23339" y="66798"/>
                  <a:pt x="23339" y="66798"/>
                </a:cubicBezTo>
                <a:cubicBezTo>
                  <a:pt x="18715" y="66798"/>
                  <a:pt x="17174" y="69556"/>
                  <a:pt x="17174" y="72315"/>
                </a:cubicBezTo>
                <a:cubicBezTo>
                  <a:pt x="17174" y="76650"/>
                  <a:pt x="18715" y="78029"/>
                  <a:pt x="23339" y="78029"/>
                </a:cubicBezTo>
                <a:cubicBezTo>
                  <a:pt x="98201" y="78029"/>
                  <a:pt x="98201" y="78029"/>
                  <a:pt x="98201" y="78029"/>
                </a:cubicBezTo>
                <a:cubicBezTo>
                  <a:pt x="101284" y="78029"/>
                  <a:pt x="104366" y="76650"/>
                  <a:pt x="104366" y="72315"/>
                </a:cubicBezTo>
                <a:cubicBezTo>
                  <a:pt x="104366" y="69556"/>
                  <a:pt x="101284" y="66798"/>
                  <a:pt x="98201" y="66798"/>
                </a:cubicBezTo>
                <a:close/>
                <a:moveTo>
                  <a:pt x="98201" y="92019"/>
                </a:moveTo>
                <a:lnTo>
                  <a:pt x="98201" y="92019"/>
                </a:lnTo>
                <a:cubicBezTo>
                  <a:pt x="21798" y="92019"/>
                  <a:pt x="21798" y="92019"/>
                  <a:pt x="21798" y="92019"/>
                </a:cubicBezTo>
                <a:cubicBezTo>
                  <a:pt x="18715" y="92019"/>
                  <a:pt x="17174" y="93399"/>
                  <a:pt x="17174" y="96157"/>
                </a:cubicBezTo>
                <a:cubicBezTo>
                  <a:pt x="17174" y="98916"/>
                  <a:pt x="18715" y="100295"/>
                  <a:pt x="21798" y="100295"/>
                </a:cubicBezTo>
                <a:cubicBezTo>
                  <a:pt x="98201" y="100295"/>
                  <a:pt x="98201" y="100295"/>
                  <a:pt x="98201" y="100295"/>
                </a:cubicBezTo>
                <a:cubicBezTo>
                  <a:pt x="101284" y="100295"/>
                  <a:pt x="104366" y="98916"/>
                  <a:pt x="104366" y="96157"/>
                </a:cubicBezTo>
                <a:cubicBezTo>
                  <a:pt x="104366" y="93399"/>
                  <a:pt x="101284" y="92019"/>
                  <a:pt x="98201" y="92019"/>
                </a:cubicBezTo>
                <a:close/>
                <a:moveTo>
                  <a:pt x="91816" y="22266"/>
                </a:moveTo>
                <a:lnTo>
                  <a:pt x="91816" y="22266"/>
                </a:lnTo>
                <a:cubicBezTo>
                  <a:pt x="87192" y="22266"/>
                  <a:pt x="85651" y="20886"/>
                  <a:pt x="85651" y="16748"/>
                </a:cubicBezTo>
                <a:cubicBezTo>
                  <a:pt x="85651" y="5517"/>
                  <a:pt x="85651" y="5517"/>
                  <a:pt x="85651" y="5517"/>
                </a:cubicBezTo>
                <a:cubicBezTo>
                  <a:pt x="85651" y="2758"/>
                  <a:pt x="87192" y="0"/>
                  <a:pt x="91816" y="0"/>
                </a:cubicBezTo>
                <a:cubicBezTo>
                  <a:pt x="94899" y="0"/>
                  <a:pt x="98201" y="2758"/>
                  <a:pt x="98201" y="5517"/>
                </a:cubicBezTo>
                <a:cubicBezTo>
                  <a:pt x="98201" y="16748"/>
                  <a:pt x="98201" y="16748"/>
                  <a:pt x="98201" y="16748"/>
                </a:cubicBezTo>
                <a:cubicBezTo>
                  <a:pt x="98201" y="20886"/>
                  <a:pt x="94899" y="22266"/>
                  <a:pt x="91816" y="22266"/>
                </a:cubicBezTo>
                <a:close/>
                <a:moveTo>
                  <a:pt x="60770" y="22266"/>
                </a:moveTo>
                <a:lnTo>
                  <a:pt x="60770" y="22266"/>
                </a:lnTo>
                <a:cubicBezTo>
                  <a:pt x="56146" y="22266"/>
                  <a:pt x="54605" y="20886"/>
                  <a:pt x="54605" y="16748"/>
                </a:cubicBezTo>
                <a:cubicBezTo>
                  <a:pt x="54605" y="5517"/>
                  <a:pt x="54605" y="5517"/>
                  <a:pt x="54605" y="5517"/>
                </a:cubicBezTo>
                <a:cubicBezTo>
                  <a:pt x="54605" y="2758"/>
                  <a:pt x="56146" y="0"/>
                  <a:pt x="60770" y="0"/>
                </a:cubicBezTo>
                <a:cubicBezTo>
                  <a:pt x="63853" y="0"/>
                  <a:pt x="66935" y="2758"/>
                  <a:pt x="66935" y="5517"/>
                </a:cubicBezTo>
                <a:cubicBezTo>
                  <a:pt x="66935" y="16748"/>
                  <a:pt x="66935" y="16748"/>
                  <a:pt x="66935" y="16748"/>
                </a:cubicBezTo>
                <a:cubicBezTo>
                  <a:pt x="66935" y="20886"/>
                  <a:pt x="63853" y="22266"/>
                  <a:pt x="60770" y="22266"/>
                </a:cubicBezTo>
                <a:close/>
                <a:moveTo>
                  <a:pt x="29724" y="22266"/>
                </a:moveTo>
                <a:lnTo>
                  <a:pt x="29724" y="22266"/>
                </a:lnTo>
                <a:cubicBezTo>
                  <a:pt x="24880" y="22266"/>
                  <a:pt x="23339" y="20886"/>
                  <a:pt x="23339" y="16748"/>
                </a:cubicBezTo>
                <a:cubicBezTo>
                  <a:pt x="23339" y="5517"/>
                  <a:pt x="23339" y="5517"/>
                  <a:pt x="23339" y="5517"/>
                </a:cubicBezTo>
                <a:cubicBezTo>
                  <a:pt x="23339" y="2758"/>
                  <a:pt x="24880" y="0"/>
                  <a:pt x="29724" y="0"/>
                </a:cubicBezTo>
                <a:cubicBezTo>
                  <a:pt x="32807" y="0"/>
                  <a:pt x="35889" y="2758"/>
                  <a:pt x="35889" y="5517"/>
                </a:cubicBezTo>
                <a:cubicBezTo>
                  <a:pt x="35889" y="16748"/>
                  <a:pt x="35889" y="16748"/>
                  <a:pt x="35889" y="16748"/>
                </a:cubicBezTo>
                <a:cubicBezTo>
                  <a:pt x="35889" y="20886"/>
                  <a:pt x="32807" y="22266"/>
                  <a:pt x="29724" y="22266"/>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08" name="Shape 4808"/>
          <p:cNvSpPr/>
          <p:nvPr/>
        </p:nvSpPr>
        <p:spPr>
          <a:xfrm>
            <a:off x="6607473" y="4814550"/>
            <a:ext cx="251819" cy="289984"/>
          </a:xfrm>
          <a:custGeom>
            <a:avLst/>
            <a:gdLst/>
            <a:ahLst/>
            <a:cxnLst/>
            <a:rect l="0" t="0" r="0" b="0"/>
            <a:pathLst>
              <a:path w="120000" h="120000" extrusionOk="0">
                <a:moveTo>
                  <a:pt x="118167" y="30897"/>
                </a:moveTo>
                <a:lnTo>
                  <a:pt x="118167" y="30897"/>
                </a:lnTo>
                <a:cubicBezTo>
                  <a:pt x="5038" y="94285"/>
                  <a:pt x="5038" y="94285"/>
                  <a:pt x="5038" y="94285"/>
                </a:cubicBezTo>
                <a:cubicBezTo>
                  <a:pt x="5038" y="94285"/>
                  <a:pt x="5038" y="95681"/>
                  <a:pt x="3206" y="95681"/>
                </a:cubicBezTo>
                <a:cubicBezTo>
                  <a:pt x="1603" y="95681"/>
                  <a:pt x="0" y="94285"/>
                  <a:pt x="0" y="92890"/>
                </a:cubicBezTo>
                <a:cubicBezTo>
                  <a:pt x="0" y="91495"/>
                  <a:pt x="1603" y="90099"/>
                  <a:pt x="1603" y="90099"/>
                </a:cubicBezTo>
                <a:cubicBezTo>
                  <a:pt x="114961" y="25315"/>
                  <a:pt x="114961" y="25315"/>
                  <a:pt x="114961" y="25315"/>
                </a:cubicBezTo>
                <a:cubicBezTo>
                  <a:pt x="114961" y="25315"/>
                  <a:pt x="114961" y="25315"/>
                  <a:pt x="116564" y="25315"/>
                </a:cubicBezTo>
                <a:cubicBezTo>
                  <a:pt x="118167" y="25315"/>
                  <a:pt x="119770" y="26710"/>
                  <a:pt x="119770" y="28106"/>
                </a:cubicBezTo>
                <a:cubicBezTo>
                  <a:pt x="119770" y="29501"/>
                  <a:pt x="118167" y="29501"/>
                  <a:pt x="118167" y="30897"/>
                </a:cubicBezTo>
                <a:close/>
                <a:moveTo>
                  <a:pt x="34122" y="52026"/>
                </a:moveTo>
                <a:lnTo>
                  <a:pt x="34122" y="52026"/>
                </a:lnTo>
                <a:cubicBezTo>
                  <a:pt x="34122" y="22524"/>
                  <a:pt x="34122" y="22524"/>
                  <a:pt x="34122" y="22524"/>
                </a:cubicBezTo>
                <a:cubicBezTo>
                  <a:pt x="34122" y="9767"/>
                  <a:pt x="45343" y="0"/>
                  <a:pt x="60000" y="0"/>
                </a:cubicBezTo>
                <a:cubicBezTo>
                  <a:pt x="74427" y="0"/>
                  <a:pt x="85877" y="9767"/>
                  <a:pt x="85877" y="22524"/>
                </a:cubicBezTo>
                <a:cubicBezTo>
                  <a:pt x="85877" y="35282"/>
                  <a:pt x="85877" y="35282"/>
                  <a:pt x="85877" y="35282"/>
                </a:cubicBezTo>
                <a:cubicBezTo>
                  <a:pt x="37328" y="63388"/>
                  <a:pt x="37328" y="63388"/>
                  <a:pt x="37328" y="63388"/>
                </a:cubicBezTo>
                <a:cubicBezTo>
                  <a:pt x="35725" y="60598"/>
                  <a:pt x="34122" y="56411"/>
                  <a:pt x="34122" y="52026"/>
                </a:cubicBezTo>
                <a:close/>
                <a:moveTo>
                  <a:pt x="13053" y="55016"/>
                </a:moveTo>
                <a:lnTo>
                  <a:pt x="13053" y="55016"/>
                </a:lnTo>
                <a:cubicBezTo>
                  <a:pt x="13053" y="50631"/>
                  <a:pt x="14656" y="49235"/>
                  <a:pt x="19465" y="49235"/>
                </a:cubicBezTo>
                <a:cubicBezTo>
                  <a:pt x="22671" y="49235"/>
                  <a:pt x="25877" y="50631"/>
                  <a:pt x="25877" y="55016"/>
                </a:cubicBezTo>
                <a:cubicBezTo>
                  <a:pt x="25877" y="59202"/>
                  <a:pt x="25877" y="63388"/>
                  <a:pt x="29083" y="67574"/>
                </a:cubicBezTo>
                <a:cubicBezTo>
                  <a:pt x="17862" y="74551"/>
                  <a:pt x="17862" y="74551"/>
                  <a:pt x="17862" y="74551"/>
                </a:cubicBezTo>
                <a:cubicBezTo>
                  <a:pt x="14656" y="67574"/>
                  <a:pt x="13053" y="61993"/>
                  <a:pt x="13053" y="55016"/>
                </a:cubicBezTo>
                <a:close/>
                <a:moveTo>
                  <a:pt x="53587" y="74551"/>
                </a:moveTo>
                <a:lnTo>
                  <a:pt x="53587" y="74551"/>
                </a:lnTo>
                <a:cubicBezTo>
                  <a:pt x="85877" y="56411"/>
                  <a:pt x="85877" y="56411"/>
                  <a:pt x="85877" y="56411"/>
                </a:cubicBezTo>
                <a:cubicBezTo>
                  <a:pt x="84274" y="66179"/>
                  <a:pt x="72824" y="74551"/>
                  <a:pt x="60000" y="74551"/>
                </a:cubicBezTo>
                <a:cubicBezTo>
                  <a:pt x="58396" y="74551"/>
                  <a:pt x="55190" y="74551"/>
                  <a:pt x="53587" y="74551"/>
                </a:cubicBezTo>
                <a:close/>
                <a:moveTo>
                  <a:pt x="32519" y="108438"/>
                </a:moveTo>
                <a:lnTo>
                  <a:pt x="32519" y="108438"/>
                </a:lnTo>
                <a:cubicBezTo>
                  <a:pt x="53587" y="108438"/>
                  <a:pt x="53587" y="108438"/>
                  <a:pt x="53587" y="108438"/>
                </a:cubicBezTo>
                <a:cubicBezTo>
                  <a:pt x="53587" y="95681"/>
                  <a:pt x="53587" y="95681"/>
                  <a:pt x="53587" y="95681"/>
                </a:cubicBezTo>
                <a:cubicBezTo>
                  <a:pt x="45343" y="94285"/>
                  <a:pt x="37328" y="91495"/>
                  <a:pt x="30916" y="87308"/>
                </a:cubicBezTo>
                <a:cubicBezTo>
                  <a:pt x="42137" y="80332"/>
                  <a:pt x="42137" y="80332"/>
                  <a:pt x="42137" y="80332"/>
                </a:cubicBezTo>
                <a:cubicBezTo>
                  <a:pt x="46946" y="83122"/>
                  <a:pt x="53587" y="84518"/>
                  <a:pt x="60000" y="84518"/>
                </a:cubicBezTo>
                <a:cubicBezTo>
                  <a:pt x="61603" y="84518"/>
                  <a:pt x="61603" y="84518"/>
                  <a:pt x="63206" y="84518"/>
                </a:cubicBezTo>
                <a:lnTo>
                  <a:pt x="64809" y="84518"/>
                </a:lnTo>
                <a:cubicBezTo>
                  <a:pt x="81068" y="81727"/>
                  <a:pt x="93893" y="68970"/>
                  <a:pt x="93893" y="55016"/>
                </a:cubicBezTo>
                <a:cubicBezTo>
                  <a:pt x="93893" y="50631"/>
                  <a:pt x="97099" y="49235"/>
                  <a:pt x="100305" y="49235"/>
                </a:cubicBezTo>
                <a:cubicBezTo>
                  <a:pt x="105343" y="49235"/>
                  <a:pt x="106946" y="50631"/>
                  <a:pt x="106946" y="55016"/>
                </a:cubicBezTo>
                <a:cubicBezTo>
                  <a:pt x="106946" y="76146"/>
                  <a:pt x="89083" y="92890"/>
                  <a:pt x="66412" y="95681"/>
                </a:cubicBezTo>
                <a:cubicBezTo>
                  <a:pt x="66412" y="108438"/>
                  <a:pt x="66412" y="108438"/>
                  <a:pt x="66412" y="108438"/>
                </a:cubicBezTo>
                <a:cubicBezTo>
                  <a:pt x="87480" y="108438"/>
                  <a:pt x="87480" y="108438"/>
                  <a:pt x="87480" y="108438"/>
                </a:cubicBezTo>
                <a:cubicBezTo>
                  <a:pt x="92290" y="108438"/>
                  <a:pt x="93893" y="111229"/>
                  <a:pt x="93893" y="114019"/>
                </a:cubicBezTo>
                <a:cubicBezTo>
                  <a:pt x="93893" y="118405"/>
                  <a:pt x="92290" y="119800"/>
                  <a:pt x="87480" y="119800"/>
                </a:cubicBezTo>
                <a:cubicBezTo>
                  <a:pt x="66412" y="119800"/>
                  <a:pt x="66412" y="119800"/>
                  <a:pt x="66412" y="119800"/>
                </a:cubicBezTo>
                <a:cubicBezTo>
                  <a:pt x="32519" y="119800"/>
                  <a:pt x="32519" y="119800"/>
                  <a:pt x="32519" y="119800"/>
                </a:cubicBezTo>
                <a:cubicBezTo>
                  <a:pt x="27480" y="119800"/>
                  <a:pt x="25877" y="118405"/>
                  <a:pt x="25877" y="114019"/>
                </a:cubicBezTo>
                <a:cubicBezTo>
                  <a:pt x="25877" y="111229"/>
                  <a:pt x="27480" y="108438"/>
                  <a:pt x="32519" y="108438"/>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10" name="Shape 4810"/>
          <p:cNvSpPr/>
          <p:nvPr/>
        </p:nvSpPr>
        <p:spPr>
          <a:xfrm>
            <a:off x="5661570" y="4892866"/>
            <a:ext cx="118502" cy="139700"/>
          </a:xfrm>
          <a:custGeom>
            <a:avLst/>
            <a:gdLst/>
            <a:ahLst/>
            <a:cxnLst/>
            <a:rect l="0" t="0" r="0" b="0"/>
            <a:pathLst>
              <a:path w="120000" h="120000" extrusionOk="0">
                <a:moveTo>
                  <a:pt x="119518" y="72989"/>
                </a:moveTo>
                <a:lnTo>
                  <a:pt x="119518" y="72989"/>
                </a:lnTo>
                <a:cubicBezTo>
                  <a:pt x="119518" y="78762"/>
                  <a:pt x="112771" y="84536"/>
                  <a:pt x="106024" y="84536"/>
                </a:cubicBezTo>
                <a:cubicBezTo>
                  <a:pt x="13975" y="84536"/>
                  <a:pt x="13975" y="84536"/>
                  <a:pt x="13975" y="84536"/>
                </a:cubicBezTo>
                <a:cubicBezTo>
                  <a:pt x="7228" y="84536"/>
                  <a:pt x="0" y="78762"/>
                  <a:pt x="0" y="72989"/>
                </a:cubicBezTo>
                <a:cubicBezTo>
                  <a:pt x="0" y="70103"/>
                  <a:pt x="0" y="67216"/>
                  <a:pt x="3373" y="67216"/>
                </a:cubicBezTo>
                <a:cubicBezTo>
                  <a:pt x="48192" y="6185"/>
                  <a:pt x="48192" y="6185"/>
                  <a:pt x="48192" y="6185"/>
                </a:cubicBezTo>
                <a:cubicBezTo>
                  <a:pt x="51566" y="0"/>
                  <a:pt x="54939" y="0"/>
                  <a:pt x="58313" y="0"/>
                </a:cubicBezTo>
                <a:cubicBezTo>
                  <a:pt x="65060" y="0"/>
                  <a:pt x="68433" y="0"/>
                  <a:pt x="71807" y="6185"/>
                </a:cubicBezTo>
                <a:cubicBezTo>
                  <a:pt x="116144" y="67216"/>
                  <a:pt x="116144" y="67216"/>
                  <a:pt x="116144" y="67216"/>
                </a:cubicBezTo>
                <a:cubicBezTo>
                  <a:pt x="116144" y="67216"/>
                  <a:pt x="119518" y="70103"/>
                  <a:pt x="119518" y="72989"/>
                </a:cubicBezTo>
                <a:close/>
                <a:moveTo>
                  <a:pt x="13975" y="96494"/>
                </a:moveTo>
                <a:lnTo>
                  <a:pt x="13975" y="96494"/>
                </a:lnTo>
                <a:cubicBezTo>
                  <a:pt x="106024" y="96494"/>
                  <a:pt x="106024" y="96494"/>
                  <a:pt x="106024" y="96494"/>
                </a:cubicBezTo>
                <a:cubicBezTo>
                  <a:pt x="112771" y="96494"/>
                  <a:pt x="119518" y="102268"/>
                  <a:pt x="119518" y="108041"/>
                </a:cubicBezTo>
                <a:cubicBezTo>
                  <a:pt x="119518" y="113814"/>
                  <a:pt x="112771" y="119587"/>
                  <a:pt x="106024" y="119587"/>
                </a:cubicBezTo>
                <a:cubicBezTo>
                  <a:pt x="13975" y="119587"/>
                  <a:pt x="13975" y="119587"/>
                  <a:pt x="13975" y="119587"/>
                </a:cubicBezTo>
                <a:cubicBezTo>
                  <a:pt x="7228" y="119587"/>
                  <a:pt x="0" y="113814"/>
                  <a:pt x="0" y="108041"/>
                </a:cubicBezTo>
                <a:cubicBezTo>
                  <a:pt x="0" y="102268"/>
                  <a:pt x="7228" y="96494"/>
                  <a:pt x="13975" y="96494"/>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12" name="Shape 4812"/>
          <p:cNvSpPr/>
          <p:nvPr/>
        </p:nvSpPr>
        <p:spPr>
          <a:xfrm>
            <a:off x="4654299" y="4899216"/>
            <a:ext cx="110038" cy="118533"/>
          </a:xfrm>
          <a:custGeom>
            <a:avLst/>
            <a:gdLst/>
            <a:ahLst/>
            <a:cxnLst/>
            <a:rect l="0" t="0" r="0" b="0"/>
            <a:pathLst>
              <a:path w="120000" h="120000" extrusionOk="0">
                <a:moveTo>
                  <a:pt x="119473" y="13548"/>
                </a:moveTo>
                <a:lnTo>
                  <a:pt x="119473" y="13548"/>
                </a:lnTo>
                <a:cubicBezTo>
                  <a:pt x="119473" y="105967"/>
                  <a:pt x="119473" y="105967"/>
                  <a:pt x="119473" y="105967"/>
                </a:cubicBezTo>
                <a:cubicBezTo>
                  <a:pt x="119473" y="112741"/>
                  <a:pt x="111578" y="119516"/>
                  <a:pt x="104210" y="119516"/>
                </a:cubicBezTo>
                <a:cubicBezTo>
                  <a:pt x="100526" y="119516"/>
                  <a:pt x="96842" y="119516"/>
                  <a:pt x="96842" y="116129"/>
                </a:cubicBezTo>
                <a:cubicBezTo>
                  <a:pt x="29999" y="78387"/>
                  <a:pt x="29999" y="78387"/>
                  <a:pt x="29999" y="78387"/>
                </a:cubicBezTo>
                <a:cubicBezTo>
                  <a:pt x="29999" y="105967"/>
                  <a:pt x="29999" y="105967"/>
                  <a:pt x="29999" y="105967"/>
                </a:cubicBezTo>
                <a:cubicBezTo>
                  <a:pt x="29999" y="112741"/>
                  <a:pt x="22631" y="119516"/>
                  <a:pt x="15263" y="119516"/>
                </a:cubicBezTo>
                <a:cubicBezTo>
                  <a:pt x="3684" y="119516"/>
                  <a:pt x="0" y="112741"/>
                  <a:pt x="0" y="105967"/>
                </a:cubicBezTo>
                <a:cubicBezTo>
                  <a:pt x="0" y="13548"/>
                  <a:pt x="0" y="13548"/>
                  <a:pt x="0" y="13548"/>
                </a:cubicBezTo>
                <a:cubicBezTo>
                  <a:pt x="0" y="6774"/>
                  <a:pt x="3684" y="0"/>
                  <a:pt x="15263" y="0"/>
                </a:cubicBezTo>
                <a:cubicBezTo>
                  <a:pt x="22631" y="0"/>
                  <a:pt x="29999" y="6774"/>
                  <a:pt x="29999" y="13548"/>
                </a:cubicBezTo>
                <a:cubicBezTo>
                  <a:pt x="29999" y="40645"/>
                  <a:pt x="29999" y="40645"/>
                  <a:pt x="29999" y="40645"/>
                </a:cubicBezTo>
                <a:cubicBezTo>
                  <a:pt x="96842" y="3387"/>
                  <a:pt x="96842" y="3387"/>
                  <a:pt x="96842" y="3387"/>
                </a:cubicBezTo>
                <a:cubicBezTo>
                  <a:pt x="96842" y="3387"/>
                  <a:pt x="100526" y="0"/>
                  <a:pt x="104210" y="0"/>
                </a:cubicBezTo>
                <a:cubicBezTo>
                  <a:pt x="111578" y="0"/>
                  <a:pt x="119473" y="6774"/>
                  <a:pt x="119473" y="13548"/>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14" name="Shape 4814"/>
          <p:cNvSpPr/>
          <p:nvPr/>
        </p:nvSpPr>
        <p:spPr>
          <a:xfrm>
            <a:off x="3611054" y="4899216"/>
            <a:ext cx="169289" cy="118533"/>
          </a:xfrm>
          <a:custGeom>
            <a:avLst/>
            <a:gdLst/>
            <a:ahLst/>
            <a:cxnLst/>
            <a:rect l="0" t="0" r="0" b="0"/>
            <a:pathLst>
              <a:path w="120000" h="120000" extrusionOk="0">
                <a:moveTo>
                  <a:pt x="119661" y="13548"/>
                </a:moveTo>
                <a:lnTo>
                  <a:pt x="119661" y="13548"/>
                </a:lnTo>
                <a:cubicBezTo>
                  <a:pt x="119661" y="105967"/>
                  <a:pt x="119661" y="105967"/>
                  <a:pt x="119661" y="105967"/>
                </a:cubicBezTo>
                <a:cubicBezTo>
                  <a:pt x="119661" y="112741"/>
                  <a:pt x="117288" y="119516"/>
                  <a:pt x="110169" y="119516"/>
                </a:cubicBezTo>
                <a:cubicBezTo>
                  <a:pt x="110169" y="119516"/>
                  <a:pt x="107796" y="119516"/>
                  <a:pt x="105423" y="116129"/>
                </a:cubicBezTo>
                <a:cubicBezTo>
                  <a:pt x="69491" y="85161"/>
                  <a:pt x="69491" y="85161"/>
                  <a:pt x="69491" y="85161"/>
                </a:cubicBezTo>
                <a:cubicBezTo>
                  <a:pt x="69491" y="105967"/>
                  <a:pt x="69491" y="105967"/>
                  <a:pt x="69491" y="105967"/>
                </a:cubicBezTo>
                <a:cubicBezTo>
                  <a:pt x="69491" y="112741"/>
                  <a:pt x="64406" y="119516"/>
                  <a:pt x="59661" y="119516"/>
                </a:cubicBezTo>
                <a:cubicBezTo>
                  <a:pt x="57288" y="119516"/>
                  <a:pt x="54915" y="119516"/>
                  <a:pt x="54915" y="116129"/>
                </a:cubicBezTo>
                <a:cubicBezTo>
                  <a:pt x="4745" y="71612"/>
                  <a:pt x="4745" y="71612"/>
                  <a:pt x="4745" y="71612"/>
                </a:cubicBezTo>
                <a:cubicBezTo>
                  <a:pt x="0" y="68225"/>
                  <a:pt x="0" y="64838"/>
                  <a:pt x="0" y="61451"/>
                </a:cubicBezTo>
                <a:cubicBezTo>
                  <a:pt x="0" y="54677"/>
                  <a:pt x="0" y="51290"/>
                  <a:pt x="4745" y="47903"/>
                </a:cubicBezTo>
                <a:cubicBezTo>
                  <a:pt x="54915" y="3387"/>
                  <a:pt x="54915" y="3387"/>
                  <a:pt x="54915" y="3387"/>
                </a:cubicBezTo>
                <a:cubicBezTo>
                  <a:pt x="54915" y="3387"/>
                  <a:pt x="57288" y="0"/>
                  <a:pt x="59661" y="0"/>
                </a:cubicBezTo>
                <a:cubicBezTo>
                  <a:pt x="64406" y="0"/>
                  <a:pt x="69491" y="6774"/>
                  <a:pt x="69491" y="13548"/>
                </a:cubicBezTo>
                <a:cubicBezTo>
                  <a:pt x="69491" y="33870"/>
                  <a:pt x="69491" y="33870"/>
                  <a:pt x="69491" y="33870"/>
                </a:cubicBezTo>
                <a:cubicBezTo>
                  <a:pt x="105423" y="3387"/>
                  <a:pt x="105423" y="3387"/>
                  <a:pt x="105423" y="3387"/>
                </a:cubicBezTo>
                <a:cubicBezTo>
                  <a:pt x="107796" y="3387"/>
                  <a:pt x="110169" y="0"/>
                  <a:pt x="110169" y="0"/>
                </a:cubicBezTo>
                <a:cubicBezTo>
                  <a:pt x="117288" y="0"/>
                  <a:pt x="119661" y="6774"/>
                  <a:pt x="119661" y="13548"/>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16" name="Shape 4816"/>
          <p:cNvSpPr/>
          <p:nvPr/>
        </p:nvSpPr>
        <p:spPr>
          <a:xfrm>
            <a:off x="2620712" y="4897100"/>
            <a:ext cx="124851" cy="124883"/>
          </a:xfrm>
          <a:custGeom>
            <a:avLst/>
            <a:gdLst/>
            <a:ahLst/>
            <a:cxnLst/>
            <a:rect l="0" t="0" r="0" b="0"/>
            <a:pathLst>
              <a:path w="120000" h="120000" extrusionOk="0">
                <a:moveTo>
                  <a:pt x="106717" y="119541"/>
                </a:moveTo>
                <a:lnTo>
                  <a:pt x="106717" y="119541"/>
                </a:lnTo>
                <a:cubicBezTo>
                  <a:pt x="12824" y="119541"/>
                  <a:pt x="12824" y="119541"/>
                  <a:pt x="12824" y="119541"/>
                </a:cubicBezTo>
                <a:cubicBezTo>
                  <a:pt x="3206" y="119541"/>
                  <a:pt x="0" y="116335"/>
                  <a:pt x="0" y="106717"/>
                </a:cubicBezTo>
                <a:cubicBezTo>
                  <a:pt x="0" y="12824"/>
                  <a:pt x="0" y="12824"/>
                  <a:pt x="0" y="12824"/>
                </a:cubicBezTo>
                <a:cubicBezTo>
                  <a:pt x="0" y="6412"/>
                  <a:pt x="3206" y="0"/>
                  <a:pt x="12824" y="0"/>
                </a:cubicBezTo>
                <a:cubicBezTo>
                  <a:pt x="106717" y="0"/>
                  <a:pt x="106717" y="0"/>
                  <a:pt x="106717" y="0"/>
                </a:cubicBezTo>
                <a:cubicBezTo>
                  <a:pt x="113129" y="0"/>
                  <a:pt x="119541" y="6412"/>
                  <a:pt x="119541" y="12824"/>
                </a:cubicBezTo>
                <a:cubicBezTo>
                  <a:pt x="119541" y="106717"/>
                  <a:pt x="119541" y="106717"/>
                  <a:pt x="119541" y="106717"/>
                </a:cubicBezTo>
                <a:cubicBezTo>
                  <a:pt x="119541" y="116335"/>
                  <a:pt x="113129" y="119541"/>
                  <a:pt x="106717" y="119541"/>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18" name="Shape 4818"/>
          <p:cNvSpPr/>
          <p:nvPr/>
        </p:nvSpPr>
        <p:spPr>
          <a:xfrm>
            <a:off x="1604977" y="4886516"/>
            <a:ext cx="124851" cy="146051"/>
          </a:xfrm>
          <a:custGeom>
            <a:avLst/>
            <a:gdLst/>
            <a:ahLst/>
            <a:cxnLst/>
            <a:rect l="0" t="0" r="0" b="0"/>
            <a:pathLst>
              <a:path w="120000" h="120000" extrusionOk="0">
                <a:moveTo>
                  <a:pt x="119541" y="61377"/>
                </a:moveTo>
                <a:lnTo>
                  <a:pt x="119541" y="61377"/>
                </a:lnTo>
                <a:cubicBezTo>
                  <a:pt x="119541" y="64131"/>
                  <a:pt x="119541" y="66885"/>
                  <a:pt x="113129" y="69639"/>
                </a:cubicBezTo>
                <a:cubicBezTo>
                  <a:pt x="19236" y="116852"/>
                  <a:pt x="19236" y="116852"/>
                  <a:pt x="19236" y="116852"/>
                </a:cubicBezTo>
                <a:cubicBezTo>
                  <a:pt x="16030" y="119606"/>
                  <a:pt x="16030" y="119606"/>
                  <a:pt x="12824" y="119606"/>
                </a:cubicBezTo>
                <a:cubicBezTo>
                  <a:pt x="6412" y="119606"/>
                  <a:pt x="0" y="114098"/>
                  <a:pt x="0" y="108590"/>
                </a:cubicBezTo>
                <a:cubicBezTo>
                  <a:pt x="0" y="11409"/>
                  <a:pt x="0" y="11409"/>
                  <a:pt x="0" y="11409"/>
                </a:cubicBezTo>
                <a:cubicBezTo>
                  <a:pt x="0" y="5508"/>
                  <a:pt x="6412" y="0"/>
                  <a:pt x="12824" y="0"/>
                </a:cubicBezTo>
                <a:cubicBezTo>
                  <a:pt x="16030" y="0"/>
                  <a:pt x="16030" y="2754"/>
                  <a:pt x="19236" y="2754"/>
                </a:cubicBezTo>
                <a:cubicBezTo>
                  <a:pt x="113129" y="50360"/>
                  <a:pt x="113129" y="50360"/>
                  <a:pt x="113129" y="50360"/>
                </a:cubicBezTo>
                <a:cubicBezTo>
                  <a:pt x="119541" y="53114"/>
                  <a:pt x="119541" y="55868"/>
                  <a:pt x="119541" y="61377"/>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20" name="Shape 4820"/>
          <p:cNvSpPr/>
          <p:nvPr/>
        </p:nvSpPr>
        <p:spPr>
          <a:xfrm>
            <a:off x="6586312" y="3730169"/>
            <a:ext cx="292024" cy="289984"/>
          </a:xfrm>
          <a:custGeom>
            <a:avLst/>
            <a:gdLst/>
            <a:ahLst/>
            <a:cxnLst/>
            <a:rect l="0" t="0" r="0" b="0"/>
            <a:pathLst>
              <a:path w="120000" h="120000" extrusionOk="0">
                <a:moveTo>
                  <a:pt x="114088" y="119800"/>
                </a:moveTo>
                <a:lnTo>
                  <a:pt x="114088" y="119800"/>
                </a:lnTo>
                <a:cubicBezTo>
                  <a:pt x="5517" y="119800"/>
                  <a:pt x="5517" y="119800"/>
                  <a:pt x="5517" y="119800"/>
                </a:cubicBezTo>
                <a:cubicBezTo>
                  <a:pt x="2758" y="119800"/>
                  <a:pt x="0" y="116810"/>
                  <a:pt x="0" y="114019"/>
                </a:cubicBezTo>
                <a:cubicBezTo>
                  <a:pt x="0" y="5581"/>
                  <a:pt x="0" y="5581"/>
                  <a:pt x="0" y="5581"/>
                </a:cubicBezTo>
                <a:cubicBezTo>
                  <a:pt x="0" y="1395"/>
                  <a:pt x="2758" y="0"/>
                  <a:pt x="5517" y="0"/>
                </a:cubicBezTo>
                <a:cubicBezTo>
                  <a:pt x="114088" y="0"/>
                  <a:pt x="114088" y="0"/>
                  <a:pt x="114088" y="0"/>
                </a:cubicBezTo>
                <a:cubicBezTo>
                  <a:pt x="117044" y="0"/>
                  <a:pt x="119802" y="1395"/>
                  <a:pt x="119802" y="5581"/>
                </a:cubicBezTo>
                <a:cubicBezTo>
                  <a:pt x="119802" y="114019"/>
                  <a:pt x="119802" y="114019"/>
                  <a:pt x="119802" y="114019"/>
                </a:cubicBezTo>
                <a:cubicBezTo>
                  <a:pt x="119802" y="116810"/>
                  <a:pt x="117044" y="119800"/>
                  <a:pt x="114088" y="119800"/>
                </a:cubicBezTo>
                <a:close/>
                <a:moveTo>
                  <a:pt x="108571" y="11162"/>
                </a:moveTo>
                <a:lnTo>
                  <a:pt x="108571" y="11162"/>
                </a:lnTo>
                <a:cubicBezTo>
                  <a:pt x="11034" y="11162"/>
                  <a:pt x="11034" y="11162"/>
                  <a:pt x="11034" y="11162"/>
                </a:cubicBezTo>
                <a:cubicBezTo>
                  <a:pt x="11034" y="108438"/>
                  <a:pt x="11034" y="108438"/>
                  <a:pt x="11034" y="108438"/>
                </a:cubicBezTo>
                <a:cubicBezTo>
                  <a:pt x="108571" y="108438"/>
                  <a:pt x="108571" y="108438"/>
                  <a:pt x="108571" y="108438"/>
                </a:cubicBezTo>
                <a:lnTo>
                  <a:pt x="108571" y="11162"/>
                </a:lnTo>
                <a:close/>
                <a:moveTo>
                  <a:pt x="19507" y="60598"/>
                </a:moveTo>
                <a:lnTo>
                  <a:pt x="19507" y="60598"/>
                </a:lnTo>
                <a:cubicBezTo>
                  <a:pt x="34876" y="50631"/>
                  <a:pt x="34876" y="50631"/>
                  <a:pt x="34876" y="50631"/>
                </a:cubicBezTo>
                <a:cubicBezTo>
                  <a:pt x="36256" y="50631"/>
                  <a:pt x="36256" y="50631"/>
                  <a:pt x="37635" y="50631"/>
                </a:cubicBezTo>
                <a:cubicBezTo>
                  <a:pt x="39014" y="50631"/>
                  <a:pt x="40394" y="50631"/>
                  <a:pt x="40394" y="50631"/>
                </a:cubicBezTo>
                <a:cubicBezTo>
                  <a:pt x="65418" y="67574"/>
                  <a:pt x="65418" y="67574"/>
                  <a:pt x="65418" y="67574"/>
                </a:cubicBezTo>
                <a:cubicBezTo>
                  <a:pt x="93201" y="47840"/>
                  <a:pt x="93201" y="47840"/>
                  <a:pt x="93201" y="47840"/>
                </a:cubicBezTo>
                <a:cubicBezTo>
                  <a:pt x="94581" y="46445"/>
                  <a:pt x="96157" y="46445"/>
                  <a:pt x="97536" y="46445"/>
                </a:cubicBezTo>
                <a:cubicBezTo>
                  <a:pt x="100295" y="46445"/>
                  <a:pt x="103054" y="49235"/>
                  <a:pt x="103054" y="52026"/>
                </a:cubicBezTo>
                <a:cubicBezTo>
                  <a:pt x="103054" y="53421"/>
                  <a:pt x="101674" y="56411"/>
                  <a:pt x="100295" y="56411"/>
                </a:cubicBezTo>
                <a:cubicBezTo>
                  <a:pt x="68177" y="78936"/>
                  <a:pt x="68177" y="78936"/>
                  <a:pt x="68177" y="78936"/>
                </a:cubicBezTo>
                <a:cubicBezTo>
                  <a:pt x="68177" y="80332"/>
                  <a:pt x="66798" y="80332"/>
                  <a:pt x="65418" y="80332"/>
                </a:cubicBezTo>
                <a:cubicBezTo>
                  <a:pt x="64039" y="80332"/>
                  <a:pt x="62660" y="80332"/>
                  <a:pt x="62660" y="78936"/>
                </a:cubicBezTo>
                <a:cubicBezTo>
                  <a:pt x="37635" y="61993"/>
                  <a:pt x="37635" y="61993"/>
                  <a:pt x="37635" y="61993"/>
                </a:cubicBezTo>
                <a:cubicBezTo>
                  <a:pt x="26403" y="70365"/>
                  <a:pt x="26403" y="70365"/>
                  <a:pt x="26403" y="70365"/>
                </a:cubicBezTo>
                <a:cubicBezTo>
                  <a:pt x="25024" y="70365"/>
                  <a:pt x="23645" y="70365"/>
                  <a:pt x="22266" y="70365"/>
                </a:cubicBezTo>
                <a:cubicBezTo>
                  <a:pt x="19507" y="70365"/>
                  <a:pt x="16748" y="68970"/>
                  <a:pt x="16748" y="64784"/>
                </a:cubicBezTo>
                <a:cubicBezTo>
                  <a:pt x="16748" y="63388"/>
                  <a:pt x="18128" y="61993"/>
                  <a:pt x="19507" y="60598"/>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22" name="Shape 4822"/>
          <p:cNvSpPr/>
          <p:nvPr/>
        </p:nvSpPr>
        <p:spPr>
          <a:xfrm>
            <a:off x="5576925" y="3749221"/>
            <a:ext cx="287792" cy="245534"/>
          </a:xfrm>
          <a:custGeom>
            <a:avLst/>
            <a:gdLst/>
            <a:ahLst/>
            <a:cxnLst/>
            <a:rect l="0" t="0" r="0" b="0"/>
            <a:pathLst>
              <a:path w="120000" h="120000" extrusionOk="0">
                <a:moveTo>
                  <a:pt x="117004" y="41647"/>
                </a:moveTo>
                <a:lnTo>
                  <a:pt x="117004" y="41647"/>
                </a:lnTo>
                <a:cubicBezTo>
                  <a:pt x="69084" y="81647"/>
                  <a:pt x="69084" y="81647"/>
                  <a:pt x="69084" y="81647"/>
                </a:cubicBezTo>
                <a:cubicBezTo>
                  <a:pt x="67687" y="81647"/>
                  <a:pt x="66289" y="83294"/>
                  <a:pt x="64891" y="83294"/>
                </a:cubicBezTo>
                <a:cubicBezTo>
                  <a:pt x="64891" y="83294"/>
                  <a:pt x="63494" y="81647"/>
                  <a:pt x="62096" y="81647"/>
                </a:cubicBezTo>
                <a:cubicBezTo>
                  <a:pt x="36539" y="61647"/>
                  <a:pt x="36539" y="61647"/>
                  <a:pt x="36539" y="61647"/>
                </a:cubicBezTo>
                <a:cubicBezTo>
                  <a:pt x="11181" y="79764"/>
                  <a:pt x="11181" y="79764"/>
                  <a:pt x="11181" y="79764"/>
                </a:cubicBezTo>
                <a:cubicBezTo>
                  <a:pt x="11181" y="106352"/>
                  <a:pt x="11181" y="106352"/>
                  <a:pt x="11181" y="106352"/>
                </a:cubicBezTo>
                <a:cubicBezTo>
                  <a:pt x="114209" y="106352"/>
                  <a:pt x="114209" y="106352"/>
                  <a:pt x="114209" y="106352"/>
                </a:cubicBezTo>
                <a:cubicBezTo>
                  <a:pt x="117004" y="106352"/>
                  <a:pt x="119800" y="109882"/>
                  <a:pt x="119800" y="113176"/>
                </a:cubicBezTo>
                <a:cubicBezTo>
                  <a:pt x="119800" y="118117"/>
                  <a:pt x="117004" y="119764"/>
                  <a:pt x="114209" y="119764"/>
                </a:cubicBezTo>
                <a:cubicBezTo>
                  <a:pt x="5590" y="119764"/>
                  <a:pt x="5590" y="119764"/>
                  <a:pt x="5590" y="119764"/>
                </a:cubicBezTo>
                <a:cubicBezTo>
                  <a:pt x="1397" y="119764"/>
                  <a:pt x="0" y="118117"/>
                  <a:pt x="0" y="113176"/>
                </a:cubicBezTo>
                <a:cubicBezTo>
                  <a:pt x="0" y="6588"/>
                  <a:pt x="0" y="6588"/>
                  <a:pt x="0" y="6588"/>
                </a:cubicBezTo>
                <a:cubicBezTo>
                  <a:pt x="0" y="3294"/>
                  <a:pt x="1397" y="0"/>
                  <a:pt x="5590" y="0"/>
                </a:cubicBezTo>
                <a:cubicBezTo>
                  <a:pt x="8386" y="0"/>
                  <a:pt x="11181" y="3294"/>
                  <a:pt x="11181" y="6588"/>
                </a:cubicBezTo>
                <a:cubicBezTo>
                  <a:pt x="11181" y="64941"/>
                  <a:pt x="11181" y="64941"/>
                  <a:pt x="11181" y="64941"/>
                </a:cubicBezTo>
                <a:cubicBezTo>
                  <a:pt x="33743" y="48235"/>
                  <a:pt x="33743" y="48235"/>
                  <a:pt x="33743" y="48235"/>
                </a:cubicBezTo>
                <a:cubicBezTo>
                  <a:pt x="35141" y="48235"/>
                  <a:pt x="36539" y="46588"/>
                  <a:pt x="36539" y="46588"/>
                </a:cubicBezTo>
                <a:cubicBezTo>
                  <a:pt x="38136" y="46588"/>
                  <a:pt x="39534" y="48235"/>
                  <a:pt x="40931" y="48235"/>
                </a:cubicBezTo>
                <a:cubicBezTo>
                  <a:pt x="64891" y="68235"/>
                  <a:pt x="64891" y="68235"/>
                  <a:pt x="64891" y="68235"/>
                </a:cubicBezTo>
                <a:cubicBezTo>
                  <a:pt x="111414" y="29882"/>
                  <a:pt x="111414" y="29882"/>
                  <a:pt x="111414" y="29882"/>
                </a:cubicBezTo>
                <a:cubicBezTo>
                  <a:pt x="111414" y="29882"/>
                  <a:pt x="112811" y="29882"/>
                  <a:pt x="114209" y="29882"/>
                </a:cubicBezTo>
                <a:cubicBezTo>
                  <a:pt x="117004" y="29882"/>
                  <a:pt x="119800" y="31529"/>
                  <a:pt x="119800" y="36705"/>
                </a:cubicBezTo>
                <a:cubicBezTo>
                  <a:pt x="119800" y="38352"/>
                  <a:pt x="118402" y="40000"/>
                  <a:pt x="117004" y="41647"/>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24" name="Shape 4824"/>
          <p:cNvSpPr/>
          <p:nvPr/>
        </p:nvSpPr>
        <p:spPr>
          <a:xfrm>
            <a:off x="4563305" y="3730169"/>
            <a:ext cx="287792" cy="289984"/>
          </a:xfrm>
          <a:custGeom>
            <a:avLst/>
            <a:gdLst/>
            <a:ahLst/>
            <a:cxnLst/>
            <a:rect l="0" t="0" r="0" b="0"/>
            <a:pathLst>
              <a:path w="120000" h="120000" extrusionOk="0">
                <a:moveTo>
                  <a:pt x="60698" y="119800"/>
                </a:moveTo>
                <a:lnTo>
                  <a:pt x="60698" y="119800"/>
                </a:lnTo>
                <a:cubicBezTo>
                  <a:pt x="26755" y="119800"/>
                  <a:pt x="0" y="92890"/>
                  <a:pt x="0" y="59202"/>
                </a:cubicBezTo>
                <a:cubicBezTo>
                  <a:pt x="0" y="26710"/>
                  <a:pt x="26755" y="0"/>
                  <a:pt x="60698" y="0"/>
                </a:cubicBezTo>
                <a:cubicBezTo>
                  <a:pt x="93044" y="0"/>
                  <a:pt x="119800" y="26710"/>
                  <a:pt x="119800" y="59202"/>
                </a:cubicBezTo>
                <a:cubicBezTo>
                  <a:pt x="119800" y="92890"/>
                  <a:pt x="93044" y="119800"/>
                  <a:pt x="60698" y="119800"/>
                </a:cubicBezTo>
                <a:close/>
                <a:moveTo>
                  <a:pt x="11181" y="59202"/>
                </a:moveTo>
                <a:lnTo>
                  <a:pt x="11181" y="59202"/>
                </a:lnTo>
                <a:cubicBezTo>
                  <a:pt x="60698" y="59202"/>
                  <a:pt x="60698" y="59202"/>
                  <a:pt x="60698" y="59202"/>
                </a:cubicBezTo>
                <a:cubicBezTo>
                  <a:pt x="60698" y="11162"/>
                  <a:pt x="60698" y="11162"/>
                  <a:pt x="60698" y="11162"/>
                </a:cubicBezTo>
                <a:cubicBezTo>
                  <a:pt x="33743" y="11162"/>
                  <a:pt x="11181" y="32292"/>
                  <a:pt x="11181" y="5920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26" name="Shape 4826"/>
          <p:cNvSpPr/>
          <p:nvPr/>
        </p:nvSpPr>
        <p:spPr>
          <a:xfrm>
            <a:off x="3549687" y="3730169"/>
            <a:ext cx="292024" cy="289984"/>
          </a:xfrm>
          <a:custGeom>
            <a:avLst/>
            <a:gdLst/>
            <a:ahLst/>
            <a:cxnLst/>
            <a:rect l="0" t="0" r="0" b="0"/>
            <a:pathLst>
              <a:path w="120000" h="120000" extrusionOk="0">
                <a:moveTo>
                  <a:pt x="59901" y="119800"/>
                </a:moveTo>
                <a:lnTo>
                  <a:pt x="59901" y="119800"/>
                </a:lnTo>
                <a:cubicBezTo>
                  <a:pt x="26600" y="119800"/>
                  <a:pt x="0" y="92890"/>
                  <a:pt x="0" y="59202"/>
                </a:cubicBezTo>
                <a:cubicBezTo>
                  <a:pt x="0" y="26710"/>
                  <a:pt x="26600" y="0"/>
                  <a:pt x="59901" y="0"/>
                </a:cubicBezTo>
                <a:cubicBezTo>
                  <a:pt x="93399" y="0"/>
                  <a:pt x="119802" y="26710"/>
                  <a:pt x="119802" y="59202"/>
                </a:cubicBezTo>
                <a:cubicBezTo>
                  <a:pt x="119802" y="92890"/>
                  <a:pt x="93399" y="119800"/>
                  <a:pt x="59901" y="119800"/>
                </a:cubicBezTo>
                <a:close/>
                <a:moveTo>
                  <a:pt x="11231" y="59202"/>
                </a:moveTo>
                <a:lnTo>
                  <a:pt x="11231" y="59202"/>
                </a:lnTo>
                <a:cubicBezTo>
                  <a:pt x="11231" y="85913"/>
                  <a:pt x="33497" y="108438"/>
                  <a:pt x="59901" y="108438"/>
                </a:cubicBezTo>
                <a:cubicBezTo>
                  <a:pt x="59901" y="11162"/>
                  <a:pt x="59901" y="11162"/>
                  <a:pt x="59901" y="11162"/>
                </a:cubicBezTo>
                <a:cubicBezTo>
                  <a:pt x="33497" y="11162"/>
                  <a:pt x="11231" y="32292"/>
                  <a:pt x="11231" y="5920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28" name="Shape 4828"/>
          <p:cNvSpPr/>
          <p:nvPr/>
        </p:nvSpPr>
        <p:spPr>
          <a:xfrm>
            <a:off x="2538184" y="3730169"/>
            <a:ext cx="289907" cy="289984"/>
          </a:xfrm>
          <a:custGeom>
            <a:avLst/>
            <a:gdLst/>
            <a:ahLst/>
            <a:cxnLst/>
            <a:rect l="0" t="0" r="0" b="0"/>
            <a:pathLst>
              <a:path w="120000" h="120000" extrusionOk="0">
                <a:moveTo>
                  <a:pt x="59202" y="119800"/>
                </a:moveTo>
                <a:lnTo>
                  <a:pt x="59202" y="119800"/>
                </a:lnTo>
                <a:cubicBezTo>
                  <a:pt x="26910" y="119800"/>
                  <a:pt x="0" y="92890"/>
                  <a:pt x="0" y="59202"/>
                </a:cubicBezTo>
                <a:cubicBezTo>
                  <a:pt x="0" y="26710"/>
                  <a:pt x="26910" y="0"/>
                  <a:pt x="59202" y="0"/>
                </a:cubicBezTo>
                <a:cubicBezTo>
                  <a:pt x="93089" y="0"/>
                  <a:pt x="119800" y="26710"/>
                  <a:pt x="119800" y="59202"/>
                </a:cubicBezTo>
                <a:cubicBezTo>
                  <a:pt x="119800" y="92890"/>
                  <a:pt x="93089" y="119800"/>
                  <a:pt x="59202" y="119800"/>
                </a:cubicBezTo>
                <a:close/>
                <a:moveTo>
                  <a:pt x="11362" y="59202"/>
                </a:moveTo>
                <a:lnTo>
                  <a:pt x="11362" y="59202"/>
                </a:lnTo>
                <a:cubicBezTo>
                  <a:pt x="11362" y="85913"/>
                  <a:pt x="32491" y="108438"/>
                  <a:pt x="59202" y="108438"/>
                </a:cubicBezTo>
                <a:cubicBezTo>
                  <a:pt x="85913" y="108438"/>
                  <a:pt x="108438" y="85913"/>
                  <a:pt x="108438" y="59202"/>
                </a:cubicBezTo>
                <a:cubicBezTo>
                  <a:pt x="59202" y="59202"/>
                  <a:pt x="59202" y="59202"/>
                  <a:pt x="59202" y="59202"/>
                </a:cubicBezTo>
                <a:cubicBezTo>
                  <a:pt x="59202" y="11162"/>
                  <a:pt x="59202" y="11162"/>
                  <a:pt x="59202" y="11162"/>
                </a:cubicBezTo>
                <a:cubicBezTo>
                  <a:pt x="32491" y="11162"/>
                  <a:pt x="11362" y="32292"/>
                  <a:pt x="11362" y="5920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30" name="Shape 4830"/>
          <p:cNvSpPr/>
          <p:nvPr/>
        </p:nvSpPr>
        <p:spPr>
          <a:xfrm>
            <a:off x="1524564" y="3730169"/>
            <a:ext cx="289909" cy="289984"/>
          </a:xfrm>
          <a:custGeom>
            <a:avLst/>
            <a:gdLst/>
            <a:ahLst/>
            <a:cxnLst/>
            <a:rect l="0" t="0" r="0" b="0"/>
            <a:pathLst>
              <a:path w="120000" h="120000" extrusionOk="0">
                <a:moveTo>
                  <a:pt x="66179" y="53421"/>
                </a:moveTo>
                <a:lnTo>
                  <a:pt x="66179" y="53421"/>
                </a:lnTo>
                <a:cubicBezTo>
                  <a:pt x="66179" y="0"/>
                  <a:pt x="66179" y="0"/>
                  <a:pt x="66179" y="0"/>
                </a:cubicBezTo>
                <a:cubicBezTo>
                  <a:pt x="95880" y="0"/>
                  <a:pt x="119800" y="23920"/>
                  <a:pt x="119800" y="53421"/>
                </a:cubicBezTo>
                <a:lnTo>
                  <a:pt x="66179" y="53421"/>
                </a:lnTo>
                <a:close/>
                <a:moveTo>
                  <a:pt x="55016" y="119800"/>
                </a:moveTo>
                <a:lnTo>
                  <a:pt x="55016" y="119800"/>
                </a:lnTo>
                <a:cubicBezTo>
                  <a:pt x="23920" y="119800"/>
                  <a:pt x="0" y="95681"/>
                  <a:pt x="0" y="64784"/>
                </a:cubicBezTo>
                <a:cubicBezTo>
                  <a:pt x="0" y="35083"/>
                  <a:pt x="23920" y="11162"/>
                  <a:pt x="55016" y="11162"/>
                </a:cubicBezTo>
                <a:cubicBezTo>
                  <a:pt x="55016" y="64784"/>
                  <a:pt x="55016" y="64784"/>
                  <a:pt x="55016" y="64784"/>
                </a:cubicBezTo>
                <a:cubicBezTo>
                  <a:pt x="108438" y="64784"/>
                  <a:pt x="108438" y="64784"/>
                  <a:pt x="108438" y="64784"/>
                </a:cubicBezTo>
                <a:cubicBezTo>
                  <a:pt x="108438" y="95681"/>
                  <a:pt x="84518" y="119800"/>
                  <a:pt x="55016" y="119800"/>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32" name="Shape 4832"/>
          <p:cNvSpPr/>
          <p:nvPr/>
        </p:nvSpPr>
        <p:spPr>
          <a:xfrm>
            <a:off x="6586312" y="3230636"/>
            <a:ext cx="292024" cy="275167"/>
          </a:xfrm>
          <a:custGeom>
            <a:avLst/>
            <a:gdLst/>
            <a:ahLst/>
            <a:cxnLst/>
            <a:rect l="0" t="0" r="0" b="0"/>
            <a:pathLst>
              <a:path w="120000" h="120000" extrusionOk="0">
                <a:moveTo>
                  <a:pt x="114088" y="36858"/>
                </a:moveTo>
                <a:lnTo>
                  <a:pt x="114088" y="36858"/>
                </a:lnTo>
                <a:cubicBezTo>
                  <a:pt x="108571" y="22198"/>
                  <a:pt x="97536" y="11727"/>
                  <a:pt x="83546" y="4397"/>
                </a:cubicBezTo>
                <a:cubicBezTo>
                  <a:pt x="87684" y="1465"/>
                  <a:pt x="91822" y="0"/>
                  <a:pt x="97536" y="0"/>
                </a:cubicBezTo>
                <a:cubicBezTo>
                  <a:pt x="109950" y="0"/>
                  <a:pt x="119802" y="10261"/>
                  <a:pt x="119802" y="23664"/>
                </a:cubicBezTo>
                <a:cubicBezTo>
                  <a:pt x="119802" y="28062"/>
                  <a:pt x="117044" y="33926"/>
                  <a:pt x="114088" y="36858"/>
                </a:cubicBezTo>
                <a:close/>
                <a:moveTo>
                  <a:pt x="114088" y="63664"/>
                </a:moveTo>
                <a:lnTo>
                  <a:pt x="114088" y="63664"/>
                </a:lnTo>
                <a:cubicBezTo>
                  <a:pt x="114088" y="78324"/>
                  <a:pt x="108571" y="91727"/>
                  <a:pt x="98916" y="101989"/>
                </a:cubicBezTo>
                <a:cubicBezTo>
                  <a:pt x="107192" y="110994"/>
                  <a:pt x="107192" y="110994"/>
                  <a:pt x="107192" y="110994"/>
                </a:cubicBezTo>
                <a:cubicBezTo>
                  <a:pt x="107192" y="110994"/>
                  <a:pt x="108571" y="112460"/>
                  <a:pt x="108571" y="113926"/>
                </a:cubicBezTo>
                <a:cubicBezTo>
                  <a:pt x="108571" y="118324"/>
                  <a:pt x="105812" y="119790"/>
                  <a:pt x="103054" y="119790"/>
                </a:cubicBezTo>
                <a:cubicBezTo>
                  <a:pt x="101674" y="119790"/>
                  <a:pt x="100295" y="119790"/>
                  <a:pt x="98916" y="118324"/>
                </a:cubicBezTo>
                <a:cubicBezTo>
                  <a:pt x="90443" y="109528"/>
                  <a:pt x="90443" y="109528"/>
                  <a:pt x="90443" y="109528"/>
                </a:cubicBezTo>
                <a:cubicBezTo>
                  <a:pt x="82167" y="116858"/>
                  <a:pt x="70935" y="119790"/>
                  <a:pt x="59901" y="119790"/>
                </a:cubicBezTo>
                <a:cubicBezTo>
                  <a:pt x="48669" y="119790"/>
                  <a:pt x="37635" y="116858"/>
                  <a:pt x="29162" y="109528"/>
                </a:cubicBezTo>
                <a:cubicBezTo>
                  <a:pt x="20886" y="118324"/>
                  <a:pt x="20886" y="118324"/>
                  <a:pt x="20886" y="118324"/>
                </a:cubicBezTo>
                <a:cubicBezTo>
                  <a:pt x="19507" y="119790"/>
                  <a:pt x="18128" y="119790"/>
                  <a:pt x="16748" y="119790"/>
                </a:cubicBezTo>
                <a:cubicBezTo>
                  <a:pt x="13990" y="119790"/>
                  <a:pt x="11034" y="118324"/>
                  <a:pt x="11034" y="113926"/>
                </a:cubicBezTo>
                <a:cubicBezTo>
                  <a:pt x="11034" y="112460"/>
                  <a:pt x="12610" y="110994"/>
                  <a:pt x="13990" y="110994"/>
                </a:cubicBezTo>
                <a:cubicBezTo>
                  <a:pt x="20886" y="101989"/>
                  <a:pt x="20886" y="101989"/>
                  <a:pt x="20886" y="101989"/>
                </a:cubicBezTo>
                <a:cubicBezTo>
                  <a:pt x="11034" y="91727"/>
                  <a:pt x="5517" y="78324"/>
                  <a:pt x="5517" y="63664"/>
                </a:cubicBezTo>
                <a:cubicBezTo>
                  <a:pt x="5517" y="30994"/>
                  <a:pt x="30541" y="5863"/>
                  <a:pt x="59901" y="5863"/>
                </a:cubicBezTo>
                <a:cubicBezTo>
                  <a:pt x="89064" y="5863"/>
                  <a:pt x="114088" y="30994"/>
                  <a:pt x="114088" y="63664"/>
                </a:cubicBezTo>
                <a:close/>
                <a:moveTo>
                  <a:pt x="59901" y="17801"/>
                </a:moveTo>
                <a:lnTo>
                  <a:pt x="59901" y="17801"/>
                </a:lnTo>
                <a:cubicBezTo>
                  <a:pt x="36256" y="17801"/>
                  <a:pt x="16748" y="38324"/>
                  <a:pt x="16748" y="63664"/>
                </a:cubicBezTo>
                <a:cubicBezTo>
                  <a:pt x="16748" y="88795"/>
                  <a:pt x="36256" y="108062"/>
                  <a:pt x="59901" y="108062"/>
                </a:cubicBezTo>
                <a:cubicBezTo>
                  <a:pt x="83546" y="108062"/>
                  <a:pt x="103054" y="88795"/>
                  <a:pt x="103054" y="63664"/>
                </a:cubicBezTo>
                <a:cubicBezTo>
                  <a:pt x="103054" y="38324"/>
                  <a:pt x="83546" y="17801"/>
                  <a:pt x="59901" y="17801"/>
                </a:cubicBezTo>
                <a:close/>
                <a:moveTo>
                  <a:pt x="82167" y="69528"/>
                </a:moveTo>
                <a:lnTo>
                  <a:pt x="82167" y="69528"/>
                </a:lnTo>
                <a:cubicBezTo>
                  <a:pt x="59901" y="69528"/>
                  <a:pt x="59901" y="69528"/>
                  <a:pt x="59901" y="69528"/>
                </a:cubicBezTo>
                <a:cubicBezTo>
                  <a:pt x="57142" y="69528"/>
                  <a:pt x="54384" y="66596"/>
                  <a:pt x="54384" y="63664"/>
                </a:cubicBezTo>
                <a:cubicBezTo>
                  <a:pt x="54384" y="30994"/>
                  <a:pt x="54384" y="30994"/>
                  <a:pt x="54384" y="30994"/>
                </a:cubicBezTo>
                <a:cubicBezTo>
                  <a:pt x="54384" y="28062"/>
                  <a:pt x="57142" y="25130"/>
                  <a:pt x="59901" y="25130"/>
                </a:cubicBezTo>
                <a:cubicBezTo>
                  <a:pt x="62660" y="25130"/>
                  <a:pt x="65418" y="28062"/>
                  <a:pt x="65418" y="30994"/>
                </a:cubicBezTo>
                <a:cubicBezTo>
                  <a:pt x="65418" y="57591"/>
                  <a:pt x="65418" y="57591"/>
                  <a:pt x="65418" y="57591"/>
                </a:cubicBezTo>
                <a:cubicBezTo>
                  <a:pt x="82167" y="57591"/>
                  <a:pt x="82167" y="57591"/>
                  <a:pt x="82167" y="57591"/>
                </a:cubicBezTo>
                <a:cubicBezTo>
                  <a:pt x="84926" y="57591"/>
                  <a:pt x="87684" y="59057"/>
                  <a:pt x="87684" y="63664"/>
                </a:cubicBezTo>
                <a:cubicBezTo>
                  <a:pt x="87684" y="66596"/>
                  <a:pt x="84926" y="69528"/>
                  <a:pt x="82167" y="69528"/>
                </a:cubicBezTo>
                <a:close/>
                <a:moveTo>
                  <a:pt x="5517" y="38324"/>
                </a:moveTo>
                <a:lnTo>
                  <a:pt x="5517" y="38324"/>
                </a:lnTo>
                <a:cubicBezTo>
                  <a:pt x="2758" y="33926"/>
                  <a:pt x="0" y="29528"/>
                  <a:pt x="0" y="23664"/>
                </a:cubicBezTo>
                <a:cubicBezTo>
                  <a:pt x="0" y="10261"/>
                  <a:pt x="9655" y="0"/>
                  <a:pt x="22266" y="0"/>
                </a:cubicBezTo>
                <a:cubicBezTo>
                  <a:pt x="27783" y="0"/>
                  <a:pt x="31921" y="1465"/>
                  <a:pt x="36256" y="4397"/>
                </a:cubicBezTo>
                <a:cubicBezTo>
                  <a:pt x="22266" y="11727"/>
                  <a:pt x="11034" y="23664"/>
                  <a:pt x="5517" y="38324"/>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34" name="Shape 4834"/>
          <p:cNvSpPr/>
          <p:nvPr/>
        </p:nvSpPr>
        <p:spPr>
          <a:xfrm>
            <a:off x="5576925" y="3220053"/>
            <a:ext cx="287792" cy="292100"/>
          </a:xfrm>
          <a:custGeom>
            <a:avLst/>
            <a:gdLst/>
            <a:ahLst/>
            <a:cxnLst/>
            <a:rect l="0" t="0" r="0" b="0"/>
            <a:pathLst>
              <a:path w="120000" h="120000" extrusionOk="0">
                <a:moveTo>
                  <a:pt x="59301" y="119802"/>
                </a:moveTo>
                <a:lnTo>
                  <a:pt x="59301" y="119802"/>
                </a:lnTo>
                <a:cubicBezTo>
                  <a:pt x="26755" y="119802"/>
                  <a:pt x="0" y="93399"/>
                  <a:pt x="0" y="59901"/>
                </a:cubicBezTo>
                <a:cubicBezTo>
                  <a:pt x="0" y="26600"/>
                  <a:pt x="26755" y="0"/>
                  <a:pt x="59301" y="0"/>
                </a:cubicBezTo>
                <a:cubicBezTo>
                  <a:pt x="93044" y="0"/>
                  <a:pt x="119800" y="26600"/>
                  <a:pt x="119800" y="59901"/>
                </a:cubicBezTo>
                <a:cubicBezTo>
                  <a:pt x="119800" y="93399"/>
                  <a:pt x="93044" y="119802"/>
                  <a:pt x="59301" y="119802"/>
                </a:cubicBezTo>
                <a:close/>
                <a:moveTo>
                  <a:pt x="59301" y="11231"/>
                </a:moveTo>
                <a:lnTo>
                  <a:pt x="59301" y="11231"/>
                </a:lnTo>
                <a:cubicBezTo>
                  <a:pt x="32346" y="11231"/>
                  <a:pt x="11181" y="33497"/>
                  <a:pt x="11181" y="59901"/>
                </a:cubicBezTo>
                <a:cubicBezTo>
                  <a:pt x="11181" y="72512"/>
                  <a:pt x="15574" y="83743"/>
                  <a:pt x="23960" y="92019"/>
                </a:cubicBezTo>
                <a:cubicBezTo>
                  <a:pt x="30948" y="89261"/>
                  <a:pt x="28153" y="92019"/>
                  <a:pt x="36539" y="87881"/>
                </a:cubicBezTo>
                <a:cubicBezTo>
                  <a:pt x="46522" y="83743"/>
                  <a:pt x="49317" y="82364"/>
                  <a:pt x="49317" y="82364"/>
                </a:cubicBezTo>
                <a:cubicBezTo>
                  <a:pt x="49317" y="73891"/>
                  <a:pt x="49317" y="73891"/>
                  <a:pt x="49317" y="73891"/>
                </a:cubicBezTo>
                <a:cubicBezTo>
                  <a:pt x="49317" y="73891"/>
                  <a:pt x="45124" y="71133"/>
                  <a:pt x="43727" y="62857"/>
                </a:cubicBezTo>
                <a:cubicBezTo>
                  <a:pt x="42329" y="64236"/>
                  <a:pt x="40931" y="59901"/>
                  <a:pt x="40931" y="58522"/>
                </a:cubicBezTo>
                <a:cubicBezTo>
                  <a:pt x="40931" y="55763"/>
                  <a:pt x="39534" y="50246"/>
                  <a:pt x="42329" y="50246"/>
                </a:cubicBezTo>
                <a:cubicBezTo>
                  <a:pt x="42329" y="46108"/>
                  <a:pt x="42329" y="43349"/>
                  <a:pt x="42329" y="40394"/>
                </a:cubicBezTo>
                <a:cubicBezTo>
                  <a:pt x="42329" y="34876"/>
                  <a:pt x="49317" y="26600"/>
                  <a:pt x="59301" y="26600"/>
                </a:cubicBezTo>
                <a:cubicBezTo>
                  <a:pt x="71880" y="26600"/>
                  <a:pt x="76073" y="34876"/>
                  <a:pt x="77670" y="40394"/>
                </a:cubicBezTo>
                <a:cubicBezTo>
                  <a:pt x="77670" y="43349"/>
                  <a:pt x="77670" y="46108"/>
                  <a:pt x="76073" y="50246"/>
                </a:cubicBezTo>
                <a:cubicBezTo>
                  <a:pt x="79068" y="50246"/>
                  <a:pt x="77670" y="55763"/>
                  <a:pt x="77670" y="58522"/>
                </a:cubicBezTo>
                <a:cubicBezTo>
                  <a:pt x="77670" y="59901"/>
                  <a:pt x="77670" y="64236"/>
                  <a:pt x="74675" y="62857"/>
                </a:cubicBezTo>
                <a:cubicBezTo>
                  <a:pt x="73277" y="71133"/>
                  <a:pt x="70482" y="73891"/>
                  <a:pt x="70482" y="73891"/>
                </a:cubicBezTo>
                <a:cubicBezTo>
                  <a:pt x="70482" y="82364"/>
                  <a:pt x="70482" y="82364"/>
                  <a:pt x="70482" y="82364"/>
                </a:cubicBezTo>
                <a:cubicBezTo>
                  <a:pt x="70482" y="82364"/>
                  <a:pt x="73277" y="83743"/>
                  <a:pt x="81863" y="87881"/>
                </a:cubicBezTo>
                <a:cubicBezTo>
                  <a:pt x="91647" y="92019"/>
                  <a:pt x="88851" y="89261"/>
                  <a:pt x="95840" y="92019"/>
                </a:cubicBezTo>
                <a:cubicBezTo>
                  <a:pt x="104425" y="83743"/>
                  <a:pt x="108618" y="72512"/>
                  <a:pt x="108618" y="59901"/>
                </a:cubicBezTo>
                <a:cubicBezTo>
                  <a:pt x="108618" y="33497"/>
                  <a:pt x="86056" y="11231"/>
                  <a:pt x="59301" y="11231"/>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36" name="Shape 4836"/>
          <p:cNvSpPr/>
          <p:nvPr/>
        </p:nvSpPr>
        <p:spPr>
          <a:xfrm>
            <a:off x="4563305" y="3226403"/>
            <a:ext cx="287792" cy="279400"/>
          </a:xfrm>
          <a:custGeom>
            <a:avLst/>
            <a:gdLst/>
            <a:ahLst/>
            <a:cxnLst/>
            <a:rect l="0" t="0" r="0" b="0"/>
            <a:pathLst>
              <a:path w="120000" h="120000" extrusionOk="0">
                <a:moveTo>
                  <a:pt x="118402" y="105310"/>
                </a:moveTo>
                <a:lnTo>
                  <a:pt x="118402" y="105310"/>
                </a:lnTo>
                <a:cubicBezTo>
                  <a:pt x="105823" y="118344"/>
                  <a:pt x="105823" y="118344"/>
                  <a:pt x="105823" y="118344"/>
                </a:cubicBezTo>
                <a:cubicBezTo>
                  <a:pt x="104425" y="119793"/>
                  <a:pt x="102828" y="119793"/>
                  <a:pt x="101430" y="119793"/>
                </a:cubicBezTo>
                <a:cubicBezTo>
                  <a:pt x="98635" y="119793"/>
                  <a:pt x="95840" y="118344"/>
                  <a:pt x="95840" y="114000"/>
                </a:cubicBezTo>
                <a:cubicBezTo>
                  <a:pt x="95840" y="112551"/>
                  <a:pt x="95840" y="111103"/>
                  <a:pt x="97237" y="111103"/>
                </a:cubicBezTo>
                <a:cubicBezTo>
                  <a:pt x="101430" y="106758"/>
                  <a:pt x="101430" y="106758"/>
                  <a:pt x="101430" y="106758"/>
                </a:cubicBezTo>
                <a:cubicBezTo>
                  <a:pt x="74675" y="106758"/>
                  <a:pt x="74675" y="106758"/>
                  <a:pt x="74675" y="106758"/>
                </a:cubicBezTo>
                <a:cubicBezTo>
                  <a:pt x="71880" y="106758"/>
                  <a:pt x="69084" y="103862"/>
                  <a:pt x="69084" y="100758"/>
                </a:cubicBezTo>
                <a:cubicBezTo>
                  <a:pt x="69084" y="97862"/>
                  <a:pt x="71880" y="94965"/>
                  <a:pt x="74675" y="94965"/>
                </a:cubicBezTo>
                <a:cubicBezTo>
                  <a:pt x="101430" y="94965"/>
                  <a:pt x="101430" y="94965"/>
                  <a:pt x="101430" y="94965"/>
                </a:cubicBezTo>
                <a:cubicBezTo>
                  <a:pt x="97237" y="90620"/>
                  <a:pt x="97237" y="90620"/>
                  <a:pt x="97237" y="90620"/>
                </a:cubicBezTo>
                <a:cubicBezTo>
                  <a:pt x="95840" y="90620"/>
                  <a:pt x="95840" y="89172"/>
                  <a:pt x="95840" y="87724"/>
                </a:cubicBezTo>
                <a:cubicBezTo>
                  <a:pt x="95840" y="83379"/>
                  <a:pt x="98635" y="81931"/>
                  <a:pt x="101430" y="81931"/>
                </a:cubicBezTo>
                <a:cubicBezTo>
                  <a:pt x="102828" y="81931"/>
                  <a:pt x="104425" y="81931"/>
                  <a:pt x="105823" y="83379"/>
                </a:cubicBezTo>
                <a:cubicBezTo>
                  <a:pt x="118402" y="96413"/>
                  <a:pt x="118402" y="96413"/>
                  <a:pt x="118402" y="96413"/>
                </a:cubicBezTo>
                <a:cubicBezTo>
                  <a:pt x="119800" y="97862"/>
                  <a:pt x="119800" y="99310"/>
                  <a:pt x="119800" y="100758"/>
                </a:cubicBezTo>
                <a:cubicBezTo>
                  <a:pt x="119800" y="102206"/>
                  <a:pt x="119800" y="103862"/>
                  <a:pt x="118402" y="105310"/>
                </a:cubicBezTo>
                <a:close/>
                <a:moveTo>
                  <a:pt x="90249" y="89172"/>
                </a:moveTo>
                <a:lnTo>
                  <a:pt x="90249" y="89172"/>
                </a:lnTo>
                <a:cubicBezTo>
                  <a:pt x="74675" y="89172"/>
                  <a:pt x="74675" y="89172"/>
                  <a:pt x="74675" y="89172"/>
                </a:cubicBezTo>
                <a:cubicBezTo>
                  <a:pt x="69084" y="89172"/>
                  <a:pt x="63494" y="94965"/>
                  <a:pt x="63494" y="100758"/>
                </a:cubicBezTo>
                <a:cubicBezTo>
                  <a:pt x="63494" y="106758"/>
                  <a:pt x="69084" y="112551"/>
                  <a:pt x="74675" y="112551"/>
                </a:cubicBezTo>
                <a:cubicBezTo>
                  <a:pt x="90249" y="112551"/>
                  <a:pt x="90249" y="112551"/>
                  <a:pt x="90249" y="112551"/>
                </a:cubicBezTo>
                <a:lnTo>
                  <a:pt x="90249" y="114000"/>
                </a:lnTo>
                <a:cubicBezTo>
                  <a:pt x="90249" y="116896"/>
                  <a:pt x="90249" y="118344"/>
                  <a:pt x="91647" y="119793"/>
                </a:cubicBezTo>
                <a:cubicBezTo>
                  <a:pt x="5590" y="119793"/>
                  <a:pt x="5590" y="119793"/>
                  <a:pt x="5590" y="119793"/>
                </a:cubicBezTo>
                <a:cubicBezTo>
                  <a:pt x="2795" y="119793"/>
                  <a:pt x="0" y="118344"/>
                  <a:pt x="0" y="114000"/>
                </a:cubicBezTo>
                <a:cubicBezTo>
                  <a:pt x="0" y="114000"/>
                  <a:pt x="0" y="93517"/>
                  <a:pt x="15374" y="84827"/>
                </a:cubicBezTo>
                <a:cubicBezTo>
                  <a:pt x="23960" y="80275"/>
                  <a:pt x="21164" y="84827"/>
                  <a:pt x="32346" y="78827"/>
                </a:cubicBezTo>
                <a:cubicBezTo>
                  <a:pt x="43727" y="74482"/>
                  <a:pt x="46522" y="73034"/>
                  <a:pt x="46522" y="73034"/>
                </a:cubicBezTo>
                <a:cubicBezTo>
                  <a:pt x="46522" y="61241"/>
                  <a:pt x="46522" y="61241"/>
                  <a:pt x="46522" y="61241"/>
                </a:cubicBezTo>
                <a:cubicBezTo>
                  <a:pt x="46522" y="61241"/>
                  <a:pt x="42329" y="56896"/>
                  <a:pt x="40732" y="46758"/>
                </a:cubicBezTo>
                <a:cubicBezTo>
                  <a:pt x="37936" y="48206"/>
                  <a:pt x="37936" y="43862"/>
                  <a:pt x="37936" y="40965"/>
                </a:cubicBezTo>
                <a:cubicBezTo>
                  <a:pt x="37936" y="37862"/>
                  <a:pt x="36539" y="30620"/>
                  <a:pt x="39334" y="30620"/>
                </a:cubicBezTo>
                <a:cubicBezTo>
                  <a:pt x="37936" y="26275"/>
                  <a:pt x="37936" y="20482"/>
                  <a:pt x="37936" y="19034"/>
                </a:cubicBezTo>
                <a:cubicBezTo>
                  <a:pt x="39334" y="10137"/>
                  <a:pt x="47920" y="0"/>
                  <a:pt x="60698" y="0"/>
                </a:cubicBezTo>
                <a:cubicBezTo>
                  <a:pt x="74675" y="0"/>
                  <a:pt x="81863" y="10137"/>
                  <a:pt x="81863" y="19034"/>
                </a:cubicBezTo>
                <a:cubicBezTo>
                  <a:pt x="81863" y="20482"/>
                  <a:pt x="81863" y="26275"/>
                  <a:pt x="80266" y="30620"/>
                </a:cubicBezTo>
                <a:cubicBezTo>
                  <a:pt x="84658" y="30620"/>
                  <a:pt x="83261" y="37862"/>
                  <a:pt x="83261" y="40965"/>
                </a:cubicBezTo>
                <a:cubicBezTo>
                  <a:pt x="83261" y="43862"/>
                  <a:pt x="81863" y="48206"/>
                  <a:pt x="78868" y="46758"/>
                </a:cubicBezTo>
                <a:cubicBezTo>
                  <a:pt x="77470" y="56896"/>
                  <a:pt x="73277" y="61241"/>
                  <a:pt x="73277" y="61241"/>
                </a:cubicBezTo>
                <a:cubicBezTo>
                  <a:pt x="73277" y="73034"/>
                  <a:pt x="73277" y="73034"/>
                  <a:pt x="73277" y="73034"/>
                </a:cubicBezTo>
                <a:cubicBezTo>
                  <a:pt x="73277" y="73034"/>
                  <a:pt x="76073" y="74482"/>
                  <a:pt x="87454" y="78827"/>
                </a:cubicBezTo>
                <a:cubicBezTo>
                  <a:pt x="88851" y="80275"/>
                  <a:pt x="90249" y="80275"/>
                  <a:pt x="91647" y="80275"/>
                </a:cubicBezTo>
                <a:cubicBezTo>
                  <a:pt x="90249" y="83379"/>
                  <a:pt x="90249" y="84827"/>
                  <a:pt x="90249" y="87724"/>
                </a:cubicBezTo>
                <a:lnTo>
                  <a:pt x="90249" y="89172"/>
                </a:lnTo>
                <a:close/>
                <a:moveTo>
                  <a:pt x="119800" y="114000"/>
                </a:moveTo>
                <a:lnTo>
                  <a:pt x="119800" y="114000"/>
                </a:lnTo>
                <a:cubicBezTo>
                  <a:pt x="119800" y="118344"/>
                  <a:pt x="118402" y="119793"/>
                  <a:pt x="114209" y="119793"/>
                </a:cubicBezTo>
                <a:cubicBezTo>
                  <a:pt x="111414" y="119793"/>
                  <a:pt x="111414" y="119793"/>
                  <a:pt x="111414" y="119793"/>
                </a:cubicBezTo>
                <a:cubicBezTo>
                  <a:pt x="119800" y="111103"/>
                  <a:pt x="119800" y="111103"/>
                  <a:pt x="119800" y="111103"/>
                </a:cubicBezTo>
                <a:cubicBezTo>
                  <a:pt x="119800" y="114000"/>
                  <a:pt x="119800" y="114000"/>
                  <a:pt x="119800" y="114000"/>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38" name="Shape 4838"/>
          <p:cNvSpPr/>
          <p:nvPr/>
        </p:nvSpPr>
        <p:spPr>
          <a:xfrm>
            <a:off x="3549687" y="3226403"/>
            <a:ext cx="292024" cy="279400"/>
          </a:xfrm>
          <a:custGeom>
            <a:avLst/>
            <a:gdLst/>
            <a:ahLst/>
            <a:cxnLst/>
            <a:rect l="0" t="0" r="0" b="0"/>
            <a:pathLst>
              <a:path w="120000" h="120000" extrusionOk="0">
                <a:moveTo>
                  <a:pt x="110147" y="102206"/>
                </a:moveTo>
                <a:lnTo>
                  <a:pt x="110147" y="102206"/>
                </a:lnTo>
                <a:cubicBezTo>
                  <a:pt x="117044" y="111103"/>
                  <a:pt x="117044" y="111103"/>
                  <a:pt x="117044" y="111103"/>
                </a:cubicBezTo>
                <a:cubicBezTo>
                  <a:pt x="118423" y="111103"/>
                  <a:pt x="119802" y="112551"/>
                  <a:pt x="119802" y="114000"/>
                </a:cubicBezTo>
                <a:cubicBezTo>
                  <a:pt x="119802" y="118344"/>
                  <a:pt x="117044" y="119793"/>
                  <a:pt x="114285" y="119793"/>
                </a:cubicBezTo>
                <a:cubicBezTo>
                  <a:pt x="112906" y="119793"/>
                  <a:pt x="111527" y="119793"/>
                  <a:pt x="110147" y="118344"/>
                </a:cubicBezTo>
                <a:cubicBezTo>
                  <a:pt x="103054" y="111103"/>
                  <a:pt x="103054" y="111103"/>
                  <a:pt x="103054" y="111103"/>
                </a:cubicBezTo>
                <a:cubicBezTo>
                  <a:pt x="94778" y="118344"/>
                  <a:pt x="94778" y="118344"/>
                  <a:pt x="94778" y="118344"/>
                </a:cubicBezTo>
                <a:cubicBezTo>
                  <a:pt x="94778" y="119793"/>
                  <a:pt x="93399" y="119793"/>
                  <a:pt x="92019" y="119793"/>
                </a:cubicBezTo>
                <a:cubicBezTo>
                  <a:pt x="87881" y="119793"/>
                  <a:pt x="86502" y="118344"/>
                  <a:pt x="86502" y="114000"/>
                </a:cubicBezTo>
                <a:cubicBezTo>
                  <a:pt x="86502" y="112551"/>
                  <a:pt x="86502" y="111103"/>
                  <a:pt x="87881" y="111103"/>
                </a:cubicBezTo>
                <a:cubicBezTo>
                  <a:pt x="94778" y="102206"/>
                  <a:pt x="94778" y="102206"/>
                  <a:pt x="94778" y="102206"/>
                </a:cubicBezTo>
                <a:cubicBezTo>
                  <a:pt x="87881" y="94965"/>
                  <a:pt x="87881" y="94965"/>
                  <a:pt x="87881" y="94965"/>
                </a:cubicBezTo>
                <a:cubicBezTo>
                  <a:pt x="86502" y="93517"/>
                  <a:pt x="86502" y="92068"/>
                  <a:pt x="86502" y="90620"/>
                </a:cubicBezTo>
                <a:cubicBezTo>
                  <a:pt x="86502" y="87724"/>
                  <a:pt x="87881" y="84827"/>
                  <a:pt x="92019" y="84827"/>
                </a:cubicBezTo>
                <a:cubicBezTo>
                  <a:pt x="93399" y="84827"/>
                  <a:pt x="94778" y="86275"/>
                  <a:pt x="94778" y="87724"/>
                </a:cubicBezTo>
                <a:cubicBezTo>
                  <a:pt x="103054" y="94965"/>
                  <a:pt x="103054" y="94965"/>
                  <a:pt x="103054" y="94965"/>
                </a:cubicBezTo>
                <a:cubicBezTo>
                  <a:pt x="110147" y="87724"/>
                  <a:pt x="110147" y="87724"/>
                  <a:pt x="110147" y="87724"/>
                </a:cubicBezTo>
                <a:cubicBezTo>
                  <a:pt x="111527" y="86275"/>
                  <a:pt x="112906" y="84827"/>
                  <a:pt x="114285" y="84827"/>
                </a:cubicBezTo>
                <a:cubicBezTo>
                  <a:pt x="117044" y="84827"/>
                  <a:pt x="119802" y="87724"/>
                  <a:pt x="119802" y="90620"/>
                </a:cubicBezTo>
                <a:cubicBezTo>
                  <a:pt x="119802" y="92068"/>
                  <a:pt x="118423" y="93517"/>
                  <a:pt x="117044" y="94965"/>
                </a:cubicBezTo>
                <a:lnTo>
                  <a:pt x="110147" y="102206"/>
                </a:lnTo>
                <a:close/>
                <a:moveTo>
                  <a:pt x="80788" y="90620"/>
                </a:moveTo>
                <a:lnTo>
                  <a:pt x="80788" y="90620"/>
                </a:lnTo>
                <a:cubicBezTo>
                  <a:pt x="80788" y="94965"/>
                  <a:pt x="82167" y="97862"/>
                  <a:pt x="83546" y="99310"/>
                </a:cubicBezTo>
                <a:cubicBezTo>
                  <a:pt x="86502" y="102206"/>
                  <a:pt x="86502" y="102206"/>
                  <a:pt x="86502" y="102206"/>
                </a:cubicBezTo>
                <a:cubicBezTo>
                  <a:pt x="83546" y="106758"/>
                  <a:pt x="83546" y="106758"/>
                  <a:pt x="83546" y="106758"/>
                </a:cubicBezTo>
                <a:cubicBezTo>
                  <a:pt x="82167" y="108206"/>
                  <a:pt x="80788" y="111103"/>
                  <a:pt x="80788" y="114000"/>
                </a:cubicBezTo>
                <a:cubicBezTo>
                  <a:pt x="80788" y="116896"/>
                  <a:pt x="80788" y="118344"/>
                  <a:pt x="82167" y="119793"/>
                </a:cubicBezTo>
                <a:cubicBezTo>
                  <a:pt x="5714" y="119793"/>
                  <a:pt x="5714" y="119793"/>
                  <a:pt x="5714" y="119793"/>
                </a:cubicBezTo>
                <a:cubicBezTo>
                  <a:pt x="2955" y="119793"/>
                  <a:pt x="0" y="118344"/>
                  <a:pt x="0" y="114000"/>
                </a:cubicBezTo>
                <a:cubicBezTo>
                  <a:pt x="0" y="114000"/>
                  <a:pt x="0" y="93517"/>
                  <a:pt x="15369" y="84827"/>
                </a:cubicBezTo>
                <a:cubicBezTo>
                  <a:pt x="25221" y="80275"/>
                  <a:pt x="20886" y="84827"/>
                  <a:pt x="32118" y="78827"/>
                </a:cubicBezTo>
                <a:cubicBezTo>
                  <a:pt x="44532" y="74482"/>
                  <a:pt x="47487" y="73034"/>
                  <a:pt x="47487" y="73034"/>
                </a:cubicBezTo>
                <a:cubicBezTo>
                  <a:pt x="47487" y="61241"/>
                  <a:pt x="47487" y="61241"/>
                  <a:pt x="47487" y="61241"/>
                </a:cubicBezTo>
                <a:cubicBezTo>
                  <a:pt x="47487" y="61241"/>
                  <a:pt x="43152" y="56896"/>
                  <a:pt x="41773" y="46758"/>
                </a:cubicBezTo>
                <a:cubicBezTo>
                  <a:pt x="39014" y="48206"/>
                  <a:pt x="37635" y="43862"/>
                  <a:pt x="37635" y="40965"/>
                </a:cubicBezTo>
                <a:cubicBezTo>
                  <a:pt x="37635" y="37862"/>
                  <a:pt x="36256" y="30620"/>
                  <a:pt x="39014" y="30620"/>
                </a:cubicBezTo>
                <a:cubicBezTo>
                  <a:pt x="39014" y="26275"/>
                  <a:pt x="37635" y="20482"/>
                  <a:pt x="39014" y="19034"/>
                </a:cubicBezTo>
                <a:cubicBezTo>
                  <a:pt x="39014" y="10137"/>
                  <a:pt x="47487" y="0"/>
                  <a:pt x="59901" y="0"/>
                </a:cubicBezTo>
                <a:cubicBezTo>
                  <a:pt x="75270" y="0"/>
                  <a:pt x="80788" y="10137"/>
                  <a:pt x="82167" y="19034"/>
                </a:cubicBezTo>
                <a:cubicBezTo>
                  <a:pt x="82167" y="20482"/>
                  <a:pt x="80788" y="26275"/>
                  <a:pt x="80788" y="30620"/>
                </a:cubicBezTo>
                <a:cubicBezTo>
                  <a:pt x="83546" y="30620"/>
                  <a:pt x="82167" y="37862"/>
                  <a:pt x="82167" y="40965"/>
                </a:cubicBezTo>
                <a:cubicBezTo>
                  <a:pt x="82167" y="43862"/>
                  <a:pt x="80788" y="48206"/>
                  <a:pt x="78029" y="46758"/>
                </a:cubicBezTo>
                <a:cubicBezTo>
                  <a:pt x="76650" y="56896"/>
                  <a:pt x="72512" y="61241"/>
                  <a:pt x="72512" y="61241"/>
                </a:cubicBezTo>
                <a:cubicBezTo>
                  <a:pt x="72512" y="73034"/>
                  <a:pt x="72512" y="73034"/>
                  <a:pt x="72512" y="73034"/>
                </a:cubicBezTo>
                <a:cubicBezTo>
                  <a:pt x="72512" y="73034"/>
                  <a:pt x="75270" y="74482"/>
                  <a:pt x="87881" y="78827"/>
                </a:cubicBezTo>
                <a:cubicBezTo>
                  <a:pt x="87881" y="78827"/>
                  <a:pt x="87881" y="80275"/>
                  <a:pt x="89261" y="80275"/>
                </a:cubicBezTo>
                <a:cubicBezTo>
                  <a:pt x="83546" y="81931"/>
                  <a:pt x="80788" y="86275"/>
                  <a:pt x="80788" y="90620"/>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40" name="Shape 4840"/>
          <p:cNvSpPr/>
          <p:nvPr/>
        </p:nvSpPr>
        <p:spPr>
          <a:xfrm>
            <a:off x="2538184" y="3226403"/>
            <a:ext cx="289907" cy="279400"/>
          </a:xfrm>
          <a:custGeom>
            <a:avLst/>
            <a:gdLst/>
            <a:ahLst/>
            <a:cxnLst/>
            <a:rect l="0" t="0" r="0" b="0"/>
            <a:pathLst>
              <a:path w="120000" h="120000" extrusionOk="0">
                <a:moveTo>
                  <a:pt x="119800" y="114000"/>
                </a:moveTo>
                <a:lnTo>
                  <a:pt x="119800" y="114000"/>
                </a:lnTo>
                <a:cubicBezTo>
                  <a:pt x="119800" y="118344"/>
                  <a:pt x="117009" y="119793"/>
                  <a:pt x="114219" y="119793"/>
                </a:cubicBezTo>
                <a:cubicBezTo>
                  <a:pt x="5780" y="119793"/>
                  <a:pt x="5780" y="119793"/>
                  <a:pt x="5780" y="119793"/>
                </a:cubicBezTo>
                <a:cubicBezTo>
                  <a:pt x="1395" y="119793"/>
                  <a:pt x="0" y="118344"/>
                  <a:pt x="0" y="114000"/>
                </a:cubicBezTo>
                <a:cubicBezTo>
                  <a:pt x="0" y="114000"/>
                  <a:pt x="0" y="93517"/>
                  <a:pt x="14152" y="84827"/>
                </a:cubicBezTo>
                <a:cubicBezTo>
                  <a:pt x="23920" y="80275"/>
                  <a:pt x="19734"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6677" y="43862"/>
                  <a:pt x="36677" y="40965"/>
                </a:cubicBezTo>
                <a:cubicBezTo>
                  <a:pt x="36677" y="37862"/>
                  <a:pt x="35282" y="30620"/>
                  <a:pt x="39468" y="30620"/>
                </a:cubicBezTo>
                <a:cubicBezTo>
                  <a:pt x="38073" y="26275"/>
                  <a:pt x="38073" y="20482"/>
                  <a:pt x="38073" y="19034"/>
                </a:cubicBezTo>
                <a:cubicBezTo>
                  <a:pt x="38073" y="10137"/>
                  <a:pt x="46445" y="0"/>
                  <a:pt x="59202" y="0"/>
                </a:cubicBezTo>
                <a:cubicBezTo>
                  <a:pt x="74750" y="0"/>
                  <a:pt x="80332" y="10137"/>
                  <a:pt x="81727" y="19034"/>
                </a:cubicBezTo>
                <a:cubicBezTo>
                  <a:pt x="81727" y="20482"/>
                  <a:pt x="81727" y="26275"/>
                  <a:pt x="80332" y="30620"/>
                </a:cubicBezTo>
                <a:cubicBezTo>
                  <a:pt x="84518" y="30620"/>
                  <a:pt x="83122" y="37862"/>
                  <a:pt x="81727" y="40965"/>
                </a:cubicBezTo>
                <a:cubicBezTo>
                  <a:pt x="81727" y="43862"/>
                  <a:pt x="81727" y="48206"/>
                  <a:pt x="78936" y="46758"/>
                </a:cubicBezTo>
                <a:cubicBezTo>
                  <a:pt x="77541" y="56896"/>
                  <a:pt x="73355" y="61241"/>
                  <a:pt x="73355" y="61241"/>
                </a:cubicBezTo>
                <a:cubicBezTo>
                  <a:pt x="73355" y="73034"/>
                  <a:pt x="73355" y="73034"/>
                  <a:pt x="73355" y="73034"/>
                </a:cubicBezTo>
                <a:cubicBezTo>
                  <a:pt x="73355" y="73034"/>
                  <a:pt x="76146" y="74482"/>
                  <a:pt x="87308" y="78827"/>
                </a:cubicBezTo>
                <a:cubicBezTo>
                  <a:pt x="98671" y="84827"/>
                  <a:pt x="95880" y="80275"/>
                  <a:pt x="104252" y="84827"/>
                </a:cubicBezTo>
                <a:cubicBezTo>
                  <a:pt x="107043" y="86275"/>
                  <a:pt x="109833" y="89172"/>
                  <a:pt x="111428" y="90620"/>
                </a:cubicBezTo>
                <a:cubicBezTo>
                  <a:pt x="90299" y="90620"/>
                  <a:pt x="90299" y="90620"/>
                  <a:pt x="90299" y="90620"/>
                </a:cubicBezTo>
                <a:cubicBezTo>
                  <a:pt x="83122" y="90620"/>
                  <a:pt x="78936" y="96413"/>
                  <a:pt x="78936" y="102206"/>
                </a:cubicBezTo>
                <a:cubicBezTo>
                  <a:pt x="78936" y="109655"/>
                  <a:pt x="83122" y="114000"/>
                  <a:pt x="90299" y="114000"/>
                </a:cubicBezTo>
                <a:cubicBezTo>
                  <a:pt x="112823" y="114000"/>
                  <a:pt x="112823" y="114000"/>
                  <a:pt x="112823" y="114000"/>
                </a:cubicBezTo>
                <a:cubicBezTo>
                  <a:pt x="115614" y="114000"/>
                  <a:pt x="117009" y="114000"/>
                  <a:pt x="119800" y="111103"/>
                </a:cubicBezTo>
                <a:cubicBezTo>
                  <a:pt x="119800" y="114000"/>
                  <a:pt x="119800" y="114000"/>
                  <a:pt x="119800" y="114000"/>
                </a:cubicBezTo>
                <a:close/>
                <a:moveTo>
                  <a:pt x="112823" y="108206"/>
                </a:moveTo>
                <a:lnTo>
                  <a:pt x="112823" y="108206"/>
                </a:lnTo>
                <a:cubicBezTo>
                  <a:pt x="90299" y="108206"/>
                  <a:pt x="90299" y="108206"/>
                  <a:pt x="90299" y="108206"/>
                </a:cubicBezTo>
                <a:cubicBezTo>
                  <a:pt x="85913" y="108206"/>
                  <a:pt x="84518" y="106758"/>
                  <a:pt x="84518" y="102206"/>
                </a:cubicBezTo>
                <a:cubicBezTo>
                  <a:pt x="84518" y="99310"/>
                  <a:pt x="85913" y="96413"/>
                  <a:pt x="90299" y="96413"/>
                </a:cubicBezTo>
                <a:cubicBezTo>
                  <a:pt x="112823" y="96413"/>
                  <a:pt x="112823" y="96413"/>
                  <a:pt x="112823" y="96413"/>
                </a:cubicBezTo>
                <a:cubicBezTo>
                  <a:pt x="115614" y="96413"/>
                  <a:pt x="118405" y="99310"/>
                  <a:pt x="118405" y="102206"/>
                </a:cubicBezTo>
                <a:cubicBezTo>
                  <a:pt x="118405" y="106758"/>
                  <a:pt x="115614" y="108206"/>
                  <a:pt x="112823" y="108206"/>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42" name="Shape 4842"/>
          <p:cNvSpPr/>
          <p:nvPr/>
        </p:nvSpPr>
        <p:spPr>
          <a:xfrm>
            <a:off x="1524564" y="3226403"/>
            <a:ext cx="289909" cy="279400"/>
          </a:xfrm>
          <a:custGeom>
            <a:avLst/>
            <a:gdLst/>
            <a:ahLst/>
            <a:cxnLst/>
            <a:rect l="0" t="0" r="0" b="0"/>
            <a:pathLst>
              <a:path w="120000" h="120000" extrusionOk="0">
                <a:moveTo>
                  <a:pt x="119800" y="114000"/>
                </a:moveTo>
                <a:lnTo>
                  <a:pt x="119800" y="114000"/>
                </a:lnTo>
                <a:cubicBezTo>
                  <a:pt x="119800" y="118344"/>
                  <a:pt x="118405" y="119793"/>
                  <a:pt x="114019" y="119793"/>
                </a:cubicBezTo>
                <a:cubicBezTo>
                  <a:pt x="5581" y="119793"/>
                  <a:pt x="5581" y="119793"/>
                  <a:pt x="5581" y="119793"/>
                </a:cubicBezTo>
                <a:cubicBezTo>
                  <a:pt x="2790" y="119793"/>
                  <a:pt x="0" y="118344"/>
                  <a:pt x="0" y="114000"/>
                </a:cubicBezTo>
                <a:cubicBezTo>
                  <a:pt x="0" y="114000"/>
                  <a:pt x="0" y="93517"/>
                  <a:pt x="15548" y="84827"/>
                </a:cubicBezTo>
                <a:cubicBezTo>
                  <a:pt x="23920" y="80275"/>
                  <a:pt x="21129"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8073" y="43862"/>
                  <a:pt x="38073" y="40965"/>
                </a:cubicBezTo>
                <a:cubicBezTo>
                  <a:pt x="38073" y="37862"/>
                  <a:pt x="36677" y="30620"/>
                  <a:pt x="39468" y="30620"/>
                </a:cubicBezTo>
                <a:cubicBezTo>
                  <a:pt x="38073" y="26275"/>
                  <a:pt x="38073" y="20482"/>
                  <a:pt x="38073" y="19034"/>
                </a:cubicBezTo>
                <a:cubicBezTo>
                  <a:pt x="39468" y="10137"/>
                  <a:pt x="47840" y="0"/>
                  <a:pt x="60598" y="0"/>
                </a:cubicBezTo>
                <a:cubicBezTo>
                  <a:pt x="74750" y="0"/>
                  <a:pt x="81727" y="10137"/>
                  <a:pt x="81727" y="19034"/>
                </a:cubicBezTo>
                <a:cubicBezTo>
                  <a:pt x="81727" y="20482"/>
                  <a:pt x="81727" y="26275"/>
                  <a:pt x="80332" y="30620"/>
                </a:cubicBezTo>
                <a:cubicBezTo>
                  <a:pt x="84518" y="30620"/>
                  <a:pt x="83122" y="37862"/>
                  <a:pt x="83122" y="40965"/>
                </a:cubicBezTo>
                <a:cubicBezTo>
                  <a:pt x="83122" y="43862"/>
                  <a:pt x="81727" y="48206"/>
                  <a:pt x="78936" y="46758"/>
                </a:cubicBezTo>
                <a:cubicBezTo>
                  <a:pt x="77541" y="56896"/>
                  <a:pt x="73355" y="61241"/>
                  <a:pt x="73355" y="61241"/>
                </a:cubicBezTo>
                <a:cubicBezTo>
                  <a:pt x="73355" y="73034"/>
                  <a:pt x="73355" y="73034"/>
                  <a:pt x="73355" y="73034"/>
                </a:cubicBezTo>
                <a:cubicBezTo>
                  <a:pt x="73355" y="73034"/>
                  <a:pt x="76146" y="74482"/>
                  <a:pt x="87308" y="78827"/>
                </a:cubicBezTo>
                <a:cubicBezTo>
                  <a:pt x="100066" y="84827"/>
                  <a:pt x="95880" y="80275"/>
                  <a:pt x="105647" y="84827"/>
                </a:cubicBezTo>
                <a:cubicBezTo>
                  <a:pt x="119800" y="93517"/>
                  <a:pt x="119800" y="114000"/>
                  <a:pt x="119800" y="114000"/>
                </a:cubicBezTo>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44" name="Shape 4844"/>
          <p:cNvSpPr/>
          <p:nvPr/>
        </p:nvSpPr>
        <p:spPr>
          <a:xfrm>
            <a:off x="6596892" y="2728987"/>
            <a:ext cx="281442" cy="262466"/>
          </a:xfrm>
          <a:custGeom>
            <a:avLst/>
            <a:gdLst/>
            <a:ahLst/>
            <a:cxnLst/>
            <a:rect l="0" t="0" r="0" b="0"/>
            <a:pathLst>
              <a:path w="120000" h="120000" extrusionOk="0">
                <a:moveTo>
                  <a:pt x="103877" y="34128"/>
                </a:moveTo>
                <a:lnTo>
                  <a:pt x="103877" y="34128"/>
                </a:lnTo>
                <a:cubicBezTo>
                  <a:pt x="85102" y="18495"/>
                  <a:pt x="85102" y="18495"/>
                  <a:pt x="85102" y="18495"/>
                </a:cubicBezTo>
                <a:cubicBezTo>
                  <a:pt x="85102" y="62091"/>
                  <a:pt x="85102" y="62091"/>
                  <a:pt x="85102" y="62091"/>
                </a:cubicBezTo>
                <a:cubicBezTo>
                  <a:pt x="80816" y="63633"/>
                  <a:pt x="76530" y="65394"/>
                  <a:pt x="73673" y="70018"/>
                </a:cubicBezTo>
                <a:cubicBezTo>
                  <a:pt x="73673" y="16954"/>
                  <a:pt x="73673" y="16954"/>
                  <a:pt x="73673" y="16954"/>
                </a:cubicBezTo>
                <a:cubicBezTo>
                  <a:pt x="41836" y="34128"/>
                  <a:pt x="41836" y="34128"/>
                  <a:pt x="41836" y="34128"/>
                </a:cubicBezTo>
                <a:cubicBezTo>
                  <a:pt x="41836" y="104146"/>
                  <a:pt x="41836" y="104146"/>
                  <a:pt x="41836" y="104146"/>
                </a:cubicBezTo>
                <a:cubicBezTo>
                  <a:pt x="63469" y="91816"/>
                  <a:pt x="63469" y="91816"/>
                  <a:pt x="63469" y="91816"/>
                </a:cubicBezTo>
                <a:lnTo>
                  <a:pt x="63469" y="93357"/>
                </a:lnTo>
                <a:cubicBezTo>
                  <a:pt x="63469" y="96440"/>
                  <a:pt x="63469" y="101064"/>
                  <a:pt x="64897" y="104146"/>
                </a:cubicBezTo>
                <a:cubicBezTo>
                  <a:pt x="38979" y="119779"/>
                  <a:pt x="38979" y="119779"/>
                  <a:pt x="38979" y="119779"/>
                </a:cubicBezTo>
                <a:cubicBezTo>
                  <a:pt x="38979" y="119779"/>
                  <a:pt x="37551" y="119779"/>
                  <a:pt x="36122" y="119779"/>
                </a:cubicBezTo>
                <a:cubicBezTo>
                  <a:pt x="34693" y="119779"/>
                  <a:pt x="34693" y="119779"/>
                  <a:pt x="33265" y="119779"/>
                </a:cubicBezTo>
                <a:cubicBezTo>
                  <a:pt x="2857" y="94899"/>
                  <a:pt x="2857" y="94899"/>
                  <a:pt x="2857" y="94899"/>
                </a:cubicBezTo>
                <a:cubicBezTo>
                  <a:pt x="1428" y="93357"/>
                  <a:pt x="0" y="91816"/>
                  <a:pt x="0" y="88513"/>
                </a:cubicBezTo>
                <a:cubicBezTo>
                  <a:pt x="0" y="6165"/>
                  <a:pt x="0" y="6165"/>
                  <a:pt x="0" y="6165"/>
                </a:cubicBezTo>
                <a:cubicBezTo>
                  <a:pt x="0" y="3082"/>
                  <a:pt x="2857" y="0"/>
                  <a:pt x="5714" y="0"/>
                </a:cubicBezTo>
                <a:cubicBezTo>
                  <a:pt x="7142" y="0"/>
                  <a:pt x="8775" y="0"/>
                  <a:pt x="8775" y="1541"/>
                </a:cubicBezTo>
                <a:cubicBezTo>
                  <a:pt x="37551" y="23339"/>
                  <a:pt x="37551" y="23339"/>
                  <a:pt x="37551" y="23339"/>
                </a:cubicBezTo>
                <a:cubicBezTo>
                  <a:pt x="76530" y="0"/>
                  <a:pt x="76530" y="0"/>
                  <a:pt x="76530" y="0"/>
                </a:cubicBezTo>
                <a:cubicBezTo>
                  <a:pt x="76530" y="0"/>
                  <a:pt x="77959" y="0"/>
                  <a:pt x="79387" y="0"/>
                </a:cubicBezTo>
                <a:cubicBezTo>
                  <a:pt x="80816" y="0"/>
                  <a:pt x="80816" y="0"/>
                  <a:pt x="82244" y="1541"/>
                </a:cubicBezTo>
                <a:cubicBezTo>
                  <a:pt x="112448" y="26422"/>
                  <a:pt x="112448" y="26422"/>
                  <a:pt x="112448" y="26422"/>
                </a:cubicBezTo>
                <a:cubicBezTo>
                  <a:pt x="113877" y="27963"/>
                  <a:pt x="115510" y="29504"/>
                  <a:pt x="115510" y="31045"/>
                </a:cubicBezTo>
                <a:cubicBezTo>
                  <a:pt x="115510" y="70018"/>
                  <a:pt x="115510" y="70018"/>
                  <a:pt x="115510" y="70018"/>
                </a:cubicBezTo>
                <a:cubicBezTo>
                  <a:pt x="112448" y="65394"/>
                  <a:pt x="108163" y="63633"/>
                  <a:pt x="103877" y="62091"/>
                </a:cubicBezTo>
                <a:lnTo>
                  <a:pt x="103877" y="34128"/>
                </a:lnTo>
                <a:close/>
                <a:moveTo>
                  <a:pt x="30204" y="34128"/>
                </a:moveTo>
                <a:lnTo>
                  <a:pt x="30204" y="34128"/>
                </a:lnTo>
                <a:cubicBezTo>
                  <a:pt x="11632" y="18495"/>
                  <a:pt x="11632" y="18495"/>
                  <a:pt x="11632" y="18495"/>
                </a:cubicBezTo>
                <a:cubicBezTo>
                  <a:pt x="11632" y="85431"/>
                  <a:pt x="11632" y="85431"/>
                  <a:pt x="11632" y="85431"/>
                </a:cubicBezTo>
                <a:cubicBezTo>
                  <a:pt x="30204" y="101064"/>
                  <a:pt x="30204" y="101064"/>
                  <a:pt x="30204" y="101064"/>
                </a:cubicBezTo>
                <a:lnTo>
                  <a:pt x="30204" y="34128"/>
                </a:lnTo>
                <a:close/>
                <a:moveTo>
                  <a:pt x="93673" y="66935"/>
                </a:moveTo>
                <a:lnTo>
                  <a:pt x="93673" y="66935"/>
                </a:lnTo>
                <a:cubicBezTo>
                  <a:pt x="108163" y="66935"/>
                  <a:pt x="119795" y="77724"/>
                  <a:pt x="119795" y="93357"/>
                </a:cubicBezTo>
                <a:cubicBezTo>
                  <a:pt x="119795" y="108990"/>
                  <a:pt x="108163" y="119779"/>
                  <a:pt x="93673" y="119779"/>
                </a:cubicBezTo>
                <a:cubicBezTo>
                  <a:pt x="80816" y="119779"/>
                  <a:pt x="69183" y="108990"/>
                  <a:pt x="69183" y="93357"/>
                </a:cubicBezTo>
                <a:cubicBezTo>
                  <a:pt x="69183" y="77724"/>
                  <a:pt x="80816" y="66935"/>
                  <a:pt x="93673" y="66935"/>
                </a:cubicBezTo>
                <a:close/>
                <a:moveTo>
                  <a:pt x="82244" y="97981"/>
                </a:moveTo>
                <a:lnTo>
                  <a:pt x="82244" y="97981"/>
                </a:lnTo>
                <a:cubicBezTo>
                  <a:pt x="80816" y="97981"/>
                  <a:pt x="80816" y="99522"/>
                  <a:pt x="80816" y="101064"/>
                </a:cubicBezTo>
                <a:cubicBezTo>
                  <a:pt x="80816" y="105688"/>
                  <a:pt x="83673" y="107229"/>
                  <a:pt x="86530" y="107229"/>
                </a:cubicBezTo>
                <a:cubicBezTo>
                  <a:pt x="87959" y="107229"/>
                  <a:pt x="89387" y="107229"/>
                  <a:pt x="90816" y="105688"/>
                </a:cubicBezTo>
                <a:cubicBezTo>
                  <a:pt x="93673" y="102605"/>
                  <a:pt x="93673" y="102605"/>
                  <a:pt x="93673" y="102605"/>
                </a:cubicBezTo>
                <a:cubicBezTo>
                  <a:pt x="98163" y="105688"/>
                  <a:pt x="98163" y="105688"/>
                  <a:pt x="98163" y="105688"/>
                </a:cubicBezTo>
                <a:cubicBezTo>
                  <a:pt x="99591" y="107229"/>
                  <a:pt x="101020" y="107229"/>
                  <a:pt x="102448" y="107229"/>
                </a:cubicBezTo>
                <a:cubicBezTo>
                  <a:pt x="105306" y="107229"/>
                  <a:pt x="108163" y="105688"/>
                  <a:pt x="108163" y="101064"/>
                </a:cubicBezTo>
                <a:cubicBezTo>
                  <a:pt x="108163" y="99522"/>
                  <a:pt x="106734" y="97981"/>
                  <a:pt x="105306" y="97981"/>
                </a:cubicBezTo>
                <a:cubicBezTo>
                  <a:pt x="102448" y="93357"/>
                  <a:pt x="102448" y="93357"/>
                  <a:pt x="102448" y="93357"/>
                </a:cubicBezTo>
                <a:cubicBezTo>
                  <a:pt x="105306" y="88513"/>
                  <a:pt x="105306" y="88513"/>
                  <a:pt x="105306" y="88513"/>
                </a:cubicBezTo>
                <a:cubicBezTo>
                  <a:pt x="106734" y="88513"/>
                  <a:pt x="108163" y="86972"/>
                  <a:pt x="108163" y="85431"/>
                </a:cubicBezTo>
                <a:cubicBezTo>
                  <a:pt x="108163" y="80807"/>
                  <a:pt x="105306" y="79266"/>
                  <a:pt x="102448" y="79266"/>
                </a:cubicBezTo>
                <a:cubicBezTo>
                  <a:pt x="101020" y="79266"/>
                  <a:pt x="99591" y="79266"/>
                  <a:pt x="98163" y="80807"/>
                </a:cubicBezTo>
                <a:cubicBezTo>
                  <a:pt x="93673" y="83889"/>
                  <a:pt x="93673" y="83889"/>
                  <a:pt x="93673" y="83889"/>
                </a:cubicBezTo>
                <a:cubicBezTo>
                  <a:pt x="90816" y="80807"/>
                  <a:pt x="90816" y="80807"/>
                  <a:pt x="90816" y="80807"/>
                </a:cubicBezTo>
                <a:cubicBezTo>
                  <a:pt x="89387" y="79266"/>
                  <a:pt x="87959" y="79266"/>
                  <a:pt x="86530" y="79266"/>
                </a:cubicBezTo>
                <a:cubicBezTo>
                  <a:pt x="83673" y="79266"/>
                  <a:pt x="80816" y="80807"/>
                  <a:pt x="80816" y="85431"/>
                </a:cubicBezTo>
                <a:cubicBezTo>
                  <a:pt x="80816" y="86972"/>
                  <a:pt x="80816" y="88513"/>
                  <a:pt x="82244" y="88513"/>
                </a:cubicBezTo>
                <a:cubicBezTo>
                  <a:pt x="86530" y="93357"/>
                  <a:pt x="86530" y="93357"/>
                  <a:pt x="86530" y="93357"/>
                </a:cubicBezTo>
                <a:lnTo>
                  <a:pt x="82244" y="97981"/>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46" name="Shape 4846"/>
          <p:cNvSpPr/>
          <p:nvPr/>
        </p:nvSpPr>
        <p:spPr>
          <a:xfrm>
            <a:off x="5583273" y="2728987"/>
            <a:ext cx="281444" cy="262466"/>
          </a:xfrm>
          <a:custGeom>
            <a:avLst/>
            <a:gdLst/>
            <a:ahLst/>
            <a:cxnLst/>
            <a:rect l="0" t="0" r="0" b="0"/>
            <a:pathLst>
              <a:path w="120000" h="120000" extrusionOk="0">
                <a:moveTo>
                  <a:pt x="104054" y="34128"/>
                </a:moveTo>
                <a:lnTo>
                  <a:pt x="104054" y="34128"/>
                </a:lnTo>
                <a:cubicBezTo>
                  <a:pt x="85247" y="18495"/>
                  <a:pt x="85247" y="18495"/>
                  <a:pt x="85247" y="18495"/>
                </a:cubicBezTo>
                <a:cubicBezTo>
                  <a:pt x="85247" y="62091"/>
                  <a:pt x="85247" y="62091"/>
                  <a:pt x="85247" y="62091"/>
                </a:cubicBezTo>
                <a:cubicBezTo>
                  <a:pt x="80954" y="63633"/>
                  <a:pt x="76660" y="65394"/>
                  <a:pt x="73594" y="70018"/>
                </a:cubicBezTo>
                <a:cubicBezTo>
                  <a:pt x="73594" y="16954"/>
                  <a:pt x="73594" y="16954"/>
                  <a:pt x="73594" y="16954"/>
                </a:cubicBezTo>
                <a:cubicBezTo>
                  <a:pt x="43339" y="34128"/>
                  <a:pt x="43339" y="34128"/>
                  <a:pt x="43339" y="34128"/>
                </a:cubicBezTo>
                <a:cubicBezTo>
                  <a:pt x="43339" y="104146"/>
                  <a:pt x="43339" y="104146"/>
                  <a:pt x="43339" y="104146"/>
                </a:cubicBezTo>
                <a:cubicBezTo>
                  <a:pt x="63577" y="91816"/>
                  <a:pt x="63577" y="91816"/>
                  <a:pt x="63577" y="91816"/>
                </a:cubicBezTo>
                <a:lnTo>
                  <a:pt x="63577" y="93357"/>
                </a:lnTo>
                <a:cubicBezTo>
                  <a:pt x="63577" y="96440"/>
                  <a:pt x="65008" y="101064"/>
                  <a:pt x="66439" y="104146"/>
                </a:cubicBezTo>
                <a:cubicBezTo>
                  <a:pt x="40477" y="119779"/>
                  <a:pt x="40477" y="119779"/>
                  <a:pt x="40477" y="119779"/>
                </a:cubicBezTo>
                <a:cubicBezTo>
                  <a:pt x="39045" y="119779"/>
                  <a:pt x="37614" y="119779"/>
                  <a:pt x="37614" y="119779"/>
                </a:cubicBezTo>
                <a:cubicBezTo>
                  <a:pt x="36183" y="119779"/>
                  <a:pt x="34548" y="119779"/>
                  <a:pt x="33117" y="119779"/>
                </a:cubicBezTo>
                <a:cubicBezTo>
                  <a:pt x="2862" y="94899"/>
                  <a:pt x="2862" y="94899"/>
                  <a:pt x="2862" y="94899"/>
                </a:cubicBezTo>
                <a:cubicBezTo>
                  <a:pt x="1431" y="93357"/>
                  <a:pt x="0" y="91816"/>
                  <a:pt x="0" y="88513"/>
                </a:cubicBezTo>
                <a:cubicBezTo>
                  <a:pt x="0" y="6165"/>
                  <a:pt x="0" y="6165"/>
                  <a:pt x="0" y="6165"/>
                </a:cubicBezTo>
                <a:cubicBezTo>
                  <a:pt x="0" y="3082"/>
                  <a:pt x="2862" y="0"/>
                  <a:pt x="5724" y="0"/>
                </a:cubicBezTo>
                <a:cubicBezTo>
                  <a:pt x="7155" y="0"/>
                  <a:pt x="8586" y="0"/>
                  <a:pt x="10017" y="1541"/>
                </a:cubicBezTo>
                <a:cubicBezTo>
                  <a:pt x="37614" y="23339"/>
                  <a:pt x="37614" y="23339"/>
                  <a:pt x="37614" y="23339"/>
                </a:cubicBezTo>
                <a:cubicBezTo>
                  <a:pt x="76660" y="0"/>
                  <a:pt x="76660" y="0"/>
                  <a:pt x="76660" y="0"/>
                </a:cubicBezTo>
                <a:cubicBezTo>
                  <a:pt x="78091" y="0"/>
                  <a:pt x="78091" y="0"/>
                  <a:pt x="79522" y="0"/>
                </a:cubicBezTo>
                <a:cubicBezTo>
                  <a:pt x="80954" y="0"/>
                  <a:pt x="82385" y="0"/>
                  <a:pt x="82385" y="1541"/>
                </a:cubicBezTo>
                <a:cubicBezTo>
                  <a:pt x="112640" y="26422"/>
                  <a:pt x="112640" y="26422"/>
                  <a:pt x="112640" y="26422"/>
                </a:cubicBezTo>
                <a:cubicBezTo>
                  <a:pt x="114071" y="26422"/>
                  <a:pt x="114071" y="26422"/>
                  <a:pt x="114071" y="26422"/>
                </a:cubicBezTo>
                <a:cubicBezTo>
                  <a:pt x="115502" y="27963"/>
                  <a:pt x="115502" y="29504"/>
                  <a:pt x="115502" y="31045"/>
                </a:cubicBezTo>
                <a:cubicBezTo>
                  <a:pt x="115502" y="70018"/>
                  <a:pt x="115502" y="70018"/>
                  <a:pt x="115502" y="70018"/>
                </a:cubicBezTo>
                <a:cubicBezTo>
                  <a:pt x="112640" y="65394"/>
                  <a:pt x="108347" y="63633"/>
                  <a:pt x="104054" y="62091"/>
                </a:cubicBezTo>
                <a:lnTo>
                  <a:pt x="104054" y="34128"/>
                </a:lnTo>
                <a:close/>
                <a:moveTo>
                  <a:pt x="31686" y="34128"/>
                </a:moveTo>
                <a:lnTo>
                  <a:pt x="31686" y="34128"/>
                </a:lnTo>
                <a:cubicBezTo>
                  <a:pt x="11448" y="18495"/>
                  <a:pt x="11448" y="18495"/>
                  <a:pt x="11448" y="18495"/>
                </a:cubicBezTo>
                <a:cubicBezTo>
                  <a:pt x="11448" y="85431"/>
                  <a:pt x="11448" y="85431"/>
                  <a:pt x="11448" y="85431"/>
                </a:cubicBezTo>
                <a:cubicBezTo>
                  <a:pt x="31686" y="101064"/>
                  <a:pt x="31686" y="101064"/>
                  <a:pt x="31686" y="101064"/>
                </a:cubicBezTo>
                <a:lnTo>
                  <a:pt x="31686" y="34128"/>
                </a:lnTo>
                <a:close/>
                <a:moveTo>
                  <a:pt x="95264" y="66935"/>
                </a:moveTo>
                <a:lnTo>
                  <a:pt x="95264" y="66935"/>
                </a:lnTo>
                <a:cubicBezTo>
                  <a:pt x="108347" y="66935"/>
                  <a:pt x="119795" y="77724"/>
                  <a:pt x="119795" y="93357"/>
                </a:cubicBezTo>
                <a:cubicBezTo>
                  <a:pt x="119795" y="108990"/>
                  <a:pt x="108347" y="119779"/>
                  <a:pt x="95264" y="119779"/>
                </a:cubicBezTo>
                <a:cubicBezTo>
                  <a:pt x="80954" y="119779"/>
                  <a:pt x="69301" y="108990"/>
                  <a:pt x="69301" y="93357"/>
                </a:cubicBezTo>
                <a:cubicBezTo>
                  <a:pt x="69301" y="77724"/>
                  <a:pt x="80954" y="66935"/>
                  <a:pt x="95264" y="66935"/>
                </a:cubicBezTo>
                <a:close/>
                <a:moveTo>
                  <a:pt x="83816" y="99522"/>
                </a:moveTo>
                <a:lnTo>
                  <a:pt x="83816" y="99522"/>
                </a:lnTo>
                <a:cubicBezTo>
                  <a:pt x="106916" y="99522"/>
                  <a:pt x="106916" y="99522"/>
                  <a:pt x="106916" y="99522"/>
                </a:cubicBezTo>
                <a:cubicBezTo>
                  <a:pt x="109778" y="99522"/>
                  <a:pt x="112640" y="96440"/>
                  <a:pt x="112640" y="93357"/>
                </a:cubicBezTo>
                <a:cubicBezTo>
                  <a:pt x="112640" y="90275"/>
                  <a:pt x="109778" y="86972"/>
                  <a:pt x="106916" y="86972"/>
                </a:cubicBezTo>
                <a:cubicBezTo>
                  <a:pt x="83816" y="86972"/>
                  <a:pt x="83816" y="86972"/>
                  <a:pt x="83816" y="86972"/>
                </a:cubicBezTo>
                <a:cubicBezTo>
                  <a:pt x="79522" y="86972"/>
                  <a:pt x="78091" y="90275"/>
                  <a:pt x="78091" y="93357"/>
                </a:cubicBezTo>
                <a:cubicBezTo>
                  <a:pt x="78091" y="96440"/>
                  <a:pt x="79522" y="99522"/>
                  <a:pt x="83816" y="9952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48" name="Shape 4848"/>
          <p:cNvSpPr/>
          <p:nvPr/>
        </p:nvSpPr>
        <p:spPr>
          <a:xfrm>
            <a:off x="4571770" y="2728987"/>
            <a:ext cx="270862" cy="262466"/>
          </a:xfrm>
          <a:custGeom>
            <a:avLst/>
            <a:gdLst/>
            <a:ahLst/>
            <a:cxnLst/>
            <a:rect l="0" t="0" r="0" b="0"/>
            <a:pathLst>
              <a:path w="120000" h="120000" extrusionOk="0">
                <a:moveTo>
                  <a:pt x="119787" y="113614"/>
                </a:moveTo>
                <a:lnTo>
                  <a:pt x="119787" y="113614"/>
                </a:lnTo>
                <a:cubicBezTo>
                  <a:pt x="119787" y="118238"/>
                  <a:pt x="116819" y="119779"/>
                  <a:pt x="113851" y="119779"/>
                </a:cubicBezTo>
                <a:cubicBezTo>
                  <a:pt x="112367" y="119779"/>
                  <a:pt x="110883" y="119779"/>
                  <a:pt x="109399" y="119779"/>
                </a:cubicBezTo>
                <a:cubicBezTo>
                  <a:pt x="80777" y="96440"/>
                  <a:pt x="80777" y="96440"/>
                  <a:pt x="80777" y="96440"/>
                </a:cubicBezTo>
                <a:cubicBezTo>
                  <a:pt x="40494" y="119779"/>
                  <a:pt x="40494" y="119779"/>
                  <a:pt x="40494" y="119779"/>
                </a:cubicBezTo>
                <a:cubicBezTo>
                  <a:pt x="38798" y="119779"/>
                  <a:pt x="38798" y="119779"/>
                  <a:pt x="37314" y="119779"/>
                </a:cubicBezTo>
                <a:cubicBezTo>
                  <a:pt x="35830" y="119779"/>
                  <a:pt x="34346" y="119779"/>
                  <a:pt x="34346" y="119779"/>
                </a:cubicBezTo>
                <a:cubicBezTo>
                  <a:pt x="1484" y="94899"/>
                  <a:pt x="1484" y="94899"/>
                  <a:pt x="1484" y="94899"/>
                </a:cubicBezTo>
                <a:cubicBezTo>
                  <a:pt x="0" y="93357"/>
                  <a:pt x="0" y="91816"/>
                  <a:pt x="0" y="88513"/>
                </a:cubicBezTo>
                <a:cubicBezTo>
                  <a:pt x="0" y="6165"/>
                  <a:pt x="0" y="6165"/>
                  <a:pt x="0" y="6165"/>
                </a:cubicBezTo>
                <a:cubicBezTo>
                  <a:pt x="0" y="3082"/>
                  <a:pt x="1484" y="0"/>
                  <a:pt x="5936" y="0"/>
                </a:cubicBezTo>
                <a:cubicBezTo>
                  <a:pt x="7420" y="0"/>
                  <a:pt x="7420" y="0"/>
                  <a:pt x="8904" y="1541"/>
                </a:cubicBezTo>
                <a:cubicBezTo>
                  <a:pt x="37314" y="23339"/>
                  <a:pt x="37314" y="23339"/>
                  <a:pt x="37314" y="23339"/>
                </a:cubicBezTo>
                <a:cubicBezTo>
                  <a:pt x="79293" y="0"/>
                  <a:pt x="79293" y="0"/>
                  <a:pt x="79293" y="0"/>
                </a:cubicBezTo>
                <a:lnTo>
                  <a:pt x="80777" y="0"/>
                </a:lnTo>
                <a:cubicBezTo>
                  <a:pt x="82473" y="0"/>
                  <a:pt x="83957" y="0"/>
                  <a:pt x="85441" y="1541"/>
                </a:cubicBezTo>
                <a:cubicBezTo>
                  <a:pt x="116819" y="26422"/>
                  <a:pt x="116819" y="26422"/>
                  <a:pt x="116819" y="26422"/>
                </a:cubicBezTo>
                <a:cubicBezTo>
                  <a:pt x="118303" y="27963"/>
                  <a:pt x="119787" y="29504"/>
                  <a:pt x="119787" y="31045"/>
                </a:cubicBezTo>
                <a:lnTo>
                  <a:pt x="119787" y="113614"/>
                </a:lnTo>
                <a:close/>
                <a:moveTo>
                  <a:pt x="31378" y="101064"/>
                </a:moveTo>
                <a:lnTo>
                  <a:pt x="31378" y="101064"/>
                </a:lnTo>
                <a:cubicBezTo>
                  <a:pt x="31378" y="34128"/>
                  <a:pt x="31378" y="34128"/>
                  <a:pt x="31378" y="34128"/>
                </a:cubicBezTo>
                <a:cubicBezTo>
                  <a:pt x="11872" y="18495"/>
                  <a:pt x="11872" y="18495"/>
                  <a:pt x="11872" y="18495"/>
                </a:cubicBezTo>
                <a:cubicBezTo>
                  <a:pt x="11872" y="85431"/>
                  <a:pt x="11872" y="85431"/>
                  <a:pt x="11872" y="85431"/>
                </a:cubicBezTo>
                <a:lnTo>
                  <a:pt x="31378" y="101064"/>
                </a:lnTo>
                <a:close/>
                <a:moveTo>
                  <a:pt x="74840" y="16954"/>
                </a:moveTo>
                <a:lnTo>
                  <a:pt x="74840" y="16954"/>
                </a:lnTo>
                <a:cubicBezTo>
                  <a:pt x="43462" y="34128"/>
                  <a:pt x="43462" y="34128"/>
                  <a:pt x="43462" y="34128"/>
                </a:cubicBezTo>
                <a:cubicBezTo>
                  <a:pt x="43462" y="104146"/>
                  <a:pt x="43462" y="104146"/>
                  <a:pt x="43462" y="104146"/>
                </a:cubicBezTo>
                <a:cubicBezTo>
                  <a:pt x="74840" y="85431"/>
                  <a:pt x="74840" y="85431"/>
                  <a:pt x="74840" y="85431"/>
                </a:cubicBezTo>
                <a:lnTo>
                  <a:pt x="74840" y="16954"/>
                </a:lnTo>
                <a:close/>
                <a:moveTo>
                  <a:pt x="107915" y="34128"/>
                </a:moveTo>
                <a:lnTo>
                  <a:pt x="107915" y="34128"/>
                </a:lnTo>
                <a:cubicBezTo>
                  <a:pt x="86925" y="18495"/>
                  <a:pt x="86925" y="18495"/>
                  <a:pt x="86925" y="18495"/>
                </a:cubicBezTo>
                <a:cubicBezTo>
                  <a:pt x="86925" y="85431"/>
                  <a:pt x="86925" y="85431"/>
                  <a:pt x="86925" y="85431"/>
                </a:cubicBezTo>
                <a:cubicBezTo>
                  <a:pt x="107915" y="101064"/>
                  <a:pt x="107915" y="101064"/>
                  <a:pt x="107915" y="101064"/>
                </a:cubicBezTo>
                <a:lnTo>
                  <a:pt x="107915" y="34128"/>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50" name="Shape 4850"/>
          <p:cNvSpPr/>
          <p:nvPr/>
        </p:nvSpPr>
        <p:spPr>
          <a:xfrm>
            <a:off x="3575081" y="2741687"/>
            <a:ext cx="237005" cy="234950"/>
          </a:xfrm>
          <a:custGeom>
            <a:avLst/>
            <a:gdLst/>
            <a:ahLst/>
            <a:cxnLst/>
            <a:rect l="0" t="0" r="0" b="0"/>
            <a:pathLst>
              <a:path w="120000" h="120000" extrusionOk="0">
                <a:moveTo>
                  <a:pt x="112741" y="67730"/>
                </a:moveTo>
                <a:lnTo>
                  <a:pt x="112741" y="67730"/>
                </a:lnTo>
                <a:cubicBezTo>
                  <a:pt x="107661" y="67730"/>
                  <a:pt x="107661" y="67730"/>
                  <a:pt x="107661" y="67730"/>
                </a:cubicBezTo>
                <a:cubicBezTo>
                  <a:pt x="104274" y="67730"/>
                  <a:pt x="100887" y="64049"/>
                  <a:pt x="100887" y="60613"/>
                </a:cubicBezTo>
                <a:cubicBezTo>
                  <a:pt x="100887" y="55460"/>
                  <a:pt x="104274" y="53742"/>
                  <a:pt x="107661" y="53742"/>
                </a:cubicBezTo>
                <a:cubicBezTo>
                  <a:pt x="112741" y="53742"/>
                  <a:pt x="112741" y="53742"/>
                  <a:pt x="112741" y="53742"/>
                </a:cubicBezTo>
                <a:cubicBezTo>
                  <a:pt x="116129" y="53742"/>
                  <a:pt x="119758" y="55460"/>
                  <a:pt x="119758" y="60613"/>
                </a:cubicBezTo>
                <a:cubicBezTo>
                  <a:pt x="119758" y="64049"/>
                  <a:pt x="116129" y="67730"/>
                  <a:pt x="112741" y="67730"/>
                </a:cubicBezTo>
                <a:close/>
                <a:moveTo>
                  <a:pt x="102580" y="26012"/>
                </a:moveTo>
                <a:lnTo>
                  <a:pt x="102580" y="26012"/>
                </a:lnTo>
                <a:cubicBezTo>
                  <a:pt x="99193" y="29447"/>
                  <a:pt x="99193" y="29447"/>
                  <a:pt x="99193" y="29447"/>
                </a:cubicBezTo>
                <a:cubicBezTo>
                  <a:pt x="97500" y="31165"/>
                  <a:pt x="95806" y="32883"/>
                  <a:pt x="94112" y="32883"/>
                </a:cubicBezTo>
                <a:cubicBezTo>
                  <a:pt x="90725" y="32883"/>
                  <a:pt x="87096" y="29447"/>
                  <a:pt x="87096" y="26012"/>
                </a:cubicBezTo>
                <a:cubicBezTo>
                  <a:pt x="87096" y="24294"/>
                  <a:pt x="87096" y="22576"/>
                  <a:pt x="88790" y="20858"/>
                </a:cubicBezTo>
                <a:cubicBezTo>
                  <a:pt x="94112" y="15460"/>
                  <a:pt x="94112" y="15460"/>
                  <a:pt x="94112" y="15460"/>
                </a:cubicBezTo>
                <a:cubicBezTo>
                  <a:pt x="95806" y="13742"/>
                  <a:pt x="97500" y="13742"/>
                  <a:pt x="99193" y="13742"/>
                </a:cubicBezTo>
                <a:cubicBezTo>
                  <a:pt x="102580" y="13742"/>
                  <a:pt x="105967" y="17423"/>
                  <a:pt x="105967" y="20858"/>
                </a:cubicBezTo>
                <a:cubicBezTo>
                  <a:pt x="105967" y="22576"/>
                  <a:pt x="104274" y="24294"/>
                  <a:pt x="102580" y="26012"/>
                </a:cubicBezTo>
                <a:close/>
                <a:moveTo>
                  <a:pt x="59758" y="88343"/>
                </a:moveTo>
                <a:lnTo>
                  <a:pt x="59758" y="88343"/>
                </a:lnTo>
                <a:cubicBezTo>
                  <a:pt x="49596" y="88343"/>
                  <a:pt x="40887" y="81472"/>
                  <a:pt x="35806" y="74601"/>
                </a:cubicBezTo>
                <a:cubicBezTo>
                  <a:pt x="34112" y="67730"/>
                  <a:pt x="34112" y="67730"/>
                  <a:pt x="34112" y="67730"/>
                </a:cubicBezTo>
                <a:cubicBezTo>
                  <a:pt x="32419" y="64049"/>
                  <a:pt x="32419" y="62331"/>
                  <a:pt x="32419" y="60613"/>
                </a:cubicBezTo>
                <a:cubicBezTo>
                  <a:pt x="32419" y="45153"/>
                  <a:pt x="44516" y="32883"/>
                  <a:pt x="59758" y="32883"/>
                </a:cubicBezTo>
                <a:cubicBezTo>
                  <a:pt x="75241" y="32883"/>
                  <a:pt x="87096" y="45153"/>
                  <a:pt x="87096" y="60613"/>
                </a:cubicBezTo>
                <a:cubicBezTo>
                  <a:pt x="87096" y="76319"/>
                  <a:pt x="75241" y="88343"/>
                  <a:pt x="59758" y="88343"/>
                </a:cubicBezTo>
                <a:close/>
                <a:moveTo>
                  <a:pt x="59758" y="46871"/>
                </a:moveTo>
                <a:lnTo>
                  <a:pt x="59758" y="46871"/>
                </a:lnTo>
                <a:cubicBezTo>
                  <a:pt x="52983" y="46871"/>
                  <a:pt x="46209" y="52024"/>
                  <a:pt x="46209" y="60613"/>
                </a:cubicBezTo>
                <a:cubicBezTo>
                  <a:pt x="46209" y="67730"/>
                  <a:pt x="52983" y="74601"/>
                  <a:pt x="59758" y="74601"/>
                </a:cubicBezTo>
                <a:cubicBezTo>
                  <a:pt x="66774" y="74601"/>
                  <a:pt x="73548" y="67730"/>
                  <a:pt x="73548" y="60613"/>
                </a:cubicBezTo>
                <a:cubicBezTo>
                  <a:pt x="73548" y="52024"/>
                  <a:pt x="66774" y="46871"/>
                  <a:pt x="59758" y="46871"/>
                </a:cubicBezTo>
                <a:close/>
                <a:moveTo>
                  <a:pt x="59758" y="19141"/>
                </a:moveTo>
                <a:lnTo>
                  <a:pt x="59758" y="19141"/>
                </a:lnTo>
                <a:cubicBezTo>
                  <a:pt x="56370" y="19141"/>
                  <a:pt x="52983" y="15460"/>
                  <a:pt x="52983" y="12024"/>
                </a:cubicBezTo>
                <a:cubicBezTo>
                  <a:pt x="52983" y="6871"/>
                  <a:pt x="52983" y="6871"/>
                  <a:pt x="52983" y="6871"/>
                </a:cubicBezTo>
                <a:cubicBezTo>
                  <a:pt x="52983" y="3435"/>
                  <a:pt x="56370" y="0"/>
                  <a:pt x="59758" y="0"/>
                </a:cubicBezTo>
                <a:cubicBezTo>
                  <a:pt x="63145" y="0"/>
                  <a:pt x="66774" y="3435"/>
                  <a:pt x="66774" y="6871"/>
                </a:cubicBezTo>
                <a:cubicBezTo>
                  <a:pt x="66774" y="12024"/>
                  <a:pt x="66774" y="12024"/>
                  <a:pt x="66774" y="12024"/>
                </a:cubicBezTo>
                <a:cubicBezTo>
                  <a:pt x="66774" y="15460"/>
                  <a:pt x="63145" y="19141"/>
                  <a:pt x="59758" y="19141"/>
                </a:cubicBezTo>
                <a:close/>
                <a:moveTo>
                  <a:pt x="25645" y="32883"/>
                </a:moveTo>
                <a:lnTo>
                  <a:pt x="25645" y="32883"/>
                </a:lnTo>
                <a:cubicBezTo>
                  <a:pt x="23951" y="32883"/>
                  <a:pt x="22258" y="31165"/>
                  <a:pt x="20564" y="29447"/>
                </a:cubicBezTo>
                <a:cubicBezTo>
                  <a:pt x="17177" y="26012"/>
                  <a:pt x="17177" y="26012"/>
                  <a:pt x="17177" y="26012"/>
                </a:cubicBezTo>
                <a:cubicBezTo>
                  <a:pt x="15483" y="24294"/>
                  <a:pt x="13548" y="22576"/>
                  <a:pt x="13548" y="20858"/>
                </a:cubicBezTo>
                <a:cubicBezTo>
                  <a:pt x="13548" y="17423"/>
                  <a:pt x="17177" y="13742"/>
                  <a:pt x="20564" y="13742"/>
                </a:cubicBezTo>
                <a:cubicBezTo>
                  <a:pt x="22258" y="13742"/>
                  <a:pt x="23951" y="13742"/>
                  <a:pt x="25645" y="15460"/>
                </a:cubicBezTo>
                <a:cubicBezTo>
                  <a:pt x="30725" y="20858"/>
                  <a:pt x="30725" y="20858"/>
                  <a:pt x="30725" y="20858"/>
                </a:cubicBezTo>
                <a:cubicBezTo>
                  <a:pt x="32419" y="22576"/>
                  <a:pt x="32419" y="24294"/>
                  <a:pt x="32419" y="26012"/>
                </a:cubicBezTo>
                <a:cubicBezTo>
                  <a:pt x="32419" y="29447"/>
                  <a:pt x="29032" y="32883"/>
                  <a:pt x="25645" y="32883"/>
                </a:cubicBezTo>
                <a:close/>
                <a:moveTo>
                  <a:pt x="18870" y="60613"/>
                </a:moveTo>
                <a:lnTo>
                  <a:pt x="18870" y="60613"/>
                </a:lnTo>
                <a:cubicBezTo>
                  <a:pt x="18870" y="64049"/>
                  <a:pt x="15483" y="67730"/>
                  <a:pt x="11854" y="67730"/>
                </a:cubicBezTo>
                <a:cubicBezTo>
                  <a:pt x="6774" y="67730"/>
                  <a:pt x="6774" y="67730"/>
                  <a:pt x="6774" y="67730"/>
                </a:cubicBezTo>
                <a:cubicBezTo>
                  <a:pt x="3387" y="67730"/>
                  <a:pt x="0" y="64049"/>
                  <a:pt x="0" y="60613"/>
                </a:cubicBezTo>
                <a:cubicBezTo>
                  <a:pt x="0" y="55460"/>
                  <a:pt x="3387" y="53742"/>
                  <a:pt x="6774" y="53742"/>
                </a:cubicBezTo>
                <a:cubicBezTo>
                  <a:pt x="11854" y="53742"/>
                  <a:pt x="11854" y="53742"/>
                  <a:pt x="11854" y="53742"/>
                </a:cubicBezTo>
                <a:cubicBezTo>
                  <a:pt x="15483" y="53742"/>
                  <a:pt x="18870" y="55460"/>
                  <a:pt x="18870" y="60613"/>
                </a:cubicBezTo>
                <a:close/>
                <a:moveTo>
                  <a:pt x="20564" y="90061"/>
                </a:moveTo>
                <a:lnTo>
                  <a:pt x="20564" y="90061"/>
                </a:lnTo>
                <a:cubicBezTo>
                  <a:pt x="22258" y="88343"/>
                  <a:pt x="23951" y="88343"/>
                  <a:pt x="25645" y="88343"/>
                </a:cubicBezTo>
                <a:cubicBezTo>
                  <a:pt x="29032" y="88343"/>
                  <a:pt x="32419" y="90061"/>
                  <a:pt x="32419" y="95460"/>
                </a:cubicBezTo>
                <a:cubicBezTo>
                  <a:pt x="32419" y="97177"/>
                  <a:pt x="32419" y="98895"/>
                  <a:pt x="30725" y="98895"/>
                </a:cubicBezTo>
                <a:cubicBezTo>
                  <a:pt x="25645" y="104049"/>
                  <a:pt x="25645" y="104049"/>
                  <a:pt x="25645" y="104049"/>
                </a:cubicBezTo>
                <a:cubicBezTo>
                  <a:pt x="23951" y="105766"/>
                  <a:pt x="22258" y="105766"/>
                  <a:pt x="20564" y="105766"/>
                </a:cubicBezTo>
                <a:cubicBezTo>
                  <a:pt x="17177" y="105766"/>
                  <a:pt x="13548" y="104049"/>
                  <a:pt x="13548" y="98895"/>
                </a:cubicBezTo>
                <a:cubicBezTo>
                  <a:pt x="13548" y="97177"/>
                  <a:pt x="15483" y="95460"/>
                  <a:pt x="17177" y="95460"/>
                </a:cubicBezTo>
                <a:lnTo>
                  <a:pt x="20564" y="90061"/>
                </a:lnTo>
                <a:close/>
                <a:moveTo>
                  <a:pt x="59758" y="102331"/>
                </a:moveTo>
                <a:lnTo>
                  <a:pt x="59758" y="102331"/>
                </a:lnTo>
                <a:cubicBezTo>
                  <a:pt x="63145" y="102331"/>
                  <a:pt x="66774" y="104049"/>
                  <a:pt x="66774" y="109202"/>
                </a:cubicBezTo>
                <a:cubicBezTo>
                  <a:pt x="66774" y="112638"/>
                  <a:pt x="66774" y="112638"/>
                  <a:pt x="66774" y="112638"/>
                </a:cubicBezTo>
                <a:cubicBezTo>
                  <a:pt x="66774" y="118036"/>
                  <a:pt x="63145" y="119754"/>
                  <a:pt x="59758" y="119754"/>
                </a:cubicBezTo>
                <a:cubicBezTo>
                  <a:pt x="56370" y="119754"/>
                  <a:pt x="52983" y="118036"/>
                  <a:pt x="52983" y="112638"/>
                </a:cubicBezTo>
                <a:cubicBezTo>
                  <a:pt x="52983" y="109202"/>
                  <a:pt x="52983" y="109202"/>
                  <a:pt x="52983" y="109202"/>
                </a:cubicBezTo>
                <a:cubicBezTo>
                  <a:pt x="52983" y="104049"/>
                  <a:pt x="56370" y="102331"/>
                  <a:pt x="59758" y="102331"/>
                </a:cubicBezTo>
                <a:close/>
                <a:moveTo>
                  <a:pt x="94112" y="88343"/>
                </a:moveTo>
                <a:lnTo>
                  <a:pt x="94112" y="88343"/>
                </a:lnTo>
                <a:cubicBezTo>
                  <a:pt x="95806" y="88343"/>
                  <a:pt x="97500" y="88343"/>
                  <a:pt x="99193" y="90061"/>
                </a:cubicBezTo>
                <a:cubicBezTo>
                  <a:pt x="102580" y="95460"/>
                  <a:pt x="102580" y="95460"/>
                  <a:pt x="102580" y="95460"/>
                </a:cubicBezTo>
                <a:cubicBezTo>
                  <a:pt x="104274" y="95460"/>
                  <a:pt x="105967" y="97177"/>
                  <a:pt x="105967" y="98895"/>
                </a:cubicBezTo>
                <a:cubicBezTo>
                  <a:pt x="105967" y="104049"/>
                  <a:pt x="102580" y="105766"/>
                  <a:pt x="99193" y="105766"/>
                </a:cubicBezTo>
                <a:cubicBezTo>
                  <a:pt x="97500" y="105766"/>
                  <a:pt x="95806" y="105766"/>
                  <a:pt x="94112" y="104049"/>
                </a:cubicBezTo>
                <a:cubicBezTo>
                  <a:pt x="88790" y="98895"/>
                  <a:pt x="88790" y="98895"/>
                  <a:pt x="88790" y="98895"/>
                </a:cubicBezTo>
                <a:cubicBezTo>
                  <a:pt x="87096" y="98895"/>
                  <a:pt x="87096" y="97177"/>
                  <a:pt x="87096" y="95460"/>
                </a:cubicBezTo>
                <a:cubicBezTo>
                  <a:pt x="87096" y="90061"/>
                  <a:pt x="90725" y="88343"/>
                  <a:pt x="94112" y="88343"/>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52" name="Shape 4852"/>
          <p:cNvSpPr/>
          <p:nvPr/>
        </p:nvSpPr>
        <p:spPr>
          <a:xfrm>
            <a:off x="2572042" y="2741687"/>
            <a:ext cx="217959" cy="234950"/>
          </a:xfrm>
          <a:custGeom>
            <a:avLst/>
            <a:gdLst/>
            <a:ahLst/>
            <a:cxnLst/>
            <a:rect l="0" t="0" r="0" b="0"/>
            <a:pathLst>
              <a:path w="120000" h="120000" extrusionOk="0">
                <a:moveTo>
                  <a:pt x="112317" y="119754"/>
                </a:moveTo>
                <a:lnTo>
                  <a:pt x="112317" y="119754"/>
                </a:lnTo>
                <a:cubicBezTo>
                  <a:pt x="7417" y="119754"/>
                  <a:pt x="7417" y="119754"/>
                  <a:pt x="7417" y="119754"/>
                </a:cubicBezTo>
                <a:cubicBezTo>
                  <a:pt x="3708" y="119754"/>
                  <a:pt x="0" y="118036"/>
                  <a:pt x="0" y="112638"/>
                </a:cubicBezTo>
                <a:cubicBezTo>
                  <a:pt x="0" y="6871"/>
                  <a:pt x="0" y="6871"/>
                  <a:pt x="0" y="6871"/>
                </a:cubicBezTo>
                <a:cubicBezTo>
                  <a:pt x="0" y="3435"/>
                  <a:pt x="3708" y="0"/>
                  <a:pt x="7417" y="0"/>
                </a:cubicBezTo>
                <a:cubicBezTo>
                  <a:pt x="112317" y="0"/>
                  <a:pt x="112317" y="0"/>
                  <a:pt x="112317" y="0"/>
                </a:cubicBezTo>
                <a:cubicBezTo>
                  <a:pt x="117880" y="0"/>
                  <a:pt x="119735" y="3435"/>
                  <a:pt x="119735" y="6871"/>
                </a:cubicBezTo>
                <a:cubicBezTo>
                  <a:pt x="119735" y="112638"/>
                  <a:pt x="119735" y="112638"/>
                  <a:pt x="119735" y="112638"/>
                </a:cubicBezTo>
                <a:cubicBezTo>
                  <a:pt x="119735" y="118036"/>
                  <a:pt x="117880" y="119754"/>
                  <a:pt x="112317" y="119754"/>
                </a:cubicBezTo>
                <a:close/>
                <a:moveTo>
                  <a:pt x="104900" y="13742"/>
                </a:moveTo>
                <a:lnTo>
                  <a:pt x="104900" y="13742"/>
                </a:lnTo>
                <a:cubicBezTo>
                  <a:pt x="14834" y="13742"/>
                  <a:pt x="14834" y="13742"/>
                  <a:pt x="14834" y="13742"/>
                </a:cubicBezTo>
                <a:cubicBezTo>
                  <a:pt x="14834" y="84907"/>
                  <a:pt x="14834" y="84907"/>
                  <a:pt x="14834" y="84907"/>
                </a:cubicBezTo>
                <a:cubicBezTo>
                  <a:pt x="104900" y="84907"/>
                  <a:pt x="104900" y="84907"/>
                  <a:pt x="104900" y="84907"/>
                </a:cubicBezTo>
                <a:lnTo>
                  <a:pt x="104900" y="13742"/>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54" name="Shape 4854"/>
          <p:cNvSpPr/>
          <p:nvPr/>
        </p:nvSpPr>
        <p:spPr>
          <a:xfrm>
            <a:off x="1535146" y="2724753"/>
            <a:ext cx="272978" cy="270934"/>
          </a:xfrm>
          <a:custGeom>
            <a:avLst/>
            <a:gdLst/>
            <a:ahLst/>
            <a:cxnLst/>
            <a:rect l="0" t="0" r="0" b="0"/>
            <a:pathLst>
              <a:path w="120000" h="120000" extrusionOk="0">
                <a:moveTo>
                  <a:pt x="119788" y="95830"/>
                </a:moveTo>
                <a:lnTo>
                  <a:pt x="119788" y="95830"/>
                </a:lnTo>
                <a:cubicBezTo>
                  <a:pt x="119788" y="97314"/>
                  <a:pt x="118306" y="100282"/>
                  <a:pt x="115132" y="100282"/>
                </a:cubicBezTo>
                <a:cubicBezTo>
                  <a:pt x="115132" y="107915"/>
                  <a:pt x="115132" y="107915"/>
                  <a:pt x="115132" y="107915"/>
                </a:cubicBezTo>
                <a:cubicBezTo>
                  <a:pt x="118306" y="107915"/>
                  <a:pt x="119788" y="110883"/>
                  <a:pt x="119788" y="113851"/>
                </a:cubicBezTo>
                <a:cubicBezTo>
                  <a:pt x="119788" y="116819"/>
                  <a:pt x="116613" y="119787"/>
                  <a:pt x="113650" y="119787"/>
                </a:cubicBezTo>
                <a:cubicBezTo>
                  <a:pt x="110687" y="119787"/>
                  <a:pt x="107724" y="118303"/>
                  <a:pt x="107724" y="115335"/>
                </a:cubicBezTo>
                <a:cubicBezTo>
                  <a:pt x="100317" y="115335"/>
                  <a:pt x="100317" y="115335"/>
                  <a:pt x="100317" y="115335"/>
                </a:cubicBezTo>
                <a:cubicBezTo>
                  <a:pt x="100317" y="118303"/>
                  <a:pt x="97354" y="119787"/>
                  <a:pt x="95873" y="119787"/>
                </a:cubicBezTo>
                <a:cubicBezTo>
                  <a:pt x="92698" y="119787"/>
                  <a:pt x="89735" y="118303"/>
                  <a:pt x="89735" y="115335"/>
                </a:cubicBezTo>
                <a:cubicBezTo>
                  <a:pt x="82328" y="115335"/>
                  <a:pt x="82328" y="115335"/>
                  <a:pt x="82328" y="115335"/>
                </a:cubicBezTo>
                <a:cubicBezTo>
                  <a:pt x="82328" y="118303"/>
                  <a:pt x="79365" y="119787"/>
                  <a:pt x="77883" y="119787"/>
                </a:cubicBezTo>
                <a:cubicBezTo>
                  <a:pt x="74920" y="119787"/>
                  <a:pt x="71957" y="118303"/>
                  <a:pt x="71957" y="115335"/>
                </a:cubicBezTo>
                <a:cubicBezTo>
                  <a:pt x="64338" y="115335"/>
                  <a:pt x="64338" y="115335"/>
                  <a:pt x="64338" y="115335"/>
                </a:cubicBezTo>
                <a:cubicBezTo>
                  <a:pt x="64338" y="118303"/>
                  <a:pt x="61375" y="119787"/>
                  <a:pt x="59894" y="119787"/>
                </a:cubicBezTo>
                <a:cubicBezTo>
                  <a:pt x="56931" y="119787"/>
                  <a:pt x="53968" y="118303"/>
                  <a:pt x="53968" y="115335"/>
                </a:cubicBezTo>
                <a:cubicBezTo>
                  <a:pt x="46349" y="115335"/>
                  <a:pt x="46349" y="115335"/>
                  <a:pt x="46349" y="115335"/>
                </a:cubicBezTo>
                <a:cubicBezTo>
                  <a:pt x="46349" y="118303"/>
                  <a:pt x="43386" y="119787"/>
                  <a:pt x="41904" y="119787"/>
                </a:cubicBezTo>
                <a:cubicBezTo>
                  <a:pt x="38941" y="119787"/>
                  <a:pt x="35978" y="118303"/>
                  <a:pt x="35978" y="115335"/>
                </a:cubicBezTo>
                <a:cubicBezTo>
                  <a:pt x="28571" y="115335"/>
                  <a:pt x="28571" y="115335"/>
                  <a:pt x="28571" y="115335"/>
                </a:cubicBezTo>
                <a:cubicBezTo>
                  <a:pt x="28571" y="118303"/>
                  <a:pt x="25396" y="119787"/>
                  <a:pt x="23915" y="119787"/>
                </a:cubicBezTo>
                <a:cubicBezTo>
                  <a:pt x="20952" y="119787"/>
                  <a:pt x="17989" y="118303"/>
                  <a:pt x="17989" y="115335"/>
                </a:cubicBezTo>
                <a:cubicBezTo>
                  <a:pt x="10582" y="115335"/>
                  <a:pt x="10582" y="115335"/>
                  <a:pt x="10582" y="115335"/>
                </a:cubicBezTo>
                <a:cubicBezTo>
                  <a:pt x="10582" y="118303"/>
                  <a:pt x="7619" y="119787"/>
                  <a:pt x="6137" y="119787"/>
                </a:cubicBezTo>
                <a:cubicBezTo>
                  <a:pt x="1481" y="119787"/>
                  <a:pt x="0" y="116819"/>
                  <a:pt x="0" y="113851"/>
                </a:cubicBezTo>
                <a:cubicBezTo>
                  <a:pt x="0" y="110883"/>
                  <a:pt x="1481" y="107915"/>
                  <a:pt x="2962" y="107915"/>
                </a:cubicBezTo>
                <a:cubicBezTo>
                  <a:pt x="2962" y="100282"/>
                  <a:pt x="2962" y="100282"/>
                  <a:pt x="2962" y="100282"/>
                </a:cubicBezTo>
                <a:cubicBezTo>
                  <a:pt x="1481" y="100282"/>
                  <a:pt x="0" y="97314"/>
                  <a:pt x="0" y="95830"/>
                </a:cubicBezTo>
                <a:cubicBezTo>
                  <a:pt x="0" y="92862"/>
                  <a:pt x="1481" y="89893"/>
                  <a:pt x="2962" y="89893"/>
                </a:cubicBezTo>
                <a:cubicBezTo>
                  <a:pt x="2962" y="82261"/>
                  <a:pt x="2962" y="82261"/>
                  <a:pt x="2962" y="82261"/>
                </a:cubicBezTo>
                <a:cubicBezTo>
                  <a:pt x="1481" y="82261"/>
                  <a:pt x="0" y="79293"/>
                  <a:pt x="0" y="77809"/>
                </a:cubicBezTo>
                <a:cubicBezTo>
                  <a:pt x="0" y="74840"/>
                  <a:pt x="1481" y="71872"/>
                  <a:pt x="2962" y="71872"/>
                </a:cubicBezTo>
                <a:cubicBezTo>
                  <a:pt x="2962" y="64452"/>
                  <a:pt x="2962" y="64452"/>
                  <a:pt x="2962" y="64452"/>
                </a:cubicBezTo>
                <a:cubicBezTo>
                  <a:pt x="1481" y="64452"/>
                  <a:pt x="0" y="61272"/>
                  <a:pt x="0" y="59787"/>
                </a:cubicBezTo>
                <a:cubicBezTo>
                  <a:pt x="0" y="56819"/>
                  <a:pt x="1481" y="53851"/>
                  <a:pt x="2962" y="53851"/>
                </a:cubicBezTo>
                <a:cubicBezTo>
                  <a:pt x="2962" y="46431"/>
                  <a:pt x="2962" y="46431"/>
                  <a:pt x="2962" y="46431"/>
                </a:cubicBezTo>
                <a:cubicBezTo>
                  <a:pt x="1481" y="46431"/>
                  <a:pt x="0" y="43462"/>
                  <a:pt x="0" y="41978"/>
                </a:cubicBezTo>
                <a:cubicBezTo>
                  <a:pt x="0" y="38798"/>
                  <a:pt x="1481" y="35830"/>
                  <a:pt x="2962" y="35830"/>
                </a:cubicBezTo>
                <a:cubicBezTo>
                  <a:pt x="2962" y="28409"/>
                  <a:pt x="2962" y="28409"/>
                  <a:pt x="2962" y="28409"/>
                </a:cubicBezTo>
                <a:cubicBezTo>
                  <a:pt x="1481" y="28409"/>
                  <a:pt x="0" y="25441"/>
                  <a:pt x="0" y="23957"/>
                </a:cubicBezTo>
                <a:cubicBezTo>
                  <a:pt x="0" y="20777"/>
                  <a:pt x="1481" y="17809"/>
                  <a:pt x="2962" y="17809"/>
                </a:cubicBezTo>
                <a:cubicBezTo>
                  <a:pt x="2962" y="10388"/>
                  <a:pt x="2962" y="10388"/>
                  <a:pt x="2962" y="10388"/>
                </a:cubicBezTo>
                <a:cubicBezTo>
                  <a:pt x="1481" y="10388"/>
                  <a:pt x="0" y="7420"/>
                  <a:pt x="0" y="5936"/>
                </a:cubicBezTo>
                <a:cubicBezTo>
                  <a:pt x="0" y="1484"/>
                  <a:pt x="1481" y="0"/>
                  <a:pt x="6137" y="0"/>
                </a:cubicBezTo>
                <a:cubicBezTo>
                  <a:pt x="7619" y="0"/>
                  <a:pt x="10582" y="1484"/>
                  <a:pt x="10582" y="2968"/>
                </a:cubicBezTo>
                <a:cubicBezTo>
                  <a:pt x="17989" y="2968"/>
                  <a:pt x="17989" y="2968"/>
                  <a:pt x="17989" y="2968"/>
                </a:cubicBezTo>
                <a:cubicBezTo>
                  <a:pt x="17989" y="1484"/>
                  <a:pt x="20952" y="0"/>
                  <a:pt x="23915" y="0"/>
                </a:cubicBezTo>
                <a:cubicBezTo>
                  <a:pt x="25396" y="0"/>
                  <a:pt x="28571" y="1484"/>
                  <a:pt x="28571" y="2968"/>
                </a:cubicBezTo>
                <a:cubicBezTo>
                  <a:pt x="35978" y="2968"/>
                  <a:pt x="35978" y="2968"/>
                  <a:pt x="35978" y="2968"/>
                </a:cubicBezTo>
                <a:cubicBezTo>
                  <a:pt x="35978" y="1484"/>
                  <a:pt x="38941" y="0"/>
                  <a:pt x="41904" y="0"/>
                </a:cubicBezTo>
                <a:cubicBezTo>
                  <a:pt x="43386" y="0"/>
                  <a:pt x="46349" y="1484"/>
                  <a:pt x="46349" y="2968"/>
                </a:cubicBezTo>
                <a:cubicBezTo>
                  <a:pt x="53968" y="2968"/>
                  <a:pt x="53968" y="2968"/>
                  <a:pt x="53968" y="2968"/>
                </a:cubicBezTo>
                <a:cubicBezTo>
                  <a:pt x="53968" y="1484"/>
                  <a:pt x="56931" y="0"/>
                  <a:pt x="59894" y="0"/>
                </a:cubicBezTo>
                <a:cubicBezTo>
                  <a:pt x="61375" y="0"/>
                  <a:pt x="64338" y="1484"/>
                  <a:pt x="64338" y="2968"/>
                </a:cubicBezTo>
                <a:cubicBezTo>
                  <a:pt x="71957" y="2968"/>
                  <a:pt x="71957" y="2968"/>
                  <a:pt x="71957" y="2968"/>
                </a:cubicBezTo>
                <a:cubicBezTo>
                  <a:pt x="71957" y="1484"/>
                  <a:pt x="74920" y="0"/>
                  <a:pt x="77883" y="0"/>
                </a:cubicBezTo>
                <a:cubicBezTo>
                  <a:pt x="79365" y="0"/>
                  <a:pt x="82328" y="1484"/>
                  <a:pt x="82328" y="2968"/>
                </a:cubicBezTo>
                <a:cubicBezTo>
                  <a:pt x="89735" y="2968"/>
                  <a:pt x="89735" y="2968"/>
                  <a:pt x="89735" y="2968"/>
                </a:cubicBezTo>
                <a:cubicBezTo>
                  <a:pt x="89735" y="1484"/>
                  <a:pt x="92698" y="0"/>
                  <a:pt x="95873" y="0"/>
                </a:cubicBezTo>
                <a:cubicBezTo>
                  <a:pt x="97354" y="0"/>
                  <a:pt x="100317" y="1484"/>
                  <a:pt x="100317" y="2968"/>
                </a:cubicBezTo>
                <a:cubicBezTo>
                  <a:pt x="107724" y="2968"/>
                  <a:pt x="107724" y="2968"/>
                  <a:pt x="107724" y="2968"/>
                </a:cubicBezTo>
                <a:cubicBezTo>
                  <a:pt x="107724" y="1484"/>
                  <a:pt x="110687" y="0"/>
                  <a:pt x="113650" y="0"/>
                </a:cubicBezTo>
                <a:cubicBezTo>
                  <a:pt x="116613" y="0"/>
                  <a:pt x="119788" y="1484"/>
                  <a:pt x="119788" y="5936"/>
                </a:cubicBezTo>
                <a:cubicBezTo>
                  <a:pt x="119788" y="7420"/>
                  <a:pt x="118306" y="10388"/>
                  <a:pt x="115132" y="10388"/>
                </a:cubicBezTo>
                <a:cubicBezTo>
                  <a:pt x="115132" y="17809"/>
                  <a:pt x="115132" y="17809"/>
                  <a:pt x="115132" y="17809"/>
                </a:cubicBezTo>
                <a:cubicBezTo>
                  <a:pt x="118306" y="17809"/>
                  <a:pt x="119788" y="20777"/>
                  <a:pt x="119788" y="23957"/>
                </a:cubicBezTo>
                <a:cubicBezTo>
                  <a:pt x="119788" y="25441"/>
                  <a:pt x="118306" y="28409"/>
                  <a:pt x="115132" y="28409"/>
                </a:cubicBezTo>
                <a:cubicBezTo>
                  <a:pt x="115132" y="35830"/>
                  <a:pt x="115132" y="35830"/>
                  <a:pt x="115132" y="35830"/>
                </a:cubicBezTo>
                <a:cubicBezTo>
                  <a:pt x="118306" y="35830"/>
                  <a:pt x="119788" y="38798"/>
                  <a:pt x="119788" y="41978"/>
                </a:cubicBezTo>
                <a:cubicBezTo>
                  <a:pt x="119788" y="43462"/>
                  <a:pt x="118306" y="46431"/>
                  <a:pt x="115132" y="46431"/>
                </a:cubicBezTo>
                <a:cubicBezTo>
                  <a:pt x="115132" y="53851"/>
                  <a:pt x="115132" y="53851"/>
                  <a:pt x="115132" y="53851"/>
                </a:cubicBezTo>
                <a:cubicBezTo>
                  <a:pt x="118306" y="53851"/>
                  <a:pt x="119788" y="56819"/>
                  <a:pt x="119788" y="59787"/>
                </a:cubicBezTo>
                <a:cubicBezTo>
                  <a:pt x="119788" y="61272"/>
                  <a:pt x="118306" y="64452"/>
                  <a:pt x="115132" y="64452"/>
                </a:cubicBezTo>
                <a:cubicBezTo>
                  <a:pt x="115132" y="71872"/>
                  <a:pt x="115132" y="71872"/>
                  <a:pt x="115132" y="71872"/>
                </a:cubicBezTo>
                <a:cubicBezTo>
                  <a:pt x="118306" y="71872"/>
                  <a:pt x="119788" y="74840"/>
                  <a:pt x="119788" y="77809"/>
                </a:cubicBezTo>
                <a:cubicBezTo>
                  <a:pt x="119788" y="79293"/>
                  <a:pt x="118306" y="82261"/>
                  <a:pt x="115132" y="82261"/>
                </a:cubicBezTo>
                <a:cubicBezTo>
                  <a:pt x="115132" y="89893"/>
                  <a:pt x="115132" y="89893"/>
                  <a:pt x="115132" y="89893"/>
                </a:cubicBezTo>
                <a:cubicBezTo>
                  <a:pt x="118306" y="89893"/>
                  <a:pt x="119788" y="92862"/>
                  <a:pt x="119788" y="95830"/>
                </a:cubicBezTo>
                <a:close/>
                <a:moveTo>
                  <a:pt x="103280" y="14840"/>
                </a:moveTo>
                <a:lnTo>
                  <a:pt x="103280" y="14840"/>
                </a:lnTo>
                <a:cubicBezTo>
                  <a:pt x="15026" y="14840"/>
                  <a:pt x="15026" y="14840"/>
                  <a:pt x="15026" y="14840"/>
                </a:cubicBezTo>
                <a:cubicBezTo>
                  <a:pt x="15026" y="103250"/>
                  <a:pt x="15026" y="103250"/>
                  <a:pt x="15026" y="103250"/>
                </a:cubicBezTo>
                <a:cubicBezTo>
                  <a:pt x="103280" y="103250"/>
                  <a:pt x="103280" y="103250"/>
                  <a:pt x="103280" y="103250"/>
                </a:cubicBezTo>
                <a:lnTo>
                  <a:pt x="103280" y="14840"/>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56" name="Shape 4856"/>
          <p:cNvSpPr/>
          <p:nvPr/>
        </p:nvSpPr>
        <p:spPr>
          <a:xfrm>
            <a:off x="6586312" y="1788540"/>
            <a:ext cx="292024" cy="289982"/>
          </a:xfrm>
          <a:custGeom>
            <a:avLst/>
            <a:gdLst/>
            <a:ahLst/>
            <a:cxnLst/>
            <a:rect l="0" t="0" r="0" b="0"/>
            <a:pathLst>
              <a:path w="120000" h="120000" extrusionOk="0">
                <a:moveTo>
                  <a:pt x="119802" y="108438"/>
                </a:moveTo>
                <a:lnTo>
                  <a:pt x="119802" y="108438"/>
                </a:lnTo>
                <a:cubicBezTo>
                  <a:pt x="119802" y="114219"/>
                  <a:pt x="114088" y="119800"/>
                  <a:pt x="108571" y="119800"/>
                </a:cubicBezTo>
                <a:cubicBezTo>
                  <a:pt x="104433" y="119800"/>
                  <a:pt x="101674" y="118405"/>
                  <a:pt x="100295" y="117009"/>
                </a:cubicBezTo>
                <a:cubicBezTo>
                  <a:pt x="68177" y="83122"/>
                  <a:pt x="68177" y="83122"/>
                  <a:pt x="68177" y="83122"/>
                </a:cubicBezTo>
                <a:cubicBezTo>
                  <a:pt x="61280" y="87308"/>
                  <a:pt x="53004" y="90299"/>
                  <a:pt x="44532" y="90299"/>
                </a:cubicBezTo>
                <a:cubicBezTo>
                  <a:pt x="20886" y="90299"/>
                  <a:pt x="0" y="69169"/>
                  <a:pt x="0" y="45049"/>
                </a:cubicBezTo>
                <a:cubicBezTo>
                  <a:pt x="0" y="19734"/>
                  <a:pt x="20886" y="0"/>
                  <a:pt x="44532" y="0"/>
                </a:cubicBezTo>
                <a:cubicBezTo>
                  <a:pt x="69556" y="0"/>
                  <a:pt x="89064" y="19734"/>
                  <a:pt x="89064" y="45049"/>
                </a:cubicBezTo>
                <a:cubicBezTo>
                  <a:pt x="89064" y="53621"/>
                  <a:pt x="87684" y="60598"/>
                  <a:pt x="83546" y="67774"/>
                </a:cubicBezTo>
                <a:cubicBezTo>
                  <a:pt x="115665" y="100066"/>
                  <a:pt x="115665" y="100066"/>
                  <a:pt x="115665" y="100066"/>
                </a:cubicBezTo>
                <a:cubicBezTo>
                  <a:pt x="118423" y="102857"/>
                  <a:pt x="119802" y="105647"/>
                  <a:pt x="119802" y="108438"/>
                </a:cubicBezTo>
                <a:close/>
                <a:moveTo>
                  <a:pt x="44532" y="11362"/>
                </a:moveTo>
                <a:lnTo>
                  <a:pt x="44532" y="11362"/>
                </a:lnTo>
                <a:cubicBezTo>
                  <a:pt x="26403" y="11362"/>
                  <a:pt x="11034" y="25315"/>
                  <a:pt x="11034" y="45049"/>
                </a:cubicBezTo>
                <a:cubicBezTo>
                  <a:pt x="11034" y="63388"/>
                  <a:pt x="26403" y="78936"/>
                  <a:pt x="44532" y="78936"/>
                </a:cubicBezTo>
                <a:cubicBezTo>
                  <a:pt x="64039" y="78936"/>
                  <a:pt x="78029" y="63388"/>
                  <a:pt x="78029" y="45049"/>
                </a:cubicBezTo>
                <a:cubicBezTo>
                  <a:pt x="78029" y="25315"/>
                  <a:pt x="64039" y="11362"/>
                  <a:pt x="44532" y="11362"/>
                </a:cubicBezTo>
                <a:close/>
                <a:moveTo>
                  <a:pt x="64039" y="50830"/>
                </a:moveTo>
                <a:lnTo>
                  <a:pt x="64039" y="50830"/>
                </a:lnTo>
                <a:cubicBezTo>
                  <a:pt x="50049" y="50830"/>
                  <a:pt x="50049" y="50830"/>
                  <a:pt x="50049" y="50830"/>
                </a:cubicBezTo>
                <a:cubicBezTo>
                  <a:pt x="50049" y="63388"/>
                  <a:pt x="50049" y="63388"/>
                  <a:pt x="50049" y="63388"/>
                </a:cubicBezTo>
                <a:cubicBezTo>
                  <a:pt x="50049" y="66378"/>
                  <a:pt x="48669" y="69169"/>
                  <a:pt x="44532" y="69169"/>
                </a:cubicBezTo>
                <a:cubicBezTo>
                  <a:pt x="41773" y="69169"/>
                  <a:pt x="39014" y="66378"/>
                  <a:pt x="39014" y="63388"/>
                </a:cubicBezTo>
                <a:cubicBezTo>
                  <a:pt x="39014" y="50830"/>
                  <a:pt x="39014" y="50830"/>
                  <a:pt x="39014" y="50830"/>
                </a:cubicBezTo>
                <a:cubicBezTo>
                  <a:pt x="26403" y="50830"/>
                  <a:pt x="26403" y="50830"/>
                  <a:pt x="26403" y="50830"/>
                </a:cubicBezTo>
                <a:cubicBezTo>
                  <a:pt x="23645" y="50830"/>
                  <a:pt x="20886" y="48039"/>
                  <a:pt x="20886" y="45049"/>
                </a:cubicBezTo>
                <a:cubicBezTo>
                  <a:pt x="20886" y="40863"/>
                  <a:pt x="23645" y="39468"/>
                  <a:pt x="26403" y="39468"/>
                </a:cubicBezTo>
                <a:cubicBezTo>
                  <a:pt x="39014" y="39468"/>
                  <a:pt x="39014" y="39468"/>
                  <a:pt x="39014" y="39468"/>
                </a:cubicBezTo>
                <a:cubicBezTo>
                  <a:pt x="39014" y="25315"/>
                  <a:pt x="39014" y="25315"/>
                  <a:pt x="39014" y="25315"/>
                </a:cubicBezTo>
                <a:cubicBezTo>
                  <a:pt x="39014" y="22524"/>
                  <a:pt x="41773" y="19734"/>
                  <a:pt x="44532" y="19734"/>
                </a:cubicBezTo>
                <a:cubicBezTo>
                  <a:pt x="48669" y="19734"/>
                  <a:pt x="50049" y="22524"/>
                  <a:pt x="50049" y="25315"/>
                </a:cubicBezTo>
                <a:cubicBezTo>
                  <a:pt x="50049" y="39468"/>
                  <a:pt x="50049" y="39468"/>
                  <a:pt x="50049" y="39468"/>
                </a:cubicBezTo>
                <a:cubicBezTo>
                  <a:pt x="64039" y="39468"/>
                  <a:pt x="64039" y="39468"/>
                  <a:pt x="64039" y="39468"/>
                </a:cubicBezTo>
                <a:cubicBezTo>
                  <a:pt x="66798" y="39468"/>
                  <a:pt x="69556" y="40863"/>
                  <a:pt x="69556" y="45049"/>
                </a:cubicBezTo>
                <a:cubicBezTo>
                  <a:pt x="69556" y="48039"/>
                  <a:pt x="66798" y="50830"/>
                  <a:pt x="64039" y="50830"/>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58" name="Shape 4858"/>
          <p:cNvSpPr/>
          <p:nvPr/>
        </p:nvSpPr>
        <p:spPr>
          <a:xfrm>
            <a:off x="5576925" y="1788540"/>
            <a:ext cx="287792" cy="289982"/>
          </a:xfrm>
          <a:custGeom>
            <a:avLst/>
            <a:gdLst/>
            <a:ahLst/>
            <a:cxnLst/>
            <a:rect l="0" t="0" r="0" b="0"/>
            <a:pathLst>
              <a:path w="120000" h="120000" extrusionOk="0">
                <a:moveTo>
                  <a:pt x="59301" y="119800"/>
                </a:moveTo>
                <a:lnTo>
                  <a:pt x="59301" y="119800"/>
                </a:lnTo>
                <a:cubicBezTo>
                  <a:pt x="26755" y="119800"/>
                  <a:pt x="0" y="93089"/>
                  <a:pt x="0" y="59202"/>
                </a:cubicBezTo>
                <a:cubicBezTo>
                  <a:pt x="0" y="26910"/>
                  <a:pt x="26755" y="0"/>
                  <a:pt x="59301" y="0"/>
                </a:cubicBezTo>
                <a:cubicBezTo>
                  <a:pt x="93044" y="0"/>
                  <a:pt x="119800" y="26910"/>
                  <a:pt x="119800" y="59202"/>
                </a:cubicBezTo>
                <a:cubicBezTo>
                  <a:pt x="119800" y="93089"/>
                  <a:pt x="93044" y="119800"/>
                  <a:pt x="59301" y="119800"/>
                </a:cubicBezTo>
                <a:close/>
                <a:moveTo>
                  <a:pt x="59301" y="11362"/>
                </a:moveTo>
                <a:lnTo>
                  <a:pt x="59301" y="11362"/>
                </a:lnTo>
                <a:cubicBezTo>
                  <a:pt x="32346" y="11362"/>
                  <a:pt x="11181" y="32491"/>
                  <a:pt x="11181" y="59202"/>
                </a:cubicBezTo>
                <a:cubicBezTo>
                  <a:pt x="11181" y="85913"/>
                  <a:pt x="32346" y="108438"/>
                  <a:pt x="59301" y="108438"/>
                </a:cubicBezTo>
                <a:cubicBezTo>
                  <a:pt x="86056" y="108438"/>
                  <a:pt x="108618" y="85913"/>
                  <a:pt x="108618" y="59202"/>
                </a:cubicBezTo>
                <a:cubicBezTo>
                  <a:pt x="108618" y="32491"/>
                  <a:pt x="86056" y="11362"/>
                  <a:pt x="59301" y="11362"/>
                </a:cubicBezTo>
                <a:close/>
                <a:moveTo>
                  <a:pt x="87454" y="63388"/>
                </a:moveTo>
                <a:lnTo>
                  <a:pt x="87454" y="63388"/>
                </a:lnTo>
                <a:cubicBezTo>
                  <a:pt x="69084" y="80332"/>
                  <a:pt x="69084" y="80332"/>
                  <a:pt x="69084" y="80332"/>
                </a:cubicBezTo>
                <a:cubicBezTo>
                  <a:pt x="67687" y="81727"/>
                  <a:pt x="66289" y="81727"/>
                  <a:pt x="64891" y="81727"/>
                </a:cubicBezTo>
                <a:cubicBezTo>
                  <a:pt x="62096" y="81727"/>
                  <a:pt x="59301" y="80332"/>
                  <a:pt x="59301" y="76146"/>
                </a:cubicBezTo>
                <a:cubicBezTo>
                  <a:pt x="59301" y="74750"/>
                  <a:pt x="60698" y="73355"/>
                  <a:pt x="62096" y="71960"/>
                </a:cubicBezTo>
                <a:cubicBezTo>
                  <a:pt x="69084" y="64784"/>
                  <a:pt x="69084" y="64784"/>
                  <a:pt x="69084" y="64784"/>
                </a:cubicBezTo>
                <a:cubicBezTo>
                  <a:pt x="35141" y="64784"/>
                  <a:pt x="35141" y="64784"/>
                  <a:pt x="35141" y="64784"/>
                </a:cubicBezTo>
                <a:cubicBezTo>
                  <a:pt x="32346" y="64784"/>
                  <a:pt x="29550" y="63388"/>
                  <a:pt x="29550" y="59202"/>
                </a:cubicBezTo>
                <a:cubicBezTo>
                  <a:pt x="29550" y="56411"/>
                  <a:pt x="32346" y="53621"/>
                  <a:pt x="35141" y="53621"/>
                </a:cubicBezTo>
                <a:cubicBezTo>
                  <a:pt x="69084" y="53621"/>
                  <a:pt x="69084" y="53621"/>
                  <a:pt x="69084" y="53621"/>
                </a:cubicBezTo>
                <a:cubicBezTo>
                  <a:pt x="62096" y="46644"/>
                  <a:pt x="62096" y="46644"/>
                  <a:pt x="62096" y="46644"/>
                </a:cubicBezTo>
                <a:cubicBezTo>
                  <a:pt x="60698" y="46644"/>
                  <a:pt x="59301" y="45049"/>
                  <a:pt x="59301" y="42259"/>
                </a:cubicBezTo>
                <a:cubicBezTo>
                  <a:pt x="59301" y="39468"/>
                  <a:pt x="62096" y="36677"/>
                  <a:pt x="64891" y="36677"/>
                </a:cubicBezTo>
                <a:cubicBezTo>
                  <a:pt x="66289" y="36677"/>
                  <a:pt x="67687" y="38073"/>
                  <a:pt x="69084" y="38073"/>
                </a:cubicBezTo>
                <a:cubicBezTo>
                  <a:pt x="87454" y="55016"/>
                  <a:pt x="87454" y="55016"/>
                  <a:pt x="87454" y="55016"/>
                </a:cubicBezTo>
                <a:cubicBezTo>
                  <a:pt x="88851" y="56411"/>
                  <a:pt x="90249" y="57807"/>
                  <a:pt x="90249" y="59202"/>
                </a:cubicBezTo>
                <a:cubicBezTo>
                  <a:pt x="90249" y="61993"/>
                  <a:pt x="88851" y="63388"/>
                  <a:pt x="87454" y="63388"/>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60" name="Shape 4860"/>
          <p:cNvSpPr/>
          <p:nvPr/>
        </p:nvSpPr>
        <p:spPr>
          <a:xfrm>
            <a:off x="4563305" y="1788540"/>
            <a:ext cx="287792" cy="289982"/>
          </a:xfrm>
          <a:custGeom>
            <a:avLst/>
            <a:gdLst/>
            <a:ahLst/>
            <a:cxnLst/>
            <a:rect l="0" t="0" r="0" b="0"/>
            <a:pathLst>
              <a:path w="120000" h="120000" extrusionOk="0">
                <a:moveTo>
                  <a:pt x="60698" y="119800"/>
                </a:moveTo>
                <a:lnTo>
                  <a:pt x="60698" y="119800"/>
                </a:lnTo>
                <a:cubicBezTo>
                  <a:pt x="26755" y="119800"/>
                  <a:pt x="0" y="93089"/>
                  <a:pt x="0" y="59202"/>
                </a:cubicBezTo>
                <a:cubicBezTo>
                  <a:pt x="0" y="26910"/>
                  <a:pt x="26755" y="0"/>
                  <a:pt x="60698" y="0"/>
                </a:cubicBezTo>
                <a:cubicBezTo>
                  <a:pt x="93044" y="0"/>
                  <a:pt x="119800" y="26910"/>
                  <a:pt x="119800" y="59202"/>
                </a:cubicBezTo>
                <a:cubicBezTo>
                  <a:pt x="119800" y="93089"/>
                  <a:pt x="93044" y="119800"/>
                  <a:pt x="60698" y="119800"/>
                </a:cubicBezTo>
                <a:close/>
                <a:moveTo>
                  <a:pt x="60698" y="11362"/>
                </a:moveTo>
                <a:lnTo>
                  <a:pt x="60698" y="11362"/>
                </a:lnTo>
                <a:cubicBezTo>
                  <a:pt x="33743" y="11362"/>
                  <a:pt x="11181" y="32491"/>
                  <a:pt x="11181" y="59202"/>
                </a:cubicBezTo>
                <a:cubicBezTo>
                  <a:pt x="11181" y="85913"/>
                  <a:pt x="33743" y="108438"/>
                  <a:pt x="60698" y="108438"/>
                </a:cubicBezTo>
                <a:cubicBezTo>
                  <a:pt x="87454" y="108438"/>
                  <a:pt x="108618" y="85913"/>
                  <a:pt x="108618" y="59202"/>
                </a:cubicBezTo>
                <a:cubicBezTo>
                  <a:pt x="108618" y="32491"/>
                  <a:pt x="87454" y="11362"/>
                  <a:pt x="60698" y="11362"/>
                </a:cubicBezTo>
                <a:close/>
                <a:moveTo>
                  <a:pt x="77470" y="59202"/>
                </a:moveTo>
                <a:lnTo>
                  <a:pt x="77470" y="59202"/>
                </a:lnTo>
                <a:cubicBezTo>
                  <a:pt x="74675" y="59202"/>
                  <a:pt x="73277" y="59202"/>
                  <a:pt x="73277" y="57807"/>
                </a:cubicBezTo>
                <a:cubicBezTo>
                  <a:pt x="66289" y="49435"/>
                  <a:pt x="66289" y="49435"/>
                  <a:pt x="66289" y="49435"/>
                </a:cubicBezTo>
                <a:cubicBezTo>
                  <a:pt x="66289" y="84518"/>
                  <a:pt x="66289" y="84518"/>
                  <a:pt x="66289" y="84518"/>
                </a:cubicBezTo>
                <a:cubicBezTo>
                  <a:pt x="66289" y="87308"/>
                  <a:pt x="63494" y="90299"/>
                  <a:pt x="60698" y="90299"/>
                </a:cubicBezTo>
                <a:cubicBezTo>
                  <a:pt x="56306" y="90299"/>
                  <a:pt x="54908" y="87308"/>
                  <a:pt x="54908" y="84518"/>
                </a:cubicBezTo>
                <a:cubicBezTo>
                  <a:pt x="54908" y="49435"/>
                  <a:pt x="54908" y="49435"/>
                  <a:pt x="54908" y="49435"/>
                </a:cubicBezTo>
                <a:cubicBezTo>
                  <a:pt x="47920" y="57807"/>
                  <a:pt x="47920" y="57807"/>
                  <a:pt x="47920" y="57807"/>
                </a:cubicBezTo>
                <a:cubicBezTo>
                  <a:pt x="46522" y="59202"/>
                  <a:pt x="45124" y="59202"/>
                  <a:pt x="43727" y="59202"/>
                </a:cubicBezTo>
                <a:cubicBezTo>
                  <a:pt x="39334" y="59202"/>
                  <a:pt x="37936" y="57807"/>
                  <a:pt x="37936" y="53621"/>
                </a:cubicBezTo>
                <a:cubicBezTo>
                  <a:pt x="37936" y="52225"/>
                  <a:pt x="37936" y="50830"/>
                  <a:pt x="39334" y="50830"/>
                </a:cubicBezTo>
                <a:cubicBezTo>
                  <a:pt x="56306" y="31096"/>
                  <a:pt x="56306" y="31096"/>
                  <a:pt x="56306" y="31096"/>
                </a:cubicBezTo>
                <a:cubicBezTo>
                  <a:pt x="56306" y="31096"/>
                  <a:pt x="57703" y="29700"/>
                  <a:pt x="60698" y="29700"/>
                </a:cubicBezTo>
                <a:cubicBezTo>
                  <a:pt x="62096" y="29700"/>
                  <a:pt x="63494" y="31096"/>
                  <a:pt x="64891" y="31096"/>
                </a:cubicBezTo>
                <a:cubicBezTo>
                  <a:pt x="81863" y="50830"/>
                  <a:pt x="81863" y="50830"/>
                  <a:pt x="81863" y="50830"/>
                </a:cubicBezTo>
                <a:cubicBezTo>
                  <a:pt x="81863" y="50830"/>
                  <a:pt x="83261" y="52225"/>
                  <a:pt x="83261" y="53621"/>
                </a:cubicBezTo>
                <a:cubicBezTo>
                  <a:pt x="83261" y="57807"/>
                  <a:pt x="80266" y="59202"/>
                  <a:pt x="77470" y="5920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62" name="Shape 4862"/>
          <p:cNvSpPr/>
          <p:nvPr/>
        </p:nvSpPr>
        <p:spPr>
          <a:xfrm>
            <a:off x="3549687" y="1788540"/>
            <a:ext cx="292024" cy="289982"/>
          </a:xfrm>
          <a:custGeom>
            <a:avLst/>
            <a:gdLst/>
            <a:ahLst/>
            <a:cxnLst/>
            <a:rect l="0" t="0" r="0" b="0"/>
            <a:pathLst>
              <a:path w="120000" h="120000" extrusionOk="0">
                <a:moveTo>
                  <a:pt x="59901" y="119800"/>
                </a:moveTo>
                <a:lnTo>
                  <a:pt x="59901" y="119800"/>
                </a:lnTo>
                <a:cubicBezTo>
                  <a:pt x="26600" y="119800"/>
                  <a:pt x="0" y="93089"/>
                  <a:pt x="0" y="59202"/>
                </a:cubicBezTo>
                <a:cubicBezTo>
                  <a:pt x="0" y="26910"/>
                  <a:pt x="26600" y="0"/>
                  <a:pt x="59901" y="0"/>
                </a:cubicBezTo>
                <a:cubicBezTo>
                  <a:pt x="93399" y="0"/>
                  <a:pt x="119802" y="26910"/>
                  <a:pt x="119802" y="59202"/>
                </a:cubicBezTo>
                <a:cubicBezTo>
                  <a:pt x="119802" y="93089"/>
                  <a:pt x="93399" y="119800"/>
                  <a:pt x="59901" y="119800"/>
                </a:cubicBezTo>
                <a:close/>
                <a:moveTo>
                  <a:pt x="11231" y="59202"/>
                </a:moveTo>
                <a:lnTo>
                  <a:pt x="11231" y="59202"/>
                </a:lnTo>
                <a:cubicBezTo>
                  <a:pt x="11231" y="85913"/>
                  <a:pt x="33497" y="108438"/>
                  <a:pt x="59901" y="108438"/>
                </a:cubicBezTo>
                <a:cubicBezTo>
                  <a:pt x="71133" y="108438"/>
                  <a:pt x="82167" y="104252"/>
                  <a:pt x="90640" y="97275"/>
                </a:cubicBezTo>
                <a:cubicBezTo>
                  <a:pt x="22266" y="29700"/>
                  <a:pt x="22266" y="29700"/>
                  <a:pt x="22266" y="29700"/>
                </a:cubicBezTo>
                <a:cubicBezTo>
                  <a:pt x="15369" y="38073"/>
                  <a:pt x="11231" y="48039"/>
                  <a:pt x="11231" y="59202"/>
                </a:cubicBezTo>
                <a:close/>
                <a:moveTo>
                  <a:pt x="59901" y="11362"/>
                </a:moveTo>
                <a:lnTo>
                  <a:pt x="59901" y="11362"/>
                </a:lnTo>
                <a:cubicBezTo>
                  <a:pt x="48866" y="11362"/>
                  <a:pt x="37635" y="14152"/>
                  <a:pt x="29359" y="21129"/>
                </a:cubicBezTo>
                <a:cubicBezTo>
                  <a:pt x="97536" y="90299"/>
                  <a:pt x="97536" y="90299"/>
                  <a:pt x="97536" y="90299"/>
                </a:cubicBezTo>
                <a:cubicBezTo>
                  <a:pt x="104433" y="81727"/>
                  <a:pt x="108768" y="70564"/>
                  <a:pt x="108768" y="59202"/>
                </a:cubicBezTo>
                <a:cubicBezTo>
                  <a:pt x="108768" y="32491"/>
                  <a:pt x="86502" y="11362"/>
                  <a:pt x="59901" y="11362"/>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64" name="Shape 4864"/>
          <p:cNvSpPr/>
          <p:nvPr/>
        </p:nvSpPr>
        <p:spPr>
          <a:xfrm>
            <a:off x="2538184" y="1788540"/>
            <a:ext cx="289907" cy="289982"/>
          </a:xfrm>
          <a:custGeom>
            <a:avLst/>
            <a:gdLst/>
            <a:ahLst/>
            <a:cxnLst/>
            <a:rect l="0" t="0" r="0" b="0"/>
            <a:pathLst>
              <a:path w="120000" h="120000" extrusionOk="0">
                <a:moveTo>
                  <a:pt x="59202" y="119800"/>
                </a:moveTo>
                <a:lnTo>
                  <a:pt x="59202" y="119800"/>
                </a:lnTo>
                <a:cubicBezTo>
                  <a:pt x="26910" y="119800"/>
                  <a:pt x="0" y="93089"/>
                  <a:pt x="0" y="59202"/>
                </a:cubicBezTo>
                <a:cubicBezTo>
                  <a:pt x="0" y="26910"/>
                  <a:pt x="26910" y="0"/>
                  <a:pt x="59202" y="0"/>
                </a:cubicBezTo>
                <a:cubicBezTo>
                  <a:pt x="93089" y="0"/>
                  <a:pt x="119800" y="26910"/>
                  <a:pt x="119800" y="59202"/>
                </a:cubicBezTo>
                <a:cubicBezTo>
                  <a:pt x="119800" y="93089"/>
                  <a:pt x="93089" y="119800"/>
                  <a:pt x="59202" y="119800"/>
                </a:cubicBezTo>
                <a:close/>
                <a:moveTo>
                  <a:pt x="59202" y="11362"/>
                </a:moveTo>
                <a:lnTo>
                  <a:pt x="59202" y="11362"/>
                </a:lnTo>
                <a:cubicBezTo>
                  <a:pt x="32491" y="11362"/>
                  <a:pt x="11362" y="32491"/>
                  <a:pt x="11362" y="59202"/>
                </a:cubicBezTo>
                <a:cubicBezTo>
                  <a:pt x="11362" y="85913"/>
                  <a:pt x="32491" y="108438"/>
                  <a:pt x="59202" y="108438"/>
                </a:cubicBezTo>
                <a:cubicBezTo>
                  <a:pt x="85913" y="108438"/>
                  <a:pt x="108438" y="85913"/>
                  <a:pt x="108438" y="59202"/>
                </a:cubicBezTo>
                <a:cubicBezTo>
                  <a:pt x="108438" y="32491"/>
                  <a:pt x="85913" y="11362"/>
                  <a:pt x="59202" y="11362"/>
                </a:cubicBezTo>
                <a:close/>
                <a:moveTo>
                  <a:pt x="85913" y="48039"/>
                </a:moveTo>
                <a:lnTo>
                  <a:pt x="85913" y="48039"/>
                </a:lnTo>
                <a:cubicBezTo>
                  <a:pt x="56411" y="78936"/>
                  <a:pt x="56411" y="78936"/>
                  <a:pt x="56411" y="78936"/>
                </a:cubicBezTo>
                <a:cubicBezTo>
                  <a:pt x="55016" y="80332"/>
                  <a:pt x="53621" y="80332"/>
                  <a:pt x="52225" y="80332"/>
                </a:cubicBezTo>
                <a:cubicBezTo>
                  <a:pt x="50830" y="80332"/>
                  <a:pt x="49435" y="80332"/>
                  <a:pt x="47840" y="78936"/>
                </a:cubicBezTo>
                <a:cubicBezTo>
                  <a:pt x="31096" y="61993"/>
                  <a:pt x="31096" y="61993"/>
                  <a:pt x="31096" y="61993"/>
                </a:cubicBezTo>
                <a:cubicBezTo>
                  <a:pt x="29700" y="60598"/>
                  <a:pt x="29700" y="59202"/>
                  <a:pt x="29700" y="57807"/>
                </a:cubicBezTo>
                <a:cubicBezTo>
                  <a:pt x="29700" y="55016"/>
                  <a:pt x="32491" y="52225"/>
                  <a:pt x="35282" y="52225"/>
                </a:cubicBezTo>
                <a:cubicBezTo>
                  <a:pt x="36677" y="52225"/>
                  <a:pt x="38073" y="52225"/>
                  <a:pt x="39468" y="53621"/>
                </a:cubicBezTo>
                <a:cubicBezTo>
                  <a:pt x="52225" y="66378"/>
                  <a:pt x="52225" y="66378"/>
                  <a:pt x="52225" y="66378"/>
                </a:cubicBezTo>
                <a:cubicBezTo>
                  <a:pt x="78936" y="40863"/>
                  <a:pt x="78936" y="40863"/>
                  <a:pt x="78936" y="40863"/>
                </a:cubicBezTo>
                <a:cubicBezTo>
                  <a:pt x="78936" y="39468"/>
                  <a:pt x="80332" y="39468"/>
                  <a:pt x="81727" y="39468"/>
                </a:cubicBezTo>
                <a:cubicBezTo>
                  <a:pt x="85913" y="39468"/>
                  <a:pt x="87308" y="40863"/>
                  <a:pt x="87308" y="45049"/>
                </a:cubicBezTo>
                <a:cubicBezTo>
                  <a:pt x="87308" y="46644"/>
                  <a:pt x="87308" y="48039"/>
                  <a:pt x="85913" y="48039"/>
                </a:cubicBezTo>
                <a:close/>
                <a:moveTo>
                  <a:pt x="85913" y="39468"/>
                </a:moveTo>
                <a:lnTo>
                  <a:pt x="85913" y="39468"/>
                </a:lnTo>
                <a:close/>
                <a:moveTo>
                  <a:pt x="39468" y="85913"/>
                </a:moveTo>
                <a:lnTo>
                  <a:pt x="39468" y="85913"/>
                </a:lnTo>
                <a:close/>
                <a:moveTo>
                  <a:pt x="80332" y="85913"/>
                </a:moveTo>
                <a:lnTo>
                  <a:pt x="80332" y="85913"/>
                </a:lnTo>
                <a:close/>
                <a:moveTo>
                  <a:pt x="85913" y="80332"/>
                </a:moveTo>
                <a:lnTo>
                  <a:pt x="85913" y="80332"/>
                </a:ln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66" name="Shape 4866"/>
          <p:cNvSpPr/>
          <p:nvPr/>
        </p:nvSpPr>
        <p:spPr>
          <a:xfrm>
            <a:off x="1524564" y="1788540"/>
            <a:ext cx="289909" cy="289982"/>
          </a:xfrm>
          <a:custGeom>
            <a:avLst/>
            <a:gdLst/>
            <a:ahLst/>
            <a:cxnLst/>
            <a:rect l="0" t="0" r="0" b="0"/>
            <a:pathLst>
              <a:path w="120000" h="120000" extrusionOk="0">
                <a:moveTo>
                  <a:pt x="60598" y="119800"/>
                </a:moveTo>
                <a:lnTo>
                  <a:pt x="60598" y="119800"/>
                </a:lnTo>
                <a:cubicBezTo>
                  <a:pt x="26710" y="119800"/>
                  <a:pt x="0" y="93089"/>
                  <a:pt x="0" y="59202"/>
                </a:cubicBezTo>
                <a:cubicBezTo>
                  <a:pt x="0" y="26910"/>
                  <a:pt x="26710" y="0"/>
                  <a:pt x="60598" y="0"/>
                </a:cubicBezTo>
                <a:cubicBezTo>
                  <a:pt x="93089" y="0"/>
                  <a:pt x="119800" y="26910"/>
                  <a:pt x="119800" y="59202"/>
                </a:cubicBezTo>
                <a:cubicBezTo>
                  <a:pt x="119800" y="93089"/>
                  <a:pt x="93089" y="119800"/>
                  <a:pt x="60598" y="119800"/>
                </a:cubicBezTo>
                <a:close/>
                <a:moveTo>
                  <a:pt x="60598" y="11362"/>
                </a:moveTo>
                <a:lnTo>
                  <a:pt x="60598" y="11362"/>
                </a:lnTo>
                <a:cubicBezTo>
                  <a:pt x="33887" y="11362"/>
                  <a:pt x="11362" y="32491"/>
                  <a:pt x="11362" y="59202"/>
                </a:cubicBezTo>
                <a:cubicBezTo>
                  <a:pt x="11362" y="85913"/>
                  <a:pt x="33887" y="108438"/>
                  <a:pt x="60598" y="108438"/>
                </a:cubicBezTo>
                <a:cubicBezTo>
                  <a:pt x="87308" y="108438"/>
                  <a:pt x="108438" y="85913"/>
                  <a:pt x="108438" y="59202"/>
                </a:cubicBezTo>
                <a:cubicBezTo>
                  <a:pt x="108438" y="32491"/>
                  <a:pt x="87308" y="11362"/>
                  <a:pt x="60598" y="11362"/>
                </a:cubicBezTo>
                <a:close/>
                <a:moveTo>
                  <a:pt x="84518" y="64784"/>
                </a:moveTo>
                <a:lnTo>
                  <a:pt x="84518" y="64784"/>
                </a:lnTo>
                <a:cubicBezTo>
                  <a:pt x="66179" y="64784"/>
                  <a:pt x="66179" y="64784"/>
                  <a:pt x="66179" y="64784"/>
                </a:cubicBezTo>
                <a:cubicBezTo>
                  <a:pt x="66179" y="84518"/>
                  <a:pt x="66179" y="84518"/>
                  <a:pt x="66179" y="84518"/>
                </a:cubicBezTo>
                <a:cubicBezTo>
                  <a:pt x="66179" y="87308"/>
                  <a:pt x="63388" y="90299"/>
                  <a:pt x="60598" y="90299"/>
                </a:cubicBezTo>
                <a:cubicBezTo>
                  <a:pt x="56411" y="90299"/>
                  <a:pt x="55016" y="87308"/>
                  <a:pt x="55016" y="84518"/>
                </a:cubicBezTo>
                <a:cubicBezTo>
                  <a:pt x="55016" y="64784"/>
                  <a:pt x="55016" y="64784"/>
                  <a:pt x="55016" y="64784"/>
                </a:cubicBezTo>
                <a:cubicBezTo>
                  <a:pt x="35282" y="64784"/>
                  <a:pt x="35282" y="64784"/>
                  <a:pt x="35282" y="64784"/>
                </a:cubicBezTo>
                <a:cubicBezTo>
                  <a:pt x="32491" y="64784"/>
                  <a:pt x="29501" y="63388"/>
                  <a:pt x="29501" y="59202"/>
                </a:cubicBezTo>
                <a:cubicBezTo>
                  <a:pt x="29501" y="56411"/>
                  <a:pt x="32491" y="53621"/>
                  <a:pt x="35282" y="53621"/>
                </a:cubicBezTo>
                <a:cubicBezTo>
                  <a:pt x="55016" y="53621"/>
                  <a:pt x="55016" y="53621"/>
                  <a:pt x="55016" y="53621"/>
                </a:cubicBezTo>
                <a:cubicBezTo>
                  <a:pt x="55016" y="35282"/>
                  <a:pt x="55016" y="35282"/>
                  <a:pt x="55016" y="35282"/>
                </a:cubicBezTo>
                <a:cubicBezTo>
                  <a:pt x="55016" y="32491"/>
                  <a:pt x="56411" y="29700"/>
                  <a:pt x="60598" y="29700"/>
                </a:cubicBezTo>
                <a:cubicBezTo>
                  <a:pt x="63388" y="29700"/>
                  <a:pt x="66179" y="32491"/>
                  <a:pt x="66179" y="35282"/>
                </a:cubicBezTo>
                <a:cubicBezTo>
                  <a:pt x="66179" y="53621"/>
                  <a:pt x="66179" y="53621"/>
                  <a:pt x="66179" y="53621"/>
                </a:cubicBezTo>
                <a:cubicBezTo>
                  <a:pt x="84518" y="53621"/>
                  <a:pt x="84518" y="53621"/>
                  <a:pt x="84518" y="53621"/>
                </a:cubicBezTo>
                <a:cubicBezTo>
                  <a:pt x="87308" y="53621"/>
                  <a:pt x="90099" y="56411"/>
                  <a:pt x="90099" y="59202"/>
                </a:cubicBezTo>
                <a:cubicBezTo>
                  <a:pt x="90099" y="63388"/>
                  <a:pt x="87308" y="64784"/>
                  <a:pt x="84518" y="64784"/>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68" name="Shape 4868"/>
          <p:cNvSpPr/>
          <p:nvPr/>
        </p:nvSpPr>
        <p:spPr>
          <a:xfrm>
            <a:off x="6586312" y="1280540"/>
            <a:ext cx="292024" cy="292100"/>
          </a:xfrm>
          <a:custGeom>
            <a:avLst/>
            <a:gdLst/>
            <a:ahLst/>
            <a:cxnLst/>
            <a:rect l="0" t="0" r="0" b="0"/>
            <a:pathLst>
              <a:path w="120000" h="120000" extrusionOk="0">
                <a:moveTo>
                  <a:pt x="59901" y="119802"/>
                </a:moveTo>
                <a:lnTo>
                  <a:pt x="59901" y="119802"/>
                </a:lnTo>
                <a:cubicBezTo>
                  <a:pt x="26403" y="119802"/>
                  <a:pt x="0" y="93399"/>
                  <a:pt x="0" y="59901"/>
                </a:cubicBezTo>
                <a:cubicBezTo>
                  <a:pt x="0" y="26403"/>
                  <a:pt x="26403" y="0"/>
                  <a:pt x="59901" y="0"/>
                </a:cubicBezTo>
                <a:cubicBezTo>
                  <a:pt x="93201" y="0"/>
                  <a:pt x="119802" y="26403"/>
                  <a:pt x="119802" y="59901"/>
                </a:cubicBezTo>
                <a:cubicBezTo>
                  <a:pt x="119802" y="93399"/>
                  <a:pt x="93201" y="119802"/>
                  <a:pt x="59901" y="119802"/>
                </a:cubicBezTo>
                <a:close/>
                <a:moveTo>
                  <a:pt x="59901" y="11231"/>
                </a:moveTo>
                <a:lnTo>
                  <a:pt x="59901" y="11231"/>
                </a:lnTo>
                <a:cubicBezTo>
                  <a:pt x="33300" y="11231"/>
                  <a:pt x="11034" y="33497"/>
                  <a:pt x="11034" y="59901"/>
                </a:cubicBezTo>
                <a:cubicBezTo>
                  <a:pt x="11034" y="86305"/>
                  <a:pt x="33300" y="108571"/>
                  <a:pt x="59901" y="108571"/>
                </a:cubicBezTo>
                <a:cubicBezTo>
                  <a:pt x="86305" y="108571"/>
                  <a:pt x="108571" y="86305"/>
                  <a:pt x="108571" y="59901"/>
                </a:cubicBezTo>
                <a:cubicBezTo>
                  <a:pt x="108571" y="33497"/>
                  <a:pt x="86305" y="11231"/>
                  <a:pt x="59901" y="11231"/>
                </a:cubicBezTo>
                <a:close/>
                <a:moveTo>
                  <a:pt x="47290" y="71133"/>
                </a:moveTo>
                <a:lnTo>
                  <a:pt x="47290" y="71133"/>
                </a:lnTo>
                <a:cubicBezTo>
                  <a:pt x="30541" y="30738"/>
                  <a:pt x="30541" y="30738"/>
                  <a:pt x="30541" y="30738"/>
                </a:cubicBezTo>
                <a:cubicBezTo>
                  <a:pt x="72315" y="47290"/>
                  <a:pt x="72315" y="47290"/>
                  <a:pt x="72315" y="47290"/>
                </a:cubicBezTo>
                <a:cubicBezTo>
                  <a:pt x="89064" y="89064"/>
                  <a:pt x="89064" y="89064"/>
                  <a:pt x="89064" y="89064"/>
                </a:cubicBezTo>
                <a:lnTo>
                  <a:pt x="47290" y="71133"/>
                </a:lnTo>
                <a:close/>
                <a:moveTo>
                  <a:pt x="59901" y="54384"/>
                </a:moveTo>
                <a:lnTo>
                  <a:pt x="59901" y="54384"/>
                </a:lnTo>
                <a:cubicBezTo>
                  <a:pt x="57142" y="54384"/>
                  <a:pt x="54384" y="57142"/>
                  <a:pt x="54384" y="59901"/>
                </a:cubicBezTo>
                <a:cubicBezTo>
                  <a:pt x="54384" y="62660"/>
                  <a:pt x="57142" y="65418"/>
                  <a:pt x="59901" y="65418"/>
                </a:cubicBezTo>
                <a:cubicBezTo>
                  <a:pt x="62660" y="65418"/>
                  <a:pt x="65418" y="62660"/>
                  <a:pt x="65418" y="59901"/>
                </a:cubicBezTo>
                <a:cubicBezTo>
                  <a:pt x="65418" y="57142"/>
                  <a:pt x="62660" y="54384"/>
                  <a:pt x="59901" y="54384"/>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70" name="Shape 4870"/>
          <p:cNvSpPr/>
          <p:nvPr/>
        </p:nvSpPr>
        <p:spPr>
          <a:xfrm>
            <a:off x="5610783" y="1280540"/>
            <a:ext cx="217959" cy="292100"/>
          </a:xfrm>
          <a:custGeom>
            <a:avLst/>
            <a:gdLst/>
            <a:ahLst/>
            <a:cxnLst/>
            <a:rect l="0" t="0" r="0" b="0"/>
            <a:pathLst>
              <a:path w="120000" h="120000" extrusionOk="0">
                <a:moveTo>
                  <a:pt x="60000" y="119802"/>
                </a:moveTo>
                <a:lnTo>
                  <a:pt x="60000" y="119802"/>
                </a:lnTo>
                <a:cubicBezTo>
                  <a:pt x="60000" y="119802"/>
                  <a:pt x="0" y="69753"/>
                  <a:pt x="0" y="44532"/>
                </a:cubicBezTo>
                <a:cubicBezTo>
                  <a:pt x="0" y="20886"/>
                  <a:pt x="28017" y="0"/>
                  <a:pt x="60000" y="0"/>
                </a:cubicBezTo>
                <a:cubicBezTo>
                  <a:pt x="93568" y="0"/>
                  <a:pt x="119735" y="20886"/>
                  <a:pt x="119735" y="44532"/>
                </a:cubicBezTo>
                <a:cubicBezTo>
                  <a:pt x="119735" y="69753"/>
                  <a:pt x="60000" y="119802"/>
                  <a:pt x="60000" y="119802"/>
                </a:cubicBezTo>
                <a:close/>
                <a:moveTo>
                  <a:pt x="60000" y="15369"/>
                </a:moveTo>
                <a:lnTo>
                  <a:pt x="60000" y="15369"/>
                </a:lnTo>
                <a:cubicBezTo>
                  <a:pt x="39383" y="15369"/>
                  <a:pt x="20616" y="29359"/>
                  <a:pt x="20616" y="44532"/>
                </a:cubicBezTo>
                <a:cubicBezTo>
                  <a:pt x="20616" y="61280"/>
                  <a:pt x="39383" y="75270"/>
                  <a:pt x="60000" y="75270"/>
                </a:cubicBezTo>
                <a:cubicBezTo>
                  <a:pt x="82202" y="75270"/>
                  <a:pt x="100969" y="61280"/>
                  <a:pt x="100969" y="44532"/>
                </a:cubicBezTo>
                <a:cubicBezTo>
                  <a:pt x="100969" y="29359"/>
                  <a:pt x="82202" y="15369"/>
                  <a:pt x="60000" y="15369"/>
                </a:cubicBezTo>
                <a:close/>
                <a:moveTo>
                  <a:pt x="80352" y="50049"/>
                </a:moveTo>
                <a:lnTo>
                  <a:pt x="80352" y="50049"/>
                </a:lnTo>
                <a:cubicBezTo>
                  <a:pt x="41233" y="50049"/>
                  <a:pt x="41233" y="50049"/>
                  <a:pt x="41233" y="50049"/>
                </a:cubicBezTo>
                <a:cubicBezTo>
                  <a:pt x="35682" y="50049"/>
                  <a:pt x="33832" y="48669"/>
                  <a:pt x="33832" y="44532"/>
                </a:cubicBezTo>
                <a:cubicBezTo>
                  <a:pt x="33832" y="41773"/>
                  <a:pt x="35682" y="39014"/>
                  <a:pt x="41233" y="39014"/>
                </a:cubicBezTo>
                <a:cubicBezTo>
                  <a:pt x="80352" y="39014"/>
                  <a:pt x="80352" y="39014"/>
                  <a:pt x="80352" y="39014"/>
                </a:cubicBezTo>
                <a:cubicBezTo>
                  <a:pt x="84317" y="39014"/>
                  <a:pt x="88017" y="41773"/>
                  <a:pt x="88017" y="44532"/>
                </a:cubicBezTo>
                <a:cubicBezTo>
                  <a:pt x="88017" y="48669"/>
                  <a:pt x="84317" y="50049"/>
                  <a:pt x="80352" y="50049"/>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72" name="Shape 4872"/>
          <p:cNvSpPr/>
          <p:nvPr/>
        </p:nvSpPr>
        <p:spPr>
          <a:xfrm>
            <a:off x="4599280" y="1280540"/>
            <a:ext cx="217959" cy="292100"/>
          </a:xfrm>
          <a:custGeom>
            <a:avLst/>
            <a:gdLst/>
            <a:ahLst/>
            <a:cxnLst/>
            <a:rect l="0" t="0" r="0" b="0"/>
            <a:pathLst>
              <a:path w="120000" h="120000" extrusionOk="0">
                <a:moveTo>
                  <a:pt x="60000" y="119802"/>
                </a:moveTo>
                <a:lnTo>
                  <a:pt x="60000" y="119802"/>
                </a:lnTo>
                <a:cubicBezTo>
                  <a:pt x="60000" y="119802"/>
                  <a:pt x="0" y="69753"/>
                  <a:pt x="0" y="44532"/>
                </a:cubicBezTo>
                <a:cubicBezTo>
                  <a:pt x="0" y="20886"/>
                  <a:pt x="26167" y="0"/>
                  <a:pt x="60000" y="0"/>
                </a:cubicBezTo>
                <a:cubicBezTo>
                  <a:pt x="91718" y="0"/>
                  <a:pt x="119735" y="20886"/>
                  <a:pt x="119735" y="44532"/>
                </a:cubicBezTo>
                <a:cubicBezTo>
                  <a:pt x="119735" y="69753"/>
                  <a:pt x="60000" y="119802"/>
                  <a:pt x="60000" y="119802"/>
                </a:cubicBezTo>
                <a:close/>
                <a:moveTo>
                  <a:pt x="60000" y="15369"/>
                </a:moveTo>
                <a:lnTo>
                  <a:pt x="60000" y="15369"/>
                </a:lnTo>
                <a:cubicBezTo>
                  <a:pt x="37533" y="15369"/>
                  <a:pt x="18766" y="29359"/>
                  <a:pt x="18766" y="44532"/>
                </a:cubicBezTo>
                <a:cubicBezTo>
                  <a:pt x="18766" y="61280"/>
                  <a:pt x="37533" y="75270"/>
                  <a:pt x="60000" y="75270"/>
                </a:cubicBezTo>
                <a:cubicBezTo>
                  <a:pt x="80352" y="75270"/>
                  <a:pt x="99118" y="61280"/>
                  <a:pt x="99118" y="44532"/>
                </a:cubicBezTo>
                <a:cubicBezTo>
                  <a:pt x="99118" y="29359"/>
                  <a:pt x="80352" y="15369"/>
                  <a:pt x="60000" y="15369"/>
                </a:cubicBezTo>
                <a:close/>
                <a:moveTo>
                  <a:pt x="60000" y="59901"/>
                </a:moveTo>
                <a:lnTo>
                  <a:pt x="60000" y="59901"/>
                </a:lnTo>
                <a:cubicBezTo>
                  <a:pt x="48634" y="59901"/>
                  <a:pt x="39383" y="53004"/>
                  <a:pt x="39383" y="44532"/>
                </a:cubicBezTo>
                <a:cubicBezTo>
                  <a:pt x="39383" y="36256"/>
                  <a:pt x="48634" y="30738"/>
                  <a:pt x="60000" y="30738"/>
                </a:cubicBezTo>
                <a:cubicBezTo>
                  <a:pt x="71101" y="30738"/>
                  <a:pt x="78502" y="36256"/>
                  <a:pt x="78502" y="44532"/>
                </a:cubicBezTo>
                <a:cubicBezTo>
                  <a:pt x="78502" y="53004"/>
                  <a:pt x="71101" y="59901"/>
                  <a:pt x="60000" y="59901"/>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74" name="Shape 4874"/>
          <p:cNvSpPr/>
          <p:nvPr/>
        </p:nvSpPr>
        <p:spPr>
          <a:xfrm>
            <a:off x="3549687" y="1320756"/>
            <a:ext cx="292024" cy="251884"/>
          </a:xfrm>
          <a:custGeom>
            <a:avLst/>
            <a:gdLst/>
            <a:ahLst/>
            <a:cxnLst/>
            <a:rect l="0" t="0" r="0" b="0"/>
            <a:pathLst>
              <a:path w="120000" h="120000" extrusionOk="0">
                <a:moveTo>
                  <a:pt x="92019" y="95496"/>
                </a:moveTo>
                <a:lnTo>
                  <a:pt x="92019" y="95496"/>
                </a:lnTo>
                <a:cubicBezTo>
                  <a:pt x="87881" y="95496"/>
                  <a:pt x="86502" y="92290"/>
                  <a:pt x="86502" y="89083"/>
                </a:cubicBezTo>
                <a:cubicBezTo>
                  <a:pt x="86502" y="85877"/>
                  <a:pt x="87881" y="82442"/>
                  <a:pt x="92019" y="82442"/>
                </a:cubicBezTo>
                <a:cubicBezTo>
                  <a:pt x="100295" y="82442"/>
                  <a:pt x="108768" y="74427"/>
                  <a:pt x="108768" y="63206"/>
                </a:cubicBezTo>
                <a:cubicBezTo>
                  <a:pt x="108768" y="56564"/>
                  <a:pt x="105812" y="51755"/>
                  <a:pt x="103054" y="48549"/>
                </a:cubicBezTo>
                <a:cubicBezTo>
                  <a:pt x="101674" y="48549"/>
                  <a:pt x="101674" y="48549"/>
                  <a:pt x="101674" y="46946"/>
                </a:cubicBezTo>
                <a:lnTo>
                  <a:pt x="100295" y="46946"/>
                </a:lnTo>
                <a:lnTo>
                  <a:pt x="98916" y="45343"/>
                </a:lnTo>
                <a:lnTo>
                  <a:pt x="97536" y="45343"/>
                </a:lnTo>
                <a:cubicBezTo>
                  <a:pt x="97536" y="45343"/>
                  <a:pt x="96157" y="45343"/>
                  <a:pt x="96157" y="43740"/>
                </a:cubicBezTo>
                <a:cubicBezTo>
                  <a:pt x="94778" y="43740"/>
                  <a:pt x="94778" y="43740"/>
                  <a:pt x="94778" y="43740"/>
                </a:cubicBezTo>
                <a:cubicBezTo>
                  <a:pt x="94778" y="43740"/>
                  <a:pt x="94778" y="43740"/>
                  <a:pt x="93399" y="43740"/>
                </a:cubicBezTo>
                <a:cubicBezTo>
                  <a:pt x="92019" y="43740"/>
                  <a:pt x="92019" y="43740"/>
                  <a:pt x="92019" y="43740"/>
                </a:cubicBezTo>
                <a:lnTo>
                  <a:pt x="90640" y="43740"/>
                </a:lnTo>
                <a:cubicBezTo>
                  <a:pt x="90640" y="42137"/>
                  <a:pt x="90640" y="42137"/>
                  <a:pt x="90640" y="40534"/>
                </a:cubicBezTo>
                <a:cubicBezTo>
                  <a:pt x="90640" y="38702"/>
                  <a:pt x="89261" y="38702"/>
                  <a:pt x="89261" y="37099"/>
                </a:cubicBezTo>
                <a:cubicBezTo>
                  <a:pt x="89261" y="35496"/>
                  <a:pt x="89261" y="35496"/>
                  <a:pt x="87881" y="33893"/>
                </a:cubicBezTo>
                <a:cubicBezTo>
                  <a:pt x="87881" y="32290"/>
                  <a:pt x="87881" y="32290"/>
                  <a:pt x="86502" y="30687"/>
                </a:cubicBezTo>
                <a:cubicBezTo>
                  <a:pt x="80788" y="21068"/>
                  <a:pt x="71133" y="12824"/>
                  <a:pt x="59901" y="12824"/>
                </a:cubicBezTo>
                <a:cubicBezTo>
                  <a:pt x="48866" y="12824"/>
                  <a:pt x="39014" y="21068"/>
                  <a:pt x="33497" y="30687"/>
                </a:cubicBezTo>
                <a:cubicBezTo>
                  <a:pt x="32118" y="32290"/>
                  <a:pt x="32118" y="32290"/>
                  <a:pt x="32118" y="33893"/>
                </a:cubicBezTo>
                <a:cubicBezTo>
                  <a:pt x="30738" y="35496"/>
                  <a:pt x="30738" y="35496"/>
                  <a:pt x="30738" y="37099"/>
                </a:cubicBezTo>
                <a:cubicBezTo>
                  <a:pt x="30738" y="38702"/>
                  <a:pt x="29359" y="38702"/>
                  <a:pt x="29359" y="40534"/>
                </a:cubicBezTo>
                <a:cubicBezTo>
                  <a:pt x="29359" y="42137"/>
                  <a:pt x="29359" y="42137"/>
                  <a:pt x="29359" y="43740"/>
                </a:cubicBezTo>
                <a:lnTo>
                  <a:pt x="27980" y="43740"/>
                </a:lnTo>
                <a:cubicBezTo>
                  <a:pt x="27980" y="43740"/>
                  <a:pt x="27980" y="43740"/>
                  <a:pt x="26600" y="43740"/>
                </a:cubicBezTo>
                <a:cubicBezTo>
                  <a:pt x="25221" y="43740"/>
                  <a:pt x="25221" y="43740"/>
                  <a:pt x="25221" y="43740"/>
                </a:cubicBezTo>
                <a:cubicBezTo>
                  <a:pt x="25221" y="43740"/>
                  <a:pt x="25221" y="43740"/>
                  <a:pt x="23842" y="43740"/>
                </a:cubicBezTo>
                <a:cubicBezTo>
                  <a:pt x="23842" y="45343"/>
                  <a:pt x="22266" y="45343"/>
                  <a:pt x="22266" y="45343"/>
                </a:cubicBezTo>
                <a:lnTo>
                  <a:pt x="20886" y="45343"/>
                </a:lnTo>
                <a:lnTo>
                  <a:pt x="19507" y="46946"/>
                </a:lnTo>
                <a:lnTo>
                  <a:pt x="18128" y="46946"/>
                </a:lnTo>
                <a:cubicBezTo>
                  <a:pt x="18128" y="48549"/>
                  <a:pt x="18128" y="48549"/>
                  <a:pt x="16748" y="48549"/>
                </a:cubicBezTo>
                <a:cubicBezTo>
                  <a:pt x="13990" y="51755"/>
                  <a:pt x="11231" y="56564"/>
                  <a:pt x="11231" y="63206"/>
                </a:cubicBezTo>
                <a:cubicBezTo>
                  <a:pt x="11231" y="74427"/>
                  <a:pt x="19507" y="82442"/>
                  <a:pt x="27980" y="82442"/>
                </a:cubicBezTo>
                <a:cubicBezTo>
                  <a:pt x="32118" y="82442"/>
                  <a:pt x="33497" y="85877"/>
                  <a:pt x="33497" y="89083"/>
                </a:cubicBezTo>
                <a:cubicBezTo>
                  <a:pt x="33497" y="92290"/>
                  <a:pt x="32118" y="95496"/>
                  <a:pt x="27980" y="95496"/>
                </a:cubicBezTo>
                <a:cubicBezTo>
                  <a:pt x="12610" y="95496"/>
                  <a:pt x="0" y="80839"/>
                  <a:pt x="0" y="63206"/>
                </a:cubicBezTo>
                <a:cubicBezTo>
                  <a:pt x="0" y="48549"/>
                  <a:pt x="8472" y="35496"/>
                  <a:pt x="19507" y="32290"/>
                </a:cubicBezTo>
                <a:cubicBezTo>
                  <a:pt x="26600" y="12824"/>
                  <a:pt x="41773" y="0"/>
                  <a:pt x="59901" y="0"/>
                </a:cubicBezTo>
                <a:cubicBezTo>
                  <a:pt x="78029" y="0"/>
                  <a:pt x="93399" y="12824"/>
                  <a:pt x="100295" y="32290"/>
                </a:cubicBezTo>
                <a:cubicBezTo>
                  <a:pt x="111527" y="35496"/>
                  <a:pt x="119802" y="48549"/>
                  <a:pt x="119802" y="63206"/>
                </a:cubicBezTo>
                <a:cubicBezTo>
                  <a:pt x="119802" y="80839"/>
                  <a:pt x="107389" y="95496"/>
                  <a:pt x="92019" y="95496"/>
                </a:cubicBezTo>
                <a:close/>
                <a:moveTo>
                  <a:pt x="39014" y="80839"/>
                </a:moveTo>
                <a:lnTo>
                  <a:pt x="39014" y="80839"/>
                </a:lnTo>
                <a:cubicBezTo>
                  <a:pt x="55763" y="58167"/>
                  <a:pt x="55763" y="58167"/>
                  <a:pt x="55763" y="58167"/>
                </a:cubicBezTo>
                <a:cubicBezTo>
                  <a:pt x="57142" y="58167"/>
                  <a:pt x="58522" y="56564"/>
                  <a:pt x="59901" y="56564"/>
                </a:cubicBezTo>
                <a:cubicBezTo>
                  <a:pt x="61280" y="56564"/>
                  <a:pt x="62660" y="58167"/>
                  <a:pt x="64236" y="58167"/>
                </a:cubicBezTo>
                <a:cubicBezTo>
                  <a:pt x="80788" y="80839"/>
                  <a:pt x="80788" y="80839"/>
                  <a:pt x="80788" y="80839"/>
                </a:cubicBezTo>
                <a:cubicBezTo>
                  <a:pt x="82167" y="80839"/>
                  <a:pt x="82167" y="82442"/>
                  <a:pt x="82167" y="84045"/>
                </a:cubicBezTo>
                <a:cubicBezTo>
                  <a:pt x="82167" y="89083"/>
                  <a:pt x="79408" y="90687"/>
                  <a:pt x="76650" y="90687"/>
                </a:cubicBezTo>
                <a:cubicBezTo>
                  <a:pt x="75270" y="90687"/>
                  <a:pt x="73891" y="90687"/>
                  <a:pt x="72512" y="89083"/>
                </a:cubicBezTo>
                <a:cubicBezTo>
                  <a:pt x="65615" y="79236"/>
                  <a:pt x="65615" y="79236"/>
                  <a:pt x="65615" y="79236"/>
                </a:cubicBezTo>
                <a:cubicBezTo>
                  <a:pt x="65615" y="113358"/>
                  <a:pt x="65615" y="113358"/>
                  <a:pt x="65615" y="113358"/>
                </a:cubicBezTo>
                <a:cubicBezTo>
                  <a:pt x="65615" y="116564"/>
                  <a:pt x="62660" y="119770"/>
                  <a:pt x="59901" y="119770"/>
                </a:cubicBezTo>
                <a:cubicBezTo>
                  <a:pt x="57142" y="119770"/>
                  <a:pt x="54384" y="116564"/>
                  <a:pt x="54384" y="113358"/>
                </a:cubicBezTo>
                <a:cubicBezTo>
                  <a:pt x="54384" y="79236"/>
                  <a:pt x="54384" y="79236"/>
                  <a:pt x="54384" y="79236"/>
                </a:cubicBezTo>
                <a:cubicBezTo>
                  <a:pt x="47487" y="89083"/>
                  <a:pt x="47487" y="89083"/>
                  <a:pt x="47487" y="89083"/>
                </a:cubicBezTo>
                <a:cubicBezTo>
                  <a:pt x="46108" y="90687"/>
                  <a:pt x="44532" y="90687"/>
                  <a:pt x="43152" y="90687"/>
                </a:cubicBezTo>
                <a:cubicBezTo>
                  <a:pt x="40394" y="90687"/>
                  <a:pt x="37635" y="89083"/>
                  <a:pt x="37635" y="84045"/>
                </a:cubicBezTo>
                <a:cubicBezTo>
                  <a:pt x="37635" y="82442"/>
                  <a:pt x="37635" y="80839"/>
                  <a:pt x="39014" y="80839"/>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76" name="Shape 4876"/>
          <p:cNvSpPr/>
          <p:nvPr/>
        </p:nvSpPr>
        <p:spPr>
          <a:xfrm>
            <a:off x="2538184" y="1320756"/>
            <a:ext cx="289907" cy="237067"/>
          </a:xfrm>
          <a:custGeom>
            <a:avLst/>
            <a:gdLst/>
            <a:ahLst/>
            <a:cxnLst/>
            <a:rect l="0" t="0" r="0" b="0"/>
            <a:pathLst>
              <a:path w="120000" h="120000" extrusionOk="0">
                <a:moveTo>
                  <a:pt x="91694" y="100887"/>
                </a:moveTo>
                <a:lnTo>
                  <a:pt x="91694" y="100887"/>
                </a:lnTo>
                <a:cubicBezTo>
                  <a:pt x="88903" y="100887"/>
                  <a:pt x="85913" y="97500"/>
                  <a:pt x="85913" y="94112"/>
                </a:cubicBezTo>
                <a:cubicBezTo>
                  <a:pt x="85913" y="90725"/>
                  <a:pt x="88903" y="87096"/>
                  <a:pt x="91694" y="87096"/>
                </a:cubicBezTo>
                <a:cubicBezTo>
                  <a:pt x="101461" y="87096"/>
                  <a:pt x="108438" y="78629"/>
                  <a:pt x="108438" y="66774"/>
                </a:cubicBezTo>
                <a:cubicBezTo>
                  <a:pt x="108438" y="59758"/>
                  <a:pt x="105647" y="54677"/>
                  <a:pt x="102857" y="51290"/>
                </a:cubicBezTo>
                <a:cubicBezTo>
                  <a:pt x="102857" y="51290"/>
                  <a:pt x="101461" y="51290"/>
                  <a:pt x="101461" y="49596"/>
                </a:cubicBezTo>
                <a:cubicBezTo>
                  <a:pt x="101461" y="49596"/>
                  <a:pt x="101461" y="49596"/>
                  <a:pt x="100066" y="49596"/>
                </a:cubicBezTo>
                <a:cubicBezTo>
                  <a:pt x="100066" y="49596"/>
                  <a:pt x="100066" y="47903"/>
                  <a:pt x="98671" y="47903"/>
                </a:cubicBezTo>
                <a:cubicBezTo>
                  <a:pt x="98671" y="47903"/>
                  <a:pt x="98671" y="47903"/>
                  <a:pt x="97275" y="47903"/>
                </a:cubicBezTo>
                <a:cubicBezTo>
                  <a:pt x="97275" y="47903"/>
                  <a:pt x="97275" y="47903"/>
                  <a:pt x="95880" y="46209"/>
                </a:cubicBezTo>
                <a:cubicBezTo>
                  <a:pt x="95880" y="46209"/>
                  <a:pt x="95880" y="46209"/>
                  <a:pt x="94485" y="46209"/>
                </a:cubicBezTo>
                <a:cubicBezTo>
                  <a:pt x="93089" y="46209"/>
                  <a:pt x="93089" y="46209"/>
                  <a:pt x="93089" y="46209"/>
                </a:cubicBezTo>
                <a:lnTo>
                  <a:pt x="91694" y="46209"/>
                </a:lnTo>
                <a:cubicBezTo>
                  <a:pt x="91694" y="44516"/>
                  <a:pt x="90299" y="44516"/>
                  <a:pt x="90299" y="42822"/>
                </a:cubicBezTo>
                <a:cubicBezTo>
                  <a:pt x="90299" y="40887"/>
                  <a:pt x="90299" y="40887"/>
                  <a:pt x="90299" y="39193"/>
                </a:cubicBezTo>
                <a:cubicBezTo>
                  <a:pt x="88903" y="39193"/>
                  <a:pt x="88903" y="39193"/>
                  <a:pt x="88903" y="39193"/>
                </a:cubicBezTo>
                <a:cubicBezTo>
                  <a:pt x="88903" y="37500"/>
                  <a:pt x="88903" y="37500"/>
                  <a:pt x="88903" y="35806"/>
                </a:cubicBezTo>
                <a:cubicBezTo>
                  <a:pt x="87308" y="34112"/>
                  <a:pt x="87308" y="34112"/>
                  <a:pt x="87308" y="32419"/>
                </a:cubicBezTo>
                <a:cubicBezTo>
                  <a:pt x="81727" y="22258"/>
                  <a:pt x="71960" y="13548"/>
                  <a:pt x="59202" y="13548"/>
                </a:cubicBezTo>
                <a:cubicBezTo>
                  <a:pt x="47840" y="13548"/>
                  <a:pt x="38073" y="22258"/>
                  <a:pt x="32491" y="32419"/>
                </a:cubicBezTo>
                <a:cubicBezTo>
                  <a:pt x="32491" y="34112"/>
                  <a:pt x="31096" y="34112"/>
                  <a:pt x="31096" y="35806"/>
                </a:cubicBezTo>
                <a:cubicBezTo>
                  <a:pt x="31096" y="37500"/>
                  <a:pt x="31096" y="37500"/>
                  <a:pt x="29700" y="39193"/>
                </a:cubicBezTo>
                <a:cubicBezTo>
                  <a:pt x="29700" y="40887"/>
                  <a:pt x="29700" y="40887"/>
                  <a:pt x="29700" y="42822"/>
                </a:cubicBezTo>
                <a:cubicBezTo>
                  <a:pt x="29700" y="42822"/>
                  <a:pt x="29700" y="42822"/>
                  <a:pt x="28305" y="42822"/>
                </a:cubicBezTo>
                <a:cubicBezTo>
                  <a:pt x="28305" y="44516"/>
                  <a:pt x="28305" y="44516"/>
                  <a:pt x="28305" y="46209"/>
                </a:cubicBezTo>
                <a:cubicBezTo>
                  <a:pt x="26910" y="46209"/>
                  <a:pt x="26910" y="46209"/>
                  <a:pt x="25315" y="46209"/>
                </a:cubicBezTo>
                <a:cubicBezTo>
                  <a:pt x="25315" y="46209"/>
                  <a:pt x="25315" y="46209"/>
                  <a:pt x="23920" y="46209"/>
                </a:cubicBezTo>
                <a:lnTo>
                  <a:pt x="22524" y="46209"/>
                </a:lnTo>
                <a:cubicBezTo>
                  <a:pt x="22524" y="47903"/>
                  <a:pt x="22524" y="47903"/>
                  <a:pt x="22524" y="47903"/>
                </a:cubicBezTo>
                <a:cubicBezTo>
                  <a:pt x="21129" y="47903"/>
                  <a:pt x="21129" y="47903"/>
                  <a:pt x="21129" y="47903"/>
                </a:cubicBezTo>
                <a:cubicBezTo>
                  <a:pt x="19734" y="47903"/>
                  <a:pt x="19734" y="47903"/>
                  <a:pt x="19734" y="47903"/>
                </a:cubicBezTo>
                <a:cubicBezTo>
                  <a:pt x="19734" y="47903"/>
                  <a:pt x="19734" y="49596"/>
                  <a:pt x="18338" y="49596"/>
                </a:cubicBezTo>
                <a:cubicBezTo>
                  <a:pt x="16943" y="51290"/>
                  <a:pt x="16943" y="51290"/>
                  <a:pt x="16943" y="51290"/>
                </a:cubicBezTo>
                <a:cubicBezTo>
                  <a:pt x="12757" y="54677"/>
                  <a:pt x="11362" y="59758"/>
                  <a:pt x="11362" y="66774"/>
                </a:cubicBezTo>
                <a:cubicBezTo>
                  <a:pt x="11362" y="78629"/>
                  <a:pt x="18338" y="87096"/>
                  <a:pt x="28305" y="87096"/>
                </a:cubicBezTo>
                <a:cubicBezTo>
                  <a:pt x="31096" y="87096"/>
                  <a:pt x="33887" y="90725"/>
                  <a:pt x="33887" y="94112"/>
                </a:cubicBezTo>
                <a:cubicBezTo>
                  <a:pt x="33887" y="97500"/>
                  <a:pt x="31096" y="100887"/>
                  <a:pt x="28305" y="100887"/>
                </a:cubicBezTo>
                <a:cubicBezTo>
                  <a:pt x="12757" y="100887"/>
                  <a:pt x="0" y="85403"/>
                  <a:pt x="0" y="66774"/>
                </a:cubicBezTo>
                <a:cubicBezTo>
                  <a:pt x="0" y="51290"/>
                  <a:pt x="8571" y="37500"/>
                  <a:pt x="19734" y="34112"/>
                </a:cubicBezTo>
                <a:cubicBezTo>
                  <a:pt x="25315" y="13548"/>
                  <a:pt x="40863" y="0"/>
                  <a:pt x="59202" y="0"/>
                </a:cubicBezTo>
                <a:cubicBezTo>
                  <a:pt x="77541" y="0"/>
                  <a:pt x="93089" y="13548"/>
                  <a:pt x="100066" y="34112"/>
                </a:cubicBezTo>
                <a:cubicBezTo>
                  <a:pt x="111428" y="37500"/>
                  <a:pt x="119800" y="51290"/>
                  <a:pt x="119800" y="66774"/>
                </a:cubicBezTo>
                <a:cubicBezTo>
                  <a:pt x="119800" y="85403"/>
                  <a:pt x="107043" y="100887"/>
                  <a:pt x="91694" y="100887"/>
                </a:cubicBezTo>
                <a:close/>
                <a:moveTo>
                  <a:pt x="45049" y="68467"/>
                </a:moveTo>
                <a:lnTo>
                  <a:pt x="45049" y="68467"/>
                </a:lnTo>
                <a:cubicBezTo>
                  <a:pt x="46445" y="68467"/>
                  <a:pt x="47840" y="70161"/>
                  <a:pt x="47840" y="71854"/>
                </a:cubicBezTo>
                <a:cubicBezTo>
                  <a:pt x="59202" y="83709"/>
                  <a:pt x="59202" y="83709"/>
                  <a:pt x="59202" y="83709"/>
                </a:cubicBezTo>
                <a:cubicBezTo>
                  <a:pt x="70564" y="71854"/>
                  <a:pt x="70564" y="71854"/>
                  <a:pt x="70564" y="71854"/>
                </a:cubicBezTo>
                <a:cubicBezTo>
                  <a:pt x="71960" y="70161"/>
                  <a:pt x="73355" y="68467"/>
                  <a:pt x="74750" y="68467"/>
                </a:cubicBezTo>
                <a:cubicBezTo>
                  <a:pt x="77541" y="68467"/>
                  <a:pt x="80332" y="71854"/>
                  <a:pt x="80332" y="75241"/>
                </a:cubicBezTo>
                <a:cubicBezTo>
                  <a:pt x="80332" y="76935"/>
                  <a:pt x="80332" y="78629"/>
                  <a:pt x="78936" y="80322"/>
                </a:cubicBezTo>
                <a:cubicBezTo>
                  <a:pt x="67774" y="94112"/>
                  <a:pt x="67774" y="94112"/>
                  <a:pt x="67774" y="94112"/>
                </a:cubicBezTo>
                <a:cubicBezTo>
                  <a:pt x="78936" y="107661"/>
                  <a:pt x="78936" y="107661"/>
                  <a:pt x="78936" y="107661"/>
                </a:cubicBezTo>
                <a:cubicBezTo>
                  <a:pt x="80332" y="109354"/>
                  <a:pt x="80332" y="111048"/>
                  <a:pt x="80332" y="112741"/>
                </a:cubicBezTo>
                <a:cubicBezTo>
                  <a:pt x="80332" y="116129"/>
                  <a:pt x="77541" y="119758"/>
                  <a:pt x="74750" y="119758"/>
                </a:cubicBezTo>
                <a:cubicBezTo>
                  <a:pt x="73355" y="119758"/>
                  <a:pt x="71960" y="118064"/>
                  <a:pt x="70564" y="116129"/>
                </a:cubicBezTo>
                <a:cubicBezTo>
                  <a:pt x="59202" y="104274"/>
                  <a:pt x="59202" y="104274"/>
                  <a:pt x="59202" y="104274"/>
                </a:cubicBezTo>
                <a:cubicBezTo>
                  <a:pt x="47840" y="116129"/>
                  <a:pt x="47840" y="116129"/>
                  <a:pt x="47840" y="116129"/>
                </a:cubicBezTo>
                <a:cubicBezTo>
                  <a:pt x="47840" y="118064"/>
                  <a:pt x="46445" y="119758"/>
                  <a:pt x="45049" y="119758"/>
                </a:cubicBezTo>
                <a:cubicBezTo>
                  <a:pt x="40863" y="119758"/>
                  <a:pt x="39468" y="116129"/>
                  <a:pt x="39468" y="112741"/>
                </a:cubicBezTo>
                <a:cubicBezTo>
                  <a:pt x="39468" y="111048"/>
                  <a:pt x="39468" y="109354"/>
                  <a:pt x="40863" y="107661"/>
                </a:cubicBezTo>
                <a:cubicBezTo>
                  <a:pt x="52225" y="94112"/>
                  <a:pt x="52225" y="94112"/>
                  <a:pt x="52225" y="94112"/>
                </a:cubicBezTo>
                <a:cubicBezTo>
                  <a:pt x="40863" y="80322"/>
                  <a:pt x="40863" y="80322"/>
                  <a:pt x="40863" y="80322"/>
                </a:cubicBezTo>
                <a:cubicBezTo>
                  <a:pt x="39468" y="78629"/>
                  <a:pt x="39468" y="76935"/>
                  <a:pt x="39468" y="75241"/>
                </a:cubicBezTo>
                <a:cubicBezTo>
                  <a:pt x="39468" y="71854"/>
                  <a:pt x="40863" y="68467"/>
                  <a:pt x="45049" y="68467"/>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
        <p:nvSpPr>
          <p:cNvPr id="4878" name="Shape 4878"/>
          <p:cNvSpPr/>
          <p:nvPr/>
        </p:nvSpPr>
        <p:spPr>
          <a:xfrm>
            <a:off x="1524564" y="1320756"/>
            <a:ext cx="289909" cy="201084"/>
          </a:xfrm>
          <a:custGeom>
            <a:avLst/>
            <a:gdLst/>
            <a:ahLst/>
            <a:cxnLst/>
            <a:rect l="0" t="0" r="0" b="0"/>
            <a:pathLst>
              <a:path w="120000" h="120000" extrusionOk="0">
                <a:moveTo>
                  <a:pt x="91495" y="119712"/>
                </a:moveTo>
                <a:lnTo>
                  <a:pt x="91495" y="119712"/>
                </a:lnTo>
                <a:cubicBezTo>
                  <a:pt x="28106" y="119712"/>
                  <a:pt x="28106" y="119712"/>
                  <a:pt x="28106" y="119712"/>
                </a:cubicBezTo>
                <a:cubicBezTo>
                  <a:pt x="12757" y="119712"/>
                  <a:pt x="0" y="101339"/>
                  <a:pt x="0" y="79234"/>
                </a:cubicBezTo>
                <a:cubicBezTo>
                  <a:pt x="0" y="60861"/>
                  <a:pt x="8372" y="44497"/>
                  <a:pt x="19734" y="40478"/>
                </a:cubicBezTo>
                <a:cubicBezTo>
                  <a:pt x="26710" y="16076"/>
                  <a:pt x="42259" y="0"/>
                  <a:pt x="60598" y="0"/>
                </a:cubicBezTo>
                <a:cubicBezTo>
                  <a:pt x="78936" y="0"/>
                  <a:pt x="94485" y="16076"/>
                  <a:pt x="100066" y="40478"/>
                </a:cubicBezTo>
                <a:cubicBezTo>
                  <a:pt x="111229" y="44497"/>
                  <a:pt x="119800" y="60861"/>
                  <a:pt x="119800" y="79234"/>
                </a:cubicBezTo>
                <a:cubicBezTo>
                  <a:pt x="119800" y="101339"/>
                  <a:pt x="107043" y="119712"/>
                  <a:pt x="91495" y="119712"/>
                </a:cubicBezTo>
                <a:close/>
                <a:moveTo>
                  <a:pt x="102857" y="60861"/>
                </a:moveTo>
                <a:lnTo>
                  <a:pt x="102857" y="60861"/>
                </a:lnTo>
                <a:cubicBezTo>
                  <a:pt x="102857" y="60861"/>
                  <a:pt x="102857" y="60861"/>
                  <a:pt x="101461" y="58851"/>
                </a:cubicBezTo>
                <a:cubicBezTo>
                  <a:pt x="100066" y="58851"/>
                  <a:pt x="100066" y="56842"/>
                  <a:pt x="100066" y="56842"/>
                </a:cubicBezTo>
                <a:cubicBezTo>
                  <a:pt x="100066" y="56842"/>
                  <a:pt x="100066" y="56842"/>
                  <a:pt x="98671" y="56842"/>
                </a:cubicBezTo>
                <a:cubicBezTo>
                  <a:pt x="98671" y="56842"/>
                  <a:pt x="98671" y="56842"/>
                  <a:pt x="97275" y="56842"/>
                </a:cubicBezTo>
                <a:cubicBezTo>
                  <a:pt x="97275" y="56842"/>
                  <a:pt x="97275" y="56842"/>
                  <a:pt x="97275" y="54832"/>
                </a:cubicBezTo>
                <a:lnTo>
                  <a:pt x="95880" y="54832"/>
                </a:lnTo>
                <a:cubicBezTo>
                  <a:pt x="94485" y="54832"/>
                  <a:pt x="94485" y="54832"/>
                  <a:pt x="94485" y="54832"/>
                </a:cubicBezTo>
                <a:cubicBezTo>
                  <a:pt x="93089" y="54832"/>
                  <a:pt x="93089" y="54832"/>
                  <a:pt x="91495" y="54832"/>
                </a:cubicBezTo>
                <a:cubicBezTo>
                  <a:pt x="91495" y="52822"/>
                  <a:pt x="91495" y="52822"/>
                  <a:pt x="91495" y="50813"/>
                </a:cubicBezTo>
                <a:cubicBezTo>
                  <a:pt x="90099" y="50813"/>
                  <a:pt x="90099" y="50813"/>
                  <a:pt x="90099" y="50813"/>
                </a:cubicBezTo>
                <a:cubicBezTo>
                  <a:pt x="90099" y="48516"/>
                  <a:pt x="90099" y="48516"/>
                  <a:pt x="90099" y="46507"/>
                </a:cubicBezTo>
                <a:cubicBezTo>
                  <a:pt x="88704" y="44497"/>
                  <a:pt x="88704" y="44497"/>
                  <a:pt x="88704" y="42488"/>
                </a:cubicBezTo>
                <a:cubicBezTo>
                  <a:pt x="88704" y="40478"/>
                  <a:pt x="87308" y="40478"/>
                  <a:pt x="87308" y="38468"/>
                </a:cubicBezTo>
                <a:cubicBezTo>
                  <a:pt x="81727" y="26411"/>
                  <a:pt x="71960" y="16076"/>
                  <a:pt x="60598" y="16076"/>
                </a:cubicBezTo>
                <a:cubicBezTo>
                  <a:pt x="47840" y="16076"/>
                  <a:pt x="38073" y="26411"/>
                  <a:pt x="32491" y="38468"/>
                </a:cubicBezTo>
                <a:cubicBezTo>
                  <a:pt x="32491" y="40478"/>
                  <a:pt x="32491" y="40478"/>
                  <a:pt x="31096" y="42488"/>
                </a:cubicBezTo>
                <a:cubicBezTo>
                  <a:pt x="31096" y="44497"/>
                  <a:pt x="31096" y="44497"/>
                  <a:pt x="31096" y="46507"/>
                </a:cubicBezTo>
                <a:cubicBezTo>
                  <a:pt x="31096" y="46507"/>
                  <a:pt x="31096" y="46507"/>
                  <a:pt x="29501" y="46507"/>
                </a:cubicBezTo>
                <a:cubicBezTo>
                  <a:pt x="29501" y="48516"/>
                  <a:pt x="29501" y="48516"/>
                  <a:pt x="29501" y="50813"/>
                </a:cubicBezTo>
                <a:cubicBezTo>
                  <a:pt x="29501" y="52822"/>
                  <a:pt x="28106" y="52822"/>
                  <a:pt x="28106" y="54832"/>
                </a:cubicBezTo>
                <a:lnTo>
                  <a:pt x="26710" y="54832"/>
                </a:lnTo>
                <a:cubicBezTo>
                  <a:pt x="26710" y="54832"/>
                  <a:pt x="26710" y="54832"/>
                  <a:pt x="25315" y="54832"/>
                </a:cubicBezTo>
                <a:cubicBezTo>
                  <a:pt x="23920" y="54832"/>
                  <a:pt x="23920" y="54832"/>
                  <a:pt x="23920" y="54832"/>
                </a:cubicBezTo>
                <a:cubicBezTo>
                  <a:pt x="22524" y="56842"/>
                  <a:pt x="22524" y="56842"/>
                  <a:pt x="22524" y="56842"/>
                </a:cubicBezTo>
                <a:cubicBezTo>
                  <a:pt x="21129" y="56842"/>
                  <a:pt x="21129" y="56842"/>
                  <a:pt x="21129" y="56842"/>
                </a:cubicBezTo>
                <a:cubicBezTo>
                  <a:pt x="19734" y="56842"/>
                  <a:pt x="19734" y="58851"/>
                  <a:pt x="19734" y="58851"/>
                </a:cubicBezTo>
                <a:cubicBezTo>
                  <a:pt x="18338" y="58851"/>
                  <a:pt x="18338" y="58851"/>
                  <a:pt x="18338" y="58851"/>
                </a:cubicBezTo>
                <a:cubicBezTo>
                  <a:pt x="18338" y="60861"/>
                  <a:pt x="16943" y="60861"/>
                  <a:pt x="16943" y="60861"/>
                </a:cubicBezTo>
                <a:cubicBezTo>
                  <a:pt x="14152" y="64880"/>
                  <a:pt x="11362" y="70909"/>
                  <a:pt x="11362" y="79234"/>
                </a:cubicBezTo>
                <a:cubicBezTo>
                  <a:pt x="11362" y="93301"/>
                  <a:pt x="18338" y="103349"/>
                  <a:pt x="28106" y="103349"/>
                </a:cubicBezTo>
                <a:cubicBezTo>
                  <a:pt x="91495" y="103349"/>
                  <a:pt x="91495" y="103349"/>
                  <a:pt x="91495" y="103349"/>
                </a:cubicBezTo>
                <a:cubicBezTo>
                  <a:pt x="101461" y="103349"/>
                  <a:pt x="108438" y="93301"/>
                  <a:pt x="108438" y="79234"/>
                </a:cubicBezTo>
                <a:cubicBezTo>
                  <a:pt x="108438" y="70909"/>
                  <a:pt x="107043" y="64880"/>
                  <a:pt x="102857" y="60861"/>
                </a:cubicBezTo>
                <a:close/>
              </a:path>
            </a:pathLst>
          </a:custGeom>
          <a:solidFill>
            <a:schemeClr val="tx1"/>
          </a:solidFill>
          <a:ln>
            <a:noFill/>
          </a:ln>
        </p:spPr>
        <p:txBody>
          <a:bodyPr lIns="45713" tIns="22850" rIns="45713" bIns="22850" anchor="ctr" anchorCtr="0">
            <a:noAutofit/>
          </a:bodyPr>
          <a:lstStyle/>
          <a:p>
            <a:endParaRPr>
              <a:solidFill>
                <a:schemeClr val="dk1"/>
              </a:solidFill>
              <a:latin typeface="Roboto"/>
              <a:ea typeface="Roboto"/>
              <a:cs typeface="Roboto"/>
              <a:sym typeface="Roboto"/>
            </a:endParaRPr>
          </a:p>
        </p:txBody>
      </p:sp>
    </p:spTree>
    <p:extLst>
      <p:ext uri="{BB962C8B-B14F-4D97-AF65-F5344CB8AC3E}">
        <p14:creationId xmlns:p14="http://schemas.microsoft.com/office/powerpoint/2010/main" val="2176628391"/>
      </p:ext>
    </p:extLst>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F2EFE6"/>
        </a:solidFill>
        <a:effectLst/>
      </p:bgPr>
    </p:bg>
    <p:spTree>
      <p:nvGrpSpPr>
        <p:cNvPr id="1" name=""/>
        <p:cNvGrpSpPr/>
        <p:nvPr/>
      </p:nvGrpSpPr>
      <p:grpSpPr>
        <a:xfrm>
          <a:off x="0" y="0"/>
          <a:ext cx="0" cy="0"/>
          <a:chOff x="0" y="0"/>
          <a:chExt cx="0" cy="0"/>
        </a:xfrm>
      </p:grpSpPr>
      <p:sp>
        <p:nvSpPr>
          <p:cNvPr id="4" name="Text Placeholder 6">
            <a:extLst>
              <a:ext uri="{FF2B5EF4-FFF2-40B4-BE49-F238E27FC236}">
                <a16:creationId xmlns="" xmlns:a16="http://schemas.microsoft.com/office/drawing/2014/main" id="{BA3DC23B-4D0A-9749-A05B-35A16027E9CA}"/>
              </a:ext>
            </a:extLst>
          </p:cNvPr>
          <p:cNvSpPr txBox="1">
            <a:spLocks/>
          </p:cNvSpPr>
          <p:nvPr/>
        </p:nvSpPr>
        <p:spPr>
          <a:xfrm>
            <a:off x="25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HOME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16:creationId xmlns="" xmlns:a16="http://schemas.microsoft.com/office/drawing/2014/main" id="{BA3DC23B-4D0A-9749-A05B-35A16027E9CA}"/>
              </a:ext>
            </a:extLst>
          </p:cNvPr>
          <p:cNvSpPr txBox="1">
            <a:spLocks/>
          </p:cNvSpPr>
          <p:nvPr/>
        </p:nvSpPr>
        <p:spPr>
          <a:xfrm>
            <a:off x="152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ABOUT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16:creationId xmlns="" xmlns:a16="http://schemas.microsoft.com/office/drawing/2014/main" id="{BA3DC23B-4D0A-9749-A05B-35A16027E9CA}"/>
              </a:ext>
            </a:extLst>
          </p:cNvPr>
          <p:cNvSpPr txBox="1">
            <a:spLocks/>
          </p:cNvSpPr>
          <p:nvPr/>
        </p:nvSpPr>
        <p:spPr>
          <a:xfrm>
            <a:off x="7404100"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SERVICES</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Text Placeholder 6">
            <a:extLst>
              <a:ext uri="{FF2B5EF4-FFF2-40B4-BE49-F238E27FC236}">
                <a16:creationId xmlns="" xmlns:a16="http://schemas.microsoft.com/office/drawing/2014/main" id="{BA3DC23B-4D0A-9749-A05B-35A16027E9CA}"/>
              </a:ext>
            </a:extLst>
          </p:cNvPr>
          <p:cNvSpPr txBox="1">
            <a:spLocks/>
          </p:cNvSpPr>
          <p:nvPr/>
        </p:nvSpPr>
        <p:spPr>
          <a:xfrm>
            <a:off x="9334499"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CONTACT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16:creationId xmlns="" xmlns:a16="http://schemas.microsoft.com/office/drawing/2014/main" id="{BA3DC23B-4D0A-9749-A05B-35A16027E9CA}"/>
              </a:ext>
            </a:extLst>
          </p:cNvPr>
          <p:cNvSpPr txBox="1">
            <a:spLocks/>
          </p:cNvSpPr>
          <p:nvPr/>
        </p:nvSpPr>
        <p:spPr>
          <a:xfrm>
            <a:off x="11264899" y="199585"/>
            <a:ext cx="92710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BLOG</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16:creationId xmlns="" xmlns:a16="http://schemas.microsoft.com/office/drawing/2014/main" id="{BA3DC23B-4D0A-9749-A05B-35A16027E9CA}"/>
              </a:ext>
            </a:extLst>
          </p:cNvPr>
          <p:cNvSpPr txBox="1">
            <a:spLocks/>
          </p:cNvSpPr>
          <p:nvPr/>
        </p:nvSpPr>
        <p:spPr>
          <a:xfrm>
            <a:off x="254809"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0" name="Text Placeholder 6">
            <a:extLst>
              <a:ext uri="{FF2B5EF4-FFF2-40B4-BE49-F238E27FC236}">
                <a16:creationId xmlns="" xmlns:a16="http://schemas.microsoft.com/office/drawing/2014/main" id="{BA3DC23B-4D0A-9749-A05B-35A16027E9CA}"/>
              </a:ext>
            </a:extLst>
          </p:cNvPr>
          <p:cNvSpPr txBox="1">
            <a:spLocks/>
          </p:cNvSpPr>
          <p:nvPr/>
        </p:nvSpPr>
        <p:spPr>
          <a:xfrm>
            <a:off x="10629090"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NEXT PAGE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2" name="TextBox 11"/>
          <p:cNvSpPr txBox="1"/>
          <p:nvPr/>
        </p:nvSpPr>
        <p:spPr>
          <a:xfrm>
            <a:off x="6096000" y="1058227"/>
            <a:ext cx="5882182"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Introduce </a:t>
            </a:r>
            <a:r>
              <a:rPr lang="en-US" sz="6000" dirty="0" err="1" smtClean="0">
                <a:latin typeface="NewYork" panose="02000503000000020004" pitchFamily="50" charset="0"/>
                <a:ea typeface="Vollkorn" panose="00000500000000000000" pitchFamily="2" charset="0"/>
                <a:cs typeface="Times New Roman" panose="02020603050405020304" pitchFamily="18" charset="0"/>
              </a:rPr>
              <a:t>Sirent</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5" name="TextBox 14"/>
          <p:cNvSpPr txBox="1"/>
          <p:nvPr/>
        </p:nvSpPr>
        <p:spPr>
          <a:xfrm>
            <a:off x="6107958" y="1859670"/>
            <a:ext cx="3226541"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Portfolio.</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6" name="Rectangle 15"/>
          <p:cNvSpPr/>
          <p:nvPr/>
        </p:nvSpPr>
        <p:spPr>
          <a:xfrm>
            <a:off x="6107958" y="3241109"/>
            <a:ext cx="4025598" cy="1477328"/>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 have suffered alteration in some form, by injected </a:t>
            </a:r>
            <a:r>
              <a:rPr lang="en-US" sz="1000" b="0" i="0" dirty="0" err="1" smtClean="0">
                <a:solidFill>
                  <a:srgbClr val="000000"/>
                </a:solidFill>
                <a:effectLst/>
                <a:latin typeface="Open Sans" panose="020B0606030504020204" pitchFamily="34" charset="0"/>
              </a:rPr>
              <a:t>humour</a:t>
            </a:r>
            <a:r>
              <a:rPr lang="en-US" sz="1000" b="0" i="0" dirty="0" smtClean="0">
                <a:solidFill>
                  <a:srgbClr val="000000"/>
                </a:solidFill>
                <a:effectLst/>
                <a:latin typeface="Open Sans" panose="020B0606030504020204" pitchFamily="34" charset="0"/>
              </a:rPr>
              <a:t>, or </a:t>
            </a:r>
            <a:r>
              <a:rPr lang="en-US" sz="1000" b="0" i="0" dirty="0" err="1" smtClean="0">
                <a:solidFill>
                  <a:srgbClr val="000000"/>
                </a:solidFill>
                <a:effectLst/>
                <a:latin typeface="Open Sans" panose="020B0606030504020204" pitchFamily="34" charset="0"/>
              </a:rPr>
              <a:t>randomised</a:t>
            </a:r>
            <a:r>
              <a:rPr lang="en-US" sz="1000" b="0" i="0" dirty="0" smtClean="0">
                <a:solidFill>
                  <a:srgbClr val="000000"/>
                </a:solidFill>
                <a:effectLst/>
                <a:latin typeface="Open Sans" panose="020B0606030504020204" pitchFamily="34" charset="0"/>
              </a:rPr>
              <a:t> words which don't look even slightly believable. If you are going to use a passage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you need to be sure there isn't anything embarrassing hidden in the middle of text. </a:t>
            </a:r>
            <a:endParaRPr lang="en-US" sz="1000" dirty="0"/>
          </a:p>
        </p:txBody>
      </p:sp>
      <p:grpSp>
        <p:nvGrpSpPr>
          <p:cNvPr id="20" name="Group 19"/>
          <p:cNvGrpSpPr/>
          <p:nvPr/>
        </p:nvGrpSpPr>
        <p:grpSpPr>
          <a:xfrm>
            <a:off x="6220692" y="5084214"/>
            <a:ext cx="1613270" cy="400833"/>
            <a:chOff x="6220692" y="5084214"/>
            <a:chExt cx="1613270" cy="400833"/>
          </a:xfrm>
        </p:grpSpPr>
        <p:sp>
          <p:nvSpPr>
            <p:cNvPr id="17" name="Rectangle 16"/>
            <p:cNvSpPr/>
            <p:nvPr/>
          </p:nvSpPr>
          <p:spPr>
            <a:xfrm>
              <a:off x="6220692" y="5084214"/>
              <a:ext cx="1613270" cy="400833"/>
            </a:xfrm>
            <a:prstGeom prst="rect">
              <a:avLst/>
            </a:prstGeom>
            <a:solidFill>
              <a:srgbClr val="DCC7B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 Placeholder 6">
              <a:extLst>
                <a:ext uri="{FF2B5EF4-FFF2-40B4-BE49-F238E27FC236}">
                  <a16:creationId xmlns="" xmlns:a16="http://schemas.microsoft.com/office/drawing/2014/main" id="{BA3DC23B-4D0A-9749-A05B-35A16027E9CA}"/>
                </a:ext>
              </a:extLst>
            </p:cNvPr>
            <p:cNvSpPr txBox="1">
              <a:spLocks/>
            </p:cNvSpPr>
            <p:nvPr/>
          </p:nvSpPr>
          <p:spPr>
            <a:xfrm>
              <a:off x="6346802" y="5157997"/>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LEARN MORE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22" name="Group 21"/>
          <p:cNvGrpSpPr/>
          <p:nvPr/>
        </p:nvGrpSpPr>
        <p:grpSpPr>
          <a:xfrm>
            <a:off x="96059" y="3222279"/>
            <a:ext cx="1294591" cy="413441"/>
            <a:chOff x="96059" y="3222279"/>
            <a:chExt cx="1294591" cy="413441"/>
          </a:xfrm>
        </p:grpSpPr>
        <p:sp>
          <p:nvSpPr>
            <p:cNvPr id="19" name="Oval 18"/>
            <p:cNvSpPr/>
            <p:nvPr/>
          </p:nvSpPr>
          <p:spPr>
            <a:xfrm>
              <a:off x="254809" y="3222279"/>
              <a:ext cx="989558" cy="413441"/>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Text Placeholder 6">
              <a:extLst>
                <a:ext uri="{FF2B5EF4-FFF2-40B4-BE49-F238E27FC236}">
                  <a16:creationId xmlns="" xmlns:a16="http://schemas.microsoft.com/office/drawing/2014/main" id="{BA3DC23B-4D0A-9749-A05B-35A16027E9CA}"/>
                </a:ext>
              </a:extLst>
            </p:cNvPr>
            <p:cNvSpPr txBox="1">
              <a:spLocks/>
            </p:cNvSpPr>
            <p:nvPr/>
          </p:nvSpPr>
          <p:spPr>
            <a:xfrm>
              <a:off x="96059" y="3305083"/>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FASHION</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2" name="Picture Placeholder 1"/>
          <p:cNvSpPr>
            <a:spLocks noGrp="1"/>
          </p:cNvSpPr>
          <p:nvPr>
            <p:ph type="pic" sz="quarter" idx="10"/>
          </p:nvPr>
        </p:nvSpPr>
        <p:spPr/>
      </p:sp>
    </p:spTree>
    <p:extLst>
      <p:ext uri="{BB962C8B-B14F-4D97-AF65-F5344CB8AC3E}">
        <p14:creationId xmlns:p14="http://schemas.microsoft.com/office/powerpoint/2010/main" val="251710322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DCC7B6"/>
        </a:solidFill>
        <a:effectLst/>
      </p:bgPr>
    </p:bg>
    <p:spTree>
      <p:nvGrpSpPr>
        <p:cNvPr id="1" name=""/>
        <p:cNvGrpSpPr/>
        <p:nvPr/>
      </p:nvGrpSpPr>
      <p:grpSpPr>
        <a:xfrm>
          <a:off x="0" y="0"/>
          <a:ext cx="0" cy="0"/>
          <a:chOff x="0" y="0"/>
          <a:chExt cx="0" cy="0"/>
        </a:xfrm>
      </p:grpSpPr>
      <p:sp>
        <p:nvSpPr>
          <p:cNvPr id="3" name="Text Placeholder 6">
            <a:extLst>
              <a:ext uri="{FF2B5EF4-FFF2-40B4-BE49-F238E27FC236}">
                <a16:creationId xmlns="" xmlns:a16="http://schemas.microsoft.com/office/drawing/2014/main" id="{BA3DC23B-4D0A-9749-A05B-35A16027E9CA}"/>
              </a:ext>
            </a:extLst>
          </p:cNvPr>
          <p:cNvSpPr txBox="1">
            <a:spLocks/>
          </p:cNvSpPr>
          <p:nvPr/>
        </p:nvSpPr>
        <p:spPr>
          <a:xfrm>
            <a:off x="25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HOME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4" name="Text Placeholder 6">
            <a:extLst>
              <a:ext uri="{FF2B5EF4-FFF2-40B4-BE49-F238E27FC236}">
                <a16:creationId xmlns="" xmlns:a16="http://schemas.microsoft.com/office/drawing/2014/main" id="{BA3DC23B-4D0A-9749-A05B-35A16027E9CA}"/>
              </a:ext>
            </a:extLst>
          </p:cNvPr>
          <p:cNvSpPr txBox="1">
            <a:spLocks/>
          </p:cNvSpPr>
          <p:nvPr/>
        </p:nvSpPr>
        <p:spPr>
          <a:xfrm>
            <a:off x="152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ABOUT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16:creationId xmlns="" xmlns:a16="http://schemas.microsoft.com/office/drawing/2014/main" id="{BA3DC23B-4D0A-9749-A05B-35A16027E9CA}"/>
              </a:ext>
            </a:extLst>
          </p:cNvPr>
          <p:cNvSpPr txBox="1">
            <a:spLocks/>
          </p:cNvSpPr>
          <p:nvPr/>
        </p:nvSpPr>
        <p:spPr>
          <a:xfrm>
            <a:off x="7404100"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SERVICES</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16:creationId xmlns="" xmlns:a16="http://schemas.microsoft.com/office/drawing/2014/main" id="{BA3DC23B-4D0A-9749-A05B-35A16027E9CA}"/>
              </a:ext>
            </a:extLst>
          </p:cNvPr>
          <p:cNvSpPr txBox="1">
            <a:spLocks/>
          </p:cNvSpPr>
          <p:nvPr/>
        </p:nvSpPr>
        <p:spPr>
          <a:xfrm>
            <a:off x="9334499"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CONTACT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Text Placeholder 6">
            <a:extLst>
              <a:ext uri="{FF2B5EF4-FFF2-40B4-BE49-F238E27FC236}">
                <a16:creationId xmlns="" xmlns:a16="http://schemas.microsoft.com/office/drawing/2014/main" id="{BA3DC23B-4D0A-9749-A05B-35A16027E9CA}"/>
              </a:ext>
            </a:extLst>
          </p:cNvPr>
          <p:cNvSpPr txBox="1">
            <a:spLocks/>
          </p:cNvSpPr>
          <p:nvPr/>
        </p:nvSpPr>
        <p:spPr>
          <a:xfrm>
            <a:off x="11264899" y="199585"/>
            <a:ext cx="92710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BLOG</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16:creationId xmlns="" xmlns:a16="http://schemas.microsoft.com/office/drawing/2014/main" id="{BA3DC23B-4D0A-9749-A05B-35A16027E9CA}"/>
              </a:ext>
            </a:extLst>
          </p:cNvPr>
          <p:cNvSpPr txBox="1">
            <a:spLocks/>
          </p:cNvSpPr>
          <p:nvPr/>
        </p:nvSpPr>
        <p:spPr>
          <a:xfrm>
            <a:off x="254809"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16:creationId xmlns="" xmlns:a16="http://schemas.microsoft.com/office/drawing/2014/main" id="{BA3DC23B-4D0A-9749-A05B-35A16027E9CA}"/>
              </a:ext>
            </a:extLst>
          </p:cNvPr>
          <p:cNvSpPr txBox="1">
            <a:spLocks/>
          </p:cNvSpPr>
          <p:nvPr/>
        </p:nvSpPr>
        <p:spPr>
          <a:xfrm>
            <a:off x="10629090"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NEXT PAGE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3" name="TextBox 12"/>
          <p:cNvSpPr txBox="1"/>
          <p:nvPr/>
        </p:nvSpPr>
        <p:spPr>
          <a:xfrm>
            <a:off x="575167" y="1245532"/>
            <a:ext cx="4864100"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About Our</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4" name="TextBox 13"/>
          <p:cNvSpPr txBox="1"/>
          <p:nvPr/>
        </p:nvSpPr>
        <p:spPr>
          <a:xfrm>
            <a:off x="587125" y="2046975"/>
            <a:ext cx="3226541"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Portfolio.</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5" name="Rectangle 14"/>
          <p:cNvSpPr/>
          <p:nvPr/>
        </p:nvSpPr>
        <p:spPr>
          <a:xfrm>
            <a:off x="587125" y="3428414"/>
            <a:ext cx="4025598" cy="1477328"/>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 have suffered alteration in some form, by injected </a:t>
            </a:r>
            <a:r>
              <a:rPr lang="en-US" sz="1000" b="0" i="0" dirty="0" err="1" smtClean="0">
                <a:solidFill>
                  <a:srgbClr val="000000"/>
                </a:solidFill>
                <a:effectLst/>
                <a:latin typeface="Open Sans" panose="020B0606030504020204" pitchFamily="34" charset="0"/>
              </a:rPr>
              <a:t>humour</a:t>
            </a:r>
            <a:r>
              <a:rPr lang="en-US" sz="1000" b="0" i="0" dirty="0" smtClean="0">
                <a:solidFill>
                  <a:srgbClr val="000000"/>
                </a:solidFill>
                <a:effectLst/>
                <a:latin typeface="Open Sans" panose="020B0606030504020204" pitchFamily="34" charset="0"/>
              </a:rPr>
              <a:t>, or </a:t>
            </a:r>
            <a:r>
              <a:rPr lang="en-US" sz="1000" b="0" i="0" dirty="0" err="1" smtClean="0">
                <a:solidFill>
                  <a:srgbClr val="000000"/>
                </a:solidFill>
                <a:effectLst/>
                <a:latin typeface="Open Sans" panose="020B0606030504020204" pitchFamily="34" charset="0"/>
              </a:rPr>
              <a:t>randomised</a:t>
            </a:r>
            <a:r>
              <a:rPr lang="en-US" sz="1000" b="0" i="0" dirty="0" smtClean="0">
                <a:solidFill>
                  <a:srgbClr val="000000"/>
                </a:solidFill>
                <a:effectLst/>
                <a:latin typeface="Open Sans" panose="020B0606030504020204" pitchFamily="34" charset="0"/>
              </a:rPr>
              <a:t> words which don't look even slightly believable. If you are going to use a passage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you need to be sure there isn't anything embarrassing hidden in the middle of text. </a:t>
            </a:r>
            <a:endParaRPr lang="en-US" sz="1000" dirty="0"/>
          </a:p>
        </p:txBody>
      </p:sp>
      <p:grpSp>
        <p:nvGrpSpPr>
          <p:cNvPr id="16" name="Group 15"/>
          <p:cNvGrpSpPr/>
          <p:nvPr/>
        </p:nvGrpSpPr>
        <p:grpSpPr>
          <a:xfrm>
            <a:off x="699859" y="5271519"/>
            <a:ext cx="1613270" cy="400833"/>
            <a:chOff x="6220692" y="5084214"/>
            <a:chExt cx="1613270" cy="400833"/>
          </a:xfrm>
        </p:grpSpPr>
        <p:sp>
          <p:nvSpPr>
            <p:cNvPr id="17" name="Rectangle 16"/>
            <p:cNvSpPr/>
            <p:nvPr/>
          </p:nvSpPr>
          <p:spPr>
            <a:xfrm>
              <a:off x="6220692" y="5084214"/>
              <a:ext cx="1613270" cy="400833"/>
            </a:xfrm>
            <a:prstGeom prst="rect">
              <a:avLst/>
            </a:prstGeom>
            <a:solidFill>
              <a:srgbClr val="F2EFE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 Placeholder 6">
              <a:extLst>
                <a:ext uri="{FF2B5EF4-FFF2-40B4-BE49-F238E27FC236}">
                  <a16:creationId xmlns="" xmlns:a16="http://schemas.microsoft.com/office/drawing/2014/main" id="{BA3DC23B-4D0A-9749-A05B-35A16027E9CA}"/>
                </a:ext>
              </a:extLst>
            </p:cNvPr>
            <p:cNvSpPr txBox="1">
              <a:spLocks/>
            </p:cNvSpPr>
            <p:nvPr/>
          </p:nvSpPr>
          <p:spPr>
            <a:xfrm>
              <a:off x="6346802" y="5157997"/>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LEARN MORE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19" name="Rectangle 18"/>
          <p:cNvSpPr/>
          <p:nvPr/>
        </p:nvSpPr>
        <p:spPr>
          <a:xfrm>
            <a:off x="6096001" y="1245532"/>
            <a:ext cx="2872636" cy="3429000"/>
          </a:xfrm>
          <a:prstGeom prst="rect">
            <a:avLst/>
          </a:prstGeom>
          <a:solidFill>
            <a:srgbClr val="F2EFE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20" name="Straight Connector 19"/>
          <p:cNvCxnSpPr/>
          <p:nvPr/>
        </p:nvCxnSpPr>
        <p:spPr>
          <a:xfrm>
            <a:off x="6300592" y="2884700"/>
            <a:ext cx="2285365"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1" name="Text Placeholder 6">
            <a:extLst>
              <a:ext uri="{FF2B5EF4-FFF2-40B4-BE49-F238E27FC236}">
                <a16:creationId xmlns="" xmlns:a16="http://schemas.microsoft.com/office/drawing/2014/main" id="{BA3DC23B-4D0A-9749-A05B-35A16027E9CA}"/>
              </a:ext>
            </a:extLst>
          </p:cNvPr>
          <p:cNvSpPr txBox="1">
            <a:spLocks/>
          </p:cNvSpPr>
          <p:nvPr/>
        </p:nvSpPr>
        <p:spPr>
          <a:xfrm>
            <a:off x="6206760" y="2593856"/>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22" name="TextBox 21"/>
          <p:cNvSpPr txBox="1"/>
          <p:nvPr/>
        </p:nvSpPr>
        <p:spPr>
          <a:xfrm>
            <a:off x="6181708" y="1827083"/>
            <a:ext cx="2188562" cy="707886"/>
          </a:xfrm>
          <a:prstGeom prst="rect">
            <a:avLst/>
          </a:prstGeom>
          <a:noFill/>
          <a:effectLst/>
        </p:spPr>
        <p:txBody>
          <a:bodyPr wrap="square" rtlCol="0">
            <a:spAutoFit/>
          </a:bodyPr>
          <a:lstStyle/>
          <a:p>
            <a:r>
              <a:rPr lang="en-US" sz="4000" dirty="0" smtClean="0">
                <a:latin typeface="NewYork" panose="02000503000000020004" pitchFamily="50" charset="0"/>
                <a:ea typeface="Vollkorn" panose="00000500000000000000" pitchFamily="2" charset="0"/>
                <a:cs typeface="Times New Roman" panose="02020603050405020304" pitchFamily="18" charset="0"/>
              </a:rPr>
              <a:t>Layout</a:t>
            </a:r>
            <a:endParaRPr lang="id-ID" sz="4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23" name="Rectangle 22"/>
          <p:cNvSpPr/>
          <p:nvPr/>
        </p:nvSpPr>
        <p:spPr>
          <a:xfrm>
            <a:off x="6181708" y="3076216"/>
            <a:ext cx="2707757" cy="784830"/>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 have suffered alteration.</a:t>
            </a:r>
            <a:endParaRPr lang="en-US" sz="1000" dirty="0"/>
          </a:p>
        </p:txBody>
      </p:sp>
      <p:grpSp>
        <p:nvGrpSpPr>
          <p:cNvPr id="24" name="Group 23"/>
          <p:cNvGrpSpPr/>
          <p:nvPr/>
        </p:nvGrpSpPr>
        <p:grpSpPr>
          <a:xfrm>
            <a:off x="10774249" y="2717800"/>
            <a:ext cx="1294591" cy="413441"/>
            <a:chOff x="96059" y="3222279"/>
            <a:chExt cx="1294591" cy="413441"/>
          </a:xfrm>
        </p:grpSpPr>
        <p:sp>
          <p:nvSpPr>
            <p:cNvPr id="25" name="Oval 24"/>
            <p:cNvSpPr/>
            <p:nvPr/>
          </p:nvSpPr>
          <p:spPr>
            <a:xfrm>
              <a:off x="254809" y="3222279"/>
              <a:ext cx="989558" cy="413441"/>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Text Placeholder 6">
              <a:extLst>
                <a:ext uri="{FF2B5EF4-FFF2-40B4-BE49-F238E27FC236}">
                  <a16:creationId xmlns="" xmlns:a16="http://schemas.microsoft.com/office/drawing/2014/main" id="{BA3DC23B-4D0A-9749-A05B-35A16027E9CA}"/>
                </a:ext>
              </a:extLst>
            </p:cNvPr>
            <p:cNvSpPr txBox="1">
              <a:spLocks/>
            </p:cNvSpPr>
            <p:nvPr/>
          </p:nvSpPr>
          <p:spPr>
            <a:xfrm>
              <a:off x="96059" y="3305083"/>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FASHION</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2" name="Picture Placeholder 1"/>
          <p:cNvSpPr>
            <a:spLocks noGrp="1"/>
          </p:cNvSpPr>
          <p:nvPr>
            <p:ph type="pic" sz="quarter" idx="10"/>
          </p:nvPr>
        </p:nvSpPr>
        <p:spPr/>
      </p:sp>
    </p:spTree>
    <p:extLst>
      <p:ext uri="{BB962C8B-B14F-4D97-AF65-F5344CB8AC3E}">
        <p14:creationId xmlns:p14="http://schemas.microsoft.com/office/powerpoint/2010/main" val="385984877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DCC7B6"/>
        </a:solidFill>
        <a:effectLst/>
      </p:bgPr>
    </p:bg>
    <p:spTree>
      <p:nvGrpSpPr>
        <p:cNvPr id="1" name=""/>
        <p:cNvGrpSpPr/>
        <p:nvPr/>
      </p:nvGrpSpPr>
      <p:grpSpPr>
        <a:xfrm>
          <a:off x="0" y="0"/>
          <a:ext cx="0" cy="0"/>
          <a:chOff x="0" y="0"/>
          <a:chExt cx="0" cy="0"/>
        </a:xfrm>
      </p:grpSpPr>
      <p:sp>
        <p:nvSpPr>
          <p:cNvPr id="4" name="Text Placeholder 6">
            <a:extLst>
              <a:ext uri="{FF2B5EF4-FFF2-40B4-BE49-F238E27FC236}">
                <a16:creationId xmlns="" xmlns:a16="http://schemas.microsoft.com/office/drawing/2014/main" id="{BA3DC23B-4D0A-9749-A05B-35A16027E9CA}"/>
              </a:ext>
            </a:extLst>
          </p:cNvPr>
          <p:cNvSpPr txBox="1">
            <a:spLocks/>
          </p:cNvSpPr>
          <p:nvPr/>
        </p:nvSpPr>
        <p:spPr>
          <a:xfrm>
            <a:off x="25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HOME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16:creationId xmlns="" xmlns:a16="http://schemas.microsoft.com/office/drawing/2014/main" id="{BA3DC23B-4D0A-9749-A05B-35A16027E9CA}"/>
              </a:ext>
            </a:extLst>
          </p:cNvPr>
          <p:cNvSpPr txBox="1">
            <a:spLocks/>
          </p:cNvSpPr>
          <p:nvPr/>
        </p:nvSpPr>
        <p:spPr>
          <a:xfrm>
            <a:off x="152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ABOUT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16:creationId xmlns="" xmlns:a16="http://schemas.microsoft.com/office/drawing/2014/main" id="{BA3DC23B-4D0A-9749-A05B-35A16027E9CA}"/>
              </a:ext>
            </a:extLst>
          </p:cNvPr>
          <p:cNvSpPr txBox="1">
            <a:spLocks/>
          </p:cNvSpPr>
          <p:nvPr/>
        </p:nvSpPr>
        <p:spPr>
          <a:xfrm>
            <a:off x="7404100"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SERVICES</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Text Placeholder 6">
            <a:extLst>
              <a:ext uri="{FF2B5EF4-FFF2-40B4-BE49-F238E27FC236}">
                <a16:creationId xmlns="" xmlns:a16="http://schemas.microsoft.com/office/drawing/2014/main" id="{BA3DC23B-4D0A-9749-A05B-35A16027E9CA}"/>
              </a:ext>
            </a:extLst>
          </p:cNvPr>
          <p:cNvSpPr txBox="1">
            <a:spLocks/>
          </p:cNvSpPr>
          <p:nvPr/>
        </p:nvSpPr>
        <p:spPr>
          <a:xfrm>
            <a:off x="9334499"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CONTACT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16:creationId xmlns="" xmlns:a16="http://schemas.microsoft.com/office/drawing/2014/main" id="{BA3DC23B-4D0A-9749-A05B-35A16027E9CA}"/>
              </a:ext>
            </a:extLst>
          </p:cNvPr>
          <p:cNvSpPr txBox="1">
            <a:spLocks/>
          </p:cNvSpPr>
          <p:nvPr/>
        </p:nvSpPr>
        <p:spPr>
          <a:xfrm>
            <a:off x="11264899" y="199585"/>
            <a:ext cx="92710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BLOG</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16:creationId xmlns="" xmlns:a16="http://schemas.microsoft.com/office/drawing/2014/main" id="{BA3DC23B-4D0A-9749-A05B-35A16027E9CA}"/>
              </a:ext>
            </a:extLst>
          </p:cNvPr>
          <p:cNvSpPr txBox="1">
            <a:spLocks/>
          </p:cNvSpPr>
          <p:nvPr/>
        </p:nvSpPr>
        <p:spPr>
          <a:xfrm>
            <a:off x="254809"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0" name="Text Placeholder 6">
            <a:extLst>
              <a:ext uri="{FF2B5EF4-FFF2-40B4-BE49-F238E27FC236}">
                <a16:creationId xmlns="" xmlns:a16="http://schemas.microsoft.com/office/drawing/2014/main" id="{BA3DC23B-4D0A-9749-A05B-35A16027E9CA}"/>
              </a:ext>
            </a:extLst>
          </p:cNvPr>
          <p:cNvSpPr txBox="1">
            <a:spLocks/>
          </p:cNvSpPr>
          <p:nvPr/>
        </p:nvSpPr>
        <p:spPr>
          <a:xfrm>
            <a:off x="10629090"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NEXT PAGE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1" name="TextBox 10"/>
          <p:cNvSpPr txBox="1"/>
          <p:nvPr/>
        </p:nvSpPr>
        <p:spPr>
          <a:xfrm>
            <a:off x="6449874" y="1809203"/>
            <a:ext cx="4864100"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Your Style</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2" name="TextBox 11"/>
          <p:cNvSpPr txBox="1"/>
          <p:nvPr/>
        </p:nvSpPr>
        <p:spPr>
          <a:xfrm>
            <a:off x="6461832" y="2610646"/>
            <a:ext cx="3226541"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Portfolio.</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3" name="Rectangle 12"/>
          <p:cNvSpPr/>
          <p:nvPr/>
        </p:nvSpPr>
        <p:spPr>
          <a:xfrm>
            <a:off x="6461831" y="3904403"/>
            <a:ext cx="4702859" cy="1246495"/>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 have suffered alteration in some form, by injected </a:t>
            </a:r>
            <a:r>
              <a:rPr lang="en-US" sz="1000" b="0" i="0" dirty="0" err="1" smtClean="0">
                <a:solidFill>
                  <a:srgbClr val="000000"/>
                </a:solidFill>
                <a:effectLst/>
                <a:latin typeface="Open Sans" panose="020B0606030504020204" pitchFamily="34" charset="0"/>
              </a:rPr>
              <a:t>humour</a:t>
            </a:r>
            <a:r>
              <a:rPr lang="en-US" sz="1000" b="0" i="0" dirty="0" smtClean="0">
                <a:solidFill>
                  <a:srgbClr val="000000"/>
                </a:solidFill>
                <a:effectLst/>
                <a:latin typeface="Open Sans" panose="020B0606030504020204" pitchFamily="34" charset="0"/>
              </a:rPr>
              <a:t>, or </a:t>
            </a:r>
            <a:r>
              <a:rPr lang="en-US" sz="1000" b="0" i="0" dirty="0" err="1" smtClean="0">
                <a:solidFill>
                  <a:srgbClr val="000000"/>
                </a:solidFill>
                <a:effectLst/>
                <a:latin typeface="Open Sans" panose="020B0606030504020204" pitchFamily="34" charset="0"/>
              </a:rPr>
              <a:t>randomised</a:t>
            </a:r>
            <a:r>
              <a:rPr lang="en-US" sz="1000" b="0" i="0" dirty="0" smtClean="0">
                <a:solidFill>
                  <a:srgbClr val="000000"/>
                </a:solidFill>
                <a:effectLst/>
                <a:latin typeface="Open Sans" panose="020B0606030504020204" pitchFamily="34" charset="0"/>
              </a:rPr>
              <a:t> words which don't look even slightly believable. If you are going to use a passage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you need to be sure there isn't anything embarrassing hidden in the middle of text. </a:t>
            </a:r>
            <a:endParaRPr lang="en-US" sz="1000" dirty="0"/>
          </a:p>
        </p:txBody>
      </p:sp>
      <p:grpSp>
        <p:nvGrpSpPr>
          <p:cNvPr id="14" name="Group 13"/>
          <p:cNvGrpSpPr/>
          <p:nvPr/>
        </p:nvGrpSpPr>
        <p:grpSpPr>
          <a:xfrm>
            <a:off x="6574566" y="5561534"/>
            <a:ext cx="1613270" cy="400833"/>
            <a:chOff x="6220692" y="5084214"/>
            <a:chExt cx="1613270" cy="400833"/>
          </a:xfrm>
        </p:grpSpPr>
        <p:sp>
          <p:nvSpPr>
            <p:cNvPr id="15" name="Rectangle 14"/>
            <p:cNvSpPr/>
            <p:nvPr/>
          </p:nvSpPr>
          <p:spPr>
            <a:xfrm>
              <a:off x="6220692" y="5084214"/>
              <a:ext cx="1613270" cy="400833"/>
            </a:xfrm>
            <a:prstGeom prst="rect">
              <a:avLst/>
            </a:prstGeom>
            <a:solidFill>
              <a:srgbClr val="F2EFE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 Placeholder 6">
              <a:extLst>
                <a:ext uri="{FF2B5EF4-FFF2-40B4-BE49-F238E27FC236}">
                  <a16:creationId xmlns="" xmlns:a16="http://schemas.microsoft.com/office/drawing/2014/main" id="{BA3DC23B-4D0A-9749-A05B-35A16027E9CA}"/>
                </a:ext>
              </a:extLst>
            </p:cNvPr>
            <p:cNvSpPr txBox="1">
              <a:spLocks/>
            </p:cNvSpPr>
            <p:nvPr/>
          </p:nvSpPr>
          <p:spPr>
            <a:xfrm>
              <a:off x="6346802" y="5157997"/>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LEARN MORE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23" name="Rectangle 22"/>
          <p:cNvSpPr/>
          <p:nvPr/>
        </p:nvSpPr>
        <p:spPr>
          <a:xfrm>
            <a:off x="0" y="1277151"/>
            <a:ext cx="2501901" cy="3582948"/>
          </a:xfrm>
          <a:prstGeom prst="rect">
            <a:avLst/>
          </a:prstGeom>
          <a:solidFill>
            <a:srgbClr val="F2EFE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24" name="Straight Connector 23"/>
          <p:cNvCxnSpPr/>
          <p:nvPr/>
        </p:nvCxnSpPr>
        <p:spPr>
          <a:xfrm>
            <a:off x="373693" y="2960377"/>
            <a:ext cx="1418559"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5" name="Text Placeholder 6">
            <a:extLst>
              <a:ext uri="{FF2B5EF4-FFF2-40B4-BE49-F238E27FC236}">
                <a16:creationId xmlns="" xmlns:a16="http://schemas.microsoft.com/office/drawing/2014/main" id="{BA3DC23B-4D0A-9749-A05B-35A16027E9CA}"/>
              </a:ext>
            </a:extLst>
          </p:cNvPr>
          <p:cNvSpPr txBox="1">
            <a:spLocks/>
          </p:cNvSpPr>
          <p:nvPr/>
        </p:nvSpPr>
        <p:spPr>
          <a:xfrm>
            <a:off x="279861" y="2669533"/>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26" name="TextBox 25"/>
          <p:cNvSpPr txBox="1"/>
          <p:nvPr/>
        </p:nvSpPr>
        <p:spPr>
          <a:xfrm>
            <a:off x="254809" y="1902760"/>
            <a:ext cx="2188562" cy="707886"/>
          </a:xfrm>
          <a:prstGeom prst="rect">
            <a:avLst/>
          </a:prstGeom>
          <a:noFill/>
          <a:effectLst/>
        </p:spPr>
        <p:txBody>
          <a:bodyPr wrap="square" rtlCol="0">
            <a:spAutoFit/>
          </a:bodyPr>
          <a:lstStyle/>
          <a:p>
            <a:r>
              <a:rPr lang="en-US" sz="4000" dirty="0" smtClean="0">
                <a:latin typeface="NewYork" panose="02000503000000020004" pitchFamily="50" charset="0"/>
                <a:ea typeface="Vollkorn" panose="00000500000000000000" pitchFamily="2" charset="0"/>
                <a:cs typeface="Times New Roman" panose="02020603050405020304" pitchFamily="18" charset="0"/>
              </a:rPr>
              <a:t>Design</a:t>
            </a:r>
            <a:endParaRPr lang="id-ID" sz="4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27" name="Rectangle 26"/>
          <p:cNvSpPr/>
          <p:nvPr/>
        </p:nvSpPr>
        <p:spPr>
          <a:xfrm>
            <a:off x="254810" y="3151893"/>
            <a:ext cx="1687754" cy="1015663"/>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a:t>
            </a:r>
            <a:endParaRPr lang="en-US" sz="1000" dirty="0"/>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368801293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F2EFE6"/>
        </a:solidFill>
        <a:effectLst/>
      </p:bgPr>
    </p:bg>
    <p:spTree>
      <p:nvGrpSpPr>
        <p:cNvPr id="1" name=""/>
        <p:cNvGrpSpPr/>
        <p:nvPr/>
      </p:nvGrpSpPr>
      <p:grpSpPr>
        <a:xfrm>
          <a:off x="0" y="0"/>
          <a:ext cx="0" cy="0"/>
          <a:chOff x="0" y="0"/>
          <a:chExt cx="0" cy="0"/>
        </a:xfrm>
      </p:grpSpPr>
      <p:sp>
        <p:nvSpPr>
          <p:cNvPr id="3" name="Text Placeholder 6">
            <a:extLst>
              <a:ext uri="{FF2B5EF4-FFF2-40B4-BE49-F238E27FC236}">
                <a16:creationId xmlns="" xmlns:a16="http://schemas.microsoft.com/office/drawing/2014/main" id="{BA3DC23B-4D0A-9749-A05B-35A16027E9CA}"/>
              </a:ext>
            </a:extLst>
          </p:cNvPr>
          <p:cNvSpPr txBox="1">
            <a:spLocks/>
          </p:cNvSpPr>
          <p:nvPr/>
        </p:nvSpPr>
        <p:spPr>
          <a:xfrm>
            <a:off x="25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HOME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4" name="Text Placeholder 6">
            <a:extLst>
              <a:ext uri="{FF2B5EF4-FFF2-40B4-BE49-F238E27FC236}">
                <a16:creationId xmlns="" xmlns:a16="http://schemas.microsoft.com/office/drawing/2014/main" id="{BA3DC23B-4D0A-9749-A05B-35A16027E9CA}"/>
              </a:ext>
            </a:extLst>
          </p:cNvPr>
          <p:cNvSpPr txBox="1">
            <a:spLocks/>
          </p:cNvSpPr>
          <p:nvPr/>
        </p:nvSpPr>
        <p:spPr>
          <a:xfrm>
            <a:off x="152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ABOUT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16:creationId xmlns="" xmlns:a16="http://schemas.microsoft.com/office/drawing/2014/main" id="{BA3DC23B-4D0A-9749-A05B-35A16027E9CA}"/>
              </a:ext>
            </a:extLst>
          </p:cNvPr>
          <p:cNvSpPr txBox="1">
            <a:spLocks/>
          </p:cNvSpPr>
          <p:nvPr/>
        </p:nvSpPr>
        <p:spPr>
          <a:xfrm>
            <a:off x="7404100"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SERVICES</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16:creationId xmlns="" xmlns:a16="http://schemas.microsoft.com/office/drawing/2014/main" id="{BA3DC23B-4D0A-9749-A05B-35A16027E9CA}"/>
              </a:ext>
            </a:extLst>
          </p:cNvPr>
          <p:cNvSpPr txBox="1">
            <a:spLocks/>
          </p:cNvSpPr>
          <p:nvPr/>
        </p:nvSpPr>
        <p:spPr>
          <a:xfrm>
            <a:off x="9334499"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CONTACT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Text Placeholder 6">
            <a:extLst>
              <a:ext uri="{FF2B5EF4-FFF2-40B4-BE49-F238E27FC236}">
                <a16:creationId xmlns="" xmlns:a16="http://schemas.microsoft.com/office/drawing/2014/main" id="{BA3DC23B-4D0A-9749-A05B-35A16027E9CA}"/>
              </a:ext>
            </a:extLst>
          </p:cNvPr>
          <p:cNvSpPr txBox="1">
            <a:spLocks/>
          </p:cNvSpPr>
          <p:nvPr/>
        </p:nvSpPr>
        <p:spPr>
          <a:xfrm>
            <a:off x="11264899" y="199585"/>
            <a:ext cx="92710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BLOG</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16:creationId xmlns="" xmlns:a16="http://schemas.microsoft.com/office/drawing/2014/main" id="{BA3DC23B-4D0A-9749-A05B-35A16027E9CA}"/>
              </a:ext>
            </a:extLst>
          </p:cNvPr>
          <p:cNvSpPr txBox="1">
            <a:spLocks/>
          </p:cNvSpPr>
          <p:nvPr/>
        </p:nvSpPr>
        <p:spPr>
          <a:xfrm>
            <a:off x="254809"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16:creationId xmlns="" xmlns:a16="http://schemas.microsoft.com/office/drawing/2014/main" id="{BA3DC23B-4D0A-9749-A05B-35A16027E9CA}"/>
              </a:ext>
            </a:extLst>
          </p:cNvPr>
          <p:cNvSpPr txBox="1">
            <a:spLocks/>
          </p:cNvSpPr>
          <p:nvPr/>
        </p:nvSpPr>
        <p:spPr>
          <a:xfrm>
            <a:off x="10629090"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NEXT PAGE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1" name="TextBox 10"/>
          <p:cNvSpPr txBox="1"/>
          <p:nvPr/>
        </p:nvSpPr>
        <p:spPr>
          <a:xfrm>
            <a:off x="813234" y="1058227"/>
            <a:ext cx="5099051"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Our Portfolio</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2" name="TextBox 11"/>
          <p:cNvSpPr txBox="1"/>
          <p:nvPr/>
        </p:nvSpPr>
        <p:spPr>
          <a:xfrm>
            <a:off x="825192" y="1859670"/>
            <a:ext cx="4765416"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Fashion </a:t>
            </a:r>
            <a:r>
              <a:rPr lang="en-US" sz="6000" dirty="0" err="1" smtClean="0">
                <a:latin typeface="NewYork" panose="02000503000000020004" pitchFamily="50" charset="0"/>
                <a:ea typeface="Vollkorn" panose="00000500000000000000" pitchFamily="2" charset="0"/>
                <a:cs typeface="Times New Roman" panose="02020603050405020304" pitchFamily="18" charset="0"/>
              </a:rPr>
              <a:t>Here.</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3" name="Rectangle 12"/>
          <p:cNvSpPr/>
          <p:nvPr/>
        </p:nvSpPr>
        <p:spPr>
          <a:xfrm>
            <a:off x="825192" y="3241109"/>
            <a:ext cx="4025598" cy="1477328"/>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 have suffered alteration in some form, by injected </a:t>
            </a:r>
            <a:r>
              <a:rPr lang="en-US" sz="1000" b="0" i="0" dirty="0" err="1" smtClean="0">
                <a:solidFill>
                  <a:srgbClr val="000000"/>
                </a:solidFill>
                <a:effectLst/>
                <a:latin typeface="Open Sans" panose="020B0606030504020204" pitchFamily="34" charset="0"/>
              </a:rPr>
              <a:t>humour</a:t>
            </a:r>
            <a:r>
              <a:rPr lang="en-US" sz="1000" b="0" i="0" dirty="0" smtClean="0">
                <a:solidFill>
                  <a:srgbClr val="000000"/>
                </a:solidFill>
                <a:effectLst/>
                <a:latin typeface="Open Sans" panose="020B0606030504020204" pitchFamily="34" charset="0"/>
              </a:rPr>
              <a:t>, or </a:t>
            </a:r>
            <a:r>
              <a:rPr lang="en-US" sz="1000" b="0" i="0" dirty="0" err="1" smtClean="0">
                <a:solidFill>
                  <a:srgbClr val="000000"/>
                </a:solidFill>
                <a:effectLst/>
                <a:latin typeface="Open Sans" panose="020B0606030504020204" pitchFamily="34" charset="0"/>
              </a:rPr>
              <a:t>randomised</a:t>
            </a:r>
            <a:r>
              <a:rPr lang="en-US" sz="1000" b="0" i="0" dirty="0" smtClean="0">
                <a:solidFill>
                  <a:srgbClr val="000000"/>
                </a:solidFill>
                <a:effectLst/>
                <a:latin typeface="Open Sans" panose="020B0606030504020204" pitchFamily="34" charset="0"/>
              </a:rPr>
              <a:t> words which don't look even slightly believable. If you are going to use a passage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you need to be sure there isn't anything embarrassing hidden in the middle of text. </a:t>
            </a:r>
            <a:endParaRPr lang="en-US" sz="1000" dirty="0"/>
          </a:p>
        </p:txBody>
      </p:sp>
      <p:grpSp>
        <p:nvGrpSpPr>
          <p:cNvPr id="14" name="Group 13"/>
          <p:cNvGrpSpPr/>
          <p:nvPr/>
        </p:nvGrpSpPr>
        <p:grpSpPr>
          <a:xfrm>
            <a:off x="937926" y="5188727"/>
            <a:ext cx="1613270" cy="400833"/>
            <a:chOff x="6220692" y="5084214"/>
            <a:chExt cx="1613270" cy="400833"/>
          </a:xfrm>
        </p:grpSpPr>
        <p:sp>
          <p:nvSpPr>
            <p:cNvPr id="15" name="Rectangle 14"/>
            <p:cNvSpPr/>
            <p:nvPr/>
          </p:nvSpPr>
          <p:spPr>
            <a:xfrm>
              <a:off x="6220692" y="5084214"/>
              <a:ext cx="1613270" cy="400833"/>
            </a:xfrm>
            <a:prstGeom prst="rect">
              <a:avLst/>
            </a:prstGeom>
            <a:solidFill>
              <a:srgbClr val="DCC7B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 Placeholder 6">
              <a:extLst>
                <a:ext uri="{FF2B5EF4-FFF2-40B4-BE49-F238E27FC236}">
                  <a16:creationId xmlns="" xmlns:a16="http://schemas.microsoft.com/office/drawing/2014/main" id="{BA3DC23B-4D0A-9749-A05B-35A16027E9CA}"/>
                </a:ext>
              </a:extLst>
            </p:cNvPr>
            <p:cNvSpPr txBox="1">
              <a:spLocks/>
            </p:cNvSpPr>
            <p:nvPr/>
          </p:nvSpPr>
          <p:spPr>
            <a:xfrm>
              <a:off x="6346802" y="5157997"/>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LEARN MORE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22" name="Rectangle 21"/>
          <p:cNvSpPr/>
          <p:nvPr/>
        </p:nvSpPr>
        <p:spPr>
          <a:xfrm>
            <a:off x="6096000" y="3815476"/>
            <a:ext cx="2872636" cy="3042524"/>
          </a:xfrm>
          <a:prstGeom prst="rect">
            <a:avLst/>
          </a:prstGeom>
          <a:solidFill>
            <a:srgbClr val="DCC7B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23" name="Straight Connector 22"/>
          <p:cNvCxnSpPr/>
          <p:nvPr/>
        </p:nvCxnSpPr>
        <p:spPr>
          <a:xfrm>
            <a:off x="6591215" y="5247043"/>
            <a:ext cx="1898064"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4" name="Text Placeholder 6">
            <a:extLst>
              <a:ext uri="{FF2B5EF4-FFF2-40B4-BE49-F238E27FC236}">
                <a16:creationId xmlns="" xmlns:a16="http://schemas.microsoft.com/office/drawing/2014/main" id="{BA3DC23B-4D0A-9749-A05B-35A16027E9CA}"/>
              </a:ext>
            </a:extLst>
          </p:cNvPr>
          <p:cNvSpPr txBox="1">
            <a:spLocks/>
          </p:cNvSpPr>
          <p:nvPr/>
        </p:nvSpPr>
        <p:spPr>
          <a:xfrm>
            <a:off x="6497383" y="4956199"/>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25" name="TextBox 24"/>
          <p:cNvSpPr txBox="1"/>
          <p:nvPr/>
        </p:nvSpPr>
        <p:spPr>
          <a:xfrm>
            <a:off x="6472331" y="4189426"/>
            <a:ext cx="2188562" cy="707886"/>
          </a:xfrm>
          <a:prstGeom prst="rect">
            <a:avLst/>
          </a:prstGeom>
          <a:noFill/>
          <a:effectLst/>
        </p:spPr>
        <p:txBody>
          <a:bodyPr wrap="square" rtlCol="0">
            <a:spAutoFit/>
          </a:bodyPr>
          <a:lstStyle/>
          <a:p>
            <a:r>
              <a:rPr lang="en-US" sz="4000" dirty="0" smtClean="0">
                <a:latin typeface="NewYork" panose="02000503000000020004" pitchFamily="50" charset="0"/>
                <a:ea typeface="Vollkorn" panose="00000500000000000000" pitchFamily="2" charset="0"/>
                <a:cs typeface="Times New Roman" panose="02020603050405020304" pitchFamily="18" charset="0"/>
              </a:rPr>
              <a:t>Layout</a:t>
            </a:r>
            <a:endParaRPr lang="id-ID" sz="4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26" name="Rectangle 25"/>
          <p:cNvSpPr/>
          <p:nvPr/>
        </p:nvSpPr>
        <p:spPr>
          <a:xfrm>
            <a:off x="6472332" y="5438559"/>
            <a:ext cx="2188562" cy="1015663"/>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 have suffered alteration.</a:t>
            </a:r>
            <a:endParaRPr lang="en-US" sz="1000" dirty="0"/>
          </a:p>
        </p:txBody>
      </p:sp>
      <p:grpSp>
        <p:nvGrpSpPr>
          <p:cNvPr id="27" name="Group 26"/>
          <p:cNvGrpSpPr/>
          <p:nvPr/>
        </p:nvGrpSpPr>
        <p:grpSpPr>
          <a:xfrm>
            <a:off x="10629090" y="2160780"/>
            <a:ext cx="1294591" cy="413441"/>
            <a:chOff x="96059" y="3222279"/>
            <a:chExt cx="1294591" cy="413441"/>
          </a:xfrm>
        </p:grpSpPr>
        <p:sp>
          <p:nvSpPr>
            <p:cNvPr id="28" name="Oval 27"/>
            <p:cNvSpPr/>
            <p:nvPr/>
          </p:nvSpPr>
          <p:spPr>
            <a:xfrm>
              <a:off x="254809" y="3222279"/>
              <a:ext cx="989558" cy="413441"/>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Text Placeholder 6">
              <a:extLst>
                <a:ext uri="{FF2B5EF4-FFF2-40B4-BE49-F238E27FC236}">
                  <a16:creationId xmlns="" xmlns:a16="http://schemas.microsoft.com/office/drawing/2014/main" id="{BA3DC23B-4D0A-9749-A05B-35A16027E9CA}"/>
                </a:ext>
              </a:extLst>
            </p:cNvPr>
            <p:cNvSpPr txBox="1">
              <a:spLocks/>
            </p:cNvSpPr>
            <p:nvPr/>
          </p:nvSpPr>
          <p:spPr>
            <a:xfrm>
              <a:off x="96059" y="3305083"/>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FASHION</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2" name="Picture Placeholder 1"/>
          <p:cNvSpPr>
            <a:spLocks noGrp="1"/>
          </p:cNvSpPr>
          <p:nvPr>
            <p:ph type="pic" sz="quarter" idx="10"/>
          </p:nvPr>
        </p:nvSpPr>
        <p:spPr/>
      </p:sp>
    </p:spTree>
    <p:extLst>
      <p:ext uri="{BB962C8B-B14F-4D97-AF65-F5344CB8AC3E}">
        <p14:creationId xmlns:p14="http://schemas.microsoft.com/office/powerpoint/2010/main" val="338568839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rgbClr val="DCC7B6"/>
        </a:solidFill>
        <a:effectLst/>
      </p:bgPr>
    </p:bg>
    <p:spTree>
      <p:nvGrpSpPr>
        <p:cNvPr id="1" name=""/>
        <p:cNvGrpSpPr/>
        <p:nvPr/>
      </p:nvGrpSpPr>
      <p:grpSpPr>
        <a:xfrm>
          <a:off x="0" y="0"/>
          <a:ext cx="0" cy="0"/>
          <a:chOff x="0" y="0"/>
          <a:chExt cx="0" cy="0"/>
        </a:xfrm>
      </p:grpSpPr>
      <p:sp>
        <p:nvSpPr>
          <p:cNvPr id="3" name="Text Placeholder 6">
            <a:extLst>
              <a:ext uri="{FF2B5EF4-FFF2-40B4-BE49-F238E27FC236}">
                <a16:creationId xmlns="" xmlns:a16="http://schemas.microsoft.com/office/drawing/2014/main" id="{BA3DC23B-4D0A-9749-A05B-35A16027E9CA}"/>
              </a:ext>
            </a:extLst>
          </p:cNvPr>
          <p:cNvSpPr txBox="1">
            <a:spLocks/>
          </p:cNvSpPr>
          <p:nvPr/>
        </p:nvSpPr>
        <p:spPr>
          <a:xfrm>
            <a:off x="25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HOME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4" name="Text Placeholder 6">
            <a:extLst>
              <a:ext uri="{FF2B5EF4-FFF2-40B4-BE49-F238E27FC236}">
                <a16:creationId xmlns="" xmlns:a16="http://schemas.microsoft.com/office/drawing/2014/main" id="{BA3DC23B-4D0A-9749-A05B-35A16027E9CA}"/>
              </a:ext>
            </a:extLst>
          </p:cNvPr>
          <p:cNvSpPr txBox="1">
            <a:spLocks/>
          </p:cNvSpPr>
          <p:nvPr/>
        </p:nvSpPr>
        <p:spPr>
          <a:xfrm>
            <a:off x="152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ABOUT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16:creationId xmlns="" xmlns:a16="http://schemas.microsoft.com/office/drawing/2014/main" id="{BA3DC23B-4D0A-9749-A05B-35A16027E9CA}"/>
              </a:ext>
            </a:extLst>
          </p:cNvPr>
          <p:cNvSpPr txBox="1">
            <a:spLocks/>
          </p:cNvSpPr>
          <p:nvPr/>
        </p:nvSpPr>
        <p:spPr>
          <a:xfrm>
            <a:off x="7404100"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SERVICES</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16:creationId xmlns="" xmlns:a16="http://schemas.microsoft.com/office/drawing/2014/main" id="{BA3DC23B-4D0A-9749-A05B-35A16027E9CA}"/>
              </a:ext>
            </a:extLst>
          </p:cNvPr>
          <p:cNvSpPr txBox="1">
            <a:spLocks/>
          </p:cNvSpPr>
          <p:nvPr/>
        </p:nvSpPr>
        <p:spPr>
          <a:xfrm>
            <a:off x="9334499"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CONTACT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Text Placeholder 6">
            <a:extLst>
              <a:ext uri="{FF2B5EF4-FFF2-40B4-BE49-F238E27FC236}">
                <a16:creationId xmlns="" xmlns:a16="http://schemas.microsoft.com/office/drawing/2014/main" id="{BA3DC23B-4D0A-9749-A05B-35A16027E9CA}"/>
              </a:ext>
            </a:extLst>
          </p:cNvPr>
          <p:cNvSpPr txBox="1">
            <a:spLocks/>
          </p:cNvSpPr>
          <p:nvPr/>
        </p:nvSpPr>
        <p:spPr>
          <a:xfrm>
            <a:off x="11264899" y="199585"/>
            <a:ext cx="92710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BLOG</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16:creationId xmlns="" xmlns:a16="http://schemas.microsoft.com/office/drawing/2014/main" id="{BA3DC23B-4D0A-9749-A05B-35A16027E9CA}"/>
              </a:ext>
            </a:extLst>
          </p:cNvPr>
          <p:cNvSpPr txBox="1">
            <a:spLocks/>
          </p:cNvSpPr>
          <p:nvPr/>
        </p:nvSpPr>
        <p:spPr>
          <a:xfrm>
            <a:off x="254809"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16:creationId xmlns="" xmlns:a16="http://schemas.microsoft.com/office/drawing/2014/main" id="{BA3DC23B-4D0A-9749-A05B-35A16027E9CA}"/>
              </a:ext>
            </a:extLst>
          </p:cNvPr>
          <p:cNvSpPr txBox="1">
            <a:spLocks/>
          </p:cNvSpPr>
          <p:nvPr/>
        </p:nvSpPr>
        <p:spPr>
          <a:xfrm>
            <a:off x="10629090"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NEXT PAGE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3" name="TextBox 12"/>
          <p:cNvSpPr txBox="1"/>
          <p:nvPr/>
        </p:nvSpPr>
        <p:spPr>
          <a:xfrm>
            <a:off x="7094949" y="1382360"/>
            <a:ext cx="4554256"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Our Briefing</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4" name="TextBox 13"/>
          <p:cNvSpPr txBox="1"/>
          <p:nvPr/>
        </p:nvSpPr>
        <p:spPr>
          <a:xfrm>
            <a:off x="7106907" y="2183803"/>
            <a:ext cx="3226541"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Portfolio.</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5" name="Rectangle 14"/>
          <p:cNvSpPr/>
          <p:nvPr/>
        </p:nvSpPr>
        <p:spPr>
          <a:xfrm>
            <a:off x="7106906" y="3477560"/>
            <a:ext cx="3882305" cy="1015663"/>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 have suffered alteration in some form, by injected </a:t>
            </a:r>
            <a:r>
              <a:rPr lang="en-US" sz="1000" b="0" i="0" dirty="0" err="1" smtClean="0">
                <a:solidFill>
                  <a:srgbClr val="000000"/>
                </a:solidFill>
                <a:effectLst/>
                <a:latin typeface="Open Sans" panose="020B0606030504020204" pitchFamily="34" charset="0"/>
              </a:rPr>
              <a:t>humour</a:t>
            </a:r>
            <a:r>
              <a:rPr lang="en-US" sz="1000" b="0" i="0" dirty="0" smtClean="0">
                <a:solidFill>
                  <a:srgbClr val="000000"/>
                </a:solidFill>
                <a:effectLst/>
                <a:latin typeface="Open Sans" panose="020B0606030504020204" pitchFamily="34" charset="0"/>
              </a:rPr>
              <a:t>, or </a:t>
            </a:r>
            <a:r>
              <a:rPr lang="en-US" sz="1000" b="0" i="0" dirty="0" err="1" smtClean="0">
                <a:solidFill>
                  <a:srgbClr val="000000"/>
                </a:solidFill>
                <a:effectLst/>
                <a:latin typeface="Open Sans" panose="020B0606030504020204" pitchFamily="34" charset="0"/>
              </a:rPr>
              <a:t>randomised</a:t>
            </a:r>
            <a:r>
              <a:rPr lang="en-US" sz="1000" b="0" i="0" dirty="0" smtClean="0">
                <a:solidFill>
                  <a:srgbClr val="000000"/>
                </a:solidFill>
                <a:effectLst/>
                <a:latin typeface="Open Sans" panose="020B0606030504020204" pitchFamily="34" charset="0"/>
              </a:rPr>
              <a:t> words which don't look even slightly believable. </a:t>
            </a:r>
            <a:endParaRPr lang="en-US" sz="1000" dirty="0"/>
          </a:p>
        </p:txBody>
      </p:sp>
      <p:grpSp>
        <p:nvGrpSpPr>
          <p:cNvPr id="16" name="Group 15"/>
          <p:cNvGrpSpPr/>
          <p:nvPr/>
        </p:nvGrpSpPr>
        <p:grpSpPr>
          <a:xfrm>
            <a:off x="7219641" y="4831915"/>
            <a:ext cx="1613270" cy="400833"/>
            <a:chOff x="6220692" y="5084214"/>
            <a:chExt cx="1613270" cy="400833"/>
          </a:xfrm>
        </p:grpSpPr>
        <p:sp>
          <p:nvSpPr>
            <p:cNvPr id="17" name="Rectangle 16"/>
            <p:cNvSpPr/>
            <p:nvPr/>
          </p:nvSpPr>
          <p:spPr>
            <a:xfrm>
              <a:off x="6220692" y="5084214"/>
              <a:ext cx="1613270" cy="400833"/>
            </a:xfrm>
            <a:prstGeom prst="rect">
              <a:avLst/>
            </a:prstGeom>
            <a:solidFill>
              <a:srgbClr val="F2EFE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 Placeholder 6">
              <a:extLst>
                <a:ext uri="{FF2B5EF4-FFF2-40B4-BE49-F238E27FC236}">
                  <a16:creationId xmlns="" xmlns:a16="http://schemas.microsoft.com/office/drawing/2014/main" id="{BA3DC23B-4D0A-9749-A05B-35A16027E9CA}"/>
                </a:ext>
              </a:extLst>
            </p:cNvPr>
            <p:cNvSpPr txBox="1">
              <a:spLocks/>
            </p:cNvSpPr>
            <p:nvPr/>
          </p:nvSpPr>
          <p:spPr>
            <a:xfrm>
              <a:off x="6346802" y="5157997"/>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LEARN MORE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19" name="Rectangle 18"/>
          <p:cNvSpPr/>
          <p:nvPr/>
        </p:nvSpPr>
        <p:spPr>
          <a:xfrm>
            <a:off x="3895595" y="0"/>
            <a:ext cx="2212362" cy="6858000"/>
          </a:xfrm>
          <a:prstGeom prst="rect">
            <a:avLst/>
          </a:prstGeom>
          <a:solidFill>
            <a:srgbClr val="F2EFE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20" name="Straight Connector 19"/>
          <p:cNvCxnSpPr/>
          <p:nvPr/>
        </p:nvCxnSpPr>
        <p:spPr>
          <a:xfrm>
            <a:off x="4223474" y="3241420"/>
            <a:ext cx="1418559"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1" name="Text Placeholder 6">
            <a:extLst>
              <a:ext uri="{FF2B5EF4-FFF2-40B4-BE49-F238E27FC236}">
                <a16:creationId xmlns="" xmlns:a16="http://schemas.microsoft.com/office/drawing/2014/main" id="{BA3DC23B-4D0A-9749-A05B-35A16027E9CA}"/>
              </a:ext>
            </a:extLst>
          </p:cNvPr>
          <p:cNvSpPr txBox="1">
            <a:spLocks/>
          </p:cNvSpPr>
          <p:nvPr/>
        </p:nvSpPr>
        <p:spPr>
          <a:xfrm>
            <a:off x="4129642" y="2950576"/>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22" name="TextBox 21"/>
          <p:cNvSpPr txBox="1"/>
          <p:nvPr/>
        </p:nvSpPr>
        <p:spPr>
          <a:xfrm>
            <a:off x="4104590" y="2183803"/>
            <a:ext cx="2188562" cy="707886"/>
          </a:xfrm>
          <a:prstGeom prst="rect">
            <a:avLst/>
          </a:prstGeom>
          <a:noFill/>
          <a:effectLst/>
        </p:spPr>
        <p:txBody>
          <a:bodyPr wrap="square" rtlCol="0">
            <a:spAutoFit/>
          </a:bodyPr>
          <a:lstStyle/>
          <a:p>
            <a:r>
              <a:rPr lang="en-US" sz="4000" dirty="0" smtClean="0">
                <a:latin typeface="NewYork" panose="02000503000000020004" pitchFamily="50" charset="0"/>
                <a:ea typeface="Vollkorn" panose="00000500000000000000" pitchFamily="2" charset="0"/>
                <a:cs typeface="Times New Roman" panose="02020603050405020304" pitchFamily="18" charset="0"/>
              </a:rPr>
              <a:t>Layout</a:t>
            </a:r>
            <a:endParaRPr lang="id-ID" sz="4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23" name="Rectangle 22"/>
          <p:cNvSpPr/>
          <p:nvPr/>
        </p:nvSpPr>
        <p:spPr>
          <a:xfrm>
            <a:off x="4104591" y="3432936"/>
            <a:ext cx="1687754" cy="1015663"/>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a:t>
            </a:r>
            <a:endParaRPr lang="en-US" sz="1000" dirty="0"/>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323655531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rgbClr val="DCC7B6"/>
        </a:solidFill>
        <a:effectLst/>
      </p:bgPr>
    </p:bg>
    <p:spTree>
      <p:nvGrpSpPr>
        <p:cNvPr id="1" name=""/>
        <p:cNvGrpSpPr/>
        <p:nvPr/>
      </p:nvGrpSpPr>
      <p:grpSpPr>
        <a:xfrm>
          <a:off x="0" y="0"/>
          <a:ext cx="0" cy="0"/>
          <a:chOff x="0" y="0"/>
          <a:chExt cx="0" cy="0"/>
        </a:xfrm>
      </p:grpSpPr>
      <p:sp>
        <p:nvSpPr>
          <p:cNvPr id="13" name="Freeform 12"/>
          <p:cNvSpPr/>
          <p:nvPr/>
        </p:nvSpPr>
        <p:spPr>
          <a:xfrm>
            <a:off x="7610043" y="1354141"/>
            <a:ext cx="3009460" cy="4163574"/>
          </a:xfrm>
          <a:custGeom>
            <a:avLst/>
            <a:gdLst>
              <a:gd name="connsiteX0" fmla="*/ 1301750 w 2616200"/>
              <a:gd name="connsiteY0" fmla="*/ 0 h 3619500"/>
              <a:gd name="connsiteX1" fmla="*/ 2616200 w 2616200"/>
              <a:gd name="connsiteY1" fmla="*/ 1289050 h 3619500"/>
              <a:gd name="connsiteX2" fmla="*/ 2603500 w 2616200"/>
              <a:gd name="connsiteY2" fmla="*/ 3619500 h 3619500"/>
              <a:gd name="connsiteX3" fmla="*/ 0 w 2616200"/>
              <a:gd name="connsiteY3" fmla="*/ 3619500 h 3619500"/>
              <a:gd name="connsiteX4" fmla="*/ 12700 w 2616200"/>
              <a:gd name="connsiteY4" fmla="*/ 1289050 h 3619500"/>
              <a:gd name="connsiteX5" fmla="*/ 1301750 w 2616200"/>
              <a:gd name="connsiteY5" fmla="*/ 0 h 3619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16200" h="3619500">
                <a:moveTo>
                  <a:pt x="1301750" y="0"/>
                </a:moveTo>
                <a:cubicBezTo>
                  <a:pt x="1735667" y="0"/>
                  <a:pt x="2616200" y="289553"/>
                  <a:pt x="2616200" y="1289050"/>
                </a:cubicBezTo>
                <a:lnTo>
                  <a:pt x="2603500" y="3619500"/>
                </a:lnTo>
                <a:lnTo>
                  <a:pt x="0" y="3619500"/>
                </a:lnTo>
                <a:lnTo>
                  <a:pt x="12700" y="1289050"/>
                </a:lnTo>
                <a:cubicBezTo>
                  <a:pt x="12700" y="289553"/>
                  <a:pt x="867833" y="0"/>
                  <a:pt x="1301750" y="0"/>
                </a:cubicBezTo>
                <a:close/>
              </a:path>
            </a:pathLst>
          </a:custGeom>
          <a:solidFill>
            <a:srgbClr val="F2EFE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6">
            <a:extLst>
              <a:ext uri="{FF2B5EF4-FFF2-40B4-BE49-F238E27FC236}">
                <a16:creationId xmlns="" xmlns:a16="http://schemas.microsoft.com/office/drawing/2014/main" id="{BA3DC23B-4D0A-9749-A05B-35A16027E9CA}"/>
              </a:ext>
            </a:extLst>
          </p:cNvPr>
          <p:cNvSpPr txBox="1">
            <a:spLocks/>
          </p:cNvSpPr>
          <p:nvPr/>
        </p:nvSpPr>
        <p:spPr>
          <a:xfrm>
            <a:off x="25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HOME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4" name="Text Placeholder 6">
            <a:extLst>
              <a:ext uri="{FF2B5EF4-FFF2-40B4-BE49-F238E27FC236}">
                <a16:creationId xmlns="" xmlns:a16="http://schemas.microsoft.com/office/drawing/2014/main" id="{BA3DC23B-4D0A-9749-A05B-35A16027E9CA}"/>
              </a:ext>
            </a:extLst>
          </p:cNvPr>
          <p:cNvSpPr txBox="1">
            <a:spLocks/>
          </p:cNvSpPr>
          <p:nvPr/>
        </p:nvSpPr>
        <p:spPr>
          <a:xfrm>
            <a:off x="152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ABOUT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16:creationId xmlns="" xmlns:a16="http://schemas.microsoft.com/office/drawing/2014/main" id="{BA3DC23B-4D0A-9749-A05B-35A16027E9CA}"/>
              </a:ext>
            </a:extLst>
          </p:cNvPr>
          <p:cNvSpPr txBox="1">
            <a:spLocks/>
          </p:cNvSpPr>
          <p:nvPr/>
        </p:nvSpPr>
        <p:spPr>
          <a:xfrm>
            <a:off x="7404100"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SERVICES</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16:creationId xmlns="" xmlns:a16="http://schemas.microsoft.com/office/drawing/2014/main" id="{BA3DC23B-4D0A-9749-A05B-35A16027E9CA}"/>
              </a:ext>
            </a:extLst>
          </p:cNvPr>
          <p:cNvSpPr txBox="1">
            <a:spLocks/>
          </p:cNvSpPr>
          <p:nvPr/>
        </p:nvSpPr>
        <p:spPr>
          <a:xfrm>
            <a:off x="9334499"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CONTACT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Text Placeholder 6">
            <a:extLst>
              <a:ext uri="{FF2B5EF4-FFF2-40B4-BE49-F238E27FC236}">
                <a16:creationId xmlns="" xmlns:a16="http://schemas.microsoft.com/office/drawing/2014/main" id="{BA3DC23B-4D0A-9749-A05B-35A16027E9CA}"/>
              </a:ext>
            </a:extLst>
          </p:cNvPr>
          <p:cNvSpPr txBox="1">
            <a:spLocks/>
          </p:cNvSpPr>
          <p:nvPr/>
        </p:nvSpPr>
        <p:spPr>
          <a:xfrm>
            <a:off x="11264899" y="199585"/>
            <a:ext cx="92710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BLOG</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16:creationId xmlns="" xmlns:a16="http://schemas.microsoft.com/office/drawing/2014/main" id="{BA3DC23B-4D0A-9749-A05B-35A16027E9CA}"/>
              </a:ext>
            </a:extLst>
          </p:cNvPr>
          <p:cNvSpPr txBox="1">
            <a:spLocks/>
          </p:cNvSpPr>
          <p:nvPr/>
        </p:nvSpPr>
        <p:spPr>
          <a:xfrm>
            <a:off x="254809"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16:creationId xmlns="" xmlns:a16="http://schemas.microsoft.com/office/drawing/2014/main" id="{BA3DC23B-4D0A-9749-A05B-35A16027E9CA}"/>
              </a:ext>
            </a:extLst>
          </p:cNvPr>
          <p:cNvSpPr txBox="1">
            <a:spLocks/>
          </p:cNvSpPr>
          <p:nvPr/>
        </p:nvSpPr>
        <p:spPr>
          <a:xfrm>
            <a:off x="10629090"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NEXT PAGE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4" name="TextBox 13"/>
          <p:cNvSpPr txBox="1"/>
          <p:nvPr/>
        </p:nvSpPr>
        <p:spPr>
          <a:xfrm>
            <a:off x="1051157" y="1245532"/>
            <a:ext cx="4864100"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Placeholder</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5" name="TextBox 14"/>
          <p:cNvSpPr txBox="1"/>
          <p:nvPr/>
        </p:nvSpPr>
        <p:spPr>
          <a:xfrm>
            <a:off x="1063115" y="2046975"/>
            <a:ext cx="3226541" cy="1015663"/>
          </a:xfrm>
          <a:prstGeom prst="rect">
            <a:avLst/>
          </a:prstGeom>
          <a:noFill/>
          <a:effectLst/>
        </p:spPr>
        <p:txBody>
          <a:bodyPr wrap="square" rtlCol="0">
            <a:spAutoFit/>
          </a:bodyPr>
          <a:lstStyle/>
          <a:p>
            <a:r>
              <a:rPr lang="en-US" sz="6000" dirty="0" smtClean="0">
                <a:latin typeface="NewYork" panose="02000503000000020004" pitchFamily="50" charset="0"/>
                <a:ea typeface="Vollkorn" panose="00000500000000000000" pitchFamily="2" charset="0"/>
                <a:cs typeface="Times New Roman" panose="02020603050405020304" pitchFamily="18" charset="0"/>
              </a:rPr>
              <a:t>Unique.</a:t>
            </a:r>
            <a:endParaRPr lang="id-ID" sz="6000" dirty="0">
              <a:latin typeface="NewYork" panose="02000503000000020004" pitchFamily="50" charset="0"/>
              <a:ea typeface="Vollkorn" panose="00000500000000000000" pitchFamily="2" charset="0"/>
              <a:cs typeface="Times New Roman" panose="02020603050405020304" pitchFamily="18" charset="0"/>
            </a:endParaRPr>
          </a:p>
        </p:txBody>
      </p:sp>
      <p:sp>
        <p:nvSpPr>
          <p:cNvPr id="16" name="Rectangle 15"/>
          <p:cNvSpPr/>
          <p:nvPr/>
        </p:nvSpPr>
        <p:spPr>
          <a:xfrm>
            <a:off x="1063115" y="3428414"/>
            <a:ext cx="4852142" cy="1246495"/>
          </a:xfrm>
          <a:prstGeom prst="rect">
            <a:avLst/>
          </a:prstGeom>
        </p:spPr>
        <p:txBody>
          <a:bodyPr wrap="square">
            <a:spAutoFit/>
          </a:bodyPr>
          <a:lstStyle/>
          <a:p>
            <a:pP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 but the majority have suffered alteration in some form, by injected </a:t>
            </a:r>
            <a:r>
              <a:rPr lang="en-US" sz="1000" b="0" i="0" dirty="0" err="1" smtClean="0">
                <a:solidFill>
                  <a:srgbClr val="000000"/>
                </a:solidFill>
                <a:effectLst/>
                <a:latin typeface="Open Sans" panose="020B0606030504020204" pitchFamily="34" charset="0"/>
              </a:rPr>
              <a:t>humour</a:t>
            </a:r>
            <a:r>
              <a:rPr lang="en-US" sz="1000" b="0" i="0" dirty="0" smtClean="0">
                <a:solidFill>
                  <a:srgbClr val="000000"/>
                </a:solidFill>
                <a:effectLst/>
                <a:latin typeface="Open Sans" panose="020B0606030504020204" pitchFamily="34" charset="0"/>
              </a:rPr>
              <a:t>, or </a:t>
            </a:r>
            <a:r>
              <a:rPr lang="en-US" sz="1000" b="0" i="0" dirty="0" err="1" smtClean="0">
                <a:solidFill>
                  <a:srgbClr val="000000"/>
                </a:solidFill>
                <a:effectLst/>
                <a:latin typeface="Open Sans" panose="020B0606030504020204" pitchFamily="34" charset="0"/>
              </a:rPr>
              <a:t>randomised</a:t>
            </a:r>
            <a:r>
              <a:rPr lang="en-US" sz="1000" b="0" i="0" dirty="0" smtClean="0">
                <a:solidFill>
                  <a:srgbClr val="000000"/>
                </a:solidFill>
                <a:effectLst/>
                <a:latin typeface="Open Sans" panose="020B0606030504020204" pitchFamily="34" charset="0"/>
              </a:rPr>
              <a:t> words which don't look even slightly believable. If you are going to use a passage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you need to be sure there isn't anything embarrassing hidden in the middle of text. </a:t>
            </a:r>
            <a:endParaRPr lang="en-US" sz="1000" dirty="0"/>
          </a:p>
        </p:txBody>
      </p:sp>
      <p:grpSp>
        <p:nvGrpSpPr>
          <p:cNvPr id="17" name="Group 16"/>
          <p:cNvGrpSpPr/>
          <p:nvPr/>
        </p:nvGrpSpPr>
        <p:grpSpPr>
          <a:xfrm>
            <a:off x="1175849" y="5038333"/>
            <a:ext cx="1613270" cy="400833"/>
            <a:chOff x="6220692" y="5084214"/>
            <a:chExt cx="1613270" cy="400833"/>
          </a:xfrm>
        </p:grpSpPr>
        <p:sp>
          <p:nvSpPr>
            <p:cNvPr id="18" name="Rectangle 17"/>
            <p:cNvSpPr/>
            <p:nvPr/>
          </p:nvSpPr>
          <p:spPr>
            <a:xfrm>
              <a:off x="6220692" y="5084214"/>
              <a:ext cx="1613270" cy="400833"/>
            </a:xfrm>
            <a:prstGeom prst="rect">
              <a:avLst/>
            </a:prstGeom>
            <a:solidFill>
              <a:srgbClr val="F2EFE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Text Placeholder 6">
              <a:extLst>
                <a:ext uri="{FF2B5EF4-FFF2-40B4-BE49-F238E27FC236}">
                  <a16:creationId xmlns="" xmlns:a16="http://schemas.microsoft.com/office/drawing/2014/main" id="{BA3DC23B-4D0A-9749-A05B-35A16027E9CA}"/>
                </a:ext>
              </a:extLst>
            </p:cNvPr>
            <p:cNvSpPr txBox="1">
              <a:spLocks/>
            </p:cNvSpPr>
            <p:nvPr/>
          </p:nvSpPr>
          <p:spPr>
            <a:xfrm>
              <a:off x="6346802" y="5157997"/>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LEARN MORE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2" name="Picture Placeholder 1"/>
          <p:cNvSpPr>
            <a:spLocks noGrp="1"/>
          </p:cNvSpPr>
          <p:nvPr>
            <p:ph type="pic" sz="quarter" idx="10"/>
          </p:nvPr>
        </p:nvSpPr>
        <p:spPr/>
      </p:sp>
    </p:spTree>
    <p:extLst>
      <p:ext uri="{BB962C8B-B14F-4D97-AF65-F5344CB8AC3E}">
        <p14:creationId xmlns:p14="http://schemas.microsoft.com/office/powerpoint/2010/main" val="50398976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rgbClr val="DCC7B6"/>
        </a:solidFill>
        <a:effectLst/>
      </p:bgPr>
    </p:bg>
    <p:spTree>
      <p:nvGrpSpPr>
        <p:cNvPr id="1" name=""/>
        <p:cNvGrpSpPr/>
        <p:nvPr/>
      </p:nvGrpSpPr>
      <p:grpSpPr>
        <a:xfrm>
          <a:off x="0" y="0"/>
          <a:ext cx="0" cy="0"/>
          <a:chOff x="0" y="0"/>
          <a:chExt cx="0" cy="0"/>
        </a:xfrm>
      </p:grpSpPr>
      <p:sp>
        <p:nvSpPr>
          <p:cNvPr id="3" name="Text Placeholder 6">
            <a:extLst>
              <a:ext uri="{FF2B5EF4-FFF2-40B4-BE49-F238E27FC236}">
                <a16:creationId xmlns="" xmlns:a16="http://schemas.microsoft.com/office/drawing/2014/main" id="{BA3DC23B-4D0A-9749-A05B-35A16027E9CA}"/>
              </a:ext>
            </a:extLst>
          </p:cNvPr>
          <p:cNvSpPr txBox="1">
            <a:spLocks/>
          </p:cNvSpPr>
          <p:nvPr/>
        </p:nvSpPr>
        <p:spPr>
          <a:xfrm>
            <a:off x="25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HOME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4" name="Text Placeholder 6">
            <a:extLst>
              <a:ext uri="{FF2B5EF4-FFF2-40B4-BE49-F238E27FC236}">
                <a16:creationId xmlns="" xmlns:a16="http://schemas.microsoft.com/office/drawing/2014/main" id="{BA3DC23B-4D0A-9749-A05B-35A16027E9CA}"/>
              </a:ext>
            </a:extLst>
          </p:cNvPr>
          <p:cNvSpPr txBox="1">
            <a:spLocks/>
          </p:cNvSpPr>
          <p:nvPr/>
        </p:nvSpPr>
        <p:spPr>
          <a:xfrm>
            <a:off x="152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ABOUT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5" name="Text Placeholder 6">
            <a:extLst>
              <a:ext uri="{FF2B5EF4-FFF2-40B4-BE49-F238E27FC236}">
                <a16:creationId xmlns="" xmlns:a16="http://schemas.microsoft.com/office/drawing/2014/main" id="{BA3DC23B-4D0A-9749-A05B-35A16027E9CA}"/>
              </a:ext>
            </a:extLst>
          </p:cNvPr>
          <p:cNvSpPr txBox="1">
            <a:spLocks/>
          </p:cNvSpPr>
          <p:nvPr/>
        </p:nvSpPr>
        <p:spPr>
          <a:xfrm>
            <a:off x="7404100"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SERVICES</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Text Placeholder 6">
            <a:extLst>
              <a:ext uri="{FF2B5EF4-FFF2-40B4-BE49-F238E27FC236}">
                <a16:creationId xmlns="" xmlns:a16="http://schemas.microsoft.com/office/drawing/2014/main" id="{BA3DC23B-4D0A-9749-A05B-35A16027E9CA}"/>
              </a:ext>
            </a:extLst>
          </p:cNvPr>
          <p:cNvSpPr txBox="1">
            <a:spLocks/>
          </p:cNvSpPr>
          <p:nvPr/>
        </p:nvSpPr>
        <p:spPr>
          <a:xfrm>
            <a:off x="9334499"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CONTACT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Text Placeholder 6">
            <a:extLst>
              <a:ext uri="{FF2B5EF4-FFF2-40B4-BE49-F238E27FC236}">
                <a16:creationId xmlns="" xmlns:a16="http://schemas.microsoft.com/office/drawing/2014/main" id="{BA3DC23B-4D0A-9749-A05B-35A16027E9CA}"/>
              </a:ext>
            </a:extLst>
          </p:cNvPr>
          <p:cNvSpPr txBox="1">
            <a:spLocks/>
          </p:cNvSpPr>
          <p:nvPr/>
        </p:nvSpPr>
        <p:spPr>
          <a:xfrm>
            <a:off x="11264899" y="199585"/>
            <a:ext cx="92710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BLOG</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Text Placeholder 6">
            <a:extLst>
              <a:ext uri="{FF2B5EF4-FFF2-40B4-BE49-F238E27FC236}">
                <a16:creationId xmlns="" xmlns:a16="http://schemas.microsoft.com/office/drawing/2014/main" id="{BA3DC23B-4D0A-9749-A05B-35A16027E9CA}"/>
              </a:ext>
            </a:extLst>
          </p:cNvPr>
          <p:cNvSpPr txBox="1">
            <a:spLocks/>
          </p:cNvSpPr>
          <p:nvPr/>
        </p:nvSpPr>
        <p:spPr>
          <a:xfrm>
            <a:off x="254809"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PORTFOLIO</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9" name="Text Placeholder 6">
            <a:extLst>
              <a:ext uri="{FF2B5EF4-FFF2-40B4-BE49-F238E27FC236}">
                <a16:creationId xmlns="" xmlns:a16="http://schemas.microsoft.com/office/drawing/2014/main" id="{BA3DC23B-4D0A-9749-A05B-35A16027E9CA}"/>
              </a:ext>
            </a:extLst>
          </p:cNvPr>
          <p:cNvSpPr txBox="1">
            <a:spLocks/>
          </p:cNvSpPr>
          <p:nvPr/>
        </p:nvSpPr>
        <p:spPr>
          <a:xfrm>
            <a:off x="10629090" y="6460685"/>
            <a:ext cx="1361050" cy="25326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r">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NEXT PAGE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1" name="TextBox 10"/>
          <p:cNvSpPr txBox="1"/>
          <p:nvPr/>
        </p:nvSpPr>
        <p:spPr>
          <a:xfrm>
            <a:off x="1499757" y="2348445"/>
            <a:ext cx="9211429" cy="1862048"/>
          </a:xfrm>
          <a:prstGeom prst="rect">
            <a:avLst/>
          </a:prstGeom>
          <a:noFill/>
          <a:effectLst/>
        </p:spPr>
        <p:txBody>
          <a:bodyPr wrap="square" rtlCol="0">
            <a:spAutoFit/>
          </a:bodyPr>
          <a:lstStyle/>
          <a:p>
            <a:pPr algn="ctr"/>
            <a:r>
              <a:rPr lang="en-US" sz="11500" dirty="0" err="1" smtClean="0">
                <a:solidFill>
                  <a:schemeClr val="bg1"/>
                </a:solidFill>
                <a:latin typeface="NewYork" panose="02000503000000020004" pitchFamily="50" charset="0"/>
                <a:ea typeface="Vollkorn" panose="00000500000000000000" pitchFamily="2" charset="0"/>
                <a:cs typeface="Times New Roman" panose="02020603050405020304" pitchFamily="18" charset="0"/>
              </a:rPr>
              <a:t>Moodboard</a:t>
            </a:r>
            <a:endParaRPr lang="id-ID" sz="11500" dirty="0">
              <a:solidFill>
                <a:schemeClr val="bg1"/>
              </a:solidFill>
              <a:latin typeface="NewYork" panose="02000503000000020004" pitchFamily="50" charset="0"/>
              <a:ea typeface="Vollkorn" panose="00000500000000000000" pitchFamily="2" charset="0"/>
              <a:cs typeface="Times New Roman" panose="02020603050405020304" pitchFamily="18" charset="0"/>
            </a:endParaRPr>
          </a:p>
        </p:txBody>
      </p:sp>
      <p:sp>
        <p:nvSpPr>
          <p:cNvPr id="12" name="Rectangle 11"/>
          <p:cNvSpPr/>
          <p:nvPr/>
        </p:nvSpPr>
        <p:spPr>
          <a:xfrm>
            <a:off x="4674220" y="5774635"/>
            <a:ext cx="2868612" cy="553998"/>
          </a:xfrm>
          <a:prstGeom prst="rect">
            <a:avLst/>
          </a:prstGeom>
        </p:spPr>
        <p:txBody>
          <a:bodyPr wrap="square">
            <a:spAutoFit/>
          </a:bodyPr>
          <a:lstStyle/>
          <a:p>
            <a:pPr algn="ctr">
              <a:lnSpc>
                <a:spcPct val="150000"/>
              </a:lnSpc>
            </a:pPr>
            <a:r>
              <a:rPr lang="en-US" sz="1000" b="0" i="0" dirty="0" smtClean="0">
                <a:solidFill>
                  <a:srgbClr val="000000"/>
                </a:solidFill>
                <a:effectLst/>
                <a:latin typeface="Open Sans" panose="020B0606030504020204" pitchFamily="34" charset="0"/>
              </a:rPr>
              <a:t>There are many variations of passages of </a:t>
            </a:r>
            <a:r>
              <a:rPr lang="en-US" sz="1000" b="0" i="0" dirty="0" err="1" smtClean="0">
                <a:solidFill>
                  <a:srgbClr val="000000"/>
                </a:solidFill>
                <a:effectLst/>
                <a:latin typeface="Open Sans" panose="020B0606030504020204" pitchFamily="34" charset="0"/>
              </a:rPr>
              <a:t>Lorem</a:t>
            </a:r>
            <a:r>
              <a:rPr lang="en-US" sz="1000" b="0" i="0" dirty="0" smtClean="0">
                <a:solidFill>
                  <a:srgbClr val="000000"/>
                </a:solidFill>
                <a:effectLst/>
                <a:latin typeface="Open Sans" panose="020B0606030504020204" pitchFamily="34" charset="0"/>
              </a:rPr>
              <a:t> </a:t>
            </a:r>
            <a:r>
              <a:rPr lang="en-US" sz="1000" b="0" i="0" dirty="0" err="1" smtClean="0">
                <a:solidFill>
                  <a:srgbClr val="000000"/>
                </a:solidFill>
                <a:effectLst/>
                <a:latin typeface="Open Sans" panose="020B0606030504020204" pitchFamily="34" charset="0"/>
              </a:rPr>
              <a:t>Ipsum</a:t>
            </a:r>
            <a:r>
              <a:rPr lang="en-US" sz="1000" b="0" i="0" dirty="0" smtClean="0">
                <a:solidFill>
                  <a:srgbClr val="000000"/>
                </a:solidFill>
                <a:effectLst/>
                <a:latin typeface="Open Sans" panose="020B0606030504020204" pitchFamily="34" charset="0"/>
              </a:rPr>
              <a:t> available.</a:t>
            </a:r>
            <a:endParaRPr lang="en-US" sz="1000" dirty="0"/>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275923638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rgbClr val="DCC7B6"/>
        </a:solidFill>
        <a:effectLst/>
      </p:bgPr>
    </p:bg>
    <p:spTree>
      <p:nvGrpSpPr>
        <p:cNvPr id="1" name=""/>
        <p:cNvGrpSpPr/>
        <p:nvPr/>
      </p:nvGrpSpPr>
      <p:grpSpPr>
        <a:xfrm>
          <a:off x="0" y="0"/>
          <a:ext cx="0" cy="0"/>
          <a:chOff x="0" y="0"/>
          <a:chExt cx="0" cy="0"/>
        </a:xfrm>
      </p:grpSpPr>
      <p:pic>
        <p:nvPicPr>
          <p:cNvPr id="20" name="Picture 19"/>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1682045" y="1188091"/>
            <a:ext cx="7100348" cy="5969792"/>
          </a:xfrm>
          <a:prstGeom prst="rect">
            <a:avLst/>
          </a:prstGeom>
        </p:spPr>
      </p:pic>
      <p:sp>
        <p:nvSpPr>
          <p:cNvPr id="63" name="Subtitle 2"/>
          <p:cNvSpPr txBox="1"/>
          <p:nvPr/>
        </p:nvSpPr>
        <p:spPr>
          <a:xfrm>
            <a:off x="6064255" y="3845442"/>
            <a:ext cx="5695945" cy="529259"/>
          </a:xfrm>
          <a:prstGeom prst="rect">
            <a:avLst/>
          </a:prstGeom>
        </p:spPr>
        <p:txBody>
          <a:bodyPr vert="horz" lIns="60960" tIns="30480" rIns="60960" bIns="30480" rtlCol="0" anchor="t">
            <a:noAutofit/>
          </a:bodyPr>
          <a:lstStyle>
            <a:lvl1pPr marL="342900" indent="-342900" algn="l" defTabSz="1371600" rtl="0" eaLnBrk="1" latinLnBrk="0" hangingPunct="1">
              <a:lnSpc>
                <a:spcPct val="90000"/>
              </a:lnSpc>
              <a:spcBef>
                <a:spcPts val="1500"/>
              </a:spcBef>
              <a:buFont typeface="Arial" panose="020B0704020202090204" pitchFamily="34" charset="0"/>
              <a:buChar char="•"/>
              <a:defRPr sz="4200" kern="1200">
                <a:solidFill>
                  <a:schemeClr val="tx1"/>
                </a:solidFill>
                <a:latin typeface="+mn-lt"/>
                <a:ea typeface="+mn-ea"/>
                <a:cs typeface="+mn-cs"/>
              </a:defRPr>
            </a:lvl1pPr>
            <a:lvl2pPr marL="1028700" indent="-342900" algn="l" defTabSz="1371600" rtl="0" eaLnBrk="1" latinLnBrk="0" hangingPunct="1">
              <a:lnSpc>
                <a:spcPct val="90000"/>
              </a:lnSpc>
              <a:spcBef>
                <a:spcPts val="750"/>
              </a:spcBef>
              <a:buFont typeface="Arial" panose="020B0704020202090204" pitchFamily="34" charset="0"/>
              <a:buChar char="•"/>
              <a:defRPr sz="3600" kern="1200">
                <a:solidFill>
                  <a:schemeClr val="tx1"/>
                </a:solidFill>
                <a:latin typeface="+mn-lt"/>
                <a:ea typeface="+mn-ea"/>
                <a:cs typeface="+mn-cs"/>
              </a:defRPr>
            </a:lvl2pPr>
            <a:lvl3pPr marL="1714500" indent="-342900" algn="l" defTabSz="1371600" rtl="0" eaLnBrk="1" latinLnBrk="0" hangingPunct="1">
              <a:lnSpc>
                <a:spcPct val="90000"/>
              </a:lnSpc>
              <a:spcBef>
                <a:spcPts val="750"/>
              </a:spcBef>
              <a:buFont typeface="Arial" panose="020B0704020202090204" pitchFamily="34" charset="0"/>
              <a:buChar char="•"/>
              <a:defRPr sz="3000" kern="1200">
                <a:solidFill>
                  <a:schemeClr val="tx1"/>
                </a:solidFill>
                <a:latin typeface="+mn-lt"/>
                <a:ea typeface="+mn-ea"/>
                <a:cs typeface="+mn-cs"/>
              </a:defRPr>
            </a:lvl3pPr>
            <a:lvl4pPr marL="24003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4pPr>
            <a:lvl5pPr marL="30861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5pPr>
            <a:lvl6pPr marL="37719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6pPr>
            <a:lvl7pPr marL="44577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7pPr>
            <a:lvl8pPr marL="51435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8pPr>
            <a:lvl9pPr marL="58293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9pPr>
          </a:lstStyle>
          <a:p>
            <a:pPr marL="0" indent="0">
              <a:lnSpc>
                <a:spcPct val="100000"/>
              </a:lnSpc>
              <a:buNone/>
            </a:pPr>
            <a:r>
              <a:rPr lang="en-US" sz="4000" dirty="0" smtClean="0">
                <a:solidFill>
                  <a:schemeClr val="tx1">
                    <a:lumMod val="75000"/>
                    <a:lumOff val="25000"/>
                  </a:schemeClr>
                </a:solidFill>
                <a:latin typeface="NewYork" panose="02000503000000020004" pitchFamily="50" charset="0"/>
                <a:ea typeface="Vollkorn" panose="00000500000000000000" pitchFamily="2" charset="0"/>
                <a:cs typeface="Rubik" pitchFamily="2" charset="-79"/>
              </a:rPr>
              <a:t>Our Desktop </a:t>
            </a:r>
            <a:r>
              <a:rPr lang="en-US" sz="4000" dirty="0">
                <a:solidFill>
                  <a:schemeClr val="tx1">
                    <a:lumMod val="75000"/>
                    <a:lumOff val="25000"/>
                  </a:schemeClr>
                </a:solidFill>
                <a:latin typeface="NewYork" panose="02000503000000020004" pitchFamily="50" charset="0"/>
                <a:ea typeface="Vollkorn" panose="00000500000000000000" pitchFamily="2" charset="0"/>
                <a:cs typeface="Rubik" pitchFamily="2" charset="-79"/>
              </a:rPr>
              <a:t>A</a:t>
            </a:r>
            <a:r>
              <a:rPr lang="en-US" sz="4000" dirty="0" smtClean="0">
                <a:solidFill>
                  <a:schemeClr val="tx1">
                    <a:lumMod val="75000"/>
                    <a:lumOff val="25000"/>
                  </a:schemeClr>
                </a:solidFill>
                <a:latin typeface="NewYork" panose="02000503000000020004" pitchFamily="50" charset="0"/>
                <a:ea typeface="Vollkorn" panose="00000500000000000000" pitchFamily="2" charset="0"/>
                <a:cs typeface="Rubik" pitchFamily="2" charset="-79"/>
              </a:rPr>
              <a:t>ctivities</a:t>
            </a:r>
            <a:endParaRPr lang="en-US" sz="4000" dirty="0">
              <a:solidFill>
                <a:schemeClr val="tx1">
                  <a:lumMod val="75000"/>
                  <a:lumOff val="25000"/>
                </a:schemeClr>
              </a:solidFill>
              <a:latin typeface="NewYork" panose="02000503000000020004" pitchFamily="50" charset="0"/>
              <a:ea typeface="Vollkorn" panose="00000500000000000000" pitchFamily="2" charset="0"/>
              <a:cs typeface="Rubik" pitchFamily="2" charset="-79"/>
            </a:endParaRPr>
          </a:p>
        </p:txBody>
      </p:sp>
      <p:sp>
        <p:nvSpPr>
          <p:cNvPr id="64" name="Subtitle 2"/>
          <p:cNvSpPr txBox="1"/>
          <p:nvPr/>
        </p:nvSpPr>
        <p:spPr>
          <a:xfrm>
            <a:off x="6064255" y="4693216"/>
            <a:ext cx="4184645" cy="561219"/>
          </a:xfrm>
          <a:prstGeom prst="rect">
            <a:avLst/>
          </a:prstGeom>
        </p:spPr>
        <p:txBody>
          <a:bodyPr vert="horz" lIns="60960" tIns="30480" rIns="60960" bIns="30480" rtlCol="0" anchor="t">
            <a:noAutofit/>
          </a:bodyPr>
          <a:lstStyle>
            <a:lvl1pPr marL="342900" indent="-342900" algn="l" defTabSz="1371600" rtl="0" eaLnBrk="1" latinLnBrk="0" hangingPunct="1">
              <a:lnSpc>
                <a:spcPct val="90000"/>
              </a:lnSpc>
              <a:spcBef>
                <a:spcPts val="1500"/>
              </a:spcBef>
              <a:buFont typeface="Arial" panose="020B0704020202090204" pitchFamily="34" charset="0"/>
              <a:buChar char="•"/>
              <a:defRPr sz="4200" kern="1200">
                <a:solidFill>
                  <a:schemeClr val="tx1"/>
                </a:solidFill>
                <a:latin typeface="+mn-lt"/>
                <a:ea typeface="+mn-ea"/>
                <a:cs typeface="+mn-cs"/>
              </a:defRPr>
            </a:lvl1pPr>
            <a:lvl2pPr marL="1028700" indent="-342900" algn="l" defTabSz="1371600" rtl="0" eaLnBrk="1" latinLnBrk="0" hangingPunct="1">
              <a:lnSpc>
                <a:spcPct val="90000"/>
              </a:lnSpc>
              <a:spcBef>
                <a:spcPts val="750"/>
              </a:spcBef>
              <a:buFont typeface="Arial" panose="020B0704020202090204" pitchFamily="34" charset="0"/>
              <a:buChar char="•"/>
              <a:defRPr sz="3600" kern="1200">
                <a:solidFill>
                  <a:schemeClr val="tx1"/>
                </a:solidFill>
                <a:latin typeface="+mn-lt"/>
                <a:ea typeface="+mn-ea"/>
                <a:cs typeface="+mn-cs"/>
              </a:defRPr>
            </a:lvl2pPr>
            <a:lvl3pPr marL="1714500" indent="-342900" algn="l" defTabSz="1371600" rtl="0" eaLnBrk="1" latinLnBrk="0" hangingPunct="1">
              <a:lnSpc>
                <a:spcPct val="90000"/>
              </a:lnSpc>
              <a:spcBef>
                <a:spcPts val="750"/>
              </a:spcBef>
              <a:buFont typeface="Arial" panose="020B0704020202090204" pitchFamily="34" charset="0"/>
              <a:buChar char="•"/>
              <a:defRPr sz="3000" kern="1200">
                <a:solidFill>
                  <a:schemeClr val="tx1"/>
                </a:solidFill>
                <a:latin typeface="+mn-lt"/>
                <a:ea typeface="+mn-ea"/>
                <a:cs typeface="+mn-cs"/>
              </a:defRPr>
            </a:lvl3pPr>
            <a:lvl4pPr marL="24003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4pPr>
            <a:lvl5pPr marL="30861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5pPr>
            <a:lvl6pPr marL="37719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6pPr>
            <a:lvl7pPr marL="44577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7pPr>
            <a:lvl8pPr marL="51435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8pPr>
            <a:lvl9pPr marL="5829300" indent="-342900" algn="l" defTabSz="1371600" rtl="0" eaLnBrk="1" latinLnBrk="0" hangingPunct="1">
              <a:lnSpc>
                <a:spcPct val="90000"/>
              </a:lnSpc>
              <a:spcBef>
                <a:spcPts val="750"/>
              </a:spcBef>
              <a:buFont typeface="Arial" panose="020B0704020202090204" pitchFamily="34" charset="0"/>
              <a:buChar char="•"/>
              <a:defRPr sz="2700" kern="1200">
                <a:solidFill>
                  <a:schemeClr val="tx1"/>
                </a:solidFill>
                <a:latin typeface="+mn-lt"/>
                <a:ea typeface="+mn-ea"/>
                <a:cs typeface="+mn-cs"/>
              </a:defRPr>
            </a:lvl9pPr>
          </a:lstStyle>
          <a:p>
            <a:pPr marL="0" indent="0" algn="just">
              <a:lnSpc>
                <a:spcPct val="150000"/>
              </a:lnSpc>
              <a:buNone/>
            </a:pPr>
            <a:r>
              <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You have freedom here. The only guide is your heart. Trees grow in all kinds of ways. They're not all perfectly straight. You have freedom here. The only guide is your heart. Trees grow in all kinds of ways. They're not all perfectly straight. </a:t>
            </a:r>
          </a:p>
        </p:txBody>
      </p:sp>
      <p:sp>
        <p:nvSpPr>
          <p:cNvPr id="18" name="Text Placeholder 6">
            <a:extLst>
              <a:ext uri="{FF2B5EF4-FFF2-40B4-BE49-F238E27FC236}">
                <a16:creationId xmlns="" xmlns:a16="http://schemas.microsoft.com/office/drawing/2014/main" id="{BA3DC23B-4D0A-9749-A05B-35A16027E9CA}"/>
              </a:ext>
            </a:extLst>
          </p:cNvPr>
          <p:cNvSpPr txBox="1">
            <a:spLocks/>
          </p:cNvSpPr>
          <p:nvPr/>
        </p:nvSpPr>
        <p:spPr>
          <a:xfrm>
            <a:off x="25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HOME</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19" name="Text Placeholder 6">
            <a:extLst>
              <a:ext uri="{FF2B5EF4-FFF2-40B4-BE49-F238E27FC236}">
                <a16:creationId xmlns="" xmlns:a16="http://schemas.microsoft.com/office/drawing/2014/main" id="{BA3DC23B-4D0A-9749-A05B-35A16027E9CA}"/>
              </a:ext>
            </a:extLst>
          </p:cNvPr>
          <p:cNvSpPr txBox="1">
            <a:spLocks/>
          </p:cNvSpPr>
          <p:nvPr/>
        </p:nvSpPr>
        <p:spPr>
          <a:xfrm>
            <a:off x="1524809" y="199585"/>
            <a:ext cx="97709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ABOUT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21" name="Text Placeholder 6">
            <a:extLst>
              <a:ext uri="{FF2B5EF4-FFF2-40B4-BE49-F238E27FC236}">
                <a16:creationId xmlns="" xmlns:a16="http://schemas.microsoft.com/office/drawing/2014/main" id="{BA3DC23B-4D0A-9749-A05B-35A16027E9CA}"/>
              </a:ext>
            </a:extLst>
          </p:cNvPr>
          <p:cNvSpPr txBox="1">
            <a:spLocks/>
          </p:cNvSpPr>
          <p:nvPr/>
        </p:nvSpPr>
        <p:spPr>
          <a:xfrm>
            <a:off x="7404100"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SERVICES</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23" name="Text Placeholder 6">
            <a:extLst>
              <a:ext uri="{FF2B5EF4-FFF2-40B4-BE49-F238E27FC236}">
                <a16:creationId xmlns="" xmlns:a16="http://schemas.microsoft.com/office/drawing/2014/main" id="{BA3DC23B-4D0A-9749-A05B-35A16027E9CA}"/>
              </a:ext>
            </a:extLst>
          </p:cNvPr>
          <p:cNvSpPr txBox="1">
            <a:spLocks/>
          </p:cNvSpPr>
          <p:nvPr/>
        </p:nvSpPr>
        <p:spPr>
          <a:xfrm>
            <a:off x="9334499" y="199585"/>
            <a:ext cx="1294591"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CONTACT</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24" name="Text Placeholder 6">
            <a:extLst>
              <a:ext uri="{FF2B5EF4-FFF2-40B4-BE49-F238E27FC236}">
                <a16:creationId xmlns="" xmlns:a16="http://schemas.microsoft.com/office/drawing/2014/main" id="{BA3DC23B-4D0A-9749-A05B-35A16027E9CA}"/>
              </a:ext>
            </a:extLst>
          </p:cNvPr>
          <p:cNvSpPr txBox="1">
            <a:spLocks/>
          </p:cNvSpPr>
          <p:nvPr/>
        </p:nvSpPr>
        <p:spPr>
          <a:xfrm>
            <a:off x="11264899" y="199585"/>
            <a:ext cx="927102" cy="25761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defRPr sz="3200"/>
            </a:pPr>
            <a:r>
              <a:rPr lang="en-US" sz="1000" spc="300" dirty="0" smtClean="0">
                <a:latin typeface="Open Sans" panose="020B0606030504020204" pitchFamily="34" charset="0"/>
                <a:ea typeface="Open Sans" panose="020B0606030504020204" pitchFamily="34" charset="0"/>
                <a:cs typeface="Open Sans" panose="020B0606030504020204" pitchFamily="34" charset="0"/>
              </a:rPr>
              <a:t>BLOG</a:t>
            </a:r>
            <a:endParaRPr lang="en-US" sz="1000" spc="300" dirty="0">
              <a:latin typeface="Open Sans" panose="020B0606030504020204" pitchFamily="34" charset="0"/>
              <a:ea typeface="Open Sans" panose="020B0606030504020204" pitchFamily="34" charset="0"/>
              <a:cs typeface="Open Sans" panose="020B0606030504020204" pitchFamily="34" charset="0"/>
            </a:endParaRPr>
          </a:p>
        </p:txBody>
      </p:sp>
      <p:sp>
        <p:nvSpPr>
          <p:cNvPr id="2" name="Picture Placeholder 1"/>
          <p:cNvSpPr>
            <a:spLocks noGrp="1"/>
          </p:cNvSpPr>
          <p:nvPr>
            <p:ph type="pic" sz="quarter" idx="33"/>
          </p:nvPr>
        </p:nvSpPr>
        <p:spPr/>
      </p:sp>
      <p:sp>
        <p:nvSpPr>
          <p:cNvPr id="3" name="Picture Placeholder 2"/>
          <p:cNvSpPr>
            <a:spLocks noGrp="1"/>
          </p:cNvSpPr>
          <p:nvPr>
            <p:ph type="pic" sz="quarter" idx="32"/>
          </p:nvPr>
        </p:nvSpPr>
        <p:spPr/>
      </p:sp>
      <p:sp>
        <p:nvSpPr>
          <p:cNvPr id="4" name="Picture Placeholder 3"/>
          <p:cNvSpPr>
            <a:spLocks noGrp="1"/>
          </p:cNvSpPr>
          <p:nvPr>
            <p:ph type="pic" sz="quarter" idx="31"/>
          </p:nvPr>
        </p:nvSpPr>
        <p:spPr/>
      </p:sp>
    </p:spTree>
    <p:extLst>
      <p:ext uri="{BB962C8B-B14F-4D97-AF65-F5344CB8AC3E}">
        <p14:creationId xmlns:p14="http://schemas.microsoft.com/office/powerpoint/2010/main" val="4106032500"/>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119</TotalTime>
  <Words>629</Words>
  <Application>Microsoft Office PowerPoint</Application>
  <PresentationFormat>Custom</PresentationFormat>
  <Paragraphs>109</Paragraphs>
  <Slides>11</Slides>
  <Notes>1</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Harist</cp:lastModifiedBy>
  <cp:revision>20</cp:revision>
  <dcterms:created xsi:type="dcterms:W3CDTF">2021-11-17T03:08:14Z</dcterms:created>
  <dcterms:modified xsi:type="dcterms:W3CDTF">2023-02-15T15:31:34Z</dcterms:modified>
</cp:coreProperties>
</file>

<file path=docProps/thumbnail.jpeg>
</file>