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0" r:id="rId3"/>
    <p:sldId id="474" r:id="rId4"/>
    <p:sldId id="486" r:id="rId5"/>
    <p:sldId id="492" r:id="rId6"/>
    <p:sldId id="469" r:id="rId7"/>
    <p:sldId id="499" r:id="rId8"/>
    <p:sldId id="497" r:id="rId9"/>
    <p:sldId id="493" r:id="rId10"/>
    <p:sldId id="494" r:id="rId11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2CF"/>
    <a:srgbClr val="C2BDBA"/>
    <a:srgbClr val="F4EF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8E0611D-9C7D-4DD2-86C7-335E471198AF}" type="datetimeFigureOut">
              <a:rPr lang="en-ID"/>
              <a:pPr>
                <a:defRPr/>
              </a:pPr>
              <a:t>3/5/2023</a:t>
            </a:fld>
            <a:endParaRPr lang="en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89D2484-084E-4F23-8CC0-4487A2D87D19}" type="slidenum">
              <a:rPr lang="en-ID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76799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BBC8954-4414-49BC-8E13-FA20AB9366CE}" type="datetimeFigureOut">
              <a:rPr lang="en-ID"/>
              <a:pPr>
                <a:defRPr/>
              </a:pPr>
              <a:t>3/5/2023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59603A3-DC59-4DE3-BB5C-2AC512F3BE4D}" type="slidenum">
              <a:rPr lang="en-ID"/>
              <a:pPr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247017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 rtlCol="0">
            <a:normAutofit/>
          </a:bodyPr>
          <a:lstStyle/>
          <a:p>
            <a:pPr lvl="0"/>
            <a:endParaRPr lang="en-ID" noProof="0" dirty="0"/>
          </a:p>
        </p:txBody>
      </p:sp>
    </p:spTree>
    <p:extLst>
      <p:ext uri="{BB962C8B-B14F-4D97-AF65-F5344CB8AC3E}">
        <p14:creationId xmlns:p14="http://schemas.microsoft.com/office/powerpoint/2010/main" val="20924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284286" y="871533"/>
            <a:ext cx="3516317" cy="127793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284285" y="2149472"/>
            <a:ext cx="3516317" cy="127793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284284" y="3430589"/>
            <a:ext cx="3516317" cy="127793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284283" y="4708528"/>
            <a:ext cx="3516317" cy="127793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915861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943431"/>
            <a:ext cx="6096000" cy="5210629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643663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8902229" y="1056359"/>
            <a:ext cx="1913816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796133" y="1056358"/>
            <a:ext cx="1913816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8902229" y="3182607"/>
            <a:ext cx="1913816" cy="1983658"/>
          </a:xfrm>
        </p:spPr>
        <p:txBody>
          <a:bodyPr rtlCol="0">
            <a:normAutofit/>
          </a:bodyPr>
          <a:lstStyle/>
          <a:p>
            <a:pPr lvl="0"/>
            <a:endParaRPr lang="en-ID" noProof="0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796133" y="3182607"/>
            <a:ext cx="1913816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957251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096000" y="1232604"/>
            <a:ext cx="4053114" cy="450199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465888346"/>
      </p:ext>
    </p:extLst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658938" y="1397000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52825" y="1397000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446712" y="1397000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7340599" y="1397000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1658938" y="3900715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3552825" y="3900715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5446712" y="3900715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7340599" y="3900715"/>
            <a:ext cx="1893887" cy="189547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321873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043238" y="1698625"/>
            <a:ext cx="3052762" cy="34607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96000" y="1698625"/>
            <a:ext cx="3052762" cy="34607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698761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709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191480" y="1104900"/>
            <a:ext cx="2170240" cy="4648200"/>
          </a:xfrm>
          <a:custGeom>
            <a:avLst/>
            <a:gdLst>
              <a:gd name="connsiteX0" fmla="*/ 241302 w 2042159"/>
              <a:gd name="connsiteY0" fmla="*/ 0 h 4373880"/>
              <a:gd name="connsiteX1" fmla="*/ 1800857 w 2042159"/>
              <a:gd name="connsiteY1" fmla="*/ 0 h 4373880"/>
              <a:gd name="connsiteX2" fmla="*/ 2042159 w 2042159"/>
              <a:gd name="connsiteY2" fmla="*/ 241302 h 4373880"/>
              <a:gd name="connsiteX3" fmla="*/ 2042159 w 2042159"/>
              <a:gd name="connsiteY3" fmla="*/ 4132578 h 4373880"/>
              <a:gd name="connsiteX4" fmla="*/ 1800857 w 2042159"/>
              <a:gd name="connsiteY4" fmla="*/ 4373880 h 4373880"/>
              <a:gd name="connsiteX5" fmla="*/ 241302 w 2042159"/>
              <a:gd name="connsiteY5" fmla="*/ 4373880 h 4373880"/>
              <a:gd name="connsiteX6" fmla="*/ 0 w 2042159"/>
              <a:gd name="connsiteY6" fmla="*/ 4132578 h 4373880"/>
              <a:gd name="connsiteX7" fmla="*/ 0 w 2042159"/>
              <a:gd name="connsiteY7" fmla="*/ 241302 h 4373880"/>
              <a:gd name="connsiteX8" fmla="*/ 241302 w 2042159"/>
              <a:gd name="connsiteY8" fmla="*/ 0 h 4373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  <a:noFill/>
        </p:spPr>
        <p:txBody>
          <a:bodyPr rtlCol="0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8791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134350" y="0"/>
            <a:ext cx="4057650" cy="61341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2798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134092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281055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971548" y="2362200"/>
            <a:ext cx="3028950" cy="20764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581525" y="2362200"/>
            <a:ext cx="3028950" cy="20764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8191502" y="2362200"/>
            <a:ext cx="3028950" cy="207645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634290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71750" y="1581150"/>
            <a:ext cx="5162550" cy="3695700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283158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4731" y="809897"/>
            <a:ext cx="5251269" cy="5238206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72071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736046" y="997155"/>
            <a:ext cx="3426504" cy="4863690"/>
          </a:xfrm>
          <a:prstGeom prst="roundRect">
            <a:avLst>
              <a:gd name="adj" fmla="val 2709"/>
            </a:avLst>
          </a:prstGeo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4025017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5340577" y="1912937"/>
            <a:ext cx="5457825" cy="3032125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3380012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103914" y="1343742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259075" y="1343742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1414236" y="1343741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103914" y="3574493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259075" y="3574493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 dirty="0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14236" y="3574493"/>
            <a:ext cx="1680608" cy="1983658"/>
          </a:xfrm>
        </p:spPr>
        <p:txBody>
          <a:bodyPr rtlCol="0">
            <a:normAutofit/>
          </a:bodyPr>
          <a:lstStyle/>
          <a:p>
            <a:pPr lvl="0"/>
            <a:endParaRPr lang="en-ID" noProof="0"/>
          </a:p>
        </p:txBody>
      </p:sp>
    </p:spTree>
    <p:extLst>
      <p:ext uri="{BB962C8B-B14F-4D97-AF65-F5344CB8AC3E}">
        <p14:creationId xmlns:p14="http://schemas.microsoft.com/office/powerpoint/2010/main" val="1305034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F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D" smtClean="0"/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D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DFE06A-2166-4155-9693-C1433429ECA5}" type="datetimeFigureOut">
              <a:rPr lang="en-ID"/>
              <a:pPr>
                <a:defRPr/>
              </a:pPr>
              <a:t>3/5/2023</a:t>
            </a:fld>
            <a:endParaRPr lang="en-ID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52AC6179-09A6-45A6-AAE4-E0AAF332E0A2}" type="slidenum">
              <a:rPr lang="en-ID"/>
              <a:pPr/>
              <a:t>‹#›</a:t>
            </a:fld>
            <a:endParaRPr lang="en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3" r:id="rId13"/>
    <p:sldLayoutId id="2147483724" r:id="rId14"/>
    <p:sldLayoutId id="2147483725" r:id="rId15"/>
    <p:sldLayoutId id="2147483727" r:id="rId16"/>
    <p:sldLayoutId id="2147483730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Microsoft_Excel_Chart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944688"/>
            <a:ext cx="9250363" cy="4913312"/>
          </a:xfrm>
          <a:prstGeom prst="rect">
            <a:avLst/>
          </a:prstGeom>
          <a:solidFill>
            <a:srgbClr val="D7D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sp>
        <p:nvSpPr>
          <p:cNvPr id="14" name="Rectangle 13"/>
          <p:cNvSpPr/>
          <p:nvPr/>
        </p:nvSpPr>
        <p:spPr>
          <a:xfrm>
            <a:off x="285750" y="2667000"/>
            <a:ext cx="11620500" cy="1522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kern="1700" spc="600" dirty="0">
                <a:ln w="0"/>
                <a:solidFill>
                  <a:schemeClr val="tx1"/>
                </a:solidFill>
                <a:latin typeface="Roxborough CF Heavy" panose="00000A00000000000000" pitchFamily="2" charset="0"/>
                <a:ea typeface="Roboto Slab" pitchFamily="2" charset="0"/>
                <a:cs typeface="Lato Heavy" panose="020F0502020204030203" pitchFamily="34" charset="0"/>
              </a:rPr>
              <a:t>HANCO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095500" y="4398963"/>
            <a:ext cx="7154863" cy="3762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1700" spc="300" dirty="0">
                <a:ln w="0"/>
                <a:solidFill>
                  <a:schemeClr val="tx1"/>
                </a:solidFill>
                <a:latin typeface="Montserrat ExtraLight" panose="00000300000000000000" pitchFamily="50" charset="0"/>
                <a:ea typeface="Roboto Slab" pitchFamily="2" charset="0"/>
                <a:cs typeface="Lato Heavy" panose="020F0502020204030203" pitchFamily="34" charset="0"/>
              </a:rPr>
              <a:t>Presentation Template</a:t>
            </a:r>
          </a:p>
        </p:txBody>
      </p:sp>
      <p:sp>
        <p:nvSpPr>
          <p:cNvPr id="32773" name="TextBox 22"/>
          <p:cNvSpPr txBox="1">
            <a:spLocks noChangeArrowheads="1"/>
          </p:cNvSpPr>
          <p:nvPr/>
        </p:nvSpPr>
        <p:spPr bwMode="auto">
          <a:xfrm>
            <a:off x="644525" y="5927725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1200">
                <a:latin typeface="Lato" pitchFamily="34" charset="0"/>
                <a:ea typeface="Lato" pitchFamily="34" charset="0"/>
                <a:cs typeface="Lato" pitchFamily="34" charset="0"/>
              </a:rPr>
              <a:t>Preseted by:</a:t>
            </a:r>
          </a:p>
        </p:txBody>
      </p:sp>
      <p:sp>
        <p:nvSpPr>
          <p:cNvPr id="32774" name="TextBox 23"/>
          <p:cNvSpPr txBox="1">
            <a:spLocks noChangeArrowheads="1"/>
          </p:cNvSpPr>
          <p:nvPr/>
        </p:nvSpPr>
        <p:spPr bwMode="auto">
          <a:xfrm>
            <a:off x="644525" y="6203950"/>
            <a:ext cx="20796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altLang="en-US" sz="1200" b="1">
                <a:latin typeface="Roxborough CF Thin" pitchFamily="2" charset="0"/>
              </a:rPr>
              <a:t>Creavora</a:t>
            </a:r>
          </a:p>
        </p:txBody>
      </p:sp>
      <p:sp>
        <p:nvSpPr>
          <p:cNvPr id="32775" name="Picture Placeholder 2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4747"/>
          <p:cNvSpPr/>
          <p:nvPr/>
        </p:nvSpPr>
        <p:spPr>
          <a:xfrm>
            <a:off x="10623550" y="3632200"/>
            <a:ext cx="298450" cy="92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4748"/>
          <p:cNvSpPr/>
          <p:nvPr/>
        </p:nvSpPr>
        <p:spPr>
          <a:xfrm>
            <a:off x="10120313" y="3590925"/>
            <a:ext cx="292100" cy="1746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68144"/>
                </a:moveTo>
                <a:lnTo>
                  <a:pt x="114088" y="68144"/>
                </a:lnTo>
                <a:cubicBezTo>
                  <a:pt x="39014" y="68144"/>
                  <a:pt x="39014" y="68144"/>
                  <a:pt x="39014" y="68144"/>
                </a:cubicBezTo>
                <a:cubicBezTo>
                  <a:pt x="36256" y="68144"/>
                  <a:pt x="33300" y="65817"/>
                  <a:pt x="33300" y="58504"/>
                </a:cubicBezTo>
                <a:cubicBezTo>
                  <a:pt x="33300" y="53850"/>
                  <a:pt x="36256" y="49196"/>
                  <a:pt x="39014" y="49196"/>
                </a:cubicBezTo>
                <a:cubicBezTo>
                  <a:pt x="114088" y="49196"/>
                  <a:pt x="114088" y="49196"/>
                  <a:pt x="114088" y="49196"/>
                </a:cubicBezTo>
                <a:cubicBezTo>
                  <a:pt x="117044" y="49196"/>
                  <a:pt x="119802" y="53850"/>
                  <a:pt x="119802" y="58504"/>
                </a:cubicBezTo>
                <a:cubicBezTo>
                  <a:pt x="119802" y="65817"/>
                  <a:pt x="117044" y="68144"/>
                  <a:pt x="114088" y="68144"/>
                </a:cubicBezTo>
                <a:close/>
                <a:moveTo>
                  <a:pt x="114088" y="18614"/>
                </a:moveTo>
                <a:lnTo>
                  <a:pt x="114088" y="18614"/>
                </a:lnTo>
                <a:cubicBezTo>
                  <a:pt x="39014" y="18614"/>
                  <a:pt x="39014" y="18614"/>
                  <a:pt x="39014" y="18614"/>
                </a:cubicBezTo>
                <a:cubicBezTo>
                  <a:pt x="36256" y="18614"/>
                  <a:pt x="33300" y="13961"/>
                  <a:pt x="33300" y="9307"/>
                </a:cubicBezTo>
                <a:cubicBezTo>
                  <a:pt x="33300" y="4653"/>
                  <a:pt x="36256" y="0"/>
                  <a:pt x="39014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4653"/>
                  <a:pt x="119802" y="9307"/>
                </a:cubicBezTo>
                <a:cubicBezTo>
                  <a:pt x="119802" y="13961"/>
                  <a:pt x="117044" y="18614"/>
                  <a:pt x="114088" y="18614"/>
                </a:cubicBezTo>
                <a:close/>
                <a:moveTo>
                  <a:pt x="16748" y="119667"/>
                </a:moveTo>
                <a:lnTo>
                  <a:pt x="16748" y="119667"/>
                </a:lnTo>
                <a:cubicBezTo>
                  <a:pt x="5517" y="119667"/>
                  <a:pt x="5517" y="119667"/>
                  <a:pt x="5517" y="119667"/>
                </a:cubicBezTo>
                <a:cubicBezTo>
                  <a:pt x="2758" y="119667"/>
                  <a:pt x="0" y="115013"/>
                  <a:pt x="0" y="110360"/>
                </a:cubicBezTo>
                <a:cubicBezTo>
                  <a:pt x="0" y="103379"/>
                  <a:pt x="2758" y="101052"/>
                  <a:pt x="5517" y="101052"/>
                </a:cubicBezTo>
                <a:cubicBezTo>
                  <a:pt x="16748" y="101052"/>
                  <a:pt x="16748" y="101052"/>
                  <a:pt x="16748" y="101052"/>
                </a:cubicBezTo>
                <a:cubicBezTo>
                  <a:pt x="20886" y="101052"/>
                  <a:pt x="22266" y="103379"/>
                  <a:pt x="22266" y="110360"/>
                </a:cubicBezTo>
                <a:cubicBezTo>
                  <a:pt x="22266" y="115013"/>
                  <a:pt x="20886" y="119667"/>
                  <a:pt x="16748" y="119667"/>
                </a:cubicBezTo>
                <a:close/>
                <a:moveTo>
                  <a:pt x="16748" y="68144"/>
                </a:moveTo>
                <a:lnTo>
                  <a:pt x="16748" y="68144"/>
                </a:lnTo>
                <a:cubicBezTo>
                  <a:pt x="5517" y="68144"/>
                  <a:pt x="5517" y="68144"/>
                  <a:pt x="5517" y="68144"/>
                </a:cubicBezTo>
                <a:cubicBezTo>
                  <a:pt x="2758" y="68144"/>
                  <a:pt x="0" y="65817"/>
                  <a:pt x="0" y="58504"/>
                </a:cubicBezTo>
                <a:cubicBezTo>
                  <a:pt x="0" y="53850"/>
                  <a:pt x="2758" y="49196"/>
                  <a:pt x="5517" y="49196"/>
                </a:cubicBezTo>
                <a:cubicBezTo>
                  <a:pt x="16748" y="49196"/>
                  <a:pt x="16748" y="49196"/>
                  <a:pt x="16748" y="49196"/>
                </a:cubicBezTo>
                <a:cubicBezTo>
                  <a:pt x="20886" y="49196"/>
                  <a:pt x="22266" y="53850"/>
                  <a:pt x="22266" y="58504"/>
                </a:cubicBezTo>
                <a:cubicBezTo>
                  <a:pt x="22266" y="65817"/>
                  <a:pt x="20886" y="68144"/>
                  <a:pt x="16748" y="68144"/>
                </a:cubicBezTo>
                <a:close/>
                <a:moveTo>
                  <a:pt x="16748" y="18614"/>
                </a:moveTo>
                <a:lnTo>
                  <a:pt x="16748" y="18614"/>
                </a:lnTo>
                <a:cubicBezTo>
                  <a:pt x="5517" y="18614"/>
                  <a:pt x="5517" y="18614"/>
                  <a:pt x="5517" y="18614"/>
                </a:cubicBezTo>
                <a:cubicBezTo>
                  <a:pt x="2758" y="18614"/>
                  <a:pt x="0" y="13961"/>
                  <a:pt x="0" y="9307"/>
                </a:cubicBezTo>
                <a:cubicBezTo>
                  <a:pt x="0" y="4653"/>
                  <a:pt x="2758" y="0"/>
                  <a:pt x="5517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0886" y="0"/>
                  <a:pt x="22266" y="4653"/>
                  <a:pt x="22266" y="9307"/>
                </a:cubicBezTo>
                <a:cubicBezTo>
                  <a:pt x="22266" y="13961"/>
                  <a:pt x="20886" y="18614"/>
                  <a:pt x="16748" y="18614"/>
                </a:cubicBezTo>
                <a:close/>
                <a:moveTo>
                  <a:pt x="39014" y="119667"/>
                </a:moveTo>
                <a:lnTo>
                  <a:pt x="39014" y="119667"/>
                </a:lnTo>
                <a:cubicBezTo>
                  <a:pt x="36256" y="119667"/>
                  <a:pt x="33300" y="115013"/>
                  <a:pt x="33300" y="110360"/>
                </a:cubicBezTo>
                <a:cubicBezTo>
                  <a:pt x="33300" y="103379"/>
                  <a:pt x="36256" y="101052"/>
                  <a:pt x="39014" y="101052"/>
                </a:cubicBezTo>
                <a:cubicBezTo>
                  <a:pt x="114088" y="101052"/>
                  <a:pt x="114088" y="101052"/>
                  <a:pt x="114088" y="101052"/>
                </a:cubicBezTo>
                <a:cubicBezTo>
                  <a:pt x="117044" y="101052"/>
                  <a:pt x="119802" y="103379"/>
                  <a:pt x="119802" y="110360"/>
                </a:cubicBezTo>
                <a:cubicBezTo>
                  <a:pt x="119802" y="115013"/>
                  <a:pt x="117044" y="119667"/>
                  <a:pt x="114088" y="119667"/>
                </a:cubicBezTo>
                <a:cubicBezTo>
                  <a:pt x="39014" y="119667"/>
                  <a:pt x="39014" y="119667"/>
                  <a:pt x="39014" y="1196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4749"/>
          <p:cNvSpPr/>
          <p:nvPr/>
        </p:nvSpPr>
        <p:spPr>
          <a:xfrm>
            <a:off x="10193338" y="4616450"/>
            <a:ext cx="290512" cy="1730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4750"/>
          <p:cNvSpPr/>
          <p:nvPr/>
        </p:nvSpPr>
        <p:spPr>
          <a:xfrm>
            <a:off x="10675938" y="4227513"/>
            <a:ext cx="228600" cy="555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4751"/>
          <p:cNvSpPr/>
          <p:nvPr/>
        </p:nvSpPr>
        <p:spPr>
          <a:xfrm>
            <a:off x="10228263" y="4159250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84" y="14848"/>
                </a:moveTo>
                <a:lnTo>
                  <a:pt x="3684" y="14848"/>
                </a:lnTo>
                <a:cubicBezTo>
                  <a:pt x="82105" y="59696"/>
                  <a:pt x="82105" y="59696"/>
                  <a:pt x="82105" y="59696"/>
                </a:cubicBezTo>
                <a:cubicBezTo>
                  <a:pt x="3684" y="106969"/>
                  <a:pt x="3684" y="106969"/>
                  <a:pt x="3684" y="106969"/>
                </a:cubicBezTo>
                <a:cubicBezTo>
                  <a:pt x="0" y="106969"/>
                  <a:pt x="0" y="109090"/>
                  <a:pt x="0" y="111212"/>
                </a:cubicBezTo>
                <a:cubicBezTo>
                  <a:pt x="0" y="117575"/>
                  <a:pt x="7894" y="119696"/>
                  <a:pt x="15263" y="119696"/>
                </a:cubicBezTo>
                <a:cubicBezTo>
                  <a:pt x="18947" y="119696"/>
                  <a:pt x="22631" y="119696"/>
                  <a:pt x="26315" y="117575"/>
                </a:cubicBezTo>
                <a:cubicBezTo>
                  <a:pt x="115789" y="66363"/>
                  <a:pt x="115789" y="66363"/>
                  <a:pt x="115789" y="66363"/>
                </a:cubicBezTo>
                <a:cubicBezTo>
                  <a:pt x="119473" y="64242"/>
                  <a:pt x="119473" y="62121"/>
                  <a:pt x="119473" y="59696"/>
                </a:cubicBezTo>
                <a:cubicBezTo>
                  <a:pt x="119473" y="57575"/>
                  <a:pt x="119473" y="55454"/>
                  <a:pt x="115789" y="53333"/>
                </a:cubicBezTo>
                <a:cubicBezTo>
                  <a:pt x="26315" y="2121"/>
                  <a:pt x="26315" y="2121"/>
                  <a:pt x="26315" y="2121"/>
                </a:cubicBezTo>
                <a:cubicBezTo>
                  <a:pt x="22631" y="2121"/>
                  <a:pt x="18947" y="0"/>
                  <a:pt x="15263" y="0"/>
                </a:cubicBezTo>
                <a:cubicBezTo>
                  <a:pt x="7894" y="0"/>
                  <a:pt x="0" y="4242"/>
                  <a:pt x="0" y="8484"/>
                </a:cubicBezTo>
                <a:cubicBezTo>
                  <a:pt x="0" y="12727"/>
                  <a:pt x="3684" y="14848"/>
                  <a:pt x="3684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4752"/>
          <p:cNvSpPr/>
          <p:nvPr/>
        </p:nvSpPr>
        <p:spPr>
          <a:xfrm>
            <a:off x="10669588" y="3082925"/>
            <a:ext cx="111125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4753"/>
          <p:cNvSpPr/>
          <p:nvPr/>
        </p:nvSpPr>
        <p:spPr>
          <a:xfrm>
            <a:off x="10120313" y="312261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115789"/>
                </a:moveTo>
                <a:lnTo>
                  <a:pt x="15113" y="115789"/>
                </a:lnTo>
                <a:cubicBezTo>
                  <a:pt x="59848" y="37368"/>
                  <a:pt x="59848" y="37368"/>
                  <a:pt x="59848" y="37368"/>
                </a:cubicBezTo>
                <a:cubicBezTo>
                  <a:pt x="107002" y="115789"/>
                  <a:pt x="107002" y="115789"/>
                  <a:pt x="107002" y="115789"/>
                </a:cubicBezTo>
                <a:cubicBezTo>
                  <a:pt x="107002" y="119473"/>
                  <a:pt x="109118" y="119473"/>
                  <a:pt x="111234" y="119473"/>
                </a:cubicBezTo>
                <a:cubicBezTo>
                  <a:pt x="117581" y="119473"/>
                  <a:pt x="119697" y="115789"/>
                  <a:pt x="119697" y="104210"/>
                </a:cubicBezTo>
                <a:cubicBezTo>
                  <a:pt x="119697" y="100526"/>
                  <a:pt x="119697" y="96842"/>
                  <a:pt x="117581" y="96842"/>
                </a:cubicBezTo>
                <a:cubicBezTo>
                  <a:pt x="66498" y="7894"/>
                  <a:pt x="66498" y="7894"/>
                  <a:pt x="66498" y="7894"/>
                </a:cubicBezTo>
                <a:cubicBezTo>
                  <a:pt x="64382" y="4210"/>
                  <a:pt x="61964" y="0"/>
                  <a:pt x="59848" y="0"/>
                </a:cubicBezTo>
                <a:cubicBezTo>
                  <a:pt x="57732" y="0"/>
                  <a:pt x="55617" y="4210"/>
                  <a:pt x="53501" y="7894"/>
                </a:cubicBezTo>
                <a:cubicBezTo>
                  <a:pt x="2418" y="96842"/>
                  <a:pt x="2418" y="96842"/>
                  <a:pt x="2418" y="96842"/>
                </a:cubicBezTo>
                <a:cubicBezTo>
                  <a:pt x="2418" y="96842"/>
                  <a:pt x="0" y="100526"/>
                  <a:pt x="0" y="104210"/>
                </a:cubicBezTo>
                <a:cubicBezTo>
                  <a:pt x="0" y="115789"/>
                  <a:pt x="4534" y="119473"/>
                  <a:pt x="8765" y="119473"/>
                </a:cubicBezTo>
                <a:cubicBezTo>
                  <a:pt x="12997" y="119473"/>
                  <a:pt x="15113" y="119473"/>
                  <a:pt x="15113" y="11578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4754"/>
          <p:cNvSpPr/>
          <p:nvPr/>
        </p:nvSpPr>
        <p:spPr>
          <a:xfrm>
            <a:off x="9615488" y="3122613"/>
            <a:ext cx="1905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4755"/>
          <p:cNvSpPr/>
          <p:nvPr/>
        </p:nvSpPr>
        <p:spPr>
          <a:xfrm>
            <a:off x="9128125" y="3103563"/>
            <a:ext cx="152400" cy="152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90" y="15799"/>
                </a:moveTo>
                <a:lnTo>
                  <a:pt x="116990" y="15799"/>
                </a:lnTo>
                <a:cubicBezTo>
                  <a:pt x="74482" y="58307"/>
                  <a:pt x="74482" y="58307"/>
                  <a:pt x="74482" y="58307"/>
                </a:cubicBezTo>
                <a:cubicBezTo>
                  <a:pt x="116990" y="101191"/>
                  <a:pt x="116990" y="101191"/>
                  <a:pt x="116990" y="101191"/>
                </a:cubicBezTo>
                <a:cubicBezTo>
                  <a:pt x="119623" y="103824"/>
                  <a:pt x="119623" y="106457"/>
                  <a:pt x="119623" y="109090"/>
                </a:cubicBezTo>
                <a:cubicBezTo>
                  <a:pt x="119623" y="114357"/>
                  <a:pt x="116990" y="119623"/>
                  <a:pt x="108714" y="119623"/>
                </a:cubicBezTo>
                <a:cubicBezTo>
                  <a:pt x="106081" y="119623"/>
                  <a:pt x="103448" y="119623"/>
                  <a:pt x="103448" y="116990"/>
                </a:cubicBezTo>
                <a:cubicBezTo>
                  <a:pt x="60940" y="74482"/>
                  <a:pt x="60940" y="74482"/>
                  <a:pt x="60940" y="74482"/>
                </a:cubicBezTo>
                <a:cubicBezTo>
                  <a:pt x="18432" y="116990"/>
                  <a:pt x="18432" y="116990"/>
                  <a:pt x="18432" y="116990"/>
                </a:cubicBezTo>
                <a:cubicBezTo>
                  <a:pt x="15799" y="119623"/>
                  <a:pt x="13166" y="119623"/>
                  <a:pt x="10532" y="119623"/>
                </a:cubicBezTo>
                <a:cubicBezTo>
                  <a:pt x="5266" y="119623"/>
                  <a:pt x="0" y="114357"/>
                  <a:pt x="0" y="109090"/>
                </a:cubicBezTo>
                <a:cubicBezTo>
                  <a:pt x="0" y="106457"/>
                  <a:pt x="0" y="103824"/>
                  <a:pt x="2633" y="101191"/>
                </a:cubicBezTo>
                <a:cubicBezTo>
                  <a:pt x="45141" y="58307"/>
                  <a:pt x="45141" y="58307"/>
                  <a:pt x="45141" y="58307"/>
                </a:cubicBezTo>
                <a:cubicBezTo>
                  <a:pt x="2633" y="15799"/>
                  <a:pt x="2633" y="15799"/>
                  <a:pt x="2633" y="15799"/>
                </a:cubicBezTo>
                <a:cubicBezTo>
                  <a:pt x="0" y="15799"/>
                  <a:pt x="0" y="13166"/>
                  <a:pt x="0" y="10532"/>
                </a:cubicBezTo>
                <a:cubicBezTo>
                  <a:pt x="0" y="2633"/>
                  <a:pt x="5266" y="0"/>
                  <a:pt x="10532" y="0"/>
                </a:cubicBezTo>
                <a:cubicBezTo>
                  <a:pt x="13166" y="0"/>
                  <a:pt x="15799" y="0"/>
                  <a:pt x="18432" y="2633"/>
                </a:cubicBezTo>
                <a:cubicBezTo>
                  <a:pt x="60940" y="45141"/>
                  <a:pt x="60940" y="45141"/>
                  <a:pt x="60940" y="45141"/>
                </a:cubicBezTo>
                <a:cubicBezTo>
                  <a:pt x="103448" y="2633"/>
                  <a:pt x="103448" y="2633"/>
                  <a:pt x="103448" y="2633"/>
                </a:cubicBezTo>
                <a:cubicBezTo>
                  <a:pt x="103448" y="0"/>
                  <a:pt x="106081" y="0"/>
                  <a:pt x="108714" y="0"/>
                </a:cubicBezTo>
                <a:cubicBezTo>
                  <a:pt x="116990" y="0"/>
                  <a:pt x="119623" y="2633"/>
                  <a:pt x="119623" y="10532"/>
                </a:cubicBezTo>
                <a:cubicBezTo>
                  <a:pt x="119623" y="13166"/>
                  <a:pt x="119623" y="15799"/>
                  <a:pt x="116990" y="1579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4756"/>
          <p:cNvSpPr/>
          <p:nvPr/>
        </p:nvSpPr>
        <p:spPr>
          <a:xfrm>
            <a:off x="8601075" y="3116263"/>
            <a:ext cx="190500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4757"/>
          <p:cNvSpPr/>
          <p:nvPr/>
        </p:nvSpPr>
        <p:spPr>
          <a:xfrm>
            <a:off x="8086725" y="3162300"/>
            <a:ext cx="211138" cy="28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072" y="117931"/>
                </a:moveTo>
                <a:lnTo>
                  <a:pt x="112072" y="117931"/>
                </a:lnTo>
                <a:cubicBezTo>
                  <a:pt x="67517" y="117931"/>
                  <a:pt x="67517" y="117931"/>
                  <a:pt x="67517" y="117931"/>
                </a:cubicBezTo>
                <a:cubicBezTo>
                  <a:pt x="52209" y="117931"/>
                  <a:pt x="52209" y="117931"/>
                  <a:pt x="52209" y="117931"/>
                </a:cubicBezTo>
                <a:cubicBezTo>
                  <a:pt x="7653" y="117931"/>
                  <a:pt x="7653" y="117931"/>
                  <a:pt x="7653" y="117931"/>
                </a:cubicBezTo>
                <a:cubicBezTo>
                  <a:pt x="3826" y="117931"/>
                  <a:pt x="0" y="103448"/>
                  <a:pt x="0" y="57931"/>
                </a:cubicBezTo>
                <a:cubicBezTo>
                  <a:pt x="0" y="28965"/>
                  <a:pt x="3826" y="0"/>
                  <a:pt x="7653" y="0"/>
                </a:cubicBezTo>
                <a:cubicBezTo>
                  <a:pt x="52209" y="0"/>
                  <a:pt x="52209" y="0"/>
                  <a:pt x="52209" y="0"/>
                </a:cubicBezTo>
                <a:cubicBezTo>
                  <a:pt x="67517" y="0"/>
                  <a:pt x="67517" y="0"/>
                  <a:pt x="67517" y="0"/>
                </a:cubicBezTo>
                <a:cubicBezTo>
                  <a:pt x="112072" y="0"/>
                  <a:pt x="112072" y="0"/>
                  <a:pt x="112072" y="0"/>
                </a:cubicBezTo>
                <a:cubicBezTo>
                  <a:pt x="115899" y="0"/>
                  <a:pt x="119726" y="28965"/>
                  <a:pt x="119726" y="57931"/>
                </a:cubicBezTo>
                <a:cubicBezTo>
                  <a:pt x="119726" y="103448"/>
                  <a:pt x="115899" y="117931"/>
                  <a:pt x="112072" y="11793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4758"/>
          <p:cNvSpPr/>
          <p:nvPr/>
        </p:nvSpPr>
        <p:spPr>
          <a:xfrm>
            <a:off x="7580313" y="3076575"/>
            <a:ext cx="207962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4759"/>
          <p:cNvSpPr/>
          <p:nvPr/>
        </p:nvSpPr>
        <p:spPr>
          <a:xfrm>
            <a:off x="9702800" y="4560888"/>
            <a:ext cx="107950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4760"/>
          <p:cNvSpPr/>
          <p:nvPr/>
        </p:nvSpPr>
        <p:spPr>
          <a:xfrm>
            <a:off x="9104313" y="4560888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96157"/>
                </a:moveTo>
                <a:lnTo>
                  <a:pt x="115665" y="96157"/>
                </a:lnTo>
                <a:cubicBezTo>
                  <a:pt x="62660" y="118423"/>
                  <a:pt x="62660" y="118423"/>
                  <a:pt x="62660" y="118423"/>
                </a:cubicBezTo>
                <a:cubicBezTo>
                  <a:pt x="61280" y="119802"/>
                  <a:pt x="61280" y="119802"/>
                  <a:pt x="59901" y="119802"/>
                </a:cubicBezTo>
                <a:cubicBezTo>
                  <a:pt x="58522" y="119802"/>
                  <a:pt x="58522" y="119802"/>
                  <a:pt x="57142" y="118423"/>
                </a:cubicBezTo>
                <a:cubicBezTo>
                  <a:pt x="4137" y="96157"/>
                  <a:pt x="4137" y="96157"/>
                  <a:pt x="4137" y="96157"/>
                </a:cubicBezTo>
                <a:cubicBezTo>
                  <a:pt x="1379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58" y="0"/>
                  <a:pt x="5517" y="0"/>
                </a:cubicBezTo>
                <a:cubicBezTo>
                  <a:pt x="6896" y="0"/>
                  <a:pt x="6896" y="0"/>
                  <a:pt x="8275" y="1576"/>
                </a:cubicBezTo>
                <a:cubicBezTo>
                  <a:pt x="59901" y="22463"/>
                  <a:pt x="59901" y="22463"/>
                  <a:pt x="59901" y="22463"/>
                </a:cubicBezTo>
                <a:cubicBezTo>
                  <a:pt x="111330" y="1576"/>
                  <a:pt x="111330" y="1576"/>
                  <a:pt x="111330" y="1576"/>
                </a:cubicBezTo>
                <a:cubicBezTo>
                  <a:pt x="112709" y="0"/>
                  <a:pt x="112709" y="0"/>
                  <a:pt x="114088" y="0"/>
                </a:cubicBezTo>
                <a:cubicBezTo>
                  <a:pt x="117044" y="0"/>
                  <a:pt x="119802" y="2955"/>
                  <a:pt x="119802" y="5714"/>
                </a:cubicBezTo>
                <a:cubicBezTo>
                  <a:pt x="119802" y="92019"/>
                  <a:pt x="119802" y="92019"/>
                  <a:pt x="119802" y="92019"/>
                </a:cubicBezTo>
                <a:cubicBezTo>
                  <a:pt x="119802" y="93399"/>
                  <a:pt x="118423" y="96157"/>
                  <a:pt x="115665" y="96157"/>
                </a:cubicBezTo>
                <a:close/>
                <a:moveTo>
                  <a:pt x="54384" y="32118"/>
                </a:moveTo>
                <a:lnTo>
                  <a:pt x="54384" y="32118"/>
                </a:lnTo>
                <a:cubicBezTo>
                  <a:pt x="11034" y="13990"/>
                  <a:pt x="11034" y="13990"/>
                  <a:pt x="11034" y="13990"/>
                </a:cubicBezTo>
                <a:cubicBezTo>
                  <a:pt x="11034" y="87881"/>
                  <a:pt x="11034" y="87881"/>
                  <a:pt x="11034" y="87881"/>
                </a:cubicBezTo>
                <a:cubicBezTo>
                  <a:pt x="54384" y="106009"/>
                  <a:pt x="54384" y="106009"/>
                  <a:pt x="54384" y="106009"/>
                </a:cubicBezTo>
                <a:lnTo>
                  <a:pt x="54384" y="32118"/>
                </a:lnTo>
                <a:close/>
                <a:moveTo>
                  <a:pt x="108571" y="13990"/>
                </a:moveTo>
                <a:lnTo>
                  <a:pt x="108571" y="13990"/>
                </a:lnTo>
                <a:cubicBezTo>
                  <a:pt x="65418" y="32118"/>
                  <a:pt x="65418" y="32118"/>
                  <a:pt x="65418" y="32118"/>
                </a:cubicBezTo>
                <a:cubicBezTo>
                  <a:pt x="65418" y="106009"/>
                  <a:pt x="65418" y="106009"/>
                  <a:pt x="65418" y="106009"/>
                </a:cubicBezTo>
                <a:cubicBezTo>
                  <a:pt x="108571" y="87881"/>
                  <a:pt x="108571" y="87881"/>
                  <a:pt x="108571" y="87881"/>
                </a:cubicBezTo>
                <a:lnTo>
                  <a:pt x="108571" y="13990"/>
                </a:lnTo>
                <a:close/>
                <a:moveTo>
                  <a:pt x="73891" y="40591"/>
                </a:moveTo>
                <a:lnTo>
                  <a:pt x="73891" y="40591"/>
                </a:lnTo>
                <a:cubicBezTo>
                  <a:pt x="94581" y="30738"/>
                  <a:pt x="94581" y="30738"/>
                  <a:pt x="94581" y="30738"/>
                </a:cubicBezTo>
                <a:cubicBezTo>
                  <a:pt x="96157" y="30738"/>
                  <a:pt x="96157" y="30738"/>
                  <a:pt x="97536" y="30738"/>
                </a:cubicBezTo>
                <a:cubicBezTo>
                  <a:pt x="100295" y="30738"/>
                  <a:pt x="103054" y="32118"/>
                  <a:pt x="103054" y="36256"/>
                </a:cubicBezTo>
                <a:cubicBezTo>
                  <a:pt x="103054" y="37635"/>
                  <a:pt x="101674" y="40591"/>
                  <a:pt x="98916" y="40591"/>
                </a:cubicBezTo>
                <a:cubicBezTo>
                  <a:pt x="79408" y="50246"/>
                  <a:pt x="79408" y="50246"/>
                  <a:pt x="79408" y="50246"/>
                </a:cubicBezTo>
                <a:cubicBezTo>
                  <a:pt x="78029" y="50246"/>
                  <a:pt x="78029" y="50246"/>
                  <a:pt x="76650" y="50246"/>
                </a:cubicBezTo>
                <a:cubicBezTo>
                  <a:pt x="73891" y="50246"/>
                  <a:pt x="70935" y="48866"/>
                  <a:pt x="70935" y="44729"/>
                </a:cubicBezTo>
                <a:cubicBezTo>
                  <a:pt x="70935" y="43349"/>
                  <a:pt x="72315" y="40591"/>
                  <a:pt x="73891" y="40591"/>
                </a:cubicBezTo>
                <a:close/>
                <a:moveTo>
                  <a:pt x="73891" y="59901"/>
                </a:moveTo>
                <a:lnTo>
                  <a:pt x="73891" y="59901"/>
                </a:lnTo>
                <a:cubicBezTo>
                  <a:pt x="94581" y="51625"/>
                  <a:pt x="94581" y="51625"/>
                  <a:pt x="94581" y="51625"/>
                </a:cubicBezTo>
                <a:cubicBezTo>
                  <a:pt x="96157" y="50246"/>
                  <a:pt x="96157" y="50246"/>
                  <a:pt x="97536" y="50246"/>
                </a:cubicBezTo>
                <a:cubicBezTo>
                  <a:pt x="100295" y="50246"/>
                  <a:pt x="103054" y="53004"/>
                  <a:pt x="103054" y="55763"/>
                </a:cubicBezTo>
                <a:cubicBezTo>
                  <a:pt x="103054" y="58522"/>
                  <a:pt x="101674" y="59901"/>
                  <a:pt x="98916" y="61280"/>
                </a:cubicBezTo>
                <a:cubicBezTo>
                  <a:pt x="79408" y="71133"/>
                  <a:pt x="79408" y="71133"/>
                  <a:pt x="79408" y="71133"/>
                </a:cubicBezTo>
                <a:cubicBezTo>
                  <a:pt x="78029" y="71133"/>
                  <a:pt x="78029" y="71133"/>
                  <a:pt x="76650" y="71133"/>
                </a:cubicBezTo>
                <a:cubicBezTo>
                  <a:pt x="73891" y="71133"/>
                  <a:pt x="70935" y="68374"/>
                  <a:pt x="70935" y="65615"/>
                </a:cubicBezTo>
                <a:cubicBezTo>
                  <a:pt x="70935" y="62857"/>
                  <a:pt x="72315" y="61280"/>
                  <a:pt x="73891" y="59901"/>
                </a:cubicBezTo>
                <a:close/>
                <a:moveTo>
                  <a:pt x="73891" y="80788"/>
                </a:moveTo>
                <a:lnTo>
                  <a:pt x="73891" y="80788"/>
                </a:lnTo>
                <a:cubicBezTo>
                  <a:pt x="94581" y="71133"/>
                  <a:pt x="94581" y="71133"/>
                  <a:pt x="94581" y="71133"/>
                </a:cubicBezTo>
                <a:cubicBezTo>
                  <a:pt x="96157" y="71133"/>
                  <a:pt x="96157" y="71133"/>
                  <a:pt x="97536" y="71133"/>
                </a:cubicBezTo>
                <a:cubicBezTo>
                  <a:pt x="100295" y="71133"/>
                  <a:pt x="103054" y="73891"/>
                  <a:pt x="103054" y="76650"/>
                </a:cubicBezTo>
                <a:cubicBezTo>
                  <a:pt x="103054" y="79408"/>
                  <a:pt x="101674" y="80788"/>
                  <a:pt x="98916" y="82167"/>
                </a:cubicBezTo>
                <a:cubicBezTo>
                  <a:pt x="79408" y="90640"/>
                  <a:pt x="79408" y="90640"/>
                  <a:pt x="79408" y="90640"/>
                </a:cubicBezTo>
                <a:cubicBezTo>
                  <a:pt x="78029" y="92019"/>
                  <a:pt x="78029" y="92019"/>
                  <a:pt x="76650" y="92019"/>
                </a:cubicBezTo>
                <a:cubicBezTo>
                  <a:pt x="73891" y="92019"/>
                  <a:pt x="70935" y="89261"/>
                  <a:pt x="70935" y="86502"/>
                </a:cubicBezTo>
                <a:cubicBezTo>
                  <a:pt x="70935" y="83743"/>
                  <a:pt x="72315" y="82167"/>
                  <a:pt x="73891" y="80788"/>
                </a:cubicBezTo>
                <a:close/>
                <a:moveTo>
                  <a:pt x="22266" y="30738"/>
                </a:moveTo>
                <a:lnTo>
                  <a:pt x="22266" y="30738"/>
                </a:lnTo>
                <a:cubicBezTo>
                  <a:pt x="23645" y="30738"/>
                  <a:pt x="23645" y="30738"/>
                  <a:pt x="25024" y="30738"/>
                </a:cubicBezTo>
                <a:cubicBezTo>
                  <a:pt x="45911" y="40591"/>
                  <a:pt x="45911" y="40591"/>
                  <a:pt x="45911" y="40591"/>
                </a:cubicBezTo>
                <a:cubicBezTo>
                  <a:pt x="47290" y="40591"/>
                  <a:pt x="48669" y="43349"/>
                  <a:pt x="48669" y="44729"/>
                </a:cubicBezTo>
                <a:cubicBezTo>
                  <a:pt x="48669" y="48866"/>
                  <a:pt x="45911" y="50246"/>
                  <a:pt x="43152" y="50246"/>
                </a:cubicBezTo>
                <a:cubicBezTo>
                  <a:pt x="41773" y="50246"/>
                  <a:pt x="41773" y="50246"/>
                  <a:pt x="40394" y="50246"/>
                </a:cubicBezTo>
                <a:cubicBezTo>
                  <a:pt x="20886" y="40591"/>
                  <a:pt x="20886" y="40591"/>
                  <a:pt x="20886" y="40591"/>
                </a:cubicBezTo>
                <a:cubicBezTo>
                  <a:pt x="18128" y="40591"/>
                  <a:pt x="16748" y="37635"/>
                  <a:pt x="16748" y="36256"/>
                </a:cubicBezTo>
                <a:cubicBezTo>
                  <a:pt x="16748" y="32118"/>
                  <a:pt x="19507" y="30738"/>
                  <a:pt x="22266" y="30738"/>
                </a:cubicBezTo>
                <a:close/>
                <a:moveTo>
                  <a:pt x="22266" y="50246"/>
                </a:moveTo>
                <a:lnTo>
                  <a:pt x="22266" y="50246"/>
                </a:lnTo>
                <a:cubicBezTo>
                  <a:pt x="23645" y="50246"/>
                  <a:pt x="23645" y="50246"/>
                  <a:pt x="25024" y="51625"/>
                </a:cubicBezTo>
                <a:cubicBezTo>
                  <a:pt x="45911" y="59901"/>
                  <a:pt x="45911" y="59901"/>
                  <a:pt x="45911" y="59901"/>
                </a:cubicBezTo>
                <a:cubicBezTo>
                  <a:pt x="47290" y="61280"/>
                  <a:pt x="48669" y="62857"/>
                  <a:pt x="48669" y="65615"/>
                </a:cubicBezTo>
                <a:cubicBezTo>
                  <a:pt x="48669" y="68374"/>
                  <a:pt x="45911" y="71133"/>
                  <a:pt x="43152" y="71133"/>
                </a:cubicBezTo>
                <a:cubicBezTo>
                  <a:pt x="41773" y="71133"/>
                  <a:pt x="41773" y="71133"/>
                  <a:pt x="40394" y="71133"/>
                </a:cubicBezTo>
                <a:cubicBezTo>
                  <a:pt x="20886" y="61280"/>
                  <a:pt x="20886" y="61280"/>
                  <a:pt x="20886" y="61280"/>
                </a:cubicBezTo>
                <a:cubicBezTo>
                  <a:pt x="18128" y="59901"/>
                  <a:pt x="16748" y="58522"/>
                  <a:pt x="16748" y="55763"/>
                </a:cubicBezTo>
                <a:cubicBezTo>
                  <a:pt x="16748" y="53004"/>
                  <a:pt x="19507" y="50246"/>
                  <a:pt x="22266" y="50246"/>
                </a:cubicBezTo>
                <a:close/>
                <a:moveTo>
                  <a:pt x="22266" y="71133"/>
                </a:moveTo>
                <a:lnTo>
                  <a:pt x="22266" y="71133"/>
                </a:lnTo>
                <a:cubicBezTo>
                  <a:pt x="23645" y="71133"/>
                  <a:pt x="23645" y="71133"/>
                  <a:pt x="25024" y="71133"/>
                </a:cubicBezTo>
                <a:cubicBezTo>
                  <a:pt x="45911" y="80788"/>
                  <a:pt x="45911" y="80788"/>
                  <a:pt x="45911" y="80788"/>
                </a:cubicBezTo>
                <a:cubicBezTo>
                  <a:pt x="47290" y="82167"/>
                  <a:pt x="48669" y="83743"/>
                  <a:pt x="48669" y="86502"/>
                </a:cubicBezTo>
                <a:cubicBezTo>
                  <a:pt x="48669" y="89261"/>
                  <a:pt x="45911" y="92019"/>
                  <a:pt x="43152" y="92019"/>
                </a:cubicBezTo>
                <a:cubicBezTo>
                  <a:pt x="41773" y="92019"/>
                  <a:pt x="41773" y="92019"/>
                  <a:pt x="40394" y="90640"/>
                </a:cubicBezTo>
                <a:cubicBezTo>
                  <a:pt x="20886" y="82167"/>
                  <a:pt x="20886" y="82167"/>
                  <a:pt x="20886" y="82167"/>
                </a:cubicBezTo>
                <a:cubicBezTo>
                  <a:pt x="18128" y="80788"/>
                  <a:pt x="16748" y="79408"/>
                  <a:pt x="16748" y="76650"/>
                </a:cubicBezTo>
                <a:cubicBezTo>
                  <a:pt x="16748" y="73891"/>
                  <a:pt x="19507" y="71133"/>
                  <a:pt x="22266" y="71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4761"/>
          <p:cNvSpPr/>
          <p:nvPr/>
        </p:nvSpPr>
        <p:spPr>
          <a:xfrm>
            <a:off x="8601075" y="4560888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4762"/>
          <p:cNvSpPr/>
          <p:nvPr/>
        </p:nvSpPr>
        <p:spPr>
          <a:xfrm>
            <a:off x="8124825" y="4575175"/>
            <a:ext cx="228600" cy="265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73" y="119782"/>
                </a:moveTo>
                <a:lnTo>
                  <a:pt x="112673" y="119782"/>
                </a:lnTo>
                <a:cubicBezTo>
                  <a:pt x="105347" y="119782"/>
                  <a:pt x="105347" y="119782"/>
                  <a:pt x="105347" y="119782"/>
                </a:cubicBezTo>
                <a:cubicBezTo>
                  <a:pt x="105347" y="0"/>
                  <a:pt x="105347" y="0"/>
                  <a:pt x="105347" y="0"/>
                </a:cubicBezTo>
                <a:cubicBezTo>
                  <a:pt x="112673" y="0"/>
                  <a:pt x="112673" y="0"/>
                  <a:pt x="112673" y="0"/>
                </a:cubicBezTo>
                <a:cubicBezTo>
                  <a:pt x="116210" y="0"/>
                  <a:pt x="119747" y="3043"/>
                  <a:pt x="119747" y="6086"/>
                </a:cubicBezTo>
                <a:cubicBezTo>
                  <a:pt x="119747" y="113695"/>
                  <a:pt x="119747" y="113695"/>
                  <a:pt x="119747" y="113695"/>
                </a:cubicBezTo>
                <a:cubicBezTo>
                  <a:pt x="119747" y="116739"/>
                  <a:pt x="116210" y="119782"/>
                  <a:pt x="112673" y="119782"/>
                </a:cubicBezTo>
                <a:close/>
                <a:moveTo>
                  <a:pt x="14400" y="113695"/>
                </a:moveTo>
                <a:lnTo>
                  <a:pt x="14400" y="113695"/>
                </a:lnTo>
                <a:cubicBezTo>
                  <a:pt x="14400" y="107608"/>
                  <a:pt x="14400" y="107608"/>
                  <a:pt x="14400" y="107608"/>
                </a:cubicBezTo>
                <a:cubicBezTo>
                  <a:pt x="26778" y="107608"/>
                  <a:pt x="26778" y="107608"/>
                  <a:pt x="26778" y="107608"/>
                </a:cubicBezTo>
                <a:cubicBezTo>
                  <a:pt x="34105" y="107608"/>
                  <a:pt x="41178" y="101304"/>
                  <a:pt x="41178" y="95217"/>
                </a:cubicBezTo>
                <a:cubicBezTo>
                  <a:pt x="41178" y="87608"/>
                  <a:pt x="34105" y="82826"/>
                  <a:pt x="26778" y="82826"/>
                </a:cubicBezTo>
                <a:cubicBezTo>
                  <a:pt x="14400" y="82826"/>
                  <a:pt x="14400" y="82826"/>
                  <a:pt x="14400" y="82826"/>
                </a:cubicBezTo>
                <a:cubicBezTo>
                  <a:pt x="14400" y="72173"/>
                  <a:pt x="14400" y="72173"/>
                  <a:pt x="14400" y="72173"/>
                </a:cubicBezTo>
                <a:cubicBezTo>
                  <a:pt x="26778" y="72173"/>
                  <a:pt x="26778" y="72173"/>
                  <a:pt x="26778" y="72173"/>
                </a:cubicBezTo>
                <a:cubicBezTo>
                  <a:pt x="34105" y="72173"/>
                  <a:pt x="41178" y="66086"/>
                  <a:pt x="41178" y="59782"/>
                </a:cubicBezTo>
                <a:cubicBezTo>
                  <a:pt x="41178" y="53695"/>
                  <a:pt x="34105" y="47608"/>
                  <a:pt x="26778" y="47608"/>
                </a:cubicBezTo>
                <a:cubicBezTo>
                  <a:pt x="14400" y="47608"/>
                  <a:pt x="14400" y="47608"/>
                  <a:pt x="14400" y="47608"/>
                </a:cubicBezTo>
                <a:cubicBezTo>
                  <a:pt x="14400" y="36739"/>
                  <a:pt x="14400" y="36739"/>
                  <a:pt x="14400" y="36739"/>
                </a:cubicBezTo>
                <a:cubicBezTo>
                  <a:pt x="26778" y="36739"/>
                  <a:pt x="26778" y="36739"/>
                  <a:pt x="26778" y="36739"/>
                </a:cubicBezTo>
                <a:cubicBezTo>
                  <a:pt x="34105" y="36739"/>
                  <a:pt x="41178" y="32173"/>
                  <a:pt x="41178" y="24565"/>
                </a:cubicBezTo>
                <a:cubicBezTo>
                  <a:pt x="41178" y="18478"/>
                  <a:pt x="34105" y="12173"/>
                  <a:pt x="26778" y="12173"/>
                </a:cubicBezTo>
                <a:cubicBezTo>
                  <a:pt x="14400" y="12173"/>
                  <a:pt x="14400" y="12173"/>
                  <a:pt x="14400" y="12173"/>
                </a:cubicBezTo>
                <a:cubicBezTo>
                  <a:pt x="14400" y="6086"/>
                  <a:pt x="14400" y="6086"/>
                  <a:pt x="14400" y="6086"/>
                </a:cubicBezTo>
                <a:cubicBezTo>
                  <a:pt x="14400" y="3043"/>
                  <a:pt x="17936" y="0"/>
                  <a:pt x="21473" y="0"/>
                </a:cubicBezTo>
                <a:cubicBezTo>
                  <a:pt x="98273" y="0"/>
                  <a:pt x="98273" y="0"/>
                  <a:pt x="98273" y="0"/>
                </a:cubicBezTo>
                <a:cubicBezTo>
                  <a:pt x="98273" y="119782"/>
                  <a:pt x="98273" y="119782"/>
                  <a:pt x="98273" y="119782"/>
                </a:cubicBezTo>
                <a:cubicBezTo>
                  <a:pt x="21473" y="119782"/>
                  <a:pt x="21473" y="119782"/>
                  <a:pt x="21473" y="119782"/>
                </a:cubicBezTo>
                <a:cubicBezTo>
                  <a:pt x="17936" y="119782"/>
                  <a:pt x="14400" y="116739"/>
                  <a:pt x="14400" y="113695"/>
                </a:cubicBezTo>
                <a:close/>
                <a:moveTo>
                  <a:pt x="34105" y="24565"/>
                </a:moveTo>
                <a:lnTo>
                  <a:pt x="34105" y="24565"/>
                </a:lnTo>
                <a:cubicBezTo>
                  <a:pt x="34105" y="29130"/>
                  <a:pt x="30315" y="30652"/>
                  <a:pt x="26778" y="30652"/>
                </a:cubicBezTo>
                <a:cubicBezTo>
                  <a:pt x="7326" y="30652"/>
                  <a:pt x="7326" y="30652"/>
                  <a:pt x="7326" y="30652"/>
                </a:cubicBezTo>
                <a:cubicBezTo>
                  <a:pt x="3789" y="30652"/>
                  <a:pt x="0" y="29130"/>
                  <a:pt x="0" y="24565"/>
                </a:cubicBezTo>
                <a:cubicBezTo>
                  <a:pt x="0" y="21521"/>
                  <a:pt x="3789" y="18478"/>
                  <a:pt x="7326" y="18478"/>
                </a:cubicBezTo>
                <a:cubicBezTo>
                  <a:pt x="26778" y="18478"/>
                  <a:pt x="26778" y="18478"/>
                  <a:pt x="26778" y="18478"/>
                </a:cubicBezTo>
                <a:cubicBezTo>
                  <a:pt x="30315" y="18478"/>
                  <a:pt x="34105" y="21521"/>
                  <a:pt x="34105" y="24565"/>
                </a:cubicBezTo>
                <a:close/>
                <a:moveTo>
                  <a:pt x="7326" y="53695"/>
                </a:moveTo>
                <a:lnTo>
                  <a:pt x="7326" y="53695"/>
                </a:lnTo>
                <a:cubicBezTo>
                  <a:pt x="26778" y="53695"/>
                  <a:pt x="26778" y="53695"/>
                  <a:pt x="26778" y="53695"/>
                </a:cubicBezTo>
                <a:cubicBezTo>
                  <a:pt x="30315" y="53695"/>
                  <a:pt x="34105" y="56739"/>
                  <a:pt x="34105" y="59782"/>
                </a:cubicBezTo>
                <a:cubicBezTo>
                  <a:pt x="34105" y="63043"/>
                  <a:pt x="30315" y="66086"/>
                  <a:pt x="26778" y="66086"/>
                </a:cubicBezTo>
                <a:cubicBezTo>
                  <a:pt x="7326" y="66086"/>
                  <a:pt x="7326" y="66086"/>
                  <a:pt x="7326" y="66086"/>
                </a:cubicBezTo>
                <a:cubicBezTo>
                  <a:pt x="3789" y="66086"/>
                  <a:pt x="0" y="63043"/>
                  <a:pt x="0" y="59782"/>
                </a:cubicBezTo>
                <a:cubicBezTo>
                  <a:pt x="0" y="56739"/>
                  <a:pt x="3789" y="53695"/>
                  <a:pt x="7326" y="53695"/>
                </a:cubicBezTo>
                <a:close/>
                <a:moveTo>
                  <a:pt x="7326" y="89130"/>
                </a:moveTo>
                <a:lnTo>
                  <a:pt x="7326" y="89130"/>
                </a:lnTo>
                <a:cubicBezTo>
                  <a:pt x="26778" y="89130"/>
                  <a:pt x="26778" y="89130"/>
                  <a:pt x="26778" y="89130"/>
                </a:cubicBezTo>
                <a:cubicBezTo>
                  <a:pt x="30315" y="89130"/>
                  <a:pt x="34105" y="90652"/>
                  <a:pt x="34105" y="95217"/>
                </a:cubicBezTo>
                <a:cubicBezTo>
                  <a:pt x="34105" y="98260"/>
                  <a:pt x="30315" y="101304"/>
                  <a:pt x="26778" y="101304"/>
                </a:cubicBezTo>
                <a:cubicBezTo>
                  <a:pt x="7326" y="101304"/>
                  <a:pt x="7326" y="101304"/>
                  <a:pt x="7326" y="101304"/>
                </a:cubicBezTo>
                <a:cubicBezTo>
                  <a:pt x="3789" y="101304"/>
                  <a:pt x="0" y="98260"/>
                  <a:pt x="0" y="95217"/>
                </a:cubicBezTo>
                <a:cubicBezTo>
                  <a:pt x="0" y="90652"/>
                  <a:pt x="3789" y="89130"/>
                  <a:pt x="7326" y="891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4763"/>
          <p:cNvSpPr/>
          <p:nvPr/>
        </p:nvSpPr>
        <p:spPr>
          <a:xfrm>
            <a:off x="7632700" y="4570413"/>
            <a:ext cx="244475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4764"/>
          <p:cNvSpPr/>
          <p:nvPr/>
        </p:nvSpPr>
        <p:spPr>
          <a:xfrm>
            <a:off x="10621963" y="2536825"/>
            <a:ext cx="244475" cy="2809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4765"/>
          <p:cNvSpPr/>
          <p:nvPr/>
        </p:nvSpPr>
        <p:spPr>
          <a:xfrm>
            <a:off x="10117138" y="2536825"/>
            <a:ext cx="246062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94659"/>
                </a:moveTo>
                <a:lnTo>
                  <a:pt x="118117" y="94659"/>
                </a:lnTo>
                <a:cubicBezTo>
                  <a:pt x="109882" y="101989"/>
                  <a:pt x="109882" y="101989"/>
                  <a:pt x="109882" y="101989"/>
                </a:cubicBezTo>
                <a:cubicBezTo>
                  <a:pt x="118117" y="110994"/>
                  <a:pt x="118117" y="110994"/>
                  <a:pt x="118117" y="110994"/>
                </a:cubicBezTo>
                <a:cubicBezTo>
                  <a:pt x="119764" y="110994"/>
                  <a:pt x="119764" y="112460"/>
                  <a:pt x="119764" y="113926"/>
                </a:cubicBezTo>
                <a:cubicBezTo>
                  <a:pt x="119764" y="118324"/>
                  <a:pt x="116470" y="119790"/>
                  <a:pt x="113176" y="119790"/>
                </a:cubicBezTo>
                <a:cubicBezTo>
                  <a:pt x="111529" y="119790"/>
                  <a:pt x="109882" y="119790"/>
                  <a:pt x="108235" y="118324"/>
                </a:cubicBezTo>
                <a:cubicBezTo>
                  <a:pt x="99764" y="110994"/>
                  <a:pt x="99764" y="110994"/>
                  <a:pt x="99764" y="110994"/>
                </a:cubicBezTo>
                <a:cubicBezTo>
                  <a:pt x="91529" y="118324"/>
                  <a:pt x="91529" y="118324"/>
                  <a:pt x="91529" y="118324"/>
                </a:cubicBezTo>
                <a:cubicBezTo>
                  <a:pt x="89882" y="119790"/>
                  <a:pt x="88235" y="119790"/>
                  <a:pt x="86588" y="119790"/>
                </a:cubicBezTo>
                <a:cubicBezTo>
                  <a:pt x="83294" y="119790"/>
                  <a:pt x="80000" y="118324"/>
                  <a:pt x="80000" y="113926"/>
                </a:cubicBezTo>
                <a:cubicBezTo>
                  <a:pt x="80000" y="112460"/>
                  <a:pt x="80000" y="110994"/>
                  <a:pt x="81647" y="110994"/>
                </a:cubicBezTo>
                <a:cubicBezTo>
                  <a:pt x="89882" y="101989"/>
                  <a:pt x="89882" y="101989"/>
                  <a:pt x="89882" y="101989"/>
                </a:cubicBezTo>
                <a:cubicBezTo>
                  <a:pt x="81647" y="94659"/>
                  <a:pt x="81647" y="94659"/>
                  <a:pt x="81647" y="94659"/>
                </a:cubicBezTo>
                <a:cubicBezTo>
                  <a:pt x="80000" y="93193"/>
                  <a:pt x="80000" y="91727"/>
                  <a:pt x="80000" y="90261"/>
                </a:cubicBezTo>
                <a:cubicBezTo>
                  <a:pt x="80000" y="87329"/>
                  <a:pt x="83294" y="84397"/>
                  <a:pt x="86588" y="84397"/>
                </a:cubicBezTo>
                <a:cubicBezTo>
                  <a:pt x="88235" y="84397"/>
                  <a:pt x="89882" y="85863"/>
                  <a:pt x="91529" y="87329"/>
                </a:cubicBezTo>
                <a:cubicBezTo>
                  <a:pt x="99764" y="94659"/>
                  <a:pt x="99764" y="94659"/>
                  <a:pt x="99764" y="94659"/>
                </a:cubicBezTo>
                <a:cubicBezTo>
                  <a:pt x="108235" y="87329"/>
                  <a:pt x="108235" y="87329"/>
                  <a:pt x="108235" y="87329"/>
                </a:cubicBezTo>
                <a:cubicBezTo>
                  <a:pt x="109882" y="85863"/>
                  <a:pt x="111529" y="84397"/>
                  <a:pt x="113176" y="84397"/>
                </a:cubicBezTo>
                <a:cubicBezTo>
                  <a:pt x="116470" y="84397"/>
                  <a:pt x="119764" y="87329"/>
                  <a:pt x="119764" y="90261"/>
                </a:cubicBezTo>
                <a:cubicBezTo>
                  <a:pt x="119764" y="91727"/>
                  <a:pt x="119764" y="93193"/>
                  <a:pt x="118117" y="94659"/>
                </a:cubicBezTo>
                <a:close/>
                <a:moveTo>
                  <a:pt x="98117" y="84397"/>
                </a:moveTo>
                <a:lnTo>
                  <a:pt x="98117" y="84397"/>
                </a:lnTo>
                <a:cubicBezTo>
                  <a:pt x="96470" y="82722"/>
                  <a:pt x="96470" y="82722"/>
                  <a:pt x="96470" y="82722"/>
                </a:cubicBezTo>
                <a:cubicBezTo>
                  <a:pt x="93176" y="79790"/>
                  <a:pt x="89882" y="78324"/>
                  <a:pt x="86588" y="78324"/>
                </a:cubicBezTo>
                <a:cubicBezTo>
                  <a:pt x="80000" y="78324"/>
                  <a:pt x="73176" y="84397"/>
                  <a:pt x="73176" y="90261"/>
                </a:cubicBezTo>
                <a:cubicBezTo>
                  <a:pt x="73176" y="94659"/>
                  <a:pt x="74823" y="97591"/>
                  <a:pt x="76705" y="99057"/>
                </a:cubicBezTo>
                <a:cubicBezTo>
                  <a:pt x="81647" y="101989"/>
                  <a:pt x="81647" y="101989"/>
                  <a:pt x="81647" y="101989"/>
                </a:cubicBezTo>
                <a:cubicBezTo>
                  <a:pt x="76705" y="106596"/>
                  <a:pt x="76705" y="106596"/>
                  <a:pt x="76705" y="106596"/>
                </a:cubicBezTo>
                <a:cubicBezTo>
                  <a:pt x="74823" y="108062"/>
                  <a:pt x="73176" y="110994"/>
                  <a:pt x="73176" y="113926"/>
                </a:cubicBezTo>
                <a:cubicBezTo>
                  <a:pt x="68235" y="113926"/>
                  <a:pt x="68235" y="113926"/>
                  <a:pt x="68235" y="113926"/>
                </a:cubicBezTo>
                <a:cubicBezTo>
                  <a:pt x="6823" y="113926"/>
                  <a:pt x="6823" y="113926"/>
                  <a:pt x="6823" y="113926"/>
                </a:cubicBezTo>
                <a:cubicBezTo>
                  <a:pt x="352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529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198"/>
                  <a:pt x="41647" y="22198"/>
                  <a:pt x="41647" y="22198"/>
                </a:cubicBezTo>
                <a:cubicBezTo>
                  <a:pt x="41647" y="33926"/>
                  <a:pt x="41647" y="33926"/>
                  <a:pt x="41647" y="33926"/>
                </a:cubicBezTo>
                <a:cubicBezTo>
                  <a:pt x="41647" y="40000"/>
                  <a:pt x="48235" y="45863"/>
                  <a:pt x="55058" y="45863"/>
                </a:cubicBezTo>
                <a:cubicBezTo>
                  <a:pt x="68235" y="45863"/>
                  <a:pt x="68235" y="45863"/>
                  <a:pt x="68235" y="45863"/>
                </a:cubicBezTo>
                <a:cubicBezTo>
                  <a:pt x="98117" y="45863"/>
                  <a:pt x="98117" y="45863"/>
                  <a:pt x="98117" y="45863"/>
                </a:cubicBezTo>
                <a:cubicBezTo>
                  <a:pt x="98117" y="78324"/>
                  <a:pt x="98117" y="78324"/>
                  <a:pt x="98117" y="78324"/>
                </a:cubicBezTo>
                <a:lnTo>
                  <a:pt x="98117" y="84397"/>
                </a:lnTo>
                <a:close/>
                <a:moveTo>
                  <a:pt x="55058" y="40000"/>
                </a:moveTo>
                <a:lnTo>
                  <a:pt x="55058" y="40000"/>
                </a:lnTo>
                <a:cubicBezTo>
                  <a:pt x="51764" y="40000"/>
                  <a:pt x="48235" y="36858"/>
                  <a:pt x="48235" y="33926"/>
                </a:cubicBezTo>
                <a:cubicBezTo>
                  <a:pt x="48235" y="22198"/>
                  <a:pt x="48235" y="22198"/>
                  <a:pt x="48235" y="22198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8117" y="40000"/>
                  <a:pt x="98117" y="40000"/>
                  <a:pt x="98117" y="40000"/>
                </a:cubicBezTo>
                <a:cubicBezTo>
                  <a:pt x="68235" y="40000"/>
                  <a:pt x="68235" y="40000"/>
                  <a:pt x="68235" y="40000"/>
                </a:cubicBezTo>
                <a:lnTo>
                  <a:pt x="55058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4766"/>
          <p:cNvSpPr/>
          <p:nvPr/>
        </p:nvSpPr>
        <p:spPr>
          <a:xfrm>
            <a:off x="9612313" y="2536825"/>
            <a:ext cx="244475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4767"/>
          <p:cNvSpPr/>
          <p:nvPr/>
        </p:nvSpPr>
        <p:spPr>
          <a:xfrm>
            <a:off x="9104313" y="2536825"/>
            <a:ext cx="241300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13614"/>
                </a:moveTo>
                <a:lnTo>
                  <a:pt x="113081" y="113614"/>
                </a:lnTo>
                <a:cubicBezTo>
                  <a:pt x="106163" y="113614"/>
                  <a:pt x="106163" y="113614"/>
                  <a:pt x="106163" y="113614"/>
                </a:cubicBezTo>
                <a:cubicBezTo>
                  <a:pt x="92803" y="113614"/>
                  <a:pt x="92803" y="113614"/>
                  <a:pt x="92803" y="113614"/>
                </a:cubicBezTo>
                <a:cubicBezTo>
                  <a:pt x="86123" y="113614"/>
                  <a:pt x="86123" y="113614"/>
                  <a:pt x="86123" y="113614"/>
                </a:cubicBezTo>
                <a:cubicBezTo>
                  <a:pt x="82783" y="113614"/>
                  <a:pt x="79204" y="112073"/>
                  <a:pt x="79204" y="107229"/>
                </a:cubicBezTo>
                <a:cubicBezTo>
                  <a:pt x="79204" y="104146"/>
                  <a:pt x="82783" y="101064"/>
                  <a:pt x="86123" y="101064"/>
                </a:cubicBezTo>
                <a:cubicBezTo>
                  <a:pt x="91133" y="101064"/>
                  <a:pt x="91133" y="101064"/>
                  <a:pt x="91133" y="101064"/>
                </a:cubicBezTo>
                <a:cubicBezTo>
                  <a:pt x="92803" y="101064"/>
                  <a:pt x="92803" y="101064"/>
                  <a:pt x="92803" y="101064"/>
                </a:cubicBezTo>
                <a:cubicBezTo>
                  <a:pt x="106163" y="101064"/>
                  <a:pt x="106163" y="101064"/>
                  <a:pt x="106163" y="101064"/>
                </a:cubicBezTo>
                <a:cubicBezTo>
                  <a:pt x="113081" y="101064"/>
                  <a:pt x="113081" y="101064"/>
                  <a:pt x="113081" y="101064"/>
                </a:cubicBezTo>
                <a:cubicBezTo>
                  <a:pt x="116421" y="101064"/>
                  <a:pt x="119761" y="104146"/>
                  <a:pt x="119761" y="107229"/>
                </a:cubicBezTo>
                <a:cubicBezTo>
                  <a:pt x="119761" y="112073"/>
                  <a:pt x="116421" y="113614"/>
                  <a:pt x="113081" y="113614"/>
                </a:cubicBezTo>
                <a:close/>
                <a:moveTo>
                  <a:pt x="99483" y="82348"/>
                </a:moveTo>
                <a:lnTo>
                  <a:pt x="99483" y="82348"/>
                </a:lnTo>
                <a:cubicBezTo>
                  <a:pt x="99483" y="94899"/>
                  <a:pt x="99483" y="94899"/>
                  <a:pt x="99483" y="94899"/>
                </a:cubicBezTo>
                <a:cubicBezTo>
                  <a:pt x="86123" y="94899"/>
                  <a:pt x="86123" y="94899"/>
                  <a:pt x="86123" y="94899"/>
                </a:cubicBezTo>
                <a:cubicBezTo>
                  <a:pt x="79204" y="94899"/>
                  <a:pt x="72524" y="101064"/>
                  <a:pt x="72524" y="107229"/>
                </a:cubicBezTo>
                <a:cubicBezTo>
                  <a:pt x="72524" y="115155"/>
                  <a:pt x="79204" y="119779"/>
                  <a:pt x="86123" y="119779"/>
                </a:cubicBezTo>
                <a:cubicBezTo>
                  <a:pt x="6679" y="119779"/>
                  <a:pt x="6679" y="119779"/>
                  <a:pt x="6679" y="119779"/>
                </a:cubicBezTo>
                <a:cubicBezTo>
                  <a:pt x="333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3339" y="0"/>
                  <a:pt x="6679" y="0"/>
                </a:cubicBezTo>
                <a:cubicBezTo>
                  <a:pt x="23618" y="0"/>
                  <a:pt x="23618" y="0"/>
                  <a:pt x="23618" y="0"/>
                </a:cubicBezTo>
                <a:cubicBezTo>
                  <a:pt x="43896" y="0"/>
                  <a:pt x="43896" y="0"/>
                  <a:pt x="43896" y="0"/>
                </a:cubicBezTo>
                <a:cubicBezTo>
                  <a:pt x="43896" y="23339"/>
                  <a:pt x="43896" y="23339"/>
                  <a:pt x="43896" y="23339"/>
                </a:cubicBezTo>
                <a:cubicBezTo>
                  <a:pt x="43896" y="35669"/>
                  <a:pt x="43896" y="35669"/>
                  <a:pt x="43896" y="35669"/>
                </a:cubicBezTo>
                <a:cubicBezTo>
                  <a:pt x="43896" y="42055"/>
                  <a:pt x="48906" y="48220"/>
                  <a:pt x="57495" y="48220"/>
                </a:cubicBezTo>
                <a:cubicBezTo>
                  <a:pt x="70854" y="48220"/>
                  <a:pt x="70854" y="48220"/>
                  <a:pt x="70854" y="48220"/>
                </a:cubicBezTo>
                <a:cubicBezTo>
                  <a:pt x="99483" y="48220"/>
                  <a:pt x="99483" y="48220"/>
                  <a:pt x="99483" y="48220"/>
                </a:cubicBezTo>
                <a:cubicBezTo>
                  <a:pt x="99483" y="82348"/>
                  <a:pt x="99483" y="82348"/>
                  <a:pt x="99483" y="82348"/>
                </a:cubicBezTo>
                <a:close/>
                <a:moveTo>
                  <a:pt x="57495" y="42055"/>
                </a:moveTo>
                <a:lnTo>
                  <a:pt x="57495" y="42055"/>
                </a:lnTo>
                <a:cubicBezTo>
                  <a:pt x="52246" y="42055"/>
                  <a:pt x="50576" y="38752"/>
                  <a:pt x="50576" y="35669"/>
                </a:cubicBezTo>
                <a:cubicBezTo>
                  <a:pt x="50576" y="23339"/>
                  <a:pt x="50576" y="23339"/>
                  <a:pt x="50576" y="23339"/>
                </a:cubicBezTo>
                <a:cubicBezTo>
                  <a:pt x="50576" y="0"/>
                  <a:pt x="50576" y="0"/>
                  <a:pt x="50576" y="0"/>
                </a:cubicBezTo>
                <a:cubicBezTo>
                  <a:pt x="99483" y="42055"/>
                  <a:pt x="99483" y="42055"/>
                  <a:pt x="99483" y="42055"/>
                </a:cubicBezTo>
                <a:cubicBezTo>
                  <a:pt x="70854" y="42055"/>
                  <a:pt x="70854" y="42055"/>
                  <a:pt x="70854" y="42055"/>
                </a:cubicBezTo>
                <a:lnTo>
                  <a:pt x="57495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4768"/>
          <p:cNvSpPr/>
          <p:nvPr/>
        </p:nvSpPr>
        <p:spPr>
          <a:xfrm>
            <a:off x="8597900" y="2536825"/>
            <a:ext cx="241300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4769"/>
          <p:cNvSpPr/>
          <p:nvPr/>
        </p:nvSpPr>
        <p:spPr>
          <a:xfrm>
            <a:off x="8080375" y="2525713"/>
            <a:ext cx="2238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08768"/>
                </a:moveTo>
                <a:lnTo>
                  <a:pt x="112548" y="108768"/>
                </a:lnTo>
                <a:cubicBezTo>
                  <a:pt x="21841" y="108768"/>
                  <a:pt x="21841" y="108768"/>
                  <a:pt x="21841" y="108768"/>
                </a:cubicBezTo>
                <a:cubicBezTo>
                  <a:pt x="16188" y="108768"/>
                  <a:pt x="14389" y="106009"/>
                  <a:pt x="14389" y="103251"/>
                </a:cubicBezTo>
                <a:cubicBezTo>
                  <a:pt x="14389" y="5714"/>
                  <a:pt x="14389" y="5714"/>
                  <a:pt x="14389" y="5714"/>
                </a:cubicBezTo>
                <a:cubicBezTo>
                  <a:pt x="14389" y="2955"/>
                  <a:pt x="16188" y="0"/>
                  <a:pt x="21841" y="0"/>
                </a:cubicBezTo>
                <a:cubicBezTo>
                  <a:pt x="59871" y="0"/>
                  <a:pt x="59871" y="0"/>
                  <a:pt x="59871" y="0"/>
                </a:cubicBezTo>
                <a:cubicBezTo>
                  <a:pt x="59871" y="21083"/>
                  <a:pt x="59871" y="21083"/>
                  <a:pt x="59871" y="21083"/>
                </a:cubicBezTo>
                <a:cubicBezTo>
                  <a:pt x="59871" y="32118"/>
                  <a:pt x="59871" y="32118"/>
                  <a:pt x="59871" y="32118"/>
                </a:cubicBezTo>
                <a:cubicBezTo>
                  <a:pt x="59871" y="37635"/>
                  <a:pt x="67066" y="43349"/>
                  <a:pt x="74518" y="43349"/>
                </a:cubicBezTo>
                <a:cubicBezTo>
                  <a:pt x="88907" y="43349"/>
                  <a:pt x="88907" y="43349"/>
                  <a:pt x="88907" y="43349"/>
                </a:cubicBezTo>
                <a:cubicBezTo>
                  <a:pt x="119743" y="43349"/>
                  <a:pt x="119743" y="43349"/>
                  <a:pt x="119743" y="43349"/>
                </a:cubicBezTo>
                <a:cubicBezTo>
                  <a:pt x="119743" y="87881"/>
                  <a:pt x="119743" y="87881"/>
                  <a:pt x="119743" y="87881"/>
                </a:cubicBezTo>
                <a:cubicBezTo>
                  <a:pt x="119743" y="103251"/>
                  <a:pt x="119743" y="103251"/>
                  <a:pt x="119743" y="103251"/>
                </a:cubicBezTo>
                <a:cubicBezTo>
                  <a:pt x="119743" y="106009"/>
                  <a:pt x="117944" y="108768"/>
                  <a:pt x="112548" y="108768"/>
                </a:cubicBezTo>
                <a:close/>
                <a:moveTo>
                  <a:pt x="74518" y="37635"/>
                </a:moveTo>
                <a:lnTo>
                  <a:pt x="74518" y="37635"/>
                </a:lnTo>
                <a:cubicBezTo>
                  <a:pt x="70663" y="37635"/>
                  <a:pt x="67066" y="34876"/>
                  <a:pt x="67066" y="32118"/>
                </a:cubicBezTo>
                <a:cubicBezTo>
                  <a:pt x="67066" y="21083"/>
                  <a:pt x="67066" y="21083"/>
                  <a:pt x="67066" y="21083"/>
                </a:cubicBezTo>
                <a:cubicBezTo>
                  <a:pt x="67066" y="0"/>
                  <a:pt x="67066" y="0"/>
                  <a:pt x="67066" y="0"/>
                </a:cubicBezTo>
                <a:cubicBezTo>
                  <a:pt x="119743" y="37635"/>
                  <a:pt x="119743" y="37635"/>
                  <a:pt x="119743" y="37635"/>
                </a:cubicBezTo>
                <a:cubicBezTo>
                  <a:pt x="88907" y="37635"/>
                  <a:pt x="88907" y="37635"/>
                  <a:pt x="88907" y="37635"/>
                </a:cubicBezTo>
                <a:lnTo>
                  <a:pt x="74518" y="37635"/>
                </a:lnTo>
                <a:close/>
                <a:moveTo>
                  <a:pt x="27237" y="114285"/>
                </a:moveTo>
                <a:lnTo>
                  <a:pt x="27237" y="114285"/>
                </a:lnTo>
                <a:cubicBezTo>
                  <a:pt x="32633" y="114285"/>
                  <a:pt x="32633" y="114285"/>
                  <a:pt x="32633" y="114285"/>
                </a:cubicBezTo>
                <a:cubicBezTo>
                  <a:pt x="79914" y="114285"/>
                  <a:pt x="79914" y="114285"/>
                  <a:pt x="79914" y="114285"/>
                </a:cubicBezTo>
                <a:cubicBezTo>
                  <a:pt x="90706" y="114285"/>
                  <a:pt x="90706" y="114285"/>
                  <a:pt x="90706" y="114285"/>
                </a:cubicBezTo>
                <a:cubicBezTo>
                  <a:pt x="105353" y="114285"/>
                  <a:pt x="105353" y="114285"/>
                  <a:pt x="105353" y="114285"/>
                </a:cubicBezTo>
                <a:cubicBezTo>
                  <a:pt x="105353" y="117044"/>
                  <a:pt x="103554" y="119802"/>
                  <a:pt x="97901" y="119802"/>
                </a:cubicBezTo>
                <a:cubicBezTo>
                  <a:pt x="14389" y="119802"/>
                  <a:pt x="14389" y="119802"/>
                  <a:pt x="14389" y="119802"/>
                </a:cubicBezTo>
                <a:cubicBezTo>
                  <a:pt x="5396" y="119802"/>
                  <a:pt x="0" y="114285"/>
                  <a:pt x="0" y="108768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1798" y="11231"/>
                  <a:pt x="7194" y="11231"/>
                </a:cubicBezTo>
                <a:cubicBezTo>
                  <a:pt x="7194" y="27980"/>
                  <a:pt x="7194" y="27980"/>
                  <a:pt x="7194" y="27980"/>
                </a:cubicBezTo>
                <a:cubicBezTo>
                  <a:pt x="7194" y="93399"/>
                  <a:pt x="7194" y="93399"/>
                  <a:pt x="7194" y="93399"/>
                </a:cubicBezTo>
                <a:cubicBezTo>
                  <a:pt x="7194" y="103251"/>
                  <a:pt x="7194" y="103251"/>
                  <a:pt x="7194" y="103251"/>
                </a:cubicBezTo>
                <a:cubicBezTo>
                  <a:pt x="7194" y="108768"/>
                  <a:pt x="12591" y="114285"/>
                  <a:pt x="21841" y="114285"/>
                </a:cubicBezTo>
                <a:lnTo>
                  <a:pt x="27237" y="11428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4770"/>
          <p:cNvSpPr/>
          <p:nvPr/>
        </p:nvSpPr>
        <p:spPr>
          <a:xfrm>
            <a:off x="7585075" y="2536825"/>
            <a:ext cx="200025" cy="2619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4771"/>
          <p:cNvSpPr/>
          <p:nvPr/>
        </p:nvSpPr>
        <p:spPr>
          <a:xfrm>
            <a:off x="9613900" y="4086225"/>
            <a:ext cx="290513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4772"/>
          <p:cNvSpPr/>
          <p:nvPr/>
        </p:nvSpPr>
        <p:spPr>
          <a:xfrm>
            <a:off x="9104313" y="4086225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82442"/>
                </a:moveTo>
                <a:lnTo>
                  <a:pt x="114088" y="82442"/>
                </a:lnTo>
                <a:cubicBezTo>
                  <a:pt x="109950" y="82442"/>
                  <a:pt x="107192" y="84045"/>
                  <a:pt x="105812" y="85877"/>
                </a:cubicBezTo>
                <a:cubicBezTo>
                  <a:pt x="98916" y="93893"/>
                  <a:pt x="98916" y="93893"/>
                  <a:pt x="98916" y="93893"/>
                </a:cubicBezTo>
                <a:cubicBezTo>
                  <a:pt x="97536" y="92290"/>
                  <a:pt x="94581" y="90687"/>
                  <a:pt x="91822" y="90687"/>
                </a:cubicBezTo>
                <a:cubicBezTo>
                  <a:pt x="84926" y="90687"/>
                  <a:pt x="80788" y="97099"/>
                  <a:pt x="80788" y="103511"/>
                </a:cubicBezTo>
                <a:cubicBezTo>
                  <a:pt x="80788" y="105114"/>
                  <a:pt x="80788" y="106946"/>
                  <a:pt x="80788" y="108549"/>
                </a:cubicBezTo>
                <a:cubicBezTo>
                  <a:pt x="5517" y="108549"/>
                  <a:pt x="5517" y="108549"/>
                  <a:pt x="5517" y="108549"/>
                </a:cubicBezTo>
                <a:cubicBezTo>
                  <a:pt x="2758" y="108549"/>
                  <a:pt x="0" y="105114"/>
                  <a:pt x="0" y="101908"/>
                </a:cubicBezTo>
                <a:cubicBezTo>
                  <a:pt x="0" y="93893"/>
                  <a:pt x="0" y="93893"/>
                  <a:pt x="0" y="93893"/>
                </a:cubicBezTo>
                <a:cubicBezTo>
                  <a:pt x="0" y="82442"/>
                  <a:pt x="0" y="82442"/>
                  <a:pt x="0" y="82442"/>
                </a:cubicBezTo>
                <a:cubicBezTo>
                  <a:pt x="0" y="74427"/>
                  <a:pt x="0" y="74427"/>
                  <a:pt x="0" y="74427"/>
                </a:cubicBezTo>
                <a:cubicBezTo>
                  <a:pt x="0" y="63206"/>
                  <a:pt x="0" y="63206"/>
                  <a:pt x="0" y="63206"/>
                </a:cubicBezTo>
                <a:cubicBezTo>
                  <a:pt x="0" y="54961"/>
                  <a:pt x="0" y="54961"/>
                  <a:pt x="0" y="54961"/>
                </a:cubicBezTo>
                <a:cubicBezTo>
                  <a:pt x="0" y="32290"/>
                  <a:pt x="0" y="32290"/>
                  <a:pt x="0" y="32290"/>
                </a:cubicBezTo>
                <a:cubicBezTo>
                  <a:pt x="119802" y="32290"/>
                  <a:pt x="119802" y="32290"/>
                  <a:pt x="119802" y="32290"/>
                </a:cubicBezTo>
                <a:cubicBezTo>
                  <a:pt x="119802" y="54961"/>
                  <a:pt x="119802" y="54961"/>
                  <a:pt x="119802" y="54961"/>
                </a:cubicBezTo>
                <a:cubicBezTo>
                  <a:pt x="119802" y="63206"/>
                  <a:pt x="119802" y="63206"/>
                  <a:pt x="119802" y="63206"/>
                </a:cubicBezTo>
                <a:cubicBezTo>
                  <a:pt x="119802" y="74427"/>
                  <a:pt x="119802" y="74427"/>
                  <a:pt x="119802" y="74427"/>
                </a:cubicBezTo>
                <a:cubicBezTo>
                  <a:pt x="119802" y="82442"/>
                  <a:pt x="119802" y="82442"/>
                  <a:pt x="119802" y="82442"/>
                </a:cubicBezTo>
                <a:cubicBezTo>
                  <a:pt x="119802" y="84045"/>
                  <a:pt x="119802" y="84045"/>
                  <a:pt x="119802" y="84045"/>
                </a:cubicBezTo>
                <a:cubicBezTo>
                  <a:pt x="117044" y="82442"/>
                  <a:pt x="115665" y="82442"/>
                  <a:pt x="114088" y="82442"/>
                </a:cubicBezTo>
                <a:close/>
                <a:moveTo>
                  <a:pt x="0" y="19465"/>
                </a:moveTo>
                <a:lnTo>
                  <a:pt x="0" y="19465"/>
                </a:lnTo>
                <a:cubicBezTo>
                  <a:pt x="0" y="16259"/>
                  <a:pt x="0" y="16259"/>
                  <a:pt x="0" y="16259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3206"/>
                  <a:pt x="2758" y="0"/>
                  <a:pt x="5517" y="0"/>
                </a:cubicBezTo>
                <a:cubicBezTo>
                  <a:pt x="13990" y="0"/>
                  <a:pt x="13990" y="0"/>
                  <a:pt x="13990" y="0"/>
                </a:cubicBezTo>
                <a:cubicBezTo>
                  <a:pt x="16748" y="0"/>
                  <a:pt x="16748" y="0"/>
                  <a:pt x="16748" y="0"/>
                </a:cubicBezTo>
                <a:cubicBezTo>
                  <a:pt x="22266" y="0"/>
                  <a:pt x="22266" y="0"/>
                  <a:pt x="22266" y="0"/>
                </a:cubicBezTo>
                <a:cubicBezTo>
                  <a:pt x="33300" y="0"/>
                  <a:pt x="33300" y="0"/>
                  <a:pt x="33300" y="0"/>
                </a:cubicBezTo>
                <a:cubicBezTo>
                  <a:pt x="44532" y="12824"/>
                  <a:pt x="44532" y="12824"/>
                  <a:pt x="44532" y="12824"/>
                </a:cubicBezTo>
                <a:cubicBezTo>
                  <a:pt x="114088" y="12824"/>
                  <a:pt x="114088" y="12824"/>
                  <a:pt x="114088" y="12824"/>
                </a:cubicBezTo>
                <a:cubicBezTo>
                  <a:pt x="117044" y="12824"/>
                  <a:pt x="119802" y="16259"/>
                  <a:pt x="119802" y="19465"/>
                </a:cubicBezTo>
                <a:cubicBezTo>
                  <a:pt x="119802" y="25877"/>
                  <a:pt x="119802" y="25877"/>
                  <a:pt x="119802" y="25877"/>
                </a:cubicBezTo>
                <a:cubicBezTo>
                  <a:pt x="0" y="25877"/>
                  <a:pt x="0" y="25877"/>
                  <a:pt x="0" y="25877"/>
                </a:cubicBezTo>
                <a:lnTo>
                  <a:pt x="0" y="19465"/>
                </a:lnTo>
                <a:close/>
                <a:moveTo>
                  <a:pt x="91822" y="97099"/>
                </a:moveTo>
                <a:lnTo>
                  <a:pt x="91822" y="97099"/>
                </a:lnTo>
                <a:cubicBezTo>
                  <a:pt x="93201" y="97099"/>
                  <a:pt x="94581" y="98702"/>
                  <a:pt x="94581" y="100305"/>
                </a:cubicBezTo>
                <a:cubicBezTo>
                  <a:pt x="98916" y="103511"/>
                  <a:pt x="98916" y="103511"/>
                  <a:pt x="98916" y="103511"/>
                </a:cubicBezTo>
                <a:cubicBezTo>
                  <a:pt x="109950" y="90687"/>
                  <a:pt x="109950" y="90687"/>
                  <a:pt x="109950" y="90687"/>
                </a:cubicBezTo>
                <a:cubicBezTo>
                  <a:pt x="111330" y="89083"/>
                  <a:pt x="112709" y="89083"/>
                  <a:pt x="114088" y="89083"/>
                </a:cubicBezTo>
                <a:cubicBezTo>
                  <a:pt x="117044" y="89083"/>
                  <a:pt x="119802" y="92290"/>
                  <a:pt x="119802" y="95496"/>
                </a:cubicBezTo>
                <a:cubicBezTo>
                  <a:pt x="119802" y="97099"/>
                  <a:pt x="118423" y="98702"/>
                  <a:pt x="117044" y="100305"/>
                </a:cubicBezTo>
                <a:cubicBezTo>
                  <a:pt x="103054" y="116564"/>
                  <a:pt x="103054" y="116564"/>
                  <a:pt x="103054" y="116564"/>
                </a:cubicBezTo>
                <a:cubicBezTo>
                  <a:pt x="101674" y="118167"/>
                  <a:pt x="100295" y="119770"/>
                  <a:pt x="98916" y="119770"/>
                </a:cubicBezTo>
                <a:cubicBezTo>
                  <a:pt x="97536" y="119770"/>
                  <a:pt x="96157" y="118167"/>
                  <a:pt x="94581" y="116564"/>
                </a:cubicBezTo>
                <a:cubicBezTo>
                  <a:pt x="87684" y="108549"/>
                  <a:pt x="87684" y="108549"/>
                  <a:pt x="87684" y="108549"/>
                </a:cubicBezTo>
                <a:cubicBezTo>
                  <a:pt x="86305" y="106946"/>
                  <a:pt x="86305" y="105114"/>
                  <a:pt x="86305" y="103511"/>
                </a:cubicBezTo>
                <a:cubicBezTo>
                  <a:pt x="86305" y="100305"/>
                  <a:pt x="87684" y="97099"/>
                  <a:pt x="91822" y="970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4773"/>
          <p:cNvSpPr/>
          <p:nvPr/>
        </p:nvSpPr>
        <p:spPr>
          <a:xfrm>
            <a:off x="8601075" y="4086225"/>
            <a:ext cx="288925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9" name="Shape 4774"/>
          <p:cNvSpPr/>
          <p:nvPr/>
        </p:nvSpPr>
        <p:spPr>
          <a:xfrm>
            <a:off x="8094663" y="4086225"/>
            <a:ext cx="287337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11" y="88327"/>
                </a:moveTo>
                <a:lnTo>
                  <a:pt x="112811" y="88327"/>
                </a:lnTo>
                <a:cubicBezTo>
                  <a:pt x="112811" y="81858"/>
                  <a:pt x="107221" y="75613"/>
                  <a:pt x="101630" y="75613"/>
                </a:cubicBezTo>
                <a:cubicBezTo>
                  <a:pt x="94442" y="75613"/>
                  <a:pt x="90249" y="81858"/>
                  <a:pt x="90249" y="88327"/>
                </a:cubicBezTo>
                <a:cubicBezTo>
                  <a:pt x="83261" y="88327"/>
                  <a:pt x="79068" y="94572"/>
                  <a:pt x="79068" y="100817"/>
                </a:cubicBezTo>
                <a:cubicBezTo>
                  <a:pt x="79068" y="102379"/>
                  <a:pt x="79068" y="104163"/>
                  <a:pt x="79068" y="105724"/>
                </a:cubicBezTo>
                <a:cubicBezTo>
                  <a:pt x="5590" y="105724"/>
                  <a:pt x="5590" y="105724"/>
                  <a:pt x="5590" y="105724"/>
                </a:cubicBezTo>
                <a:cubicBezTo>
                  <a:pt x="1397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80297"/>
                  <a:pt x="119800" y="80297"/>
                  <a:pt x="119800" y="80297"/>
                </a:cubicBezTo>
                <a:cubicBezTo>
                  <a:pt x="119800" y="91449"/>
                  <a:pt x="119800" y="91449"/>
                  <a:pt x="119800" y="91449"/>
                </a:cubicBezTo>
                <a:cubicBezTo>
                  <a:pt x="118402" y="89888"/>
                  <a:pt x="115607" y="88327"/>
                  <a:pt x="112811" y="88327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7" y="0"/>
                  <a:pt x="5590" y="0"/>
                </a:cubicBezTo>
                <a:cubicBezTo>
                  <a:pt x="12579" y="0"/>
                  <a:pt x="12579" y="0"/>
                  <a:pt x="12579" y="0"/>
                </a:cubicBezTo>
                <a:cubicBezTo>
                  <a:pt x="16971" y="0"/>
                  <a:pt x="16971" y="0"/>
                  <a:pt x="16971" y="0"/>
                </a:cubicBezTo>
                <a:cubicBezTo>
                  <a:pt x="22562" y="0"/>
                  <a:pt x="22562" y="0"/>
                  <a:pt x="22562" y="0"/>
                </a:cubicBezTo>
                <a:cubicBezTo>
                  <a:pt x="33743" y="0"/>
                  <a:pt x="33743" y="0"/>
                  <a:pt x="33743" y="0"/>
                </a:cubicBezTo>
                <a:cubicBezTo>
                  <a:pt x="45124" y="12490"/>
                  <a:pt x="45124" y="12490"/>
                  <a:pt x="45124" y="12490"/>
                </a:cubicBezTo>
                <a:cubicBezTo>
                  <a:pt x="114209" y="12490"/>
                  <a:pt x="114209" y="12490"/>
                  <a:pt x="114209" y="12490"/>
                </a:cubicBezTo>
                <a:cubicBezTo>
                  <a:pt x="117004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90249" y="94572"/>
                </a:moveTo>
                <a:lnTo>
                  <a:pt x="90249" y="94572"/>
                </a:lnTo>
                <a:cubicBezTo>
                  <a:pt x="95840" y="94572"/>
                  <a:pt x="95840" y="94572"/>
                  <a:pt x="95840" y="94572"/>
                </a:cubicBezTo>
                <a:cubicBezTo>
                  <a:pt x="95840" y="88327"/>
                  <a:pt x="95840" y="88327"/>
                  <a:pt x="95840" y="88327"/>
                </a:cubicBezTo>
                <a:cubicBezTo>
                  <a:pt x="95840" y="85204"/>
                  <a:pt x="97237" y="81858"/>
                  <a:pt x="101630" y="81858"/>
                </a:cubicBezTo>
                <a:cubicBezTo>
                  <a:pt x="104425" y="81858"/>
                  <a:pt x="107221" y="85204"/>
                  <a:pt x="107221" y="88327"/>
                </a:cubicBezTo>
                <a:cubicBezTo>
                  <a:pt x="107221" y="94572"/>
                  <a:pt x="107221" y="94572"/>
                  <a:pt x="107221" y="94572"/>
                </a:cubicBezTo>
                <a:cubicBezTo>
                  <a:pt x="112811" y="94572"/>
                  <a:pt x="112811" y="94572"/>
                  <a:pt x="112811" y="94572"/>
                </a:cubicBezTo>
                <a:cubicBezTo>
                  <a:pt x="115607" y="94572"/>
                  <a:pt x="118402" y="97695"/>
                  <a:pt x="118402" y="100817"/>
                </a:cubicBezTo>
                <a:cubicBezTo>
                  <a:pt x="118402" y="105724"/>
                  <a:pt x="115607" y="107286"/>
                  <a:pt x="112811" y="107286"/>
                </a:cubicBezTo>
                <a:cubicBezTo>
                  <a:pt x="107221" y="107286"/>
                  <a:pt x="107221" y="107286"/>
                  <a:pt x="107221" y="107286"/>
                </a:cubicBezTo>
                <a:cubicBezTo>
                  <a:pt x="107221" y="113531"/>
                  <a:pt x="107221" y="113531"/>
                  <a:pt x="107221" y="113531"/>
                </a:cubicBezTo>
                <a:cubicBezTo>
                  <a:pt x="107221" y="118215"/>
                  <a:pt x="104425" y="119776"/>
                  <a:pt x="101630" y="119776"/>
                </a:cubicBezTo>
                <a:cubicBezTo>
                  <a:pt x="97237" y="119776"/>
                  <a:pt x="95840" y="118215"/>
                  <a:pt x="95840" y="113531"/>
                </a:cubicBezTo>
                <a:cubicBezTo>
                  <a:pt x="95840" y="107286"/>
                  <a:pt x="95840" y="107286"/>
                  <a:pt x="95840" y="107286"/>
                </a:cubicBezTo>
                <a:cubicBezTo>
                  <a:pt x="90249" y="107286"/>
                  <a:pt x="90249" y="107286"/>
                  <a:pt x="90249" y="107286"/>
                </a:cubicBezTo>
                <a:cubicBezTo>
                  <a:pt x="86056" y="107286"/>
                  <a:pt x="84658" y="105724"/>
                  <a:pt x="84658" y="100817"/>
                </a:cubicBezTo>
                <a:cubicBezTo>
                  <a:pt x="84658" y="97695"/>
                  <a:pt x="86056" y="94572"/>
                  <a:pt x="90249" y="9457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0" name="Shape 4775"/>
          <p:cNvSpPr/>
          <p:nvPr/>
        </p:nvSpPr>
        <p:spPr>
          <a:xfrm>
            <a:off x="7586663" y="4086225"/>
            <a:ext cx="292100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1" name="Shape 4776"/>
          <p:cNvSpPr/>
          <p:nvPr/>
        </p:nvSpPr>
        <p:spPr>
          <a:xfrm>
            <a:off x="10579100" y="2019300"/>
            <a:ext cx="2873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2" name="Shape 4777"/>
          <p:cNvSpPr/>
          <p:nvPr/>
        </p:nvSpPr>
        <p:spPr>
          <a:xfrm>
            <a:off x="10072688" y="201930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3887"/>
                  <a:pt x="11181" y="60598"/>
                </a:cubicBezTo>
                <a:cubicBezTo>
                  <a:pt x="11181" y="87508"/>
                  <a:pt x="32346" y="108637"/>
                  <a:pt x="59101" y="108637"/>
                </a:cubicBezTo>
                <a:cubicBezTo>
                  <a:pt x="86056" y="108637"/>
                  <a:pt x="108618" y="87508"/>
                  <a:pt x="108618" y="60598"/>
                </a:cubicBezTo>
                <a:cubicBezTo>
                  <a:pt x="108618" y="33887"/>
                  <a:pt x="86056" y="11362"/>
                  <a:pt x="59101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1880" y="78936"/>
                  <a:pt x="70482" y="78936"/>
                  <a:pt x="69084" y="77541"/>
                </a:cubicBezTo>
                <a:cubicBezTo>
                  <a:pt x="52113" y="64983"/>
                  <a:pt x="52113" y="64983"/>
                  <a:pt x="52113" y="64983"/>
                </a:cubicBezTo>
                <a:cubicBezTo>
                  <a:pt x="52113" y="73355"/>
                  <a:pt x="52113" y="73355"/>
                  <a:pt x="52113" y="73355"/>
                </a:cubicBezTo>
                <a:cubicBezTo>
                  <a:pt x="52113" y="76146"/>
                  <a:pt x="49317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9317" y="40863"/>
                  <a:pt x="52113" y="43853"/>
                  <a:pt x="52113" y="46644"/>
                </a:cubicBezTo>
                <a:cubicBezTo>
                  <a:pt x="52113" y="55016"/>
                  <a:pt x="52113" y="55016"/>
                  <a:pt x="52113" y="55016"/>
                </a:cubicBezTo>
                <a:cubicBezTo>
                  <a:pt x="69084" y="42458"/>
                  <a:pt x="69084" y="42458"/>
                  <a:pt x="69084" y="42458"/>
                </a:cubicBezTo>
                <a:cubicBezTo>
                  <a:pt x="70482" y="42458"/>
                  <a:pt x="71880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4778"/>
          <p:cNvSpPr/>
          <p:nvPr/>
        </p:nvSpPr>
        <p:spPr>
          <a:xfrm>
            <a:off x="9564688" y="201930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4779"/>
          <p:cNvSpPr/>
          <p:nvPr/>
        </p:nvSpPr>
        <p:spPr>
          <a:xfrm>
            <a:off x="9059863" y="201930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93089" y="119800"/>
                  <a:pt x="119800" y="93089"/>
                  <a:pt x="119800" y="60598"/>
                </a:cubicBezTo>
                <a:cubicBezTo>
                  <a:pt x="119800" y="26910"/>
                  <a:pt x="93089" y="0"/>
                  <a:pt x="60598" y="0"/>
                </a:cubicBezTo>
                <a:cubicBezTo>
                  <a:pt x="26910" y="0"/>
                  <a:pt x="0" y="26910"/>
                  <a:pt x="0" y="60598"/>
                </a:cubicBezTo>
                <a:cubicBezTo>
                  <a:pt x="0" y="93089"/>
                  <a:pt x="26910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87508" y="11362"/>
                  <a:pt x="108438" y="33887"/>
                  <a:pt x="108438" y="60598"/>
                </a:cubicBezTo>
                <a:cubicBezTo>
                  <a:pt x="108438" y="87508"/>
                  <a:pt x="87508" y="108637"/>
                  <a:pt x="60598" y="108637"/>
                </a:cubicBezTo>
                <a:cubicBezTo>
                  <a:pt x="33887" y="108637"/>
                  <a:pt x="11362" y="87508"/>
                  <a:pt x="11362" y="60598"/>
                </a:cubicBezTo>
                <a:cubicBezTo>
                  <a:pt x="11362" y="33887"/>
                  <a:pt x="33887" y="11362"/>
                  <a:pt x="60598" y="11362"/>
                </a:cubicBezTo>
                <a:close/>
                <a:moveTo>
                  <a:pt x="35282" y="64983"/>
                </a:moveTo>
                <a:lnTo>
                  <a:pt x="35282" y="64983"/>
                </a:lnTo>
                <a:cubicBezTo>
                  <a:pt x="53621" y="77541"/>
                  <a:pt x="53621" y="77541"/>
                  <a:pt x="53621" y="77541"/>
                </a:cubicBezTo>
                <a:cubicBezTo>
                  <a:pt x="53621" y="78936"/>
                  <a:pt x="55016" y="78936"/>
                  <a:pt x="56411" y="78936"/>
                </a:cubicBezTo>
                <a:cubicBezTo>
                  <a:pt x="59202" y="78936"/>
                  <a:pt x="61993" y="76146"/>
                  <a:pt x="61993" y="73355"/>
                </a:cubicBezTo>
                <a:cubicBezTo>
                  <a:pt x="61993" y="66378"/>
                  <a:pt x="61993" y="66378"/>
                  <a:pt x="61993" y="66378"/>
                </a:cubicBezTo>
                <a:cubicBezTo>
                  <a:pt x="78936" y="77541"/>
                  <a:pt x="78936" y="77541"/>
                  <a:pt x="78936" y="77541"/>
                </a:cubicBezTo>
                <a:cubicBezTo>
                  <a:pt x="80332" y="78936"/>
                  <a:pt x="81727" y="78936"/>
                  <a:pt x="83122" y="78936"/>
                </a:cubicBezTo>
                <a:cubicBezTo>
                  <a:pt x="85913" y="78936"/>
                  <a:pt x="88903" y="76146"/>
                  <a:pt x="88903" y="73355"/>
                </a:cubicBezTo>
                <a:cubicBezTo>
                  <a:pt x="88903" y="46644"/>
                  <a:pt x="88903" y="46644"/>
                  <a:pt x="88903" y="46644"/>
                </a:cubicBezTo>
                <a:cubicBezTo>
                  <a:pt x="88903" y="43853"/>
                  <a:pt x="85913" y="40863"/>
                  <a:pt x="83122" y="40863"/>
                </a:cubicBezTo>
                <a:cubicBezTo>
                  <a:pt x="81727" y="40863"/>
                  <a:pt x="80332" y="42458"/>
                  <a:pt x="78936" y="42458"/>
                </a:cubicBezTo>
                <a:cubicBezTo>
                  <a:pt x="61993" y="55016"/>
                  <a:pt x="61993" y="55016"/>
                  <a:pt x="61993" y="55016"/>
                </a:cubicBezTo>
                <a:cubicBezTo>
                  <a:pt x="61993" y="46644"/>
                  <a:pt x="61993" y="46644"/>
                  <a:pt x="61993" y="46644"/>
                </a:cubicBezTo>
                <a:cubicBezTo>
                  <a:pt x="61993" y="43853"/>
                  <a:pt x="59202" y="40863"/>
                  <a:pt x="56411" y="40863"/>
                </a:cubicBezTo>
                <a:cubicBezTo>
                  <a:pt x="55016" y="40863"/>
                  <a:pt x="53621" y="42458"/>
                  <a:pt x="53621" y="42458"/>
                </a:cubicBezTo>
                <a:cubicBezTo>
                  <a:pt x="35282" y="55016"/>
                  <a:pt x="35282" y="55016"/>
                  <a:pt x="35282" y="55016"/>
                </a:cubicBezTo>
                <a:cubicBezTo>
                  <a:pt x="32491" y="56411"/>
                  <a:pt x="32491" y="57807"/>
                  <a:pt x="32491" y="60598"/>
                </a:cubicBezTo>
                <a:cubicBezTo>
                  <a:pt x="32491" y="61993"/>
                  <a:pt x="32491" y="63388"/>
                  <a:pt x="35282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4780"/>
          <p:cNvSpPr/>
          <p:nvPr/>
        </p:nvSpPr>
        <p:spPr>
          <a:xfrm>
            <a:off x="8553450" y="2019300"/>
            <a:ext cx="290513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4781"/>
          <p:cNvSpPr/>
          <p:nvPr/>
        </p:nvSpPr>
        <p:spPr>
          <a:xfrm>
            <a:off x="8045450" y="2019300"/>
            <a:ext cx="292100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60598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305" y="108637"/>
                  <a:pt x="108571" y="87508"/>
                  <a:pt x="108571" y="60598"/>
                </a:cubicBezTo>
                <a:cubicBezTo>
                  <a:pt x="108571" y="33887"/>
                  <a:pt x="86305" y="11362"/>
                  <a:pt x="59901" y="11362"/>
                </a:cubicBezTo>
                <a:close/>
                <a:moveTo>
                  <a:pt x="75270" y="80332"/>
                </a:moveTo>
                <a:lnTo>
                  <a:pt x="75270" y="80332"/>
                </a:lnTo>
                <a:cubicBezTo>
                  <a:pt x="44532" y="80332"/>
                  <a:pt x="44532" y="80332"/>
                  <a:pt x="44532" y="80332"/>
                </a:cubicBezTo>
                <a:cubicBezTo>
                  <a:pt x="41773" y="80332"/>
                  <a:pt x="39014" y="78936"/>
                  <a:pt x="39014" y="74750"/>
                </a:cubicBezTo>
                <a:cubicBezTo>
                  <a:pt x="39014" y="45249"/>
                  <a:pt x="39014" y="45249"/>
                  <a:pt x="39014" y="45249"/>
                </a:cubicBezTo>
                <a:cubicBezTo>
                  <a:pt x="39014" y="42458"/>
                  <a:pt x="41773" y="39468"/>
                  <a:pt x="44532" y="39468"/>
                </a:cubicBezTo>
                <a:cubicBezTo>
                  <a:pt x="75270" y="39468"/>
                  <a:pt x="75270" y="39468"/>
                  <a:pt x="75270" y="39468"/>
                </a:cubicBezTo>
                <a:cubicBezTo>
                  <a:pt x="78029" y="39468"/>
                  <a:pt x="80788" y="42458"/>
                  <a:pt x="80788" y="45249"/>
                </a:cubicBezTo>
                <a:cubicBezTo>
                  <a:pt x="80788" y="74750"/>
                  <a:pt x="80788" y="74750"/>
                  <a:pt x="80788" y="74750"/>
                </a:cubicBezTo>
                <a:cubicBezTo>
                  <a:pt x="80788" y="78936"/>
                  <a:pt x="78029" y="80332"/>
                  <a:pt x="75270" y="803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4782"/>
          <p:cNvSpPr/>
          <p:nvPr/>
        </p:nvSpPr>
        <p:spPr>
          <a:xfrm>
            <a:off x="7540625" y="2019300"/>
            <a:ext cx="288925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4783"/>
          <p:cNvSpPr/>
          <p:nvPr/>
        </p:nvSpPr>
        <p:spPr>
          <a:xfrm>
            <a:off x="9613900" y="3551238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Shape 4784"/>
          <p:cNvSpPr/>
          <p:nvPr/>
        </p:nvSpPr>
        <p:spPr>
          <a:xfrm>
            <a:off x="9104313" y="3551238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7009"/>
                  <a:pt x="0" y="114219"/>
                </a:cubicBezTo>
                <a:cubicBezTo>
                  <a:pt x="0" y="5780"/>
                  <a:pt x="0" y="5780"/>
                  <a:pt x="0" y="5780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780"/>
                </a:cubicBezTo>
                <a:cubicBezTo>
                  <a:pt x="119802" y="114219"/>
                  <a:pt x="119802" y="114219"/>
                  <a:pt x="119802" y="114219"/>
                </a:cubicBezTo>
                <a:cubicBezTo>
                  <a:pt x="119802" y="117009"/>
                  <a:pt x="117044" y="119800"/>
                  <a:pt x="114088" y="119800"/>
                </a:cubicBezTo>
                <a:close/>
                <a:moveTo>
                  <a:pt x="108571" y="11362"/>
                </a:moveTo>
                <a:lnTo>
                  <a:pt x="108571" y="11362"/>
                </a:lnTo>
                <a:cubicBezTo>
                  <a:pt x="11034" y="11362"/>
                  <a:pt x="11034" y="11362"/>
                  <a:pt x="11034" y="113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36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Shape 4785"/>
          <p:cNvSpPr/>
          <p:nvPr/>
        </p:nvSpPr>
        <p:spPr>
          <a:xfrm>
            <a:off x="8602663" y="3557588"/>
            <a:ext cx="280987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Shape 4786"/>
          <p:cNvSpPr/>
          <p:nvPr/>
        </p:nvSpPr>
        <p:spPr>
          <a:xfrm>
            <a:off x="8096250" y="3557588"/>
            <a:ext cx="282575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100317"/>
                </a:moveTo>
                <a:lnTo>
                  <a:pt x="114071" y="100317"/>
                </a:lnTo>
                <a:cubicBezTo>
                  <a:pt x="85247" y="100317"/>
                  <a:pt x="85247" y="100317"/>
                  <a:pt x="85247" y="100317"/>
                </a:cubicBezTo>
                <a:cubicBezTo>
                  <a:pt x="76456" y="100317"/>
                  <a:pt x="76456" y="100317"/>
                  <a:pt x="76456" y="100317"/>
                </a:cubicBezTo>
                <a:cubicBezTo>
                  <a:pt x="76456" y="110687"/>
                  <a:pt x="76456" y="110687"/>
                  <a:pt x="76456" y="110687"/>
                </a:cubicBezTo>
                <a:cubicBezTo>
                  <a:pt x="85247" y="118306"/>
                  <a:pt x="85247" y="118306"/>
                  <a:pt x="85247" y="118306"/>
                </a:cubicBezTo>
                <a:cubicBezTo>
                  <a:pt x="85247" y="119788"/>
                  <a:pt x="85247" y="119788"/>
                  <a:pt x="85247" y="119788"/>
                </a:cubicBezTo>
                <a:cubicBezTo>
                  <a:pt x="34548" y="119788"/>
                  <a:pt x="34548" y="119788"/>
                  <a:pt x="34548" y="119788"/>
                </a:cubicBezTo>
                <a:cubicBezTo>
                  <a:pt x="34548" y="118306"/>
                  <a:pt x="34548" y="118306"/>
                  <a:pt x="34548" y="118306"/>
                </a:cubicBezTo>
                <a:cubicBezTo>
                  <a:pt x="41908" y="110687"/>
                  <a:pt x="41908" y="110687"/>
                  <a:pt x="41908" y="110687"/>
                </a:cubicBezTo>
                <a:cubicBezTo>
                  <a:pt x="41908" y="100317"/>
                  <a:pt x="41908" y="100317"/>
                  <a:pt x="41908" y="100317"/>
                </a:cubicBezTo>
                <a:cubicBezTo>
                  <a:pt x="34548" y="100317"/>
                  <a:pt x="34548" y="100317"/>
                  <a:pt x="34548" y="100317"/>
                </a:cubicBezTo>
                <a:cubicBezTo>
                  <a:pt x="5724" y="100317"/>
                  <a:pt x="5724" y="100317"/>
                  <a:pt x="5724" y="100317"/>
                </a:cubicBezTo>
                <a:cubicBezTo>
                  <a:pt x="2862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62" y="9100"/>
                  <a:pt x="5724" y="9100"/>
                </a:cubicBezTo>
                <a:cubicBezTo>
                  <a:pt x="47632" y="9100"/>
                  <a:pt x="47632" y="9100"/>
                  <a:pt x="47632" y="9100"/>
                </a:cubicBezTo>
                <a:cubicBezTo>
                  <a:pt x="47632" y="16507"/>
                  <a:pt x="47632" y="16507"/>
                  <a:pt x="47632" y="16507"/>
                </a:cubicBezTo>
                <a:cubicBezTo>
                  <a:pt x="7155" y="16507"/>
                  <a:pt x="7155" y="16507"/>
                  <a:pt x="7155" y="16507"/>
                </a:cubicBezTo>
                <a:cubicBezTo>
                  <a:pt x="7155" y="83809"/>
                  <a:pt x="7155" y="83809"/>
                  <a:pt x="7155" y="83809"/>
                </a:cubicBezTo>
                <a:cubicBezTo>
                  <a:pt x="111209" y="83809"/>
                  <a:pt x="111209" y="83809"/>
                  <a:pt x="111209" y="83809"/>
                </a:cubicBezTo>
                <a:cubicBezTo>
                  <a:pt x="111209" y="16507"/>
                  <a:pt x="111209" y="16507"/>
                  <a:pt x="111209" y="16507"/>
                </a:cubicBezTo>
                <a:cubicBezTo>
                  <a:pt x="70732" y="16507"/>
                  <a:pt x="70732" y="16507"/>
                  <a:pt x="70732" y="16507"/>
                </a:cubicBezTo>
                <a:cubicBezTo>
                  <a:pt x="70732" y="9100"/>
                  <a:pt x="70732" y="9100"/>
                  <a:pt x="70732" y="9100"/>
                </a:cubicBezTo>
                <a:cubicBezTo>
                  <a:pt x="114071" y="9100"/>
                  <a:pt x="114071" y="9100"/>
                  <a:pt x="114071" y="9100"/>
                </a:cubicBezTo>
                <a:cubicBezTo>
                  <a:pt x="116933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933" y="100317"/>
                  <a:pt x="114071" y="100317"/>
                </a:cubicBezTo>
                <a:close/>
                <a:moveTo>
                  <a:pt x="79522" y="34497"/>
                </a:moveTo>
                <a:lnTo>
                  <a:pt x="79522" y="34497"/>
                </a:lnTo>
                <a:cubicBezTo>
                  <a:pt x="79522" y="35978"/>
                  <a:pt x="78091" y="37460"/>
                  <a:pt x="76456" y="38941"/>
                </a:cubicBezTo>
                <a:cubicBezTo>
                  <a:pt x="63577" y="52486"/>
                  <a:pt x="63577" y="52486"/>
                  <a:pt x="63577" y="52486"/>
                </a:cubicBezTo>
                <a:cubicBezTo>
                  <a:pt x="62146" y="53968"/>
                  <a:pt x="60715" y="53968"/>
                  <a:pt x="59284" y="53968"/>
                </a:cubicBezTo>
                <a:cubicBezTo>
                  <a:pt x="57853" y="53968"/>
                  <a:pt x="56422" y="53968"/>
                  <a:pt x="56422" y="52486"/>
                </a:cubicBezTo>
                <a:cubicBezTo>
                  <a:pt x="41908" y="38941"/>
                  <a:pt x="41908" y="38941"/>
                  <a:pt x="41908" y="38941"/>
                </a:cubicBezTo>
                <a:cubicBezTo>
                  <a:pt x="40477" y="37460"/>
                  <a:pt x="40477" y="35978"/>
                  <a:pt x="40477" y="34497"/>
                </a:cubicBezTo>
                <a:cubicBezTo>
                  <a:pt x="40477" y="31534"/>
                  <a:pt x="43339" y="28571"/>
                  <a:pt x="46201" y="28571"/>
                </a:cubicBezTo>
                <a:cubicBezTo>
                  <a:pt x="47632" y="28571"/>
                  <a:pt x="49063" y="28571"/>
                  <a:pt x="50494" y="30052"/>
                </a:cubicBezTo>
                <a:cubicBezTo>
                  <a:pt x="53356" y="34497"/>
                  <a:pt x="53356" y="34497"/>
                  <a:pt x="53356" y="34497"/>
                </a:cubicBezTo>
                <a:cubicBezTo>
                  <a:pt x="53356" y="6137"/>
                  <a:pt x="53356" y="6137"/>
                  <a:pt x="53356" y="6137"/>
                </a:cubicBezTo>
                <a:cubicBezTo>
                  <a:pt x="53356" y="3174"/>
                  <a:pt x="56422" y="0"/>
                  <a:pt x="59284" y="0"/>
                </a:cubicBezTo>
                <a:cubicBezTo>
                  <a:pt x="63577" y="0"/>
                  <a:pt x="65008" y="3174"/>
                  <a:pt x="65008" y="6137"/>
                </a:cubicBezTo>
                <a:cubicBezTo>
                  <a:pt x="65008" y="34497"/>
                  <a:pt x="65008" y="34497"/>
                  <a:pt x="65008" y="34497"/>
                </a:cubicBezTo>
                <a:cubicBezTo>
                  <a:pt x="69301" y="30052"/>
                  <a:pt x="69301" y="30052"/>
                  <a:pt x="69301" y="30052"/>
                </a:cubicBezTo>
                <a:cubicBezTo>
                  <a:pt x="70732" y="28571"/>
                  <a:pt x="72163" y="28571"/>
                  <a:pt x="73594" y="28571"/>
                </a:cubicBezTo>
                <a:cubicBezTo>
                  <a:pt x="76456" y="28571"/>
                  <a:pt x="79522" y="31534"/>
                  <a:pt x="79522" y="3449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2" name="Shape 4787"/>
          <p:cNvSpPr/>
          <p:nvPr/>
        </p:nvSpPr>
        <p:spPr>
          <a:xfrm>
            <a:off x="7593013" y="3576638"/>
            <a:ext cx="279400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3" name="Shape 4788"/>
          <p:cNvSpPr/>
          <p:nvPr/>
        </p:nvSpPr>
        <p:spPr>
          <a:xfrm>
            <a:off x="10580688" y="1541463"/>
            <a:ext cx="282575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4789"/>
          <p:cNvSpPr/>
          <p:nvPr/>
        </p:nvSpPr>
        <p:spPr>
          <a:xfrm>
            <a:off x="10077450" y="154146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6456" y="98702"/>
                  <a:pt x="76456" y="98702"/>
                  <a:pt x="76456" y="98702"/>
                </a:cubicBezTo>
                <a:cubicBezTo>
                  <a:pt x="76456" y="109923"/>
                  <a:pt x="76456" y="109923"/>
                  <a:pt x="76456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1703" y="109923"/>
                  <a:pt x="41703" y="109923"/>
                  <a:pt x="41703" y="109923"/>
                </a:cubicBezTo>
                <a:cubicBezTo>
                  <a:pt x="41703" y="98702"/>
                  <a:pt x="41703" y="98702"/>
                  <a:pt x="41703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1209" y="8015"/>
                </a:moveTo>
                <a:lnTo>
                  <a:pt x="111209" y="8015"/>
                </a:lnTo>
                <a:cubicBezTo>
                  <a:pt x="7155" y="8015"/>
                  <a:pt x="7155" y="8015"/>
                  <a:pt x="7155" y="8015"/>
                </a:cubicBezTo>
                <a:cubicBezTo>
                  <a:pt x="7155" y="80839"/>
                  <a:pt x="7155" y="80839"/>
                  <a:pt x="7155" y="80839"/>
                </a:cubicBezTo>
                <a:cubicBezTo>
                  <a:pt x="111209" y="80839"/>
                  <a:pt x="111209" y="80839"/>
                  <a:pt x="111209" y="80839"/>
                </a:cubicBezTo>
                <a:lnTo>
                  <a:pt x="111209" y="8015"/>
                </a:lnTo>
                <a:close/>
                <a:moveTo>
                  <a:pt x="47632" y="38702"/>
                </a:moveTo>
                <a:lnTo>
                  <a:pt x="47632" y="38702"/>
                </a:lnTo>
                <a:cubicBezTo>
                  <a:pt x="70732" y="38702"/>
                  <a:pt x="70732" y="38702"/>
                  <a:pt x="70732" y="38702"/>
                </a:cubicBezTo>
                <a:cubicBezTo>
                  <a:pt x="75025" y="38702"/>
                  <a:pt x="76456" y="40305"/>
                  <a:pt x="76456" y="45343"/>
                </a:cubicBezTo>
                <a:cubicBezTo>
                  <a:pt x="76456" y="48549"/>
                  <a:pt x="75025" y="51755"/>
                  <a:pt x="70732" y="51755"/>
                </a:cubicBezTo>
                <a:cubicBezTo>
                  <a:pt x="47632" y="51755"/>
                  <a:pt x="47632" y="51755"/>
                  <a:pt x="47632" y="51755"/>
                </a:cubicBezTo>
                <a:cubicBezTo>
                  <a:pt x="44770" y="51755"/>
                  <a:pt x="41703" y="48549"/>
                  <a:pt x="41703" y="45343"/>
                </a:cubicBezTo>
                <a:cubicBezTo>
                  <a:pt x="41703" y="40305"/>
                  <a:pt x="44770" y="38702"/>
                  <a:pt x="47632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4790"/>
          <p:cNvSpPr/>
          <p:nvPr/>
        </p:nvSpPr>
        <p:spPr>
          <a:xfrm>
            <a:off x="9571038" y="1541463"/>
            <a:ext cx="279400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4791"/>
          <p:cNvSpPr/>
          <p:nvPr/>
        </p:nvSpPr>
        <p:spPr>
          <a:xfrm>
            <a:off x="9061450" y="1541463"/>
            <a:ext cx="280988" cy="252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1" y="98702"/>
                </a:moveTo>
                <a:lnTo>
                  <a:pt x="114081" y="98702"/>
                </a:lnTo>
                <a:cubicBezTo>
                  <a:pt x="85102" y="98702"/>
                  <a:pt x="85102" y="98702"/>
                  <a:pt x="85102" y="98702"/>
                </a:cubicBezTo>
                <a:cubicBezTo>
                  <a:pt x="77959" y="98702"/>
                  <a:pt x="77959" y="98702"/>
                  <a:pt x="77959" y="98702"/>
                </a:cubicBezTo>
                <a:cubicBezTo>
                  <a:pt x="77959" y="109923"/>
                  <a:pt x="77959" y="109923"/>
                  <a:pt x="77959" y="109923"/>
                </a:cubicBezTo>
                <a:cubicBezTo>
                  <a:pt x="85102" y="118167"/>
                  <a:pt x="85102" y="118167"/>
                  <a:pt x="85102" y="118167"/>
                </a:cubicBezTo>
                <a:cubicBezTo>
                  <a:pt x="85102" y="119770"/>
                  <a:pt x="85102" y="119770"/>
                  <a:pt x="85102" y="119770"/>
                </a:cubicBezTo>
                <a:cubicBezTo>
                  <a:pt x="34693" y="119770"/>
                  <a:pt x="34693" y="119770"/>
                  <a:pt x="34693" y="119770"/>
                </a:cubicBezTo>
                <a:cubicBezTo>
                  <a:pt x="34693" y="118167"/>
                  <a:pt x="34693" y="118167"/>
                  <a:pt x="34693" y="118167"/>
                </a:cubicBezTo>
                <a:cubicBezTo>
                  <a:pt x="43265" y="109923"/>
                  <a:pt x="43265" y="109923"/>
                  <a:pt x="43265" y="109923"/>
                </a:cubicBezTo>
                <a:cubicBezTo>
                  <a:pt x="43265" y="98702"/>
                  <a:pt x="43265" y="98702"/>
                  <a:pt x="43265" y="98702"/>
                </a:cubicBezTo>
                <a:cubicBezTo>
                  <a:pt x="34693" y="98702"/>
                  <a:pt x="34693" y="98702"/>
                  <a:pt x="34693" y="98702"/>
                </a:cubicBezTo>
                <a:cubicBezTo>
                  <a:pt x="5918" y="98702"/>
                  <a:pt x="5918" y="98702"/>
                  <a:pt x="5918" y="98702"/>
                </a:cubicBezTo>
                <a:cubicBezTo>
                  <a:pt x="3061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3061" y="0"/>
                  <a:pt x="5918" y="0"/>
                </a:cubicBezTo>
                <a:cubicBezTo>
                  <a:pt x="114081" y="0"/>
                  <a:pt x="114081" y="0"/>
                  <a:pt x="114081" y="0"/>
                </a:cubicBezTo>
                <a:cubicBezTo>
                  <a:pt x="116938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8" y="98702"/>
                  <a:pt x="114081" y="98702"/>
                </a:cubicBezTo>
                <a:close/>
                <a:moveTo>
                  <a:pt x="112653" y="8015"/>
                </a:moveTo>
                <a:lnTo>
                  <a:pt x="112653" y="8015"/>
                </a:lnTo>
                <a:cubicBezTo>
                  <a:pt x="8775" y="8015"/>
                  <a:pt x="8775" y="8015"/>
                  <a:pt x="8775" y="8015"/>
                </a:cubicBezTo>
                <a:cubicBezTo>
                  <a:pt x="8775" y="80839"/>
                  <a:pt x="8775" y="80839"/>
                  <a:pt x="8775" y="80839"/>
                </a:cubicBezTo>
                <a:cubicBezTo>
                  <a:pt x="112653" y="80839"/>
                  <a:pt x="112653" y="80839"/>
                  <a:pt x="112653" y="80839"/>
                </a:cubicBezTo>
                <a:lnTo>
                  <a:pt x="112653" y="801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4792"/>
          <p:cNvSpPr/>
          <p:nvPr/>
        </p:nvSpPr>
        <p:spPr>
          <a:xfrm>
            <a:off x="8553450" y="1568450"/>
            <a:ext cx="290513" cy="1809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4793"/>
          <p:cNvSpPr/>
          <p:nvPr/>
        </p:nvSpPr>
        <p:spPr>
          <a:xfrm>
            <a:off x="8080375" y="1528763"/>
            <a:ext cx="22383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548" y="119779"/>
                </a:moveTo>
                <a:lnTo>
                  <a:pt x="112548" y="119779"/>
                </a:lnTo>
                <a:cubicBezTo>
                  <a:pt x="7194" y="119779"/>
                  <a:pt x="7194" y="119779"/>
                  <a:pt x="7194" y="119779"/>
                </a:cubicBezTo>
                <a:cubicBezTo>
                  <a:pt x="1798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1798" y="0"/>
                  <a:pt x="7194" y="0"/>
                </a:cubicBezTo>
                <a:cubicBezTo>
                  <a:pt x="112548" y="0"/>
                  <a:pt x="112548" y="0"/>
                  <a:pt x="112548" y="0"/>
                </a:cubicBezTo>
                <a:cubicBezTo>
                  <a:pt x="117944" y="0"/>
                  <a:pt x="119743" y="1541"/>
                  <a:pt x="119743" y="6165"/>
                </a:cubicBezTo>
                <a:cubicBezTo>
                  <a:pt x="119743" y="113394"/>
                  <a:pt x="119743" y="113394"/>
                  <a:pt x="119743" y="113394"/>
                </a:cubicBezTo>
                <a:cubicBezTo>
                  <a:pt x="119743" y="116697"/>
                  <a:pt x="117944" y="119779"/>
                  <a:pt x="112548" y="119779"/>
                </a:cubicBezTo>
                <a:close/>
                <a:moveTo>
                  <a:pt x="59871" y="114935"/>
                </a:moveTo>
                <a:lnTo>
                  <a:pt x="59871" y="114935"/>
                </a:lnTo>
                <a:cubicBezTo>
                  <a:pt x="61670" y="114935"/>
                  <a:pt x="65267" y="113394"/>
                  <a:pt x="65267" y="111853"/>
                </a:cubicBezTo>
                <a:cubicBezTo>
                  <a:pt x="65267" y="108770"/>
                  <a:pt x="61670" y="107229"/>
                  <a:pt x="59871" y="107229"/>
                </a:cubicBezTo>
                <a:cubicBezTo>
                  <a:pt x="58072" y="107229"/>
                  <a:pt x="54475" y="108770"/>
                  <a:pt x="54475" y="111853"/>
                </a:cubicBezTo>
                <a:cubicBezTo>
                  <a:pt x="54475" y="113394"/>
                  <a:pt x="58072" y="114935"/>
                  <a:pt x="59871" y="114935"/>
                </a:cubicBezTo>
                <a:close/>
                <a:moveTo>
                  <a:pt x="105353" y="12330"/>
                </a:moveTo>
                <a:lnTo>
                  <a:pt x="105353" y="12330"/>
                </a:lnTo>
                <a:cubicBezTo>
                  <a:pt x="14389" y="12330"/>
                  <a:pt x="14389" y="12330"/>
                  <a:pt x="14389" y="12330"/>
                </a:cubicBezTo>
                <a:cubicBezTo>
                  <a:pt x="14389" y="102605"/>
                  <a:pt x="14389" y="102605"/>
                  <a:pt x="14389" y="102605"/>
                </a:cubicBezTo>
                <a:cubicBezTo>
                  <a:pt x="105353" y="102605"/>
                  <a:pt x="105353" y="102605"/>
                  <a:pt x="105353" y="102605"/>
                </a:cubicBezTo>
                <a:lnTo>
                  <a:pt x="105353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4794"/>
          <p:cNvSpPr/>
          <p:nvPr/>
        </p:nvSpPr>
        <p:spPr>
          <a:xfrm>
            <a:off x="7607300" y="1528763"/>
            <a:ext cx="152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4795"/>
          <p:cNvSpPr/>
          <p:nvPr/>
        </p:nvSpPr>
        <p:spPr>
          <a:xfrm>
            <a:off x="7135813" y="4583113"/>
            <a:ext cx="219075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61693"/>
                  <a:pt x="117880" y="63387"/>
                  <a:pt x="116026" y="65080"/>
                </a:cubicBezTo>
                <a:cubicBezTo>
                  <a:pt x="91655" y="85645"/>
                  <a:pt x="91655" y="85645"/>
                  <a:pt x="91655" y="85645"/>
                </a:cubicBezTo>
                <a:cubicBezTo>
                  <a:pt x="89801" y="87338"/>
                  <a:pt x="87947" y="87338"/>
                  <a:pt x="86092" y="87338"/>
                </a:cubicBezTo>
                <a:cubicBezTo>
                  <a:pt x="82384" y="87338"/>
                  <a:pt x="78675" y="83951"/>
                  <a:pt x="78675" y="80564"/>
                </a:cubicBezTo>
                <a:cubicBezTo>
                  <a:pt x="78675" y="78870"/>
                  <a:pt x="80529" y="77177"/>
                  <a:pt x="82384" y="75241"/>
                </a:cubicBezTo>
                <a:cubicBezTo>
                  <a:pt x="91655" y="66774"/>
                  <a:pt x="91655" y="66774"/>
                  <a:pt x="91655" y="66774"/>
                </a:cubicBezTo>
                <a:cubicBezTo>
                  <a:pt x="46887" y="66774"/>
                  <a:pt x="46887" y="66774"/>
                  <a:pt x="46887" y="66774"/>
                </a:cubicBezTo>
                <a:cubicBezTo>
                  <a:pt x="43178" y="66774"/>
                  <a:pt x="39205" y="63387"/>
                  <a:pt x="39205" y="60000"/>
                </a:cubicBezTo>
                <a:cubicBezTo>
                  <a:pt x="39205" y="56612"/>
                  <a:pt x="43178" y="53225"/>
                  <a:pt x="46887" y="53225"/>
                </a:cubicBezTo>
                <a:cubicBezTo>
                  <a:pt x="91655" y="53225"/>
                  <a:pt x="91655" y="53225"/>
                  <a:pt x="91655" y="53225"/>
                </a:cubicBezTo>
                <a:cubicBezTo>
                  <a:pt x="82384" y="44516"/>
                  <a:pt x="82384" y="44516"/>
                  <a:pt x="82384" y="44516"/>
                </a:cubicBezTo>
                <a:cubicBezTo>
                  <a:pt x="80529" y="42822"/>
                  <a:pt x="78675" y="41129"/>
                  <a:pt x="78675" y="39435"/>
                </a:cubicBezTo>
                <a:cubicBezTo>
                  <a:pt x="78675" y="36048"/>
                  <a:pt x="82384" y="32661"/>
                  <a:pt x="86092" y="32661"/>
                </a:cubicBezTo>
                <a:cubicBezTo>
                  <a:pt x="87947" y="32661"/>
                  <a:pt x="89801" y="32661"/>
                  <a:pt x="91655" y="34354"/>
                </a:cubicBezTo>
                <a:cubicBezTo>
                  <a:pt x="116026" y="54919"/>
                  <a:pt x="116026" y="54919"/>
                  <a:pt x="116026" y="54919"/>
                </a:cubicBezTo>
                <a:cubicBezTo>
                  <a:pt x="117880" y="56612"/>
                  <a:pt x="119735" y="58306"/>
                  <a:pt x="119735" y="60000"/>
                </a:cubicBezTo>
                <a:close/>
                <a:moveTo>
                  <a:pt x="45033" y="13790"/>
                </a:moveTo>
                <a:lnTo>
                  <a:pt x="45033" y="13790"/>
                </a:lnTo>
                <a:cubicBezTo>
                  <a:pt x="14834" y="13790"/>
                  <a:pt x="14834" y="13790"/>
                  <a:pt x="14834" y="13790"/>
                </a:cubicBezTo>
                <a:cubicBezTo>
                  <a:pt x="14834" y="106209"/>
                  <a:pt x="14834" y="106209"/>
                  <a:pt x="14834" y="106209"/>
                </a:cubicBezTo>
                <a:cubicBezTo>
                  <a:pt x="45033" y="106209"/>
                  <a:pt x="45033" y="106209"/>
                  <a:pt x="45033" y="106209"/>
                </a:cubicBezTo>
                <a:cubicBezTo>
                  <a:pt x="48741" y="106209"/>
                  <a:pt x="52450" y="107903"/>
                  <a:pt x="52450" y="112983"/>
                </a:cubicBezTo>
                <a:cubicBezTo>
                  <a:pt x="52450" y="116370"/>
                  <a:pt x="48741" y="119758"/>
                  <a:pt x="45033" y="119758"/>
                </a:cubicBezTo>
                <a:cubicBezTo>
                  <a:pt x="7417" y="119758"/>
                  <a:pt x="7417" y="119758"/>
                  <a:pt x="7417" y="119758"/>
                </a:cubicBezTo>
                <a:cubicBezTo>
                  <a:pt x="1854" y="119758"/>
                  <a:pt x="0" y="116370"/>
                  <a:pt x="0" y="112983"/>
                </a:cubicBezTo>
                <a:cubicBezTo>
                  <a:pt x="0" y="7016"/>
                  <a:pt x="0" y="7016"/>
                  <a:pt x="0" y="7016"/>
                </a:cubicBezTo>
                <a:cubicBezTo>
                  <a:pt x="0" y="3629"/>
                  <a:pt x="1854" y="0"/>
                  <a:pt x="7417" y="0"/>
                </a:cubicBezTo>
                <a:cubicBezTo>
                  <a:pt x="45033" y="0"/>
                  <a:pt x="45033" y="0"/>
                  <a:pt x="45033" y="0"/>
                </a:cubicBezTo>
                <a:cubicBezTo>
                  <a:pt x="48741" y="0"/>
                  <a:pt x="52450" y="3629"/>
                  <a:pt x="52450" y="7016"/>
                </a:cubicBezTo>
                <a:cubicBezTo>
                  <a:pt x="52450" y="12096"/>
                  <a:pt x="48741" y="13790"/>
                  <a:pt x="45033" y="1379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4796"/>
          <p:cNvSpPr/>
          <p:nvPr/>
        </p:nvSpPr>
        <p:spPr>
          <a:xfrm>
            <a:off x="6623050" y="4583113"/>
            <a:ext cx="217488" cy="236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4797"/>
          <p:cNvSpPr/>
          <p:nvPr/>
        </p:nvSpPr>
        <p:spPr>
          <a:xfrm>
            <a:off x="6108700" y="459422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7116" y="119735"/>
                  <a:pt x="7116" y="119735"/>
                  <a:pt x="7116" y="119735"/>
                </a:cubicBezTo>
                <a:cubicBezTo>
                  <a:pt x="3680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3680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8036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8036" y="119735"/>
                  <a:pt x="112883" y="119735"/>
                </a:cubicBezTo>
                <a:close/>
                <a:moveTo>
                  <a:pt x="81717" y="39205"/>
                </a:moveTo>
                <a:lnTo>
                  <a:pt x="81717" y="39205"/>
                </a:lnTo>
                <a:cubicBezTo>
                  <a:pt x="78036" y="39205"/>
                  <a:pt x="76319" y="39205"/>
                  <a:pt x="76319" y="37350"/>
                </a:cubicBezTo>
                <a:cubicBezTo>
                  <a:pt x="67730" y="26225"/>
                  <a:pt x="67730" y="26225"/>
                  <a:pt x="67730" y="26225"/>
                </a:cubicBezTo>
                <a:cubicBezTo>
                  <a:pt x="67730" y="72847"/>
                  <a:pt x="67730" y="72847"/>
                  <a:pt x="67730" y="72847"/>
                </a:cubicBezTo>
                <a:cubicBezTo>
                  <a:pt x="67730" y="76556"/>
                  <a:pt x="64294" y="80529"/>
                  <a:pt x="60858" y="80529"/>
                </a:cubicBezTo>
                <a:cubicBezTo>
                  <a:pt x="55705" y="80529"/>
                  <a:pt x="53987" y="76556"/>
                  <a:pt x="53987" y="72847"/>
                </a:cubicBezTo>
                <a:cubicBezTo>
                  <a:pt x="53987" y="26225"/>
                  <a:pt x="53987" y="26225"/>
                  <a:pt x="53987" y="26225"/>
                </a:cubicBezTo>
                <a:cubicBezTo>
                  <a:pt x="45153" y="37350"/>
                  <a:pt x="45153" y="37350"/>
                  <a:pt x="45153" y="37350"/>
                </a:cubicBezTo>
                <a:cubicBezTo>
                  <a:pt x="43435" y="39205"/>
                  <a:pt x="41717" y="39205"/>
                  <a:pt x="40000" y="39205"/>
                </a:cubicBezTo>
                <a:cubicBezTo>
                  <a:pt x="34846" y="39205"/>
                  <a:pt x="33128" y="37350"/>
                  <a:pt x="33128" y="31788"/>
                </a:cubicBezTo>
                <a:cubicBezTo>
                  <a:pt x="33128" y="29933"/>
                  <a:pt x="33128" y="28079"/>
                  <a:pt x="34846" y="28079"/>
                </a:cubicBezTo>
                <a:cubicBezTo>
                  <a:pt x="55705" y="1854"/>
                  <a:pt x="55705" y="1854"/>
                  <a:pt x="55705" y="1854"/>
                </a:cubicBezTo>
                <a:cubicBezTo>
                  <a:pt x="55705" y="1854"/>
                  <a:pt x="57423" y="0"/>
                  <a:pt x="60858" y="0"/>
                </a:cubicBezTo>
                <a:cubicBezTo>
                  <a:pt x="62576" y="0"/>
                  <a:pt x="64294" y="1854"/>
                  <a:pt x="66012" y="1854"/>
                </a:cubicBezTo>
                <a:cubicBezTo>
                  <a:pt x="86871" y="28079"/>
                  <a:pt x="86871" y="28079"/>
                  <a:pt x="86871" y="28079"/>
                </a:cubicBezTo>
                <a:cubicBezTo>
                  <a:pt x="86871" y="28079"/>
                  <a:pt x="88588" y="29933"/>
                  <a:pt x="88588" y="31788"/>
                </a:cubicBezTo>
                <a:cubicBezTo>
                  <a:pt x="88588" y="37350"/>
                  <a:pt x="85153" y="39205"/>
                  <a:pt x="81717" y="392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4798"/>
          <p:cNvSpPr/>
          <p:nvPr/>
        </p:nvSpPr>
        <p:spPr>
          <a:xfrm>
            <a:off x="5603875" y="4594225"/>
            <a:ext cx="234950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4799"/>
          <p:cNvSpPr/>
          <p:nvPr/>
        </p:nvSpPr>
        <p:spPr>
          <a:xfrm>
            <a:off x="5068888" y="4556125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802"/>
                </a:moveTo>
                <a:lnTo>
                  <a:pt x="114276" y="119802"/>
                </a:lnTo>
                <a:cubicBezTo>
                  <a:pt x="5526" y="119802"/>
                  <a:pt x="5526" y="119802"/>
                  <a:pt x="5526" y="119802"/>
                </a:cubicBezTo>
                <a:cubicBezTo>
                  <a:pt x="2763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63" y="15369"/>
                  <a:pt x="5526" y="15369"/>
                </a:cubicBezTo>
                <a:cubicBezTo>
                  <a:pt x="16578" y="15369"/>
                  <a:pt x="16578" y="15369"/>
                  <a:pt x="16578" y="15369"/>
                </a:cubicBezTo>
                <a:cubicBezTo>
                  <a:pt x="16578" y="20886"/>
                  <a:pt x="16578" y="20886"/>
                  <a:pt x="16578" y="20886"/>
                </a:cubicBezTo>
                <a:cubicBezTo>
                  <a:pt x="16578" y="27783"/>
                  <a:pt x="23684" y="33497"/>
                  <a:pt x="30592" y="33497"/>
                </a:cubicBezTo>
                <a:cubicBezTo>
                  <a:pt x="37500" y="33497"/>
                  <a:pt x="43223" y="27783"/>
                  <a:pt x="43223" y="20886"/>
                </a:cubicBezTo>
                <a:cubicBezTo>
                  <a:pt x="43223" y="15369"/>
                  <a:pt x="43223" y="15369"/>
                  <a:pt x="43223" y="15369"/>
                </a:cubicBezTo>
                <a:cubicBezTo>
                  <a:pt x="76578" y="15369"/>
                  <a:pt x="76578" y="15369"/>
                  <a:pt x="76578" y="15369"/>
                </a:cubicBezTo>
                <a:cubicBezTo>
                  <a:pt x="76578" y="20886"/>
                  <a:pt x="76578" y="20886"/>
                  <a:pt x="76578" y="20886"/>
                </a:cubicBezTo>
                <a:cubicBezTo>
                  <a:pt x="76578" y="27783"/>
                  <a:pt x="82302" y="33497"/>
                  <a:pt x="89210" y="33497"/>
                </a:cubicBezTo>
                <a:cubicBezTo>
                  <a:pt x="96118" y="33497"/>
                  <a:pt x="103223" y="27783"/>
                  <a:pt x="103223" y="20886"/>
                </a:cubicBezTo>
                <a:cubicBezTo>
                  <a:pt x="103223" y="15369"/>
                  <a:pt x="103223" y="15369"/>
                  <a:pt x="103223" y="15369"/>
                </a:cubicBezTo>
                <a:cubicBezTo>
                  <a:pt x="114276" y="15369"/>
                  <a:pt x="114276" y="15369"/>
                  <a:pt x="114276" y="15369"/>
                </a:cubicBezTo>
                <a:cubicBezTo>
                  <a:pt x="117039" y="15369"/>
                  <a:pt x="119802" y="18128"/>
                  <a:pt x="119802" y="20886"/>
                </a:cubicBezTo>
                <a:cubicBezTo>
                  <a:pt x="119802" y="114285"/>
                  <a:pt x="119802" y="114285"/>
                  <a:pt x="119802" y="114285"/>
                </a:cubicBezTo>
                <a:cubicBezTo>
                  <a:pt x="119802" y="117044"/>
                  <a:pt x="117039" y="119802"/>
                  <a:pt x="114276" y="119802"/>
                </a:cubicBezTo>
                <a:close/>
                <a:moveTo>
                  <a:pt x="108750" y="44532"/>
                </a:moveTo>
                <a:lnTo>
                  <a:pt x="108750" y="44532"/>
                </a:lnTo>
                <a:cubicBezTo>
                  <a:pt x="11052" y="44532"/>
                  <a:pt x="11052" y="44532"/>
                  <a:pt x="11052" y="44532"/>
                </a:cubicBezTo>
                <a:cubicBezTo>
                  <a:pt x="11052" y="108571"/>
                  <a:pt x="11052" y="108571"/>
                  <a:pt x="11052" y="108571"/>
                </a:cubicBezTo>
                <a:cubicBezTo>
                  <a:pt x="108750" y="108571"/>
                  <a:pt x="108750" y="108571"/>
                  <a:pt x="108750" y="108571"/>
                </a:cubicBezTo>
                <a:lnTo>
                  <a:pt x="108750" y="44532"/>
                </a:lnTo>
                <a:close/>
                <a:moveTo>
                  <a:pt x="37500" y="83546"/>
                </a:moveTo>
                <a:lnTo>
                  <a:pt x="37500" y="83546"/>
                </a:lnTo>
                <a:cubicBezTo>
                  <a:pt x="37500" y="82167"/>
                  <a:pt x="38881" y="80788"/>
                  <a:pt x="40460" y="80788"/>
                </a:cubicBezTo>
                <a:cubicBezTo>
                  <a:pt x="41842" y="79408"/>
                  <a:pt x="43223" y="78029"/>
                  <a:pt x="44605" y="78029"/>
                </a:cubicBezTo>
                <a:cubicBezTo>
                  <a:pt x="45986" y="76650"/>
                  <a:pt x="45986" y="76650"/>
                  <a:pt x="47368" y="75270"/>
                </a:cubicBezTo>
                <a:cubicBezTo>
                  <a:pt x="47368" y="75270"/>
                  <a:pt x="48750" y="75270"/>
                  <a:pt x="48750" y="73891"/>
                </a:cubicBezTo>
                <a:cubicBezTo>
                  <a:pt x="50131" y="73891"/>
                  <a:pt x="50131" y="72315"/>
                  <a:pt x="51513" y="72315"/>
                </a:cubicBezTo>
                <a:cubicBezTo>
                  <a:pt x="51513" y="70935"/>
                  <a:pt x="51513" y="69556"/>
                  <a:pt x="51513" y="69556"/>
                </a:cubicBezTo>
                <a:cubicBezTo>
                  <a:pt x="51513" y="66798"/>
                  <a:pt x="51513" y="66798"/>
                  <a:pt x="50131" y="65418"/>
                </a:cubicBezTo>
                <a:cubicBezTo>
                  <a:pt x="50131" y="64039"/>
                  <a:pt x="48750" y="64039"/>
                  <a:pt x="47368" y="64039"/>
                </a:cubicBezTo>
                <a:cubicBezTo>
                  <a:pt x="45986" y="64039"/>
                  <a:pt x="44605" y="64039"/>
                  <a:pt x="44605" y="64039"/>
                </a:cubicBezTo>
                <a:cubicBezTo>
                  <a:pt x="43223" y="65418"/>
                  <a:pt x="43223" y="65418"/>
                  <a:pt x="43223" y="66798"/>
                </a:cubicBezTo>
                <a:cubicBezTo>
                  <a:pt x="41842" y="66798"/>
                  <a:pt x="41842" y="68177"/>
                  <a:pt x="41842" y="69556"/>
                </a:cubicBezTo>
                <a:lnTo>
                  <a:pt x="41842" y="70935"/>
                </a:lnTo>
                <a:cubicBezTo>
                  <a:pt x="34736" y="70935"/>
                  <a:pt x="34736" y="70935"/>
                  <a:pt x="34736" y="70935"/>
                </a:cubicBezTo>
                <a:cubicBezTo>
                  <a:pt x="34736" y="69556"/>
                  <a:pt x="34736" y="68177"/>
                  <a:pt x="36118" y="66798"/>
                </a:cubicBezTo>
                <a:cubicBezTo>
                  <a:pt x="36118" y="64039"/>
                  <a:pt x="36118" y="62660"/>
                  <a:pt x="37500" y="61280"/>
                </a:cubicBezTo>
                <a:cubicBezTo>
                  <a:pt x="38881" y="61280"/>
                  <a:pt x="40460" y="59901"/>
                  <a:pt x="41842" y="58522"/>
                </a:cubicBezTo>
                <a:cubicBezTo>
                  <a:pt x="43223" y="58522"/>
                  <a:pt x="44605" y="58522"/>
                  <a:pt x="47368" y="58522"/>
                </a:cubicBezTo>
                <a:cubicBezTo>
                  <a:pt x="48750" y="58522"/>
                  <a:pt x="50131" y="58522"/>
                  <a:pt x="51513" y="58522"/>
                </a:cubicBezTo>
                <a:cubicBezTo>
                  <a:pt x="52894" y="59901"/>
                  <a:pt x="54276" y="59901"/>
                  <a:pt x="55657" y="61280"/>
                </a:cubicBezTo>
                <a:cubicBezTo>
                  <a:pt x="55657" y="61280"/>
                  <a:pt x="57236" y="62660"/>
                  <a:pt x="57236" y="64039"/>
                </a:cubicBezTo>
                <a:cubicBezTo>
                  <a:pt x="58618" y="65418"/>
                  <a:pt x="58618" y="66798"/>
                  <a:pt x="58618" y="68177"/>
                </a:cubicBezTo>
                <a:cubicBezTo>
                  <a:pt x="58618" y="69556"/>
                  <a:pt x="58618" y="72315"/>
                  <a:pt x="58618" y="72315"/>
                </a:cubicBezTo>
                <a:cubicBezTo>
                  <a:pt x="57236" y="73891"/>
                  <a:pt x="57236" y="75270"/>
                  <a:pt x="55657" y="76650"/>
                </a:cubicBezTo>
                <a:cubicBezTo>
                  <a:pt x="54276" y="76650"/>
                  <a:pt x="54276" y="78029"/>
                  <a:pt x="52894" y="79408"/>
                </a:cubicBezTo>
                <a:cubicBezTo>
                  <a:pt x="51513" y="79408"/>
                  <a:pt x="50131" y="80788"/>
                  <a:pt x="48750" y="80788"/>
                </a:cubicBezTo>
                <a:cubicBezTo>
                  <a:pt x="47368" y="82167"/>
                  <a:pt x="47368" y="82167"/>
                  <a:pt x="45986" y="83546"/>
                </a:cubicBezTo>
                <a:cubicBezTo>
                  <a:pt x="44605" y="84926"/>
                  <a:pt x="43223" y="84926"/>
                  <a:pt x="43223" y="86305"/>
                </a:cubicBezTo>
                <a:cubicBezTo>
                  <a:pt x="58618" y="86305"/>
                  <a:pt x="58618" y="86305"/>
                  <a:pt x="58618" y="86305"/>
                </a:cubicBezTo>
                <a:cubicBezTo>
                  <a:pt x="58618" y="92019"/>
                  <a:pt x="58618" y="92019"/>
                  <a:pt x="58618" y="92019"/>
                </a:cubicBezTo>
                <a:cubicBezTo>
                  <a:pt x="33355" y="92019"/>
                  <a:pt x="33355" y="92019"/>
                  <a:pt x="33355" y="92019"/>
                </a:cubicBezTo>
                <a:cubicBezTo>
                  <a:pt x="33355" y="90640"/>
                  <a:pt x="34736" y="89064"/>
                  <a:pt x="34736" y="87684"/>
                </a:cubicBezTo>
                <a:cubicBezTo>
                  <a:pt x="34736" y="86305"/>
                  <a:pt x="36118" y="84926"/>
                  <a:pt x="37500" y="83546"/>
                </a:cubicBezTo>
                <a:close/>
                <a:moveTo>
                  <a:pt x="69671" y="86305"/>
                </a:moveTo>
                <a:lnTo>
                  <a:pt x="69671" y="86305"/>
                </a:lnTo>
                <a:cubicBezTo>
                  <a:pt x="71052" y="87684"/>
                  <a:pt x="71052" y="87684"/>
                  <a:pt x="73815" y="87684"/>
                </a:cubicBezTo>
                <a:cubicBezTo>
                  <a:pt x="73815" y="87684"/>
                  <a:pt x="75197" y="87684"/>
                  <a:pt x="75197" y="86305"/>
                </a:cubicBezTo>
                <a:cubicBezTo>
                  <a:pt x="76578" y="86305"/>
                  <a:pt x="76578" y="86305"/>
                  <a:pt x="77960" y="84926"/>
                </a:cubicBezTo>
                <a:lnTo>
                  <a:pt x="77960" y="83546"/>
                </a:lnTo>
                <a:cubicBezTo>
                  <a:pt x="79539" y="82167"/>
                  <a:pt x="79539" y="82167"/>
                  <a:pt x="79539" y="80788"/>
                </a:cubicBezTo>
                <a:cubicBezTo>
                  <a:pt x="79539" y="80788"/>
                  <a:pt x="79539" y="79408"/>
                  <a:pt x="77960" y="78029"/>
                </a:cubicBezTo>
                <a:lnTo>
                  <a:pt x="77960" y="76650"/>
                </a:lnTo>
                <a:cubicBezTo>
                  <a:pt x="76578" y="76650"/>
                  <a:pt x="76578" y="75270"/>
                  <a:pt x="75197" y="75270"/>
                </a:cubicBezTo>
                <a:lnTo>
                  <a:pt x="73815" y="75270"/>
                </a:lnTo>
                <a:cubicBezTo>
                  <a:pt x="72434" y="75270"/>
                  <a:pt x="71052" y="75270"/>
                  <a:pt x="69671" y="75270"/>
                </a:cubicBezTo>
                <a:cubicBezTo>
                  <a:pt x="69671" y="75270"/>
                  <a:pt x="68289" y="76650"/>
                  <a:pt x="68289" y="78029"/>
                </a:cubicBezTo>
                <a:cubicBezTo>
                  <a:pt x="61381" y="78029"/>
                  <a:pt x="61381" y="78029"/>
                  <a:pt x="61381" y="78029"/>
                </a:cubicBezTo>
                <a:cubicBezTo>
                  <a:pt x="65526" y="58522"/>
                  <a:pt x="65526" y="58522"/>
                  <a:pt x="65526" y="58522"/>
                </a:cubicBezTo>
                <a:cubicBezTo>
                  <a:pt x="83684" y="58522"/>
                  <a:pt x="83684" y="58522"/>
                  <a:pt x="83684" y="58522"/>
                </a:cubicBezTo>
                <a:cubicBezTo>
                  <a:pt x="83684" y="64039"/>
                  <a:pt x="83684" y="64039"/>
                  <a:pt x="83684" y="64039"/>
                </a:cubicBezTo>
                <a:cubicBezTo>
                  <a:pt x="69671" y="64039"/>
                  <a:pt x="69671" y="64039"/>
                  <a:pt x="69671" y="64039"/>
                </a:cubicBezTo>
                <a:cubicBezTo>
                  <a:pt x="68289" y="72315"/>
                  <a:pt x="68289" y="72315"/>
                  <a:pt x="68289" y="72315"/>
                </a:cubicBezTo>
                <a:cubicBezTo>
                  <a:pt x="69671" y="70935"/>
                  <a:pt x="71052" y="70935"/>
                  <a:pt x="72434" y="69556"/>
                </a:cubicBezTo>
                <a:cubicBezTo>
                  <a:pt x="72434" y="69556"/>
                  <a:pt x="73815" y="69556"/>
                  <a:pt x="75197" y="69556"/>
                </a:cubicBezTo>
                <a:cubicBezTo>
                  <a:pt x="76578" y="69556"/>
                  <a:pt x="77960" y="69556"/>
                  <a:pt x="79539" y="70935"/>
                </a:cubicBezTo>
                <a:cubicBezTo>
                  <a:pt x="80921" y="70935"/>
                  <a:pt x="82302" y="72315"/>
                  <a:pt x="83684" y="72315"/>
                </a:cubicBezTo>
                <a:cubicBezTo>
                  <a:pt x="83684" y="73891"/>
                  <a:pt x="85065" y="75270"/>
                  <a:pt x="85065" y="76650"/>
                </a:cubicBezTo>
                <a:cubicBezTo>
                  <a:pt x="86447" y="78029"/>
                  <a:pt x="86447" y="79408"/>
                  <a:pt x="86447" y="80788"/>
                </a:cubicBezTo>
                <a:cubicBezTo>
                  <a:pt x="86447" y="82167"/>
                  <a:pt x="85065" y="84926"/>
                  <a:pt x="85065" y="86305"/>
                </a:cubicBezTo>
                <a:cubicBezTo>
                  <a:pt x="83684" y="87684"/>
                  <a:pt x="83684" y="89064"/>
                  <a:pt x="82302" y="89064"/>
                </a:cubicBezTo>
                <a:cubicBezTo>
                  <a:pt x="80921" y="90640"/>
                  <a:pt x="79539" y="92019"/>
                  <a:pt x="77960" y="92019"/>
                </a:cubicBezTo>
                <a:cubicBezTo>
                  <a:pt x="76578" y="93399"/>
                  <a:pt x="75197" y="93399"/>
                  <a:pt x="73815" y="93399"/>
                </a:cubicBezTo>
                <a:cubicBezTo>
                  <a:pt x="71052" y="93399"/>
                  <a:pt x="69671" y="93399"/>
                  <a:pt x="68289" y="92019"/>
                </a:cubicBezTo>
                <a:cubicBezTo>
                  <a:pt x="66907" y="92019"/>
                  <a:pt x="65526" y="92019"/>
                  <a:pt x="64144" y="90640"/>
                </a:cubicBezTo>
                <a:cubicBezTo>
                  <a:pt x="64144" y="89064"/>
                  <a:pt x="62763" y="89064"/>
                  <a:pt x="61381" y="87684"/>
                </a:cubicBezTo>
                <a:cubicBezTo>
                  <a:pt x="61381" y="86305"/>
                  <a:pt x="61381" y="83546"/>
                  <a:pt x="61381" y="82167"/>
                </a:cubicBezTo>
                <a:cubicBezTo>
                  <a:pt x="68289" y="82167"/>
                  <a:pt x="68289" y="82167"/>
                  <a:pt x="68289" y="82167"/>
                </a:cubicBezTo>
                <a:cubicBezTo>
                  <a:pt x="68289" y="83546"/>
                  <a:pt x="68289" y="84926"/>
                  <a:pt x="69671" y="86305"/>
                </a:cubicBezTo>
                <a:close/>
                <a:moveTo>
                  <a:pt x="89210" y="26403"/>
                </a:moveTo>
                <a:lnTo>
                  <a:pt x="89210" y="26403"/>
                </a:lnTo>
                <a:cubicBezTo>
                  <a:pt x="86447" y="26403"/>
                  <a:pt x="83684" y="23645"/>
                  <a:pt x="83684" y="20886"/>
                </a:cubicBezTo>
                <a:cubicBezTo>
                  <a:pt x="83684" y="5517"/>
                  <a:pt x="83684" y="5517"/>
                  <a:pt x="83684" y="5517"/>
                </a:cubicBezTo>
                <a:cubicBezTo>
                  <a:pt x="83684" y="2758"/>
                  <a:pt x="86447" y="0"/>
                  <a:pt x="89210" y="0"/>
                </a:cubicBezTo>
                <a:cubicBezTo>
                  <a:pt x="93355" y="0"/>
                  <a:pt x="94736" y="2758"/>
                  <a:pt x="94736" y="5517"/>
                </a:cubicBezTo>
                <a:cubicBezTo>
                  <a:pt x="94736" y="20886"/>
                  <a:pt x="94736" y="20886"/>
                  <a:pt x="94736" y="20886"/>
                </a:cubicBezTo>
                <a:cubicBezTo>
                  <a:pt x="94736" y="23645"/>
                  <a:pt x="93355" y="26403"/>
                  <a:pt x="89210" y="26403"/>
                </a:cubicBezTo>
                <a:close/>
                <a:moveTo>
                  <a:pt x="30592" y="26403"/>
                </a:moveTo>
                <a:lnTo>
                  <a:pt x="30592" y="26403"/>
                </a:lnTo>
                <a:cubicBezTo>
                  <a:pt x="26447" y="26403"/>
                  <a:pt x="25065" y="23645"/>
                  <a:pt x="25065" y="20886"/>
                </a:cubicBezTo>
                <a:cubicBezTo>
                  <a:pt x="25065" y="5517"/>
                  <a:pt x="25065" y="5517"/>
                  <a:pt x="25065" y="5517"/>
                </a:cubicBezTo>
                <a:cubicBezTo>
                  <a:pt x="25065" y="2758"/>
                  <a:pt x="26447" y="0"/>
                  <a:pt x="30592" y="0"/>
                </a:cubicBezTo>
                <a:cubicBezTo>
                  <a:pt x="33355" y="0"/>
                  <a:pt x="36118" y="2758"/>
                  <a:pt x="36118" y="5517"/>
                </a:cubicBezTo>
                <a:cubicBezTo>
                  <a:pt x="36118" y="20886"/>
                  <a:pt x="36118" y="20886"/>
                  <a:pt x="36118" y="20886"/>
                </a:cubicBezTo>
                <a:cubicBezTo>
                  <a:pt x="36118" y="23645"/>
                  <a:pt x="33355" y="26403"/>
                  <a:pt x="30592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4800"/>
          <p:cNvSpPr/>
          <p:nvPr/>
        </p:nvSpPr>
        <p:spPr>
          <a:xfrm>
            <a:off x="4564063" y="4556125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4801"/>
          <p:cNvSpPr/>
          <p:nvPr/>
        </p:nvSpPr>
        <p:spPr>
          <a:xfrm>
            <a:off x="4057650" y="4556125"/>
            <a:ext cx="2873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1397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1397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2129" y="27783"/>
                  <a:pt x="42129" y="20886"/>
                </a:cubicBezTo>
                <a:cubicBezTo>
                  <a:pt x="42129" y="15369"/>
                  <a:pt x="42129" y="15369"/>
                  <a:pt x="42129" y="15369"/>
                </a:cubicBezTo>
                <a:cubicBezTo>
                  <a:pt x="76073" y="15369"/>
                  <a:pt x="76073" y="15369"/>
                  <a:pt x="76073" y="15369"/>
                </a:cubicBezTo>
                <a:cubicBezTo>
                  <a:pt x="76073" y="20886"/>
                  <a:pt x="76073" y="20886"/>
                  <a:pt x="76073" y="20886"/>
                </a:cubicBezTo>
                <a:cubicBezTo>
                  <a:pt x="76073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7004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7004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0732" y="70935"/>
                </a:moveTo>
                <a:lnTo>
                  <a:pt x="40732" y="70935"/>
                </a:lnTo>
                <a:cubicBezTo>
                  <a:pt x="42129" y="70935"/>
                  <a:pt x="43727" y="70935"/>
                  <a:pt x="45124" y="72315"/>
                </a:cubicBezTo>
                <a:cubicBezTo>
                  <a:pt x="53510" y="82167"/>
                  <a:pt x="53510" y="82167"/>
                  <a:pt x="53510" y="82167"/>
                </a:cubicBezTo>
                <a:cubicBezTo>
                  <a:pt x="76073" y="59901"/>
                  <a:pt x="76073" y="59901"/>
                  <a:pt x="76073" y="59901"/>
                </a:cubicBezTo>
                <a:cubicBezTo>
                  <a:pt x="77470" y="58522"/>
                  <a:pt x="78868" y="58522"/>
                  <a:pt x="80266" y="58522"/>
                </a:cubicBezTo>
                <a:cubicBezTo>
                  <a:pt x="83261" y="58522"/>
                  <a:pt x="86056" y="59901"/>
                  <a:pt x="86056" y="64039"/>
                </a:cubicBezTo>
                <a:cubicBezTo>
                  <a:pt x="86056" y="65418"/>
                  <a:pt x="86056" y="66798"/>
                  <a:pt x="84658" y="66798"/>
                </a:cubicBezTo>
                <a:cubicBezTo>
                  <a:pt x="57703" y="93399"/>
                  <a:pt x="57703" y="93399"/>
                  <a:pt x="57703" y="93399"/>
                </a:cubicBezTo>
                <a:cubicBezTo>
                  <a:pt x="56306" y="94778"/>
                  <a:pt x="54908" y="94778"/>
                  <a:pt x="53510" y="94778"/>
                </a:cubicBezTo>
                <a:cubicBezTo>
                  <a:pt x="52113" y="94778"/>
                  <a:pt x="50715" y="94778"/>
                  <a:pt x="50715" y="93399"/>
                </a:cubicBezTo>
                <a:cubicBezTo>
                  <a:pt x="36539" y="80788"/>
                  <a:pt x="36539" y="80788"/>
                  <a:pt x="36539" y="80788"/>
                </a:cubicBezTo>
                <a:cubicBezTo>
                  <a:pt x="35141" y="79408"/>
                  <a:pt x="35141" y="78029"/>
                  <a:pt x="35141" y="76650"/>
                </a:cubicBezTo>
                <a:cubicBezTo>
                  <a:pt x="35141" y="73891"/>
                  <a:pt x="37936" y="70935"/>
                  <a:pt x="40732" y="70935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6056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6056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2346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2346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4802"/>
          <p:cNvSpPr/>
          <p:nvPr/>
        </p:nvSpPr>
        <p:spPr>
          <a:xfrm>
            <a:off x="3562350" y="455612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4803"/>
          <p:cNvSpPr/>
          <p:nvPr/>
        </p:nvSpPr>
        <p:spPr>
          <a:xfrm>
            <a:off x="3055938" y="4556125"/>
            <a:ext cx="2762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926" y="108571"/>
                </a:moveTo>
                <a:lnTo>
                  <a:pt x="113926" y="108571"/>
                </a:lnTo>
                <a:cubicBezTo>
                  <a:pt x="107853" y="108571"/>
                  <a:pt x="107853" y="108571"/>
                  <a:pt x="107853" y="108571"/>
                </a:cubicBezTo>
                <a:cubicBezTo>
                  <a:pt x="107853" y="114285"/>
                  <a:pt x="107853" y="114285"/>
                  <a:pt x="107853" y="114285"/>
                </a:cubicBezTo>
                <a:cubicBezTo>
                  <a:pt x="107853" y="117044"/>
                  <a:pt x="106387" y="119802"/>
                  <a:pt x="101989" y="119802"/>
                </a:cubicBezTo>
                <a:cubicBezTo>
                  <a:pt x="99057" y="119802"/>
                  <a:pt x="96125" y="117044"/>
                  <a:pt x="96125" y="114285"/>
                </a:cubicBezTo>
                <a:cubicBezTo>
                  <a:pt x="96125" y="108571"/>
                  <a:pt x="96125" y="108571"/>
                  <a:pt x="96125" y="108571"/>
                </a:cubicBezTo>
                <a:cubicBezTo>
                  <a:pt x="90261" y="108571"/>
                  <a:pt x="90261" y="108571"/>
                  <a:pt x="90261" y="108571"/>
                </a:cubicBezTo>
                <a:cubicBezTo>
                  <a:pt x="87329" y="108571"/>
                  <a:pt x="84188" y="105812"/>
                  <a:pt x="84188" y="103054"/>
                </a:cubicBezTo>
                <a:cubicBezTo>
                  <a:pt x="84188" y="98916"/>
                  <a:pt x="87329" y="97536"/>
                  <a:pt x="90261" y="97536"/>
                </a:cubicBezTo>
                <a:cubicBezTo>
                  <a:pt x="96125" y="97536"/>
                  <a:pt x="96125" y="97536"/>
                  <a:pt x="96125" y="97536"/>
                </a:cubicBezTo>
                <a:cubicBezTo>
                  <a:pt x="96125" y="92019"/>
                  <a:pt x="96125" y="92019"/>
                  <a:pt x="96125" y="92019"/>
                </a:cubicBezTo>
                <a:cubicBezTo>
                  <a:pt x="96125" y="87684"/>
                  <a:pt x="99057" y="86305"/>
                  <a:pt x="101989" y="86305"/>
                </a:cubicBezTo>
                <a:cubicBezTo>
                  <a:pt x="106387" y="86305"/>
                  <a:pt x="107853" y="87684"/>
                  <a:pt x="107853" y="92019"/>
                </a:cubicBezTo>
                <a:cubicBezTo>
                  <a:pt x="107853" y="97536"/>
                  <a:pt x="107853" y="97536"/>
                  <a:pt x="107853" y="97536"/>
                </a:cubicBezTo>
                <a:cubicBezTo>
                  <a:pt x="113926" y="97536"/>
                  <a:pt x="113926" y="97536"/>
                  <a:pt x="113926" y="97536"/>
                </a:cubicBezTo>
                <a:cubicBezTo>
                  <a:pt x="118324" y="97536"/>
                  <a:pt x="119790" y="98916"/>
                  <a:pt x="119790" y="103054"/>
                </a:cubicBezTo>
                <a:cubicBezTo>
                  <a:pt x="119790" y="105812"/>
                  <a:pt x="118324" y="108571"/>
                  <a:pt x="113926" y="108571"/>
                </a:cubicBezTo>
                <a:close/>
                <a:moveTo>
                  <a:pt x="101989" y="80788"/>
                </a:moveTo>
                <a:lnTo>
                  <a:pt x="101989" y="80788"/>
                </a:lnTo>
                <a:cubicBezTo>
                  <a:pt x="96125" y="80788"/>
                  <a:pt x="90261" y="84926"/>
                  <a:pt x="90261" y="92019"/>
                </a:cubicBezTo>
                <a:cubicBezTo>
                  <a:pt x="84188" y="92019"/>
                  <a:pt x="78324" y="96157"/>
                  <a:pt x="78324" y="103054"/>
                </a:cubicBezTo>
                <a:cubicBezTo>
                  <a:pt x="78324" y="108571"/>
                  <a:pt x="84188" y="114285"/>
                  <a:pt x="90261" y="114285"/>
                </a:cubicBezTo>
                <a:cubicBezTo>
                  <a:pt x="90261" y="119802"/>
                  <a:pt x="90261" y="119802"/>
                  <a:pt x="90261" y="119802"/>
                </a:cubicBezTo>
                <a:cubicBezTo>
                  <a:pt x="5863" y="119802"/>
                  <a:pt x="5863" y="119802"/>
                  <a:pt x="5863" y="119802"/>
                </a:cubicBezTo>
                <a:cubicBezTo>
                  <a:pt x="2931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931" y="11034"/>
                  <a:pt x="5863" y="11034"/>
                </a:cubicBezTo>
                <a:cubicBezTo>
                  <a:pt x="16125" y="11034"/>
                  <a:pt x="16125" y="11034"/>
                  <a:pt x="16125" y="11034"/>
                </a:cubicBezTo>
                <a:cubicBezTo>
                  <a:pt x="16125" y="16748"/>
                  <a:pt x="16125" y="16748"/>
                  <a:pt x="16125" y="16748"/>
                </a:cubicBezTo>
                <a:cubicBezTo>
                  <a:pt x="16125" y="23645"/>
                  <a:pt x="20732" y="27783"/>
                  <a:pt x="28062" y="27783"/>
                </a:cubicBezTo>
                <a:cubicBezTo>
                  <a:pt x="33926" y="27783"/>
                  <a:pt x="39790" y="23645"/>
                  <a:pt x="39790" y="16748"/>
                </a:cubicBezTo>
                <a:cubicBezTo>
                  <a:pt x="39790" y="11034"/>
                  <a:pt x="39790" y="11034"/>
                  <a:pt x="39790" y="11034"/>
                </a:cubicBezTo>
                <a:cubicBezTo>
                  <a:pt x="45863" y="11034"/>
                  <a:pt x="45863" y="11034"/>
                  <a:pt x="45863" y="11034"/>
                </a:cubicBezTo>
                <a:cubicBezTo>
                  <a:pt x="45863" y="16748"/>
                  <a:pt x="45863" y="16748"/>
                  <a:pt x="45863" y="16748"/>
                </a:cubicBezTo>
                <a:cubicBezTo>
                  <a:pt x="45863" y="23645"/>
                  <a:pt x="50261" y="27783"/>
                  <a:pt x="57591" y="27783"/>
                </a:cubicBezTo>
                <a:cubicBezTo>
                  <a:pt x="63664" y="27783"/>
                  <a:pt x="69528" y="23645"/>
                  <a:pt x="69528" y="16748"/>
                </a:cubicBezTo>
                <a:cubicBezTo>
                  <a:pt x="69528" y="11034"/>
                  <a:pt x="69528" y="11034"/>
                  <a:pt x="69528" y="11034"/>
                </a:cubicBezTo>
                <a:cubicBezTo>
                  <a:pt x="75392" y="11034"/>
                  <a:pt x="75392" y="11034"/>
                  <a:pt x="75392" y="11034"/>
                </a:cubicBezTo>
                <a:cubicBezTo>
                  <a:pt x="75392" y="16748"/>
                  <a:pt x="75392" y="16748"/>
                  <a:pt x="75392" y="16748"/>
                </a:cubicBezTo>
                <a:cubicBezTo>
                  <a:pt x="75392" y="23645"/>
                  <a:pt x="79790" y="27783"/>
                  <a:pt x="87329" y="27783"/>
                </a:cubicBezTo>
                <a:cubicBezTo>
                  <a:pt x="93193" y="27783"/>
                  <a:pt x="99057" y="23645"/>
                  <a:pt x="99057" y="16748"/>
                </a:cubicBezTo>
                <a:cubicBezTo>
                  <a:pt x="99057" y="11034"/>
                  <a:pt x="99057" y="11034"/>
                  <a:pt x="99057" y="11034"/>
                </a:cubicBezTo>
                <a:cubicBezTo>
                  <a:pt x="107853" y="11034"/>
                  <a:pt x="107853" y="11034"/>
                  <a:pt x="107853" y="11034"/>
                </a:cubicBezTo>
                <a:cubicBezTo>
                  <a:pt x="112460" y="11034"/>
                  <a:pt x="113926" y="13990"/>
                  <a:pt x="113926" y="16748"/>
                </a:cubicBezTo>
                <a:cubicBezTo>
                  <a:pt x="113926" y="92019"/>
                  <a:pt x="113926" y="92019"/>
                  <a:pt x="113926" y="92019"/>
                </a:cubicBezTo>
                <a:cubicBezTo>
                  <a:pt x="113926" y="84926"/>
                  <a:pt x="109528" y="80788"/>
                  <a:pt x="101989" y="80788"/>
                </a:cubicBezTo>
                <a:close/>
                <a:moveTo>
                  <a:pt x="16125" y="96157"/>
                </a:moveTo>
                <a:lnTo>
                  <a:pt x="16125" y="96157"/>
                </a:lnTo>
                <a:cubicBezTo>
                  <a:pt x="16125" y="98916"/>
                  <a:pt x="17591" y="100295"/>
                  <a:pt x="20732" y="100295"/>
                </a:cubicBezTo>
                <a:cubicBezTo>
                  <a:pt x="57591" y="100295"/>
                  <a:pt x="57591" y="100295"/>
                  <a:pt x="57591" y="100295"/>
                </a:cubicBezTo>
                <a:cubicBezTo>
                  <a:pt x="60523" y="100295"/>
                  <a:pt x="63664" y="98916"/>
                  <a:pt x="63664" y="96157"/>
                </a:cubicBezTo>
                <a:cubicBezTo>
                  <a:pt x="63664" y="93399"/>
                  <a:pt x="60523" y="92019"/>
                  <a:pt x="57591" y="92019"/>
                </a:cubicBezTo>
                <a:cubicBezTo>
                  <a:pt x="20732" y="92019"/>
                  <a:pt x="20732" y="92019"/>
                  <a:pt x="20732" y="92019"/>
                </a:cubicBezTo>
                <a:cubicBezTo>
                  <a:pt x="17591" y="92019"/>
                  <a:pt x="16125" y="93399"/>
                  <a:pt x="16125" y="96157"/>
                </a:cubicBezTo>
                <a:close/>
                <a:moveTo>
                  <a:pt x="22198" y="78029"/>
                </a:moveTo>
                <a:lnTo>
                  <a:pt x="22198" y="78029"/>
                </a:lnTo>
                <a:cubicBezTo>
                  <a:pt x="47329" y="78029"/>
                  <a:pt x="47329" y="78029"/>
                  <a:pt x="47329" y="78029"/>
                </a:cubicBezTo>
                <a:cubicBezTo>
                  <a:pt x="57591" y="78029"/>
                  <a:pt x="57591" y="78029"/>
                  <a:pt x="57591" y="78029"/>
                </a:cubicBezTo>
                <a:cubicBezTo>
                  <a:pt x="59057" y="78029"/>
                  <a:pt x="59057" y="78029"/>
                  <a:pt x="59057" y="78029"/>
                </a:cubicBezTo>
                <a:cubicBezTo>
                  <a:pt x="66596" y="78029"/>
                  <a:pt x="66596" y="78029"/>
                  <a:pt x="66596" y="78029"/>
                </a:cubicBezTo>
                <a:cubicBezTo>
                  <a:pt x="72460" y="78029"/>
                  <a:pt x="72460" y="78029"/>
                  <a:pt x="72460" y="78029"/>
                </a:cubicBezTo>
                <a:cubicBezTo>
                  <a:pt x="76858" y="78029"/>
                  <a:pt x="78324" y="76650"/>
                  <a:pt x="78324" y="72315"/>
                </a:cubicBezTo>
                <a:cubicBezTo>
                  <a:pt x="78324" y="69556"/>
                  <a:pt x="76858" y="66798"/>
                  <a:pt x="72460" y="66798"/>
                </a:cubicBezTo>
                <a:cubicBezTo>
                  <a:pt x="59057" y="66798"/>
                  <a:pt x="59057" y="66798"/>
                  <a:pt x="59057" y="66798"/>
                </a:cubicBezTo>
                <a:cubicBezTo>
                  <a:pt x="57591" y="66798"/>
                  <a:pt x="57591" y="66798"/>
                  <a:pt x="57591" y="66798"/>
                </a:cubicBezTo>
                <a:cubicBezTo>
                  <a:pt x="47329" y="66798"/>
                  <a:pt x="47329" y="66798"/>
                  <a:pt x="47329" y="66798"/>
                </a:cubicBezTo>
                <a:cubicBezTo>
                  <a:pt x="22198" y="66798"/>
                  <a:pt x="22198" y="66798"/>
                  <a:pt x="22198" y="66798"/>
                </a:cubicBezTo>
                <a:cubicBezTo>
                  <a:pt x="17591" y="66798"/>
                  <a:pt x="16125" y="69556"/>
                  <a:pt x="16125" y="72315"/>
                </a:cubicBezTo>
                <a:cubicBezTo>
                  <a:pt x="16125" y="76650"/>
                  <a:pt x="17591" y="78029"/>
                  <a:pt x="22198" y="78029"/>
                </a:cubicBezTo>
                <a:close/>
                <a:moveTo>
                  <a:pt x="93193" y="43152"/>
                </a:moveTo>
                <a:lnTo>
                  <a:pt x="93193" y="43152"/>
                </a:lnTo>
                <a:cubicBezTo>
                  <a:pt x="22198" y="43152"/>
                  <a:pt x="22198" y="43152"/>
                  <a:pt x="22198" y="43152"/>
                </a:cubicBezTo>
                <a:cubicBezTo>
                  <a:pt x="17591" y="43152"/>
                  <a:pt x="16125" y="45911"/>
                  <a:pt x="16125" y="48669"/>
                </a:cubicBezTo>
                <a:cubicBezTo>
                  <a:pt x="16125" y="51625"/>
                  <a:pt x="17591" y="54384"/>
                  <a:pt x="22198" y="54384"/>
                </a:cubicBezTo>
                <a:cubicBezTo>
                  <a:pt x="93193" y="54384"/>
                  <a:pt x="93193" y="54384"/>
                  <a:pt x="93193" y="54384"/>
                </a:cubicBezTo>
                <a:cubicBezTo>
                  <a:pt x="96125" y="54384"/>
                  <a:pt x="99057" y="51625"/>
                  <a:pt x="99057" y="48669"/>
                </a:cubicBezTo>
                <a:cubicBezTo>
                  <a:pt x="99057" y="45911"/>
                  <a:pt x="96125" y="43152"/>
                  <a:pt x="93193" y="43152"/>
                </a:cubicBezTo>
                <a:close/>
                <a:moveTo>
                  <a:pt x="87329" y="22266"/>
                </a:moveTo>
                <a:lnTo>
                  <a:pt x="87329" y="22266"/>
                </a:lnTo>
                <a:cubicBezTo>
                  <a:pt x="82722" y="22266"/>
                  <a:pt x="81256" y="20886"/>
                  <a:pt x="81256" y="16748"/>
                </a:cubicBezTo>
                <a:cubicBezTo>
                  <a:pt x="81256" y="5517"/>
                  <a:pt x="81256" y="5517"/>
                  <a:pt x="81256" y="5517"/>
                </a:cubicBezTo>
                <a:cubicBezTo>
                  <a:pt x="81256" y="2758"/>
                  <a:pt x="82722" y="0"/>
                  <a:pt x="87329" y="0"/>
                </a:cubicBezTo>
                <a:cubicBezTo>
                  <a:pt x="90261" y="0"/>
                  <a:pt x="93193" y="2758"/>
                  <a:pt x="93193" y="5517"/>
                </a:cubicBezTo>
                <a:cubicBezTo>
                  <a:pt x="93193" y="16748"/>
                  <a:pt x="93193" y="16748"/>
                  <a:pt x="93193" y="16748"/>
                </a:cubicBezTo>
                <a:cubicBezTo>
                  <a:pt x="93193" y="20886"/>
                  <a:pt x="90261" y="22266"/>
                  <a:pt x="87329" y="22266"/>
                </a:cubicBezTo>
                <a:close/>
                <a:moveTo>
                  <a:pt x="57591" y="22266"/>
                </a:moveTo>
                <a:lnTo>
                  <a:pt x="57591" y="22266"/>
                </a:lnTo>
                <a:cubicBezTo>
                  <a:pt x="53193" y="22266"/>
                  <a:pt x="51727" y="20886"/>
                  <a:pt x="51727" y="16748"/>
                </a:cubicBezTo>
                <a:cubicBezTo>
                  <a:pt x="51727" y="5517"/>
                  <a:pt x="51727" y="5517"/>
                  <a:pt x="51727" y="5517"/>
                </a:cubicBezTo>
                <a:cubicBezTo>
                  <a:pt x="51727" y="2758"/>
                  <a:pt x="53193" y="0"/>
                  <a:pt x="57591" y="0"/>
                </a:cubicBezTo>
                <a:cubicBezTo>
                  <a:pt x="60523" y="0"/>
                  <a:pt x="63664" y="2758"/>
                  <a:pt x="63664" y="5517"/>
                </a:cubicBezTo>
                <a:cubicBezTo>
                  <a:pt x="63664" y="16748"/>
                  <a:pt x="63664" y="16748"/>
                  <a:pt x="63664" y="16748"/>
                </a:cubicBezTo>
                <a:cubicBezTo>
                  <a:pt x="63664" y="20886"/>
                  <a:pt x="60523" y="22266"/>
                  <a:pt x="57591" y="22266"/>
                </a:cubicBezTo>
                <a:close/>
                <a:moveTo>
                  <a:pt x="28062" y="22266"/>
                </a:moveTo>
                <a:lnTo>
                  <a:pt x="28062" y="22266"/>
                </a:lnTo>
                <a:cubicBezTo>
                  <a:pt x="23664" y="22266"/>
                  <a:pt x="22198" y="20886"/>
                  <a:pt x="22198" y="16748"/>
                </a:cubicBezTo>
                <a:cubicBezTo>
                  <a:pt x="22198" y="5517"/>
                  <a:pt x="22198" y="5517"/>
                  <a:pt x="22198" y="5517"/>
                </a:cubicBezTo>
                <a:cubicBezTo>
                  <a:pt x="22198" y="2758"/>
                  <a:pt x="23664" y="0"/>
                  <a:pt x="28062" y="0"/>
                </a:cubicBezTo>
                <a:cubicBezTo>
                  <a:pt x="30994" y="0"/>
                  <a:pt x="33926" y="2758"/>
                  <a:pt x="33926" y="5517"/>
                </a:cubicBezTo>
                <a:cubicBezTo>
                  <a:pt x="33926" y="16748"/>
                  <a:pt x="33926" y="16748"/>
                  <a:pt x="33926" y="16748"/>
                </a:cubicBezTo>
                <a:cubicBezTo>
                  <a:pt x="33926" y="20886"/>
                  <a:pt x="30994" y="22266"/>
                  <a:pt x="2806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4804"/>
          <p:cNvSpPr/>
          <p:nvPr/>
        </p:nvSpPr>
        <p:spPr>
          <a:xfrm>
            <a:off x="2552700" y="4552950"/>
            <a:ext cx="274638" cy="290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4805"/>
          <p:cNvSpPr/>
          <p:nvPr/>
        </p:nvSpPr>
        <p:spPr>
          <a:xfrm>
            <a:off x="2043113" y="4556125"/>
            <a:ext cx="2794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1" y="103054"/>
                </a:moveTo>
                <a:lnTo>
                  <a:pt x="116901" y="103054"/>
                </a:lnTo>
                <a:cubicBezTo>
                  <a:pt x="102237" y="117044"/>
                  <a:pt x="102237" y="117044"/>
                  <a:pt x="102237" y="117044"/>
                </a:cubicBezTo>
                <a:cubicBezTo>
                  <a:pt x="100791" y="118423"/>
                  <a:pt x="99345" y="119802"/>
                  <a:pt x="97900" y="119802"/>
                </a:cubicBezTo>
                <a:cubicBezTo>
                  <a:pt x="96454" y="119802"/>
                  <a:pt x="95008" y="118423"/>
                  <a:pt x="93562" y="117044"/>
                </a:cubicBezTo>
                <a:cubicBezTo>
                  <a:pt x="86127" y="109950"/>
                  <a:pt x="86127" y="109950"/>
                  <a:pt x="86127" y="109950"/>
                </a:cubicBezTo>
                <a:cubicBezTo>
                  <a:pt x="84681" y="108571"/>
                  <a:pt x="84681" y="107192"/>
                  <a:pt x="84681" y="105812"/>
                </a:cubicBezTo>
                <a:cubicBezTo>
                  <a:pt x="84681" y="103054"/>
                  <a:pt x="86127" y="100295"/>
                  <a:pt x="90671" y="100295"/>
                </a:cubicBezTo>
                <a:cubicBezTo>
                  <a:pt x="92117" y="100295"/>
                  <a:pt x="93562" y="101674"/>
                  <a:pt x="93562" y="103054"/>
                </a:cubicBezTo>
                <a:cubicBezTo>
                  <a:pt x="97900" y="105812"/>
                  <a:pt x="97900" y="105812"/>
                  <a:pt x="97900" y="105812"/>
                </a:cubicBezTo>
                <a:cubicBezTo>
                  <a:pt x="109466" y="94778"/>
                  <a:pt x="109466" y="94778"/>
                  <a:pt x="109466" y="94778"/>
                </a:cubicBezTo>
                <a:cubicBezTo>
                  <a:pt x="110912" y="93399"/>
                  <a:pt x="112564" y="93399"/>
                  <a:pt x="114010" y="93399"/>
                </a:cubicBezTo>
                <a:cubicBezTo>
                  <a:pt x="116901" y="93399"/>
                  <a:pt x="119793" y="96157"/>
                  <a:pt x="119793" y="98916"/>
                </a:cubicBezTo>
                <a:cubicBezTo>
                  <a:pt x="119793" y="100295"/>
                  <a:pt x="118347" y="101674"/>
                  <a:pt x="116901" y="103054"/>
                </a:cubicBezTo>
                <a:close/>
                <a:moveTo>
                  <a:pt x="97900" y="97536"/>
                </a:moveTo>
                <a:lnTo>
                  <a:pt x="97900" y="97536"/>
                </a:lnTo>
                <a:cubicBezTo>
                  <a:pt x="96454" y="96157"/>
                  <a:pt x="93562" y="94778"/>
                  <a:pt x="90671" y="94778"/>
                </a:cubicBezTo>
                <a:cubicBezTo>
                  <a:pt x="83235" y="94778"/>
                  <a:pt x="78898" y="100295"/>
                  <a:pt x="78898" y="105812"/>
                </a:cubicBezTo>
                <a:cubicBezTo>
                  <a:pt x="78898" y="109950"/>
                  <a:pt x="80344" y="112906"/>
                  <a:pt x="81790" y="114285"/>
                </a:cubicBezTo>
                <a:cubicBezTo>
                  <a:pt x="87573" y="119802"/>
                  <a:pt x="87573" y="119802"/>
                  <a:pt x="87573" y="119802"/>
                </a:cubicBezTo>
                <a:cubicBezTo>
                  <a:pt x="5989" y="119802"/>
                  <a:pt x="5989" y="119802"/>
                  <a:pt x="5989" y="119802"/>
                </a:cubicBezTo>
                <a:cubicBezTo>
                  <a:pt x="3098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98" y="11034"/>
                  <a:pt x="5989" y="11034"/>
                </a:cubicBezTo>
                <a:cubicBezTo>
                  <a:pt x="16110" y="11034"/>
                  <a:pt x="16110" y="11034"/>
                  <a:pt x="16110" y="11034"/>
                </a:cubicBezTo>
                <a:cubicBezTo>
                  <a:pt x="16110" y="16748"/>
                  <a:pt x="16110" y="16748"/>
                  <a:pt x="16110" y="16748"/>
                </a:cubicBezTo>
                <a:cubicBezTo>
                  <a:pt x="16110" y="23645"/>
                  <a:pt x="21893" y="27783"/>
                  <a:pt x="27882" y="27783"/>
                </a:cubicBezTo>
                <a:cubicBezTo>
                  <a:pt x="33666" y="27783"/>
                  <a:pt x="39449" y="23645"/>
                  <a:pt x="39449" y="16748"/>
                </a:cubicBezTo>
                <a:cubicBezTo>
                  <a:pt x="39449" y="11034"/>
                  <a:pt x="39449" y="11034"/>
                  <a:pt x="39449" y="11034"/>
                </a:cubicBezTo>
                <a:cubicBezTo>
                  <a:pt x="45232" y="11034"/>
                  <a:pt x="45232" y="11034"/>
                  <a:pt x="45232" y="11034"/>
                </a:cubicBezTo>
                <a:cubicBezTo>
                  <a:pt x="45232" y="16748"/>
                  <a:pt x="45232" y="16748"/>
                  <a:pt x="45232" y="16748"/>
                </a:cubicBezTo>
                <a:cubicBezTo>
                  <a:pt x="45232" y="23645"/>
                  <a:pt x="51222" y="27783"/>
                  <a:pt x="57005" y="27783"/>
                </a:cubicBezTo>
                <a:cubicBezTo>
                  <a:pt x="62788" y="27783"/>
                  <a:pt x="68777" y="23645"/>
                  <a:pt x="68777" y="16748"/>
                </a:cubicBezTo>
                <a:cubicBezTo>
                  <a:pt x="68777" y="11034"/>
                  <a:pt x="68777" y="11034"/>
                  <a:pt x="68777" y="11034"/>
                </a:cubicBezTo>
                <a:cubicBezTo>
                  <a:pt x="74561" y="11034"/>
                  <a:pt x="74561" y="11034"/>
                  <a:pt x="74561" y="11034"/>
                </a:cubicBezTo>
                <a:cubicBezTo>
                  <a:pt x="74561" y="16748"/>
                  <a:pt x="74561" y="16748"/>
                  <a:pt x="74561" y="16748"/>
                </a:cubicBezTo>
                <a:cubicBezTo>
                  <a:pt x="74561" y="23645"/>
                  <a:pt x="80344" y="27783"/>
                  <a:pt x="86127" y="27783"/>
                </a:cubicBezTo>
                <a:cubicBezTo>
                  <a:pt x="92117" y="27783"/>
                  <a:pt x="97900" y="23645"/>
                  <a:pt x="97900" y="16748"/>
                </a:cubicBezTo>
                <a:cubicBezTo>
                  <a:pt x="97900" y="11034"/>
                  <a:pt x="97900" y="11034"/>
                  <a:pt x="97900" y="11034"/>
                </a:cubicBezTo>
                <a:cubicBezTo>
                  <a:pt x="108020" y="11034"/>
                  <a:pt x="108020" y="11034"/>
                  <a:pt x="108020" y="11034"/>
                </a:cubicBezTo>
                <a:cubicBezTo>
                  <a:pt x="110912" y="11034"/>
                  <a:pt x="114010" y="13990"/>
                  <a:pt x="114010" y="16748"/>
                </a:cubicBezTo>
                <a:cubicBezTo>
                  <a:pt x="114010" y="87684"/>
                  <a:pt x="114010" y="87684"/>
                  <a:pt x="114010" y="87684"/>
                </a:cubicBezTo>
                <a:cubicBezTo>
                  <a:pt x="109466" y="87684"/>
                  <a:pt x="106574" y="89064"/>
                  <a:pt x="105129" y="90640"/>
                </a:cubicBezTo>
                <a:lnTo>
                  <a:pt x="97900" y="97536"/>
                </a:lnTo>
                <a:close/>
                <a:moveTo>
                  <a:pt x="16110" y="96157"/>
                </a:moveTo>
                <a:lnTo>
                  <a:pt x="16110" y="96157"/>
                </a:lnTo>
                <a:cubicBezTo>
                  <a:pt x="16110" y="98916"/>
                  <a:pt x="17555" y="100295"/>
                  <a:pt x="20447" y="100295"/>
                </a:cubicBezTo>
                <a:cubicBezTo>
                  <a:pt x="58450" y="100295"/>
                  <a:pt x="58450" y="100295"/>
                  <a:pt x="58450" y="100295"/>
                </a:cubicBezTo>
                <a:cubicBezTo>
                  <a:pt x="61342" y="100295"/>
                  <a:pt x="62788" y="98916"/>
                  <a:pt x="62788" y="96157"/>
                </a:cubicBezTo>
                <a:cubicBezTo>
                  <a:pt x="62788" y="93399"/>
                  <a:pt x="61342" y="92019"/>
                  <a:pt x="58450" y="92019"/>
                </a:cubicBezTo>
                <a:cubicBezTo>
                  <a:pt x="20447" y="92019"/>
                  <a:pt x="20447" y="92019"/>
                  <a:pt x="20447" y="92019"/>
                </a:cubicBezTo>
                <a:cubicBezTo>
                  <a:pt x="17555" y="92019"/>
                  <a:pt x="16110" y="93399"/>
                  <a:pt x="16110" y="96157"/>
                </a:cubicBezTo>
                <a:close/>
                <a:moveTo>
                  <a:pt x="92117" y="43152"/>
                </a:moveTo>
                <a:lnTo>
                  <a:pt x="92117" y="43152"/>
                </a:lnTo>
                <a:cubicBezTo>
                  <a:pt x="21893" y="43152"/>
                  <a:pt x="21893" y="43152"/>
                  <a:pt x="21893" y="43152"/>
                </a:cubicBezTo>
                <a:cubicBezTo>
                  <a:pt x="19001" y="43152"/>
                  <a:pt x="16110" y="45911"/>
                  <a:pt x="16110" y="48669"/>
                </a:cubicBezTo>
                <a:cubicBezTo>
                  <a:pt x="16110" y="51625"/>
                  <a:pt x="19001" y="54384"/>
                  <a:pt x="21893" y="54384"/>
                </a:cubicBezTo>
                <a:cubicBezTo>
                  <a:pt x="92117" y="54384"/>
                  <a:pt x="92117" y="54384"/>
                  <a:pt x="92117" y="54384"/>
                </a:cubicBezTo>
                <a:cubicBezTo>
                  <a:pt x="95008" y="54384"/>
                  <a:pt x="97900" y="51625"/>
                  <a:pt x="97900" y="48669"/>
                </a:cubicBezTo>
                <a:cubicBezTo>
                  <a:pt x="97900" y="45911"/>
                  <a:pt x="95008" y="43152"/>
                  <a:pt x="92117" y="43152"/>
                </a:cubicBezTo>
                <a:close/>
                <a:moveTo>
                  <a:pt x="92117" y="66798"/>
                </a:moveTo>
                <a:lnTo>
                  <a:pt x="92117" y="66798"/>
                </a:lnTo>
                <a:cubicBezTo>
                  <a:pt x="57005" y="66798"/>
                  <a:pt x="57005" y="66798"/>
                  <a:pt x="57005" y="66798"/>
                </a:cubicBezTo>
                <a:cubicBezTo>
                  <a:pt x="46678" y="66798"/>
                  <a:pt x="46678" y="66798"/>
                  <a:pt x="46678" y="66798"/>
                </a:cubicBezTo>
                <a:cubicBezTo>
                  <a:pt x="21893" y="66798"/>
                  <a:pt x="21893" y="66798"/>
                  <a:pt x="21893" y="66798"/>
                </a:cubicBezTo>
                <a:cubicBezTo>
                  <a:pt x="19001" y="66798"/>
                  <a:pt x="16110" y="69556"/>
                  <a:pt x="16110" y="72315"/>
                </a:cubicBezTo>
                <a:cubicBezTo>
                  <a:pt x="16110" y="76650"/>
                  <a:pt x="19001" y="78029"/>
                  <a:pt x="21893" y="78029"/>
                </a:cubicBezTo>
                <a:cubicBezTo>
                  <a:pt x="46678" y="78029"/>
                  <a:pt x="46678" y="78029"/>
                  <a:pt x="46678" y="78029"/>
                </a:cubicBezTo>
                <a:cubicBezTo>
                  <a:pt x="57005" y="78029"/>
                  <a:pt x="57005" y="78029"/>
                  <a:pt x="57005" y="78029"/>
                </a:cubicBezTo>
                <a:cubicBezTo>
                  <a:pt x="92117" y="78029"/>
                  <a:pt x="92117" y="78029"/>
                  <a:pt x="92117" y="78029"/>
                </a:cubicBezTo>
                <a:cubicBezTo>
                  <a:pt x="95008" y="78029"/>
                  <a:pt x="97900" y="76650"/>
                  <a:pt x="97900" y="72315"/>
                </a:cubicBezTo>
                <a:cubicBezTo>
                  <a:pt x="97900" y="69556"/>
                  <a:pt x="95008" y="66798"/>
                  <a:pt x="92117" y="66798"/>
                </a:cubicBezTo>
                <a:close/>
                <a:moveTo>
                  <a:pt x="86127" y="22266"/>
                </a:moveTo>
                <a:lnTo>
                  <a:pt x="86127" y="22266"/>
                </a:lnTo>
                <a:cubicBezTo>
                  <a:pt x="83235" y="22266"/>
                  <a:pt x="80344" y="20886"/>
                  <a:pt x="80344" y="16748"/>
                </a:cubicBezTo>
                <a:cubicBezTo>
                  <a:pt x="80344" y="5517"/>
                  <a:pt x="80344" y="5517"/>
                  <a:pt x="80344" y="5517"/>
                </a:cubicBezTo>
                <a:cubicBezTo>
                  <a:pt x="80344" y="2758"/>
                  <a:pt x="83235" y="0"/>
                  <a:pt x="86127" y="0"/>
                </a:cubicBezTo>
                <a:cubicBezTo>
                  <a:pt x="89018" y="0"/>
                  <a:pt x="92117" y="2758"/>
                  <a:pt x="92117" y="5517"/>
                </a:cubicBezTo>
                <a:cubicBezTo>
                  <a:pt x="92117" y="16748"/>
                  <a:pt x="92117" y="16748"/>
                  <a:pt x="92117" y="16748"/>
                </a:cubicBezTo>
                <a:cubicBezTo>
                  <a:pt x="92117" y="20886"/>
                  <a:pt x="89018" y="22266"/>
                  <a:pt x="86127" y="22266"/>
                </a:cubicBezTo>
                <a:close/>
                <a:moveTo>
                  <a:pt x="57005" y="22266"/>
                </a:moveTo>
                <a:lnTo>
                  <a:pt x="57005" y="22266"/>
                </a:lnTo>
                <a:cubicBezTo>
                  <a:pt x="54113" y="22266"/>
                  <a:pt x="51222" y="20886"/>
                  <a:pt x="51222" y="16748"/>
                </a:cubicBezTo>
                <a:cubicBezTo>
                  <a:pt x="51222" y="5517"/>
                  <a:pt x="51222" y="5517"/>
                  <a:pt x="51222" y="5517"/>
                </a:cubicBezTo>
                <a:cubicBezTo>
                  <a:pt x="51222" y="2758"/>
                  <a:pt x="54113" y="0"/>
                  <a:pt x="57005" y="0"/>
                </a:cubicBezTo>
                <a:cubicBezTo>
                  <a:pt x="59896" y="0"/>
                  <a:pt x="62788" y="2758"/>
                  <a:pt x="62788" y="5517"/>
                </a:cubicBezTo>
                <a:cubicBezTo>
                  <a:pt x="62788" y="16748"/>
                  <a:pt x="62788" y="16748"/>
                  <a:pt x="62788" y="16748"/>
                </a:cubicBezTo>
                <a:cubicBezTo>
                  <a:pt x="62788" y="20886"/>
                  <a:pt x="59896" y="22266"/>
                  <a:pt x="57005" y="22266"/>
                </a:cubicBezTo>
                <a:close/>
                <a:moveTo>
                  <a:pt x="27882" y="22266"/>
                </a:moveTo>
                <a:lnTo>
                  <a:pt x="27882" y="22266"/>
                </a:lnTo>
                <a:cubicBezTo>
                  <a:pt x="24991" y="22266"/>
                  <a:pt x="21893" y="20886"/>
                  <a:pt x="21893" y="16748"/>
                </a:cubicBezTo>
                <a:cubicBezTo>
                  <a:pt x="21893" y="5517"/>
                  <a:pt x="21893" y="5517"/>
                  <a:pt x="21893" y="5517"/>
                </a:cubicBezTo>
                <a:cubicBezTo>
                  <a:pt x="21893" y="2758"/>
                  <a:pt x="24991" y="0"/>
                  <a:pt x="27882" y="0"/>
                </a:cubicBezTo>
                <a:cubicBezTo>
                  <a:pt x="30774" y="0"/>
                  <a:pt x="33666" y="2758"/>
                  <a:pt x="33666" y="5517"/>
                </a:cubicBezTo>
                <a:cubicBezTo>
                  <a:pt x="33666" y="16748"/>
                  <a:pt x="33666" y="16748"/>
                  <a:pt x="33666" y="16748"/>
                </a:cubicBezTo>
                <a:cubicBezTo>
                  <a:pt x="33666" y="20886"/>
                  <a:pt x="30774" y="22266"/>
                  <a:pt x="27882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4806"/>
          <p:cNvSpPr/>
          <p:nvPr/>
        </p:nvSpPr>
        <p:spPr>
          <a:xfrm>
            <a:off x="1536700" y="4556125"/>
            <a:ext cx="2635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4807"/>
          <p:cNvSpPr/>
          <p:nvPr/>
        </p:nvSpPr>
        <p:spPr>
          <a:xfrm>
            <a:off x="7140575" y="4049713"/>
            <a:ext cx="2016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12" y="55016"/>
                </a:moveTo>
                <a:lnTo>
                  <a:pt x="119712" y="55016"/>
                </a:lnTo>
                <a:cubicBezTo>
                  <a:pt x="119712" y="76146"/>
                  <a:pt x="97320" y="92890"/>
                  <a:pt x="66889" y="95681"/>
                </a:cubicBezTo>
                <a:cubicBezTo>
                  <a:pt x="66889" y="108438"/>
                  <a:pt x="66889" y="108438"/>
                  <a:pt x="66889" y="108438"/>
                </a:cubicBezTo>
                <a:cubicBezTo>
                  <a:pt x="95311" y="108438"/>
                  <a:pt x="95311" y="108438"/>
                  <a:pt x="95311" y="108438"/>
                </a:cubicBezTo>
                <a:cubicBezTo>
                  <a:pt x="99330" y="108438"/>
                  <a:pt x="103349" y="111229"/>
                  <a:pt x="103349" y="114019"/>
                </a:cubicBezTo>
                <a:cubicBezTo>
                  <a:pt x="103349" y="118405"/>
                  <a:pt x="99330" y="119800"/>
                  <a:pt x="95311" y="119800"/>
                </a:cubicBezTo>
                <a:cubicBezTo>
                  <a:pt x="58851" y="119800"/>
                  <a:pt x="58851" y="119800"/>
                  <a:pt x="58851" y="119800"/>
                </a:cubicBezTo>
                <a:cubicBezTo>
                  <a:pt x="24401" y="119800"/>
                  <a:pt x="24401" y="119800"/>
                  <a:pt x="24401" y="119800"/>
                </a:cubicBezTo>
                <a:cubicBezTo>
                  <a:pt x="20382" y="119800"/>
                  <a:pt x="16076" y="118405"/>
                  <a:pt x="16076" y="114019"/>
                </a:cubicBezTo>
                <a:cubicBezTo>
                  <a:pt x="16076" y="111229"/>
                  <a:pt x="20382" y="108438"/>
                  <a:pt x="24401" y="108438"/>
                </a:cubicBezTo>
                <a:cubicBezTo>
                  <a:pt x="50813" y="108438"/>
                  <a:pt x="50813" y="108438"/>
                  <a:pt x="50813" y="108438"/>
                </a:cubicBezTo>
                <a:cubicBezTo>
                  <a:pt x="50813" y="95681"/>
                  <a:pt x="50813" y="95681"/>
                  <a:pt x="50813" y="95681"/>
                </a:cubicBezTo>
                <a:cubicBezTo>
                  <a:pt x="22392" y="92890"/>
                  <a:pt x="0" y="76146"/>
                  <a:pt x="0" y="55016"/>
                </a:cubicBezTo>
                <a:cubicBezTo>
                  <a:pt x="0" y="50631"/>
                  <a:pt x="4019" y="49235"/>
                  <a:pt x="8038" y="49235"/>
                </a:cubicBezTo>
                <a:cubicBezTo>
                  <a:pt x="12057" y="49235"/>
                  <a:pt x="16076" y="50631"/>
                  <a:pt x="16076" y="55016"/>
                </a:cubicBezTo>
                <a:cubicBezTo>
                  <a:pt x="16076" y="70365"/>
                  <a:pt x="36459" y="84518"/>
                  <a:pt x="58851" y="84518"/>
                </a:cubicBezTo>
                <a:cubicBezTo>
                  <a:pt x="83253" y="84518"/>
                  <a:pt x="103349" y="70365"/>
                  <a:pt x="103349" y="55016"/>
                </a:cubicBezTo>
                <a:cubicBezTo>
                  <a:pt x="103349" y="50631"/>
                  <a:pt x="105358" y="49235"/>
                  <a:pt x="111674" y="49235"/>
                </a:cubicBezTo>
                <a:cubicBezTo>
                  <a:pt x="115693" y="49235"/>
                  <a:pt x="119712" y="50631"/>
                  <a:pt x="119712" y="55016"/>
                </a:cubicBezTo>
                <a:close/>
                <a:moveTo>
                  <a:pt x="58851" y="74551"/>
                </a:moveTo>
                <a:lnTo>
                  <a:pt x="58851" y="74551"/>
                </a:lnTo>
                <a:cubicBezTo>
                  <a:pt x="40478" y="74551"/>
                  <a:pt x="26411" y="64784"/>
                  <a:pt x="26411" y="52026"/>
                </a:cubicBezTo>
                <a:cubicBezTo>
                  <a:pt x="26411" y="22524"/>
                  <a:pt x="26411" y="22524"/>
                  <a:pt x="26411" y="22524"/>
                </a:cubicBezTo>
                <a:cubicBezTo>
                  <a:pt x="26411" y="9767"/>
                  <a:pt x="40478" y="0"/>
                  <a:pt x="58851" y="0"/>
                </a:cubicBezTo>
                <a:cubicBezTo>
                  <a:pt x="77224" y="0"/>
                  <a:pt x="91291" y="9767"/>
                  <a:pt x="91291" y="22524"/>
                </a:cubicBezTo>
                <a:cubicBezTo>
                  <a:pt x="91291" y="52026"/>
                  <a:pt x="91291" y="52026"/>
                  <a:pt x="91291" y="52026"/>
                </a:cubicBezTo>
                <a:cubicBezTo>
                  <a:pt x="91291" y="64784"/>
                  <a:pt x="77224" y="74551"/>
                  <a:pt x="58851" y="7455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4808"/>
          <p:cNvSpPr/>
          <p:nvPr/>
        </p:nvSpPr>
        <p:spPr>
          <a:xfrm>
            <a:off x="6607175" y="4049713"/>
            <a:ext cx="2524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4809"/>
          <p:cNvSpPr/>
          <p:nvPr/>
        </p:nvSpPr>
        <p:spPr>
          <a:xfrm>
            <a:off x="6122988" y="4073525"/>
            <a:ext cx="207962" cy="247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66" y="100038"/>
                </a:moveTo>
                <a:lnTo>
                  <a:pt x="111666" y="100038"/>
                </a:lnTo>
                <a:cubicBezTo>
                  <a:pt x="7777" y="100038"/>
                  <a:pt x="7777" y="100038"/>
                  <a:pt x="7777" y="100038"/>
                </a:cubicBezTo>
                <a:cubicBezTo>
                  <a:pt x="3888" y="100038"/>
                  <a:pt x="0" y="96789"/>
                  <a:pt x="0" y="93539"/>
                </a:cubicBezTo>
                <a:cubicBezTo>
                  <a:pt x="0" y="90290"/>
                  <a:pt x="3888" y="87040"/>
                  <a:pt x="7777" y="87040"/>
                </a:cubicBezTo>
                <a:cubicBezTo>
                  <a:pt x="11666" y="87040"/>
                  <a:pt x="15555" y="83791"/>
                  <a:pt x="15555" y="80541"/>
                </a:cubicBezTo>
                <a:cubicBezTo>
                  <a:pt x="15555" y="36208"/>
                  <a:pt x="15555" y="36208"/>
                  <a:pt x="15555" y="36208"/>
                </a:cubicBezTo>
                <a:cubicBezTo>
                  <a:pt x="15555" y="19729"/>
                  <a:pt x="31388" y="6731"/>
                  <a:pt x="53055" y="6731"/>
                </a:cubicBezTo>
                <a:cubicBezTo>
                  <a:pt x="53055" y="1624"/>
                  <a:pt x="55000" y="0"/>
                  <a:pt x="60833" y="0"/>
                </a:cubicBezTo>
                <a:cubicBezTo>
                  <a:pt x="64722" y="0"/>
                  <a:pt x="68611" y="1624"/>
                  <a:pt x="68611" y="6731"/>
                </a:cubicBezTo>
                <a:cubicBezTo>
                  <a:pt x="88333" y="6731"/>
                  <a:pt x="103888" y="19729"/>
                  <a:pt x="103888" y="36208"/>
                </a:cubicBezTo>
                <a:cubicBezTo>
                  <a:pt x="103888" y="80541"/>
                  <a:pt x="103888" y="80541"/>
                  <a:pt x="103888" y="80541"/>
                </a:cubicBezTo>
                <a:cubicBezTo>
                  <a:pt x="103888" y="83791"/>
                  <a:pt x="107777" y="87040"/>
                  <a:pt x="111666" y="87040"/>
                </a:cubicBezTo>
                <a:cubicBezTo>
                  <a:pt x="117777" y="87040"/>
                  <a:pt x="119722" y="90290"/>
                  <a:pt x="119722" y="93539"/>
                </a:cubicBezTo>
                <a:cubicBezTo>
                  <a:pt x="119722" y="96789"/>
                  <a:pt x="117777" y="100038"/>
                  <a:pt x="111666" y="100038"/>
                </a:cubicBezTo>
                <a:close/>
                <a:moveTo>
                  <a:pt x="60833" y="119767"/>
                </a:moveTo>
                <a:lnTo>
                  <a:pt x="60833" y="119767"/>
                </a:lnTo>
                <a:cubicBezTo>
                  <a:pt x="51111" y="119767"/>
                  <a:pt x="45000" y="113268"/>
                  <a:pt x="45000" y="106769"/>
                </a:cubicBezTo>
                <a:cubicBezTo>
                  <a:pt x="76388" y="106769"/>
                  <a:pt x="76388" y="106769"/>
                  <a:pt x="76388" y="106769"/>
                </a:cubicBezTo>
                <a:cubicBezTo>
                  <a:pt x="76388" y="113268"/>
                  <a:pt x="68611" y="119767"/>
                  <a:pt x="60833" y="1197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4810"/>
          <p:cNvSpPr/>
          <p:nvPr/>
        </p:nvSpPr>
        <p:spPr>
          <a:xfrm>
            <a:off x="5661025" y="4127500"/>
            <a:ext cx="119063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4811"/>
          <p:cNvSpPr/>
          <p:nvPr/>
        </p:nvSpPr>
        <p:spPr>
          <a:xfrm>
            <a:off x="5159375" y="4133850"/>
            <a:ext cx="11112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7894" y="119516"/>
                  <a:pt x="15263" y="119516"/>
                </a:cubicBezTo>
                <a:cubicBezTo>
                  <a:pt x="18947" y="119516"/>
                  <a:pt x="22631" y="119516"/>
                  <a:pt x="22631" y="116129"/>
                </a:cubicBezTo>
                <a:cubicBezTo>
                  <a:pt x="89473" y="78387"/>
                  <a:pt x="89473" y="78387"/>
                  <a:pt x="89473" y="78387"/>
                </a:cubicBezTo>
                <a:cubicBezTo>
                  <a:pt x="89473" y="105967"/>
                  <a:pt x="89473" y="105967"/>
                  <a:pt x="89473" y="105967"/>
                </a:cubicBezTo>
                <a:cubicBezTo>
                  <a:pt x="89473" y="112741"/>
                  <a:pt x="96842" y="119516"/>
                  <a:pt x="104210" y="119516"/>
                </a:cubicBezTo>
                <a:cubicBezTo>
                  <a:pt x="112105" y="119516"/>
                  <a:pt x="119473" y="112741"/>
                  <a:pt x="119473" y="105967"/>
                </a:cubicBezTo>
                <a:cubicBezTo>
                  <a:pt x="119473" y="13548"/>
                  <a:pt x="119473" y="13548"/>
                  <a:pt x="119473" y="13548"/>
                </a:cubicBezTo>
                <a:cubicBezTo>
                  <a:pt x="119473" y="6774"/>
                  <a:pt x="112105" y="0"/>
                  <a:pt x="104210" y="0"/>
                </a:cubicBezTo>
                <a:cubicBezTo>
                  <a:pt x="96842" y="0"/>
                  <a:pt x="89473" y="6774"/>
                  <a:pt x="89473" y="13548"/>
                </a:cubicBezTo>
                <a:cubicBezTo>
                  <a:pt x="89473" y="40645"/>
                  <a:pt x="89473" y="40645"/>
                  <a:pt x="89473" y="40645"/>
                </a:cubicBezTo>
                <a:cubicBezTo>
                  <a:pt x="22631" y="3387"/>
                  <a:pt x="22631" y="3387"/>
                  <a:pt x="22631" y="3387"/>
                </a:cubicBezTo>
                <a:cubicBezTo>
                  <a:pt x="22631" y="3387"/>
                  <a:pt x="18947" y="0"/>
                  <a:pt x="15263" y="0"/>
                </a:cubicBezTo>
                <a:cubicBezTo>
                  <a:pt x="7894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4812"/>
          <p:cNvSpPr/>
          <p:nvPr/>
        </p:nvSpPr>
        <p:spPr>
          <a:xfrm>
            <a:off x="4654550" y="4133850"/>
            <a:ext cx="1095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4813"/>
          <p:cNvSpPr/>
          <p:nvPr/>
        </p:nvSpPr>
        <p:spPr>
          <a:xfrm>
            <a:off x="4114800" y="4133850"/>
            <a:ext cx="173038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3548"/>
                </a:moveTo>
                <a:lnTo>
                  <a:pt x="0" y="13548"/>
                </a:lnTo>
                <a:cubicBezTo>
                  <a:pt x="0" y="105967"/>
                  <a:pt x="0" y="105967"/>
                  <a:pt x="0" y="105967"/>
                </a:cubicBezTo>
                <a:cubicBezTo>
                  <a:pt x="0" y="112741"/>
                  <a:pt x="4653" y="119516"/>
                  <a:pt x="9307" y="119516"/>
                </a:cubicBezTo>
                <a:cubicBezTo>
                  <a:pt x="11634" y="119516"/>
                  <a:pt x="13961" y="119516"/>
                  <a:pt x="13961" y="116129"/>
                </a:cubicBezTo>
                <a:cubicBezTo>
                  <a:pt x="49196" y="85161"/>
                  <a:pt x="49196" y="85161"/>
                  <a:pt x="49196" y="85161"/>
                </a:cubicBezTo>
                <a:cubicBezTo>
                  <a:pt x="49196" y="105967"/>
                  <a:pt x="49196" y="105967"/>
                  <a:pt x="49196" y="105967"/>
                </a:cubicBezTo>
                <a:cubicBezTo>
                  <a:pt x="49196" y="112741"/>
                  <a:pt x="53850" y="119516"/>
                  <a:pt x="58504" y="119516"/>
                </a:cubicBezTo>
                <a:cubicBezTo>
                  <a:pt x="60831" y="119516"/>
                  <a:pt x="63490" y="119516"/>
                  <a:pt x="63490" y="116129"/>
                </a:cubicBezTo>
                <a:cubicBezTo>
                  <a:pt x="115013" y="71612"/>
                  <a:pt x="115013" y="71612"/>
                  <a:pt x="115013" y="71612"/>
                </a:cubicBezTo>
                <a:cubicBezTo>
                  <a:pt x="117340" y="68225"/>
                  <a:pt x="119667" y="64838"/>
                  <a:pt x="119667" y="61451"/>
                </a:cubicBezTo>
                <a:cubicBezTo>
                  <a:pt x="119667" y="54677"/>
                  <a:pt x="117340" y="51290"/>
                  <a:pt x="115013" y="47903"/>
                </a:cubicBezTo>
                <a:cubicBezTo>
                  <a:pt x="63490" y="3387"/>
                  <a:pt x="63490" y="3387"/>
                  <a:pt x="63490" y="3387"/>
                </a:cubicBezTo>
                <a:cubicBezTo>
                  <a:pt x="63490" y="3387"/>
                  <a:pt x="60831" y="0"/>
                  <a:pt x="58504" y="0"/>
                </a:cubicBezTo>
                <a:cubicBezTo>
                  <a:pt x="53850" y="0"/>
                  <a:pt x="49196" y="6774"/>
                  <a:pt x="49196" y="13548"/>
                </a:cubicBezTo>
                <a:cubicBezTo>
                  <a:pt x="49196" y="33870"/>
                  <a:pt x="49196" y="33870"/>
                  <a:pt x="49196" y="33870"/>
                </a:cubicBezTo>
                <a:cubicBezTo>
                  <a:pt x="13961" y="3387"/>
                  <a:pt x="13961" y="3387"/>
                  <a:pt x="13961" y="3387"/>
                </a:cubicBezTo>
                <a:cubicBezTo>
                  <a:pt x="13961" y="3387"/>
                  <a:pt x="11634" y="0"/>
                  <a:pt x="9307" y="0"/>
                </a:cubicBezTo>
                <a:cubicBezTo>
                  <a:pt x="4653" y="0"/>
                  <a:pt x="0" y="6774"/>
                  <a:pt x="0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4814"/>
          <p:cNvSpPr/>
          <p:nvPr/>
        </p:nvSpPr>
        <p:spPr>
          <a:xfrm>
            <a:off x="3611563" y="4133850"/>
            <a:ext cx="168275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4815"/>
          <p:cNvSpPr/>
          <p:nvPr/>
        </p:nvSpPr>
        <p:spPr>
          <a:xfrm>
            <a:off x="3148013" y="4133850"/>
            <a:ext cx="82550" cy="119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649" y="119516"/>
                </a:moveTo>
                <a:lnTo>
                  <a:pt x="99649" y="119516"/>
                </a:lnTo>
                <a:cubicBezTo>
                  <a:pt x="84912" y="119516"/>
                  <a:pt x="80000" y="112741"/>
                  <a:pt x="80000" y="105967"/>
                </a:cubicBezTo>
                <a:cubicBezTo>
                  <a:pt x="80000" y="13548"/>
                  <a:pt x="80000" y="13548"/>
                  <a:pt x="80000" y="13548"/>
                </a:cubicBezTo>
                <a:cubicBezTo>
                  <a:pt x="80000" y="6774"/>
                  <a:pt x="84912" y="0"/>
                  <a:pt x="99649" y="0"/>
                </a:cubicBezTo>
                <a:cubicBezTo>
                  <a:pt x="109473" y="0"/>
                  <a:pt x="119298" y="6774"/>
                  <a:pt x="119298" y="13548"/>
                </a:cubicBezTo>
                <a:cubicBezTo>
                  <a:pt x="119298" y="105967"/>
                  <a:pt x="119298" y="105967"/>
                  <a:pt x="119298" y="105967"/>
                </a:cubicBezTo>
                <a:cubicBezTo>
                  <a:pt x="119298" y="112741"/>
                  <a:pt x="109473" y="119516"/>
                  <a:pt x="99649" y="119516"/>
                </a:cubicBezTo>
                <a:close/>
                <a:moveTo>
                  <a:pt x="20350" y="119516"/>
                </a:moveTo>
                <a:lnTo>
                  <a:pt x="20350" y="119516"/>
                </a:lnTo>
                <a:cubicBezTo>
                  <a:pt x="4912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4912" y="0"/>
                  <a:pt x="20350" y="0"/>
                </a:cubicBezTo>
                <a:cubicBezTo>
                  <a:pt x="30175" y="0"/>
                  <a:pt x="40000" y="6774"/>
                  <a:pt x="40000" y="13548"/>
                </a:cubicBezTo>
                <a:cubicBezTo>
                  <a:pt x="40000" y="105967"/>
                  <a:pt x="40000" y="105967"/>
                  <a:pt x="40000" y="105967"/>
                </a:cubicBezTo>
                <a:cubicBezTo>
                  <a:pt x="40000" y="112741"/>
                  <a:pt x="30175" y="119516"/>
                  <a:pt x="20350" y="1195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4816"/>
          <p:cNvSpPr/>
          <p:nvPr/>
        </p:nvSpPr>
        <p:spPr>
          <a:xfrm>
            <a:off x="2620963" y="4132263"/>
            <a:ext cx="123825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4817"/>
          <p:cNvSpPr/>
          <p:nvPr/>
        </p:nvSpPr>
        <p:spPr>
          <a:xfrm>
            <a:off x="2111375" y="4132263"/>
            <a:ext cx="128588" cy="1254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76" y="0"/>
                </a:moveTo>
                <a:lnTo>
                  <a:pt x="59776" y="0"/>
                </a:lnTo>
                <a:cubicBezTo>
                  <a:pt x="91449" y="0"/>
                  <a:pt x="119553" y="25648"/>
                  <a:pt x="119553" y="61374"/>
                </a:cubicBezTo>
                <a:cubicBezTo>
                  <a:pt x="119553" y="93435"/>
                  <a:pt x="91449" y="119541"/>
                  <a:pt x="59776" y="119541"/>
                </a:cubicBezTo>
                <a:cubicBezTo>
                  <a:pt x="28104" y="119541"/>
                  <a:pt x="0" y="93435"/>
                  <a:pt x="0" y="61374"/>
                </a:cubicBezTo>
                <a:cubicBezTo>
                  <a:pt x="0" y="25648"/>
                  <a:pt x="28104" y="0"/>
                  <a:pt x="59776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4818"/>
          <p:cNvSpPr/>
          <p:nvPr/>
        </p:nvSpPr>
        <p:spPr>
          <a:xfrm>
            <a:off x="1604963" y="4121150"/>
            <a:ext cx="125412" cy="146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4819"/>
          <p:cNvSpPr/>
          <p:nvPr/>
        </p:nvSpPr>
        <p:spPr>
          <a:xfrm>
            <a:off x="7096125" y="354647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800"/>
                </a:moveTo>
                <a:lnTo>
                  <a:pt x="114219" y="119800"/>
                </a:lnTo>
                <a:cubicBezTo>
                  <a:pt x="5581" y="119800"/>
                  <a:pt x="5581" y="119800"/>
                  <a:pt x="5581" y="119800"/>
                </a:cubicBezTo>
                <a:cubicBezTo>
                  <a:pt x="1395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1395" y="0"/>
                  <a:pt x="5581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7009" y="0"/>
                  <a:pt x="119800" y="1395"/>
                  <a:pt x="119800" y="5581"/>
                </a:cubicBezTo>
                <a:cubicBezTo>
                  <a:pt x="119800" y="114019"/>
                  <a:pt x="119800" y="114019"/>
                  <a:pt x="119800" y="114019"/>
                </a:cubicBezTo>
                <a:cubicBezTo>
                  <a:pt x="119800" y="116810"/>
                  <a:pt x="117009" y="119800"/>
                  <a:pt x="114219" y="119800"/>
                </a:cubicBezTo>
                <a:close/>
                <a:moveTo>
                  <a:pt x="108438" y="11162"/>
                </a:moveTo>
                <a:lnTo>
                  <a:pt x="108438" y="11162"/>
                </a:lnTo>
                <a:cubicBezTo>
                  <a:pt x="11362" y="11162"/>
                  <a:pt x="11362" y="11162"/>
                  <a:pt x="11362" y="11162"/>
                </a:cubicBezTo>
                <a:cubicBezTo>
                  <a:pt x="11362" y="108438"/>
                  <a:pt x="11362" y="108438"/>
                  <a:pt x="11362" y="108438"/>
                </a:cubicBezTo>
                <a:cubicBezTo>
                  <a:pt x="108438" y="108438"/>
                  <a:pt x="108438" y="108438"/>
                  <a:pt x="108438" y="108438"/>
                </a:cubicBezTo>
                <a:lnTo>
                  <a:pt x="108438" y="11162"/>
                </a:lnTo>
                <a:close/>
                <a:moveTo>
                  <a:pt x="22524" y="80332"/>
                </a:moveTo>
                <a:lnTo>
                  <a:pt x="22524" y="80332"/>
                </a:lnTo>
                <a:cubicBezTo>
                  <a:pt x="33887" y="80332"/>
                  <a:pt x="33887" y="80332"/>
                  <a:pt x="33887" y="80332"/>
                </a:cubicBezTo>
                <a:cubicBezTo>
                  <a:pt x="36677" y="80332"/>
                  <a:pt x="39468" y="83122"/>
                  <a:pt x="39468" y="85913"/>
                </a:cubicBezTo>
                <a:cubicBezTo>
                  <a:pt x="39468" y="97076"/>
                  <a:pt x="39468" y="97076"/>
                  <a:pt x="39468" y="97076"/>
                </a:cubicBezTo>
                <a:cubicBezTo>
                  <a:pt x="39468" y="100066"/>
                  <a:pt x="36677" y="102857"/>
                  <a:pt x="33887" y="102857"/>
                </a:cubicBezTo>
                <a:cubicBezTo>
                  <a:pt x="22524" y="102857"/>
                  <a:pt x="22524" y="102857"/>
                  <a:pt x="22524" y="102857"/>
                </a:cubicBezTo>
                <a:cubicBezTo>
                  <a:pt x="18338" y="102857"/>
                  <a:pt x="16943" y="100066"/>
                  <a:pt x="16943" y="97076"/>
                </a:cubicBezTo>
                <a:cubicBezTo>
                  <a:pt x="16943" y="85913"/>
                  <a:pt x="16943" y="85913"/>
                  <a:pt x="16943" y="85913"/>
                </a:cubicBezTo>
                <a:cubicBezTo>
                  <a:pt x="16943" y="83122"/>
                  <a:pt x="18338" y="80332"/>
                  <a:pt x="22524" y="80332"/>
                </a:cubicBezTo>
                <a:close/>
                <a:moveTo>
                  <a:pt x="53621" y="29501"/>
                </a:moveTo>
                <a:lnTo>
                  <a:pt x="53621" y="29501"/>
                </a:lnTo>
                <a:cubicBezTo>
                  <a:pt x="64784" y="29501"/>
                  <a:pt x="64784" y="29501"/>
                  <a:pt x="64784" y="29501"/>
                </a:cubicBezTo>
                <a:cubicBezTo>
                  <a:pt x="68970" y="29501"/>
                  <a:pt x="70365" y="32292"/>
                  <a:pt x="70365" y="35083"/>
                </a:cubicBezTo>
                <a:cubicBezTo>
                  <a:pt x="70365" y="97076"/>
                  <a:pt x="70365" y="97076"/>
                  <a:pt x="70365" y="97076"/>
                </a:cubicBezTo>
                <a:cubicBezTo>
                  <a:pt x="70365" y="100066"/>
                  <a:pt x="68970" y="102857"/>
                  <a:pt x="64784" y="102857"/>
                </a:cubicBezTo>
                <a:cubicBezTo>
                  <a:pt x="53621" y="102857"/>
                  <a:pt x="53621" y="102857"/>
                  <a:pt x="53621" y="102857"/>
                </a:cubicBezTo>
                <a:cubicBezTo>
                  <a:pt x="50830" y="102857"/>
                  <a:pt x="47840" y="100066"/>
                  <a:pt x="47840" y="97076"/>
                </a:cubicBezTo>
                <a:cubicBezTo>
                  <a:pt x="47840" y="35083"/>
                  <a:pt x="47840" y="35083"/>
                  <a:pt x="47840" y="35083"/>
                </a:cubicBezTo>
                <a:cubicBezTo>
                  <a:pt x="47840" y="32292"/>
                  <a:pt x="50830" y="29501"/>
                  <a:pt x="53621" y="29501"/>
                </a:cubicBezTo>
                <a:close/>
                <a:moveTo>
                  <a:pt x="85913" y="52026"/>
                </a:moveTo>
                <a:lnTo>
                  <a:pt x="85913" y="52026"/>
                </a:lnTo>
                <a:cubicBezTo>
                  <a:pt x="97275" y="52026"/>
                  <a:pt x="97275" y="52026"/>
                  <a:pt x="97275" y="52026"/>
                </a:cubicBezTo>
                <a:cubicBezTo>
                  <a:pt x="100066" y="52026"/>
                  <a:pt x="102857" y="55016"/>
                  <a:pt x="102857" y="57807"/>
                </a:cubicBezTo>
                <a:cubicBezTo>
                  <a:pt x="102857" y="97076"/>
                  <a:pt x="102857" y="97076"/>
                  <a:pt x="102857" y="97076"/>
                </a:cubicBezTo>
                <a:cubicBezTo>
                  <a:pt x="102857" y="100066"/>
                  <a:pt x="100066" y="102857"/>
                  <a:pt x="97275" y="102857"/>
                </a:cubicBezTo>
                <a:cubicBezTo>
                  <a:pt x="85913" y="102857"/>
                  <a:pt x="85913" y="102857"/>
                  <a:pt x="85913" y="102857"/>
                </a:cubicBezTo>
                <a:cubicBezTo>
                  <a:pt x="83122" y="102857"/>
                  <a:pt x="80332" y="100066"/>
                  <a:pt x="80332" y="97076"/>
                </a:cubicBezTo>
                <a:cubicBezTo>
                  <a:pt x="80332" y="57807"/>
                  <a:pt x="80332" y="57807"/>
                  <a:pt x="80332" y="57807"/>
                </a:cubicBezTo>
                <a:cubicBezTo>
                  <a:pt x="80332" y="55016"/>
                  <a:pt x="83122" y="52026"/>
                  <a:pt x="85913" y="520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4820"/>
          <p:cNvSpPr/>
          <p:nvPr/>
        </p:nvSpPr>
        <p:spPr>
          <a:xfrm>
            <a:off x="6586538" y="354647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4821"/>
          <p:cNvSpPr/>
          <p:nvPr/>
        </p:nvSpPr>
        <p:spPr>
          <a:xfrm>
            <a:off x="6083300" y="3565525"/>
            <a:ext cx="28892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119764"/>
                </a:moveTo>
                <a:lnTo>
                  <a:pt x="114019" y="119764"/>
                </a:lnTo>
                <a:cubicBezTo>
                  <a:pt x="5581" y="119764"/>
                  <a:pt x="5581" y="119764"/>
                  <a:pt x="5581" y="119764"/>
                </a:cubicBezTo>
                <a:cubicBezTo>
                  <a:pt x="2790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2790" y="0"/>
                  <a:pt x="5581" y="0"/>
                </a:cubicBezTo>
                <a:cubicBezTo>
                  <a:pt x="8372" y="0"/>
                  <a:pt x="11162" y="3294"/>
                  <a:pt x="11162" y="6588"/>
                </a:cubicBezTo>
                <a:cubicBezTo>
                  <a:pt x="11162" y="91529"/>
                  <a:pt x="11162" y="91529"/>
                  <a:pt x="11162" y="91529"/>
                </a:cubicBezTo>
                <a:cubicBezTo>
                  <a:pt x="11162" y="106352"/>
                  <a:pt x="11162" y="106352"/>
                  <a:pt x="11162" y="106352"/>
                </a:cubicBezTo>
                <a:cubicBezTo>
                  <a:pt x="114019" y="106352"/>
                  <a:pt x="114019" y="106352"/>
                  <a:pt x="114019" y="106352"/>
                </a:cubicBezTo>
                <a:cubicBezTo>
                  <a:pt x="118405" y="106352"/>
                  <a:pt x="119800" y="109882"/>
                  <a:pt x="119800" y="113176"/>
                </a:cubicBezTo>
                <a:cubicBezTo>
                  <a:pt x="119800" y="118117"/>
                  <a:pt x="118405" y="119764"/>
                  <a:pt x="114019" y="119764"/>
                </a:cubicBezTo>
                <a:close/>
                <a:moveTo>
                  <a:pt x="101461" y="99764"/>
                </a:moveTo>
                <a:lnTo>
                  <a:pt x="101461" y="99764"/>
                </a:lnTo>
                <a:cubicBezTo>
                  <a:pt x="90099" y="99764"/>
                  <a:pt x="90099" y="99764"/>
                  <a:pt x="90099" y="99764"/>
                </a:cubicBezTo>
                <a:cubicBezTo>
                  <a:pt x="87308" y="99764"/>
                  <a:pt x="84518" y="98117"/>
                  <a:pt x="84518" y="93176"/>
                </a:cubicBezTo>
                <a:cubicBezTo>
                  <a:pt x="84518" y="46588"/>
                  <a:pt x="84518" y="46588"/>
                  <a:pt x="84518" y="46588"/>
                </a:cubicBezTo>
                <a:cubicBezTo>
                  <a:pt x="84518" y="43294"/>
                  <a:pt x="87308" y="40000"/>
                  <a:pt x="90099" y="40000"/>
                </a:cubicBezTo>
                <a:cubicBezTo>
                  <a:pt x="101461" y="40000"/>
                  <a:pt x="101461" y="40000"/>
                  <a:pt x="101461" y="40000"/>
                </a:cubicBezTo>
                <a:cubicBezTo>
                  <a:pt x="104252" y="40000"/>
                  <a:pt x="107043" y="43294"/>
                  <a:pt x="107043" y="46588"/>
                </a:cubicBezTo>
                <a:cubicBezTo>
                  <a:pt x="107043" y="93176"/>
                  <a:pt x="107043" y="93176"/>
                  <a:pt x="107043" y="93176"/>
                </a:cubicBezTo>
                <a:cubicBezTo>
                  <a:pt x="107043" y="98117"/>
                  <a:pt x="104252" y="99764"/>
                  <a:pt x="101461" y="99764"/>
                </a:cubicBezTo>
                <a:close/>
                <a:moveTo>
                  <a:pt x="68970" y="99764"/>
                </a:moveTo>
                <a:lnTo>
                  <a:pt x="68970" y="99764"/>
                </a:lnTo>
                <a:cubicBezTo>
                  <a:pt x="57807" y="99764"/>
                  <a:pt x="57807" y="99764"/>
                  <a:pt x="57807" y="99764"/>
                </a:cubicBezTo>
                <a:cubicBezTo>
                  <a:pt x="55016" y="99764"/>
                  <a:pt x="52026" y="98117"/>
                  <a:pt x="52026" y="93176"/>
                </a:cubicBezTo>
                <a:cubicBezTo>
                  <a:pt x="52026" y="20000"/>
                  <a:pt x="52026" y="20000"/>
                  <a:pt x="52026" y="20000"/>
                </a:cubicBezTo>
                <a:cubicBezTo>
                  <a:pt x="52026" y="16705"/>
                  <a:pt x="55016" y="13411"/>
                  <a:pt x="57807" y="13411"/>
                </a:cubicBezTo>
                <a:cubicBezTo>
                  <a:pt x="68970" y="13411"/>
                  <a:pt x="68970" y="13411"/>
                  <a:pt x="68970" y="13411"/>
                </a:cubicBezTo>
                <a:cubicBezTo>
                  <a:pt x="73156" y="13411"/>
                  <a:pt x="74551" y="16705"/>
                  <a:pt x="74551" y="20000"/>
                </a:cubicBezTo>
                <a:cubicBezTo>
                  <a:pt x="74551" y="93176"/>
                  <a:pt x="74551" y="93176"/>
                  <a:pt x="74551" y="93176"/>
                </a:cubicBezTo>
                <a:cubicBezTo>
                  <a:pt x="74551" y="98117"/>
                  <a:pt x="73156" y="99764"/>
                  <a:pt x="68970" y="99764"/>
                </a:cubicBezTo>
                <a:close/>
                <a:moveTo>
                  <a:pt x="38073" y="99764"/>
                </a:moveTo>
                <a:lnTo>
                  <a:pt x="38073" y="99764"/>
                </a:lnTo>
                <a:cubicBezTo>
                  <a:pt x="26710" y="99764"/>
                  <a:pt x="26710" y="99764"/>
                  <a:pt x="26710" y="99764"/>
                </a:cubicBezTo>
                <a:cubicBezTo>
                  <a:pt x="22524" y="99764"/>
                  <a:pt x="21129" y="98117"/>
                  <a:pt x="21129" y="93176"/>
                </a:cubicBezTo>
                <a:cubicBezTo>
                  <a:pt x="21129" y="79764"/>
                  <a:pt x="21129" y="79764"/>
                  <a:pt x="21129" y="79764"/>
                </a:cubicBezTo>
                <a:cubicBezTo>
                  <a:pt x="21129" y="76470"/>
                  <a:pt x="22524" y="73176"/>
                  <a:pt x="26710" y="73176"/>
                </a:cubicBezTo>
                <a:cubicBezTo>
                  <a:pt x="38073" y="73176"/>
                  <a:pt x="38073" y="73176"/>
                  <a:pt x="38073" y="73176"/>
                </a:cubicBezTo>
                <a:cubicBezTo>
                  <a:pt x="40863" y="73176"/>
                  <a:pt x="43654" y="76470"/>
                  <a:pt x="43654" y="79764"/>
                </a:cubicBezTo>
                <a:cubicBezTo>
                  <a:pt x="43654" y="93176"/>
                  <a:pt x="43654" y="93176"/>
                  <a:pt x="43654" y="93176"/>
                </a:cubicBezTo>
                <a:cubicBezTo>
                  <a:pt x="43654" y="98117"/>
                  <a:pt x="40863" y="99764"/>
                  <a:pt x="38073" y="9976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4822"/>
          <p:cNvSpPr/>
          <p:nvPr/>
        </p:nvSpPr>
        <p:spPr>
          <a:xfrm>
            <a:off x="5576888" y="3565525"/>
            <a:ext cx="2873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4823"/>
          <p:cNvSpPr/>
          <p:nvPr/>
        </p:nvSpPr>
        <p:spPr>
          <a:xfrm>
            <a:off x="5068888" y="354647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2890"/>
                  <a:pt x="0" y="59202"/>
                </a:cubicBezTo>
                <a:cubicBezTo>
                  <a:pt x="0" y="26710"/>
                  <a:pt x="26447" y="0"/>
                  <a:pt x="60000" y="0"/>
                </a:cubicBezTo>
                <a:cubicBezTo>
                  <a:pt x="93355" y="0"/>
                  <a:pt x="119802" y="26710"/>
                  <a:pt x="119802" y="59202"/>
                </a:cubicBezTo>
                <a:cubicBezTo>
                  <a:pt x="119802" y="92890"/>
                  <a:pt x="93355" y="119800"/>
                  <a:pt x="60000" y="119800"/>
                </a:cubicBezTo>
                <a:close/>
                <a:moveTo>
                  <a:pt x="25065" y="25315"/>
                </a:moveTo>
                <a:lnTo>
                  <a:pt x="25065" y="25315"/>
                </a:lnTo>
                <a:cubicBezTo>
                  <a:pt x="60000" y="59202"/>
                  <a:pt x="60000" y="59202"/>
                  <a:pt x="60000" y="59202"/>
                </a:cubicBezTo>
                <a:cubicBezTo>
                  <a:pt x="60000" y="11162"/>
                  <a:pt x="60000" y="11162"/>
                  <a:pt x="60000" y="11162"/>
                </a:cubicBezTo>
                <a:cubicBezTo>
                  <a:pt x="45986" y="11162"/>
                  <a:pt x="34736" y="16943"/>
                  <a:pt x="2506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4824"/>
          <p:cNvSpPr/>
          <p:nvPr/>
        </p:nvSpPr>
        <p:spPr>
          <a:xfrm>
            <a:off x="4564063" y="3546475"/>
            <a:ext cx="287337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4825"/>
          <p:cNvSpPr/>
          <p:nvPr/>
        </p:nvSpPr>
        <p:spPr>
          <a:xfrm>
            <a:off x="4057650" y="354647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59101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59101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11181" y="73156"/>
                  <a:pt x="16772" y="85913"/>
                  <a:pt x="25357" y="94285"/>
                </a:cubicBezTo>
                <a:cubicBezTo>
                  <a:pt x="59101" y="59202"/>
                  <a:pt x="59101" y="59202"/>
                  <a:pt x="59101" y="59202"/>
                </a:cubicBezTo>
                <a:cubicBezTo>
                  <a:pt x="59101" y="11162"/>
                  <a:pt x="59101" y="11162"/>
                  <a:pt x="59101" y="11162"/>
                </a:cubicBezTo>
                <a:cubicBezTo>
                  <a:pt x="32346" y="11162"/>
                  <a:pt x="11181" y="32292"/>
                  <a:pt x="1118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4826"/>
          <p:cNvSpPr/>
          <p:nvPr/>
        </p:nvSpPr>
        <p:spPr>
          <a:xfrm>
            <a:off x="3549650" y="3546475"/>
            <a:ext cx="292100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4827"/>
          <p:cNvSpPr/>
          <p:nvPr/>
        </p:nvSpPr>
        <p:spPr>
          <a:xfrm>
            <a:off x="3043238" y="354647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60598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60598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3887" y="108438"/>
                  <a:pt x="60598" y="108438"/>
                </a:cubicBezTo>
                <a:cubicBezTo>
                  <a:pt x="73355" y="108438"/>
                  <a:pt x="85913" y="102857"/>
                  <a:pt x="94485" y="94285"/>
                </a:cubicBezTo>
                <a:cubicBezTo>
                  <a:pt x="60598" y="59202"/>
                  <a:pt x="60598" y="59202"/>
                  <a:pt x="60598" y="59202"/>
                </a:cubicBezTo>
                <a:cubicBezTo>
                  <a:pt x="60598" y="11162"/>
                  <a:pt x="60598" y="11162"/>
                  <a:pt x="60598" y="11162"/>
                </a:cubicBezTo>
                <a:cubicBezTo>
                  <a:pt x="33887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4828"/>
          <p:cNvSpPr/>
          <p:nvPr/>
        </p:nvSpPr>
        <p:spPr>
          <a:xfrm>
            <a:off x="2538413" y="3546475"/>
            <a:ext cx="288925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4829"/>
          <p:cNvSpPr/>
          <p:nvPr/>
        </p:nvSpPr>
        <p:spPr>
          <a:xfrm>
            <a:off x="2036763" y="354647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94485" y="25315"/>
                </a:moveTo>
                <a:lnTo>
                  <a:pt x="94485" y="25315"/>
                </a:ln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46445"/>
                  <a:pt x="102857" y="33687"/>
                  <a:pt x="94485" y="253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4830"/>
          <p:cNvSpPr/>
          <p:nvPr/>
        </p:nvSpPr>
        <p:spPr>
          <a:xfrm>
            <a:off x="1524000" y="3546475"/>
            <a:ext cx="290513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4831"/>
          <p:cNvSpPr/>
          <p:nvPr/>
        </p:nvSpPr>
        <p:spPr>
          <a:xfrm>
            <a:off x="7108825" y="3035300"/>
            <a:ext cx="27463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90" y="59901"/>
                </a:moveTo>
                <a:lnTo>
                  <a:pt x="119790" y="59901"/>
                </a:lnTo>
                <a:close/>
                <a:moveTo>
                  <a:pt x="56236" y="119802"/>
                </a:moveTo>
                <a:lnTo>
                  <a:pt x="56236" y="119802"/>
                </a:lnTo>
                <a:cubicBezTo>
                  <a:pt x="25087" y="119802"/>
                  <a:pt x="0" y="94778"/>
                  <a:pt x="0" y="65615"/>
                </a:cubicBezTo>
                <a:cubicBezTo>
                  <a:pt x="0" y="43349"/>
                  <a:pt x="14843" y="23842"/>
                  <a:pt x="35540" y="15369"/>
                </a:cubicBezTo>
                <a:lnTo>
                  <a:pt x="37003" y="15369"/>
                </a:lnTo>
                <a:cubicBezTo>
                  <a:pt x="39930" y="15369"/>
                  <a:pt x="42857" y="18325"/>
                  <a:pt x="42857" y="21083"/>
                </a:cubicBezTo>
                <a:cubicBezTo>
                  <a:pt x="42857" y="23842"/>
                  <a:pt x="41393" y="25221"/>
                  <a:pt x="38466" y="26600"/>
                </a:cubicBezTo>
                <a:cubicBezTo>
                  <a:pt x="22160" y="32118"/>
                  <a:pt x="11916" y="47487"/>
                  <a:pt x="11916" y="65615"/>
                </a:cubicBezTo>
                <a:cubicBezTo>
                  <a:pt x="11916" y="89261"/>
                  <a:pt x="31149" y="108768"/>
                  <a:pt x="56236" y="108768"/>
                </a:cubicBezTo>
                <a:cubicBezTo>
                  <a:pt x="81324" y="108768"/>
                  <a:pt x="102020" y="89261"/>
                  <a:pt x="102020" y="65615"/>
                </a:cubicBezTo>
                <a:cubicBezTo>
                  <a:pt x="102020" y="47487"/>
                  <a:pt x="90104" y="32118"/>
                  <a:pt x="74006" y="26600"/>
                </a:cubicBezTo>
                <a:cubicBezTo>
                  <a:pt x="72543" y="25221"/>
                  <a:pt x="71080" y="23842"/>
                  <a:pt x="71080" y="21083"/>
                </a:cubicBezTo>
                <a:cubicBezTo>
                  <a:pt x="71080" y="18325"/>
                  <a:pt x="72543" y="15369"/>
                  <a:pt x="76933" y="15369"/>
                </a:cubicBezTo>
                <a:lnTo>
                  <a:pt x="78397" y="15369"/>
                </a:lnTo>
                <a:cubicBezTo>
                  <a:pt x="99094" y="23842"/>
                  <a:pt x="113937" y="43349"/>
                  <a:pt x="113937" y="65615"/>
                </a:cubicBezTo>
                <a:cubicBezTo>
                  <a:pt x="113937" y="94778"/>
                  <a:pt x="88641" y="119802"/>
                  <a:pt x="56236" y="119802"/>
                </a:cubicBezTo>
                <a:close/>
                <a:moveTo>
                  <a:pt x="56236" y="61280"/>
                </a:moveTo>
                <a:lnTo>
                  <a:pt x="56236" y="61280"/>
                </a:lnTo>
                <a:cubicBezTo>
                  <a:pt x="53310" y="61280"/>
                  <a:pt x="50383" y="59901"/>
                  <a:pt x="50383" y="55763"/>
                </a:cubicBezTo>
                <a:cubicBezTo>
                  <a:pt x="50383" y="23842"/>
                  <a:pt x="50383" y="23842"/>
                  <a:pt x="50383" y="23842"/>
                </a:cubicBezTo>
                <a:cubicBezTo>
                  <a:pt x="50383" y="12610"/>
                  <a:pt x="50383" y="12610"/>
                  <a:pt x="50383" y="12610"/>
                </a:cubicBezTo>
                <a:cubicBezTo>
                  <a:pt x="50383" y="5714"/>
                  <a:pt x="50383" y="5714"/>
                  <a:pt x="50383" y="5714"/>
                </a:cubicBezTo>
                <a:cubicBezTo>
                  <a:pt x="50383" y="2955"/>
                  <a:pt x="53310" y="0"/>
                  <a:pt x="56236" y="0"/>
                </a:cubicBezTo>
                <a:cubicBezTo>
                  <a:pt x="60627" y="0"/>
                  <a:pt x="62090" y="2955"/>
                  <a:pt x="62090" y="5714"/>
                </a:cubicBezTo>
                <a:cubicBezTo>
                  <a:pt x="62090" y="22463"/>
                  <a:pt x="62090" y="22463"/>
                  <a:pt x="62090" y="22463"/>
                </a:cubicBezTo>
                <a:cubicBezTo>
                  <a:pt x="62090" y="33497"/>
                  <a:pt x="62090" y="33497"/>
                  <a:pt x="62090" y="33497"/>
                </a:cubicBezTo>
                <a:cubicBezTo>
                  <a:pt x="62090" y="55763"/>
                  <a:pt x="62090" y="55763"/>
                  <a:pt x="62090" y="55763"/>
                </a:cubicBezTo>
                <a:cubicBezTo>
                  <a:pt x="62090" y="59901"/>
                  <a:pt x="60627" y="61280"/>
                  <a:pt x="56236" y="612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4832"/>
          <p:cNvSpPr/>
          <p:nvPr/>
        </p:nvSpPr>
        <p:spPr>
          <a:xfrm>
            <a:off x="6586538" y="3046413"/>
            <a:ext cx="292100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4833"/>
          <p:cNvSpPr/>
          <p:nvPr/>
        </p:nvSpPr>
        <p:spPr>
          <a:xfrm>
            <a:off x="6083300" y="3035300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2"/>
                </a:moveTo>
                <a:lnTo>
                  <a:pt x="60598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600"/>
                  <a:pt x="26710" y="0"/>
                  <a:pt x="60598" y="0"/>
                </a:cubicBezTo>
                <a:cubicBezTo>
                  <a:pt x="92890" y="0"/>
                  <a:pt x="119800" y="26600"/>
                  <a:pt x="119800" y="59901"/>
                </a:cubicBezTo>
                <a:cubicBezTo>
                  <a:pt x="119800" y="93399"/>
                  <a:pt x="92890" y="119802"/>
                  <a:pt x="60598" y="119802"/>
                </a:cubicBezTo>
                <a:close/>
                <a:moveTo>
                  <a:pt x="60598" y="11231"/>
                </a:moveTo>
                <a:lnTo>
                  <a:pt x="60598" y="11231"/>
                </a:lnTo>
                <a:cubicBezTo>
                  <a:pt x="33687" y="11231"/>
                  <a:pt x="11162" y="33497"/>
                  <a:pt x="11162" y="59901"/>
                </a:cubicBezTo>
                <a:cubicBezTo>
                  <a:pt x="11162" y="86502"/>
                  <a:pt x="33687" y="108768"/>
                  <a:pt x="60598" y="108768"/>
                </a:cubicBezTo>
                <a:cubicBezTo>
                  <a:pt x="87308" y="108768"/>
                  <a:pt x="108438" y="86502"/>
                  <a:pt x="108438" y="59901"/>
                </a:cubicBezTo>
                <a:cubicBezTo>
                  <a:pt x="108438" y="33497"/>
                  <a:pt x="87308" y="11231"/>
                  <a:pt x="60598" y="11231"/>
                </a:cubicBezTo>
                <a:close/>
                <a:moveTo>
                  <a:pt x="84518" y="65615"/>
                </a:moveTo>
                <a:lnTo>
                  <a:pt x="84518" y="65615"/>
                </a:lnTo>
                <a:cubicBezTo>
                  <a:pt x="73156" y="65615"/>
                  <a:pt x="73156" y="65615"/>
                  <a:pt x="73156" y="65615"/>
                </a:cubicBezTo>
                <a:cubicBezTo>
                  <a:pt x="66179" y="65615"/>
                  <a:pt x="66179" y="65615"/>
                  <a:pt x="66179" y="65615"/>
                </a:cubicBezTo>
                <a:cubicBezTo>
                  <a:pt x="60598" y="65615"/>
                  <a:pt x="60598" y="65615"/>
                  <a:pt x="60598" y="65615"/>
                </a:cubicBezTo>
                <a:cubicBezTo>
                  <a:pt x="56411" y="65615"/>
                  <a:pt x="55016" y="62857"/>
                  <a:pt x="55016" y="59901"/>
                </a:cubicBezTo>
                <a:cubicBezTo>
                  <a:pt x="55016" y="26600"/>
                  <a:pt x="55016" y="26600"/>
                  <a:pt x="55016" y="26600"/>
                </a:cubicBezTo>
                <a:cubicBezTo>
                  <a:pt x="55016" y="23842"/>
                  <a:pt x="56411" y="21083"/>
                  <a:pt x="60598" y="21083"/>
                </a:cubicBezTo>
                <a:cubicBezTo>
                  <a:pt x="63388" y="21083"/>
                  <a:pt x="66179" y="23842"/>
                  <a:pt x="66179" y="26600"/>
                </a:cubicBezTo>
                <a:cubicBezTo>
                  <a:pt x="66179" y="54384"/>
                  <a:pt x="66179" y="54384"/>
                  <a:pt x="66179" y="54384"/>
                </a:cubicBezTo>
                <a:cubicBezTo>
                  <a:pt x="73156" y="54384"/>
                  <a:pt x="73156" y="54384"/>
                  <a:pt x="73156" y="54384"/>
                </a:cubicBezTo>
                <a:cubicBezTo>
                  <a:pt x="84518" y="54384"/>
                  <a:pt x="84518" y="54384"/>
                  <a:pt x="84518" y="54384"/>
                </a:cubicBezTo>
                <a:cubicBezTo>
                  <a:pt x="87308" y="54384"/>
                  <a:pt x="90099" y="57142"/>
                  <a:pt x="90099" y="59901"/>
                </a:cubicBezTo>
                <a:cubicBezTo>
                  <a:pt x="90099" y="62857"/>
                  <a:pt x="87308" y="65615"/>
                  <a:pt x="84518" y="6561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4834"/>
          <p:cNvSpPr/>
          <p:nvPr/>
        </p:nvSpPr>
        <p:spPr>
          <a:xfrm>
            <a:off x="5576888" y="3035300"/>
            <a:ext cx="28733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4835"/>
          <p:cNvSpPr/>
          <p:nvPr/>
        </p:nvSpPr>
        <p:spPr>
          <a:xfrm>
            <a:off x="5068888" y="3117850"/>
            <a:ext cx="292100" cy="2032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5764"/>
                </a:moveTo>
                <a:lnTo>
                  <a:pt x="119802" y="115764"/>
                </a:lnTo>
                <a:cubicBezTo>
                  <a:pt x="119802" y="117741"/>
                  <a:pt x="117039" y="119717"/>
                  <a:pt x="115657" y="119717"/>
                </a:cubicBezTo>
                <a:cubicBezTo>
                  <a:pt x="87828" y="119717"/>
                  <a:pt x="87828" y="119717"/>
                  <a:pt x="87828" y="119717"/>
                </a:cubicBezTo>
                <a:cubicBezTo>
                  <a:pt x="90592" y="119717"/>
                  <a:pt x="91973" y="117741"/>
                  <a:pt x="91973" y="113788"/>
                </a:cubicBezTo>
                <a:cubicBezTo>
                  <a:pt x="91973" y="113788"/>
                  <a:pt x="91973" y="89788"/>
                  <a:pt x="79539" y="81882"/>
                </a:cubicBezTo>
                <a:cubicBezTo>
                  <a:pt x="73815" y="77929"/>
                  <a:pt x="73815" y="77929"/>
                  <a:pt x="71052" y="77929"/>
                </a:cubicBezTo>
                <a:cubicBezTo>
                  <a:pt x="71052" y="68047"/>
                  <a:pt x="71052" y="68047"/>
                  <a:pt x="71052" y="68047"/>
                </a:cubicBezTo>
                <a:cubicBezTo>
                  <a:pt x="71052" y="68047"/>
                  <a:pt x="68289" y="63811"/>
                  <a:pt x="66907" y="53929"/>
                </a:cubicBezTo>
                <a:cubicBezTo>
                  <a:pt x="65526" y="53929"/>
                  <a:pt x="65526" y="51952"/>
                  <a:pt x="65526" y="48000"/>
                </a:cubicBezTo>
                <a:cubicBezTo>
                  <a:pt x="65526" y="46023"/>
                  <a:pt x="64144" y="39811"/>
                  <a:pt x="65526" y="39811"/>
                </a:cubicBezTo>
                <a:cubicBezTo>
                  <a:pt x="65526" y="35858"/>
                  <a:pt x="65526" y="29929"/>
                  <a:pt x="65526" y="27952"/>
                </a:cubicBezTo>
                <a:cubicBezTo>
                  <a:pt x="65526" y="20047"/>
                  <a:pt x="71052" y="12141"/>
                  <a:pt x="79539" y="12141"/>
                </a:cubicBezTo>
                <a:cubicBezTo>
                  <a:pt x="89210" y="12141"/>
                  <a:pt x="93355" y="20047"/>
                  <a:pt x="94736" y="27952"/>
                </a:cubicBezTo>
                <a:cubicBezTo>
                  <a:pt x="94736" y="29929"/>
                  <a:pt x="93355" y="35858"/>
                  <a:pt x="93355" y="39811"/>
                </a:cubicBezTo>
                <a:cubicBezTo>
                  <a:pt x="96118" y="39811"/>
                  <a:pt x="94736" y="46023"/>
                  <a:pt x="94736" y="48000"/>
                </a:cubicBezTo>
                <a:cubicBezTo>
                  <a:pt x="94736" y="51952"/>
                  <a:pt x="93355" y="53929"/>
                  <a:pt x="91973" y="53929"/>
                </a:cubicBezTo>
                <a:cubicBezTo>
                  <a:pt x="90592" y="63811"/>
                  <a:pt x="87828" y="68047"/>
                  <a:pt x="87828" y="68047"/>
                </a:cubicBezTo>
                <a:cubicBezTo>
                  <a:pt x="87828" y="77929"/>
                  <a:pt x="87828" y="77929"/>
                  <a:pt x="87828" y="77929"/>
                </a:cubicBezTo>
                <a:cubicBezTo>
                  <a:pt x="87828" y="77929"/>
                  <a:pt x="90592" y="77929"/>
                  <a:pt x="97500" y="83858"/>
                </a:cubicBezTo>
                <a:cubicBezTo>
                  <a:pt x="105986" y="87811"/>
                  <a:pt x="103223" y="83858"/>
                  <a:pt x="108750" y="89788"/>
                </a:cubicBezTo>
                <a:cubicBezTo>
                  <a:pt x="119802" y="95717"/>
                  <a:pt x="119802" y="115764"/>
                  <a:pt x="119802" y="115764"/>
                </a:cubicBezTo>
                <a:close/>
                <a:moveTo>
                  <a:pt x="64144" y="79905"/>
                </a:moveTo>
                <a:lnTo>
                  <a:pt x="64144" y="79905"/>
                </a:lnTo>
                <a:cubicBezTo>
                  <a:pt x="72434" y="83858"/>
                  <a:pt x="69671" y="81882"/>
                  <a:pt x="76578" y="85835"/>
                </a:cubicBezTo>
                <a:cubicBezTo>
                  <a:pt x="87828" y="93741"/>
                  <a:pt x="87828" y="113788"/>
                  <a:pt x="87828" y="113788"/>
                </a:cubicBezTo>
                <a:cubicBezTo>
                  <a:pt x="87828" y="117741"/>
                  <a:pt x="85065" y="119717"/>
                  <a:pt x="83684" y="119717"/>
                </a:cubicBezTo>
                <a:cubicBezTo>
                  <a:pt x="4144" y="119717"/>
                  <a:pt x="4144" y="119717"/>
                  <a:pt x="4144" y="119717"/>
                </a:cubicBezTo>
                <a:cubicBezTo>
                  <a:pt x="2763" y="119717"/>
                  <a:pt x="0" y="117741"/>
                  <a:pt x="0" y="113788"/>
                </a:cubicBezTo>
                <a:cubicBezTo>
                  <a:pt x="0" y="113788"/>
                  <a:pt x="0" y="93741"/>
                  <a:pt x="11052" y="85835"/>
                </a:cubicBezTo>
                <a:cubicBezTo>
                  <a:pt x="18157" y="81882"/>
                  <a:pt x="15197" y="85835"/>
                  <a:pt x="23684" y="79905"/>
                </a:cubicBezTo>
                <a:cubicBezTo>
                  <a:pt x="31973" y="75952"/>
                  <a:pt x="34736" y="73976"/>
                  <a:pt x="34736" y="73976"/>
                </a:cubicBezTo>
                <a:cubicBezTo>
                  <a:pt x="34736" y="61835"/>
                  <a:pt x="34736" y="61835"/>
                  <a:pt x="34736" y="61835"/>
                </a:cubicBezTo>
                <a:cubicBezTo>
                  <a:pt x="34736" y="61835"/>
                  <a:pt x="30592" y="57882"/>
                  <a:pt x="30592" y="48000"/>
                </a:cubicBezTo>
                <a:cubicBezTo>
                  <a:pt x="27828" y="48000"/>
                  <a:pt x="27828" y="44047"/>
                  <a:pt x="27828" y="42070"/>
                </a:cubicBezTo>
                <a:cubicBezTo>
                  <a:pt x="27828" y="39811"/>
                  <a:pt x="26447" y="31905"/>
                  <a:pt x="29210" y="31905"/>
                </a:cubicBezTo>
                <a:cubicBezTo>
                  <a:pt x="27828" y="25976"/>
                  <a:pt x="27828" y="22023"/>
                  <a:pt x="27828" y="20047"/>
                </a:cubicBezTo>
                <a:cubicBezTo>
                  <a:pt x="29210" y="9882"/>
                  <a:pt x="34736" y="1976"/>
                  <a:pt x="43223" y="0"/>
                </a:cubicBezTo>
                <a:cubicBezTo>
                  <a:pt x="54276" y="1976"/>
                  <a:pt x="58618" y="9882"/>
                  <a:pt x="60000" y="20047"/>
                </a:cubicBezTo>
                <a:cubicBezTo>
                  <a:pt x="60000" y="22023"/>
                  <a:pt x="60000" y="25976"/>
                  <a:pt x="58618" y="31905"/>
                </a:cubicBezTo>
                <a:cubicBezTo>
                  <a:pt x="61381" y="31905"/>
                  <a:pt x="60000" y="39811"/>
                  <a:pt x="60000" y="42070"/>
                </a:cubicBezTo>
                <a:cubicBezTo>
                  <a:pt x="60000" y="44047"/>
                  <a:pt x="60000" y="48000"/>
                  <a:pt x="57236" y="48000"/>
                </a:cubicBezTo>
                <a:cubicBezTo>
                  <a:pt x="55657" y="57882"/>
                  <a:pt x="52894" y="61835"/>
                  <a:pt x="52894" y="61835"/>
                </a:cubicBezTo>
                <a:cubicBezTo>
                  <a:pt x="52894" y="73976"/>
                  <a:pt x="52894" y="73976"/>
                  <a:pt x="52894" y="73976"/>
                </a:cubicBezTo>
                <a:cubicBezTo>
                  <a:pt x="52894" y="73976"/>
                  <a:pt x="55657" y="73976"/>
                  <a:pt x="64144" y="7990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4836"/>
          <p:cNvSpPr/>
          <p:nvPr/>
        </p:nvSpPr>
        <p:spPr>
          <a:xfrm>
            <a:off x="4564063" y="3041650"/>
            <a:ext cx="28733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4837"/>
          <p:cNvSpPr/>
          <p:nvPr/>
        </p:nvSpPr>
        <p:spPr>
          <a:xfrm>
            <a:off x="4057650" y="3041650"/>
            <a:ext cx="287338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06758"/>
                </a:moveTo>
                <a:lnTo>
                  <a:pt x="114209" y="106758"/>
                </a:lnTo>
                <a:cubicBezTo>
                  <a:pt x="88851" y="106758"/>
                  <a:pt x="88851" y="106758"/>
                  <a:pt x="88851" y="106758"/>
                </a:cubicBezTo>
                <a:cubicBezTo>
                  <a:pt x="91647" y="111103"/>
                  <a:pt x="91647" y="111103"/>
                  <a:pt x="91647" y="111103"/>
                </a:cubicBezTo>
                <a:cubicBezTo>
                  <a:pt x="93044" y="111103"/>
                  <a:pt x="93044" y="112551"/>
                  <a:pt x="93044" y="114000"/>
                </a:cubicBezTo>
                <a:cubicBezTo>
                  <a:pt x="93044" y="118344"/>
                  <a:pt x="91647" y="119793"/>
                  <a:pt x="87454" y="119793"/>
                </a:cubicBezTo>
                <a:cubicBezTo>
                  <a:pt x="86056" y="119793"/>
                  <a:pt x="84658" y="119793"/>
                  <a:pt x="84658" y="118344"/>
                </a:cubicBezTo>
                <a:cubicBezTo>
                  <a:pt x="70482" y="105310"/>
                  <a:pt x="70482" y="105310"/>
                  <a:pt x="70482" y="105310"/>
                </a:cubicBezTo>
                <a:cubicBezTo>
                  <a:pt x="69084" y="103862"/>
                  <a:pt x="69084" y="102206"/>
                  <a:pt x="69084" y="100758"/>
                </a:cubicBezTo>
                <a:cubicBezTo>
                  <a:pt x="69084" y="99310"/>
                  <a:pt x="69084" y="97862"/>
                  <a:pt x="70482" y="96413"/>
                </a:cubicBezTo>
                <a:cubicBezTo>
                  <a:pt x="84658" y="83379"/>
                  <a:pt x="84658" y="83379"/>
                  <a:pt x="84658" y="83379"/>
                </a:cubicBezTo>
                <a:cubicBezTo>
                  <a:pt x="84658" y="81931"/>
                  <a:pt x="86056" y="81931"/>
                  <a:pt x="87454" y="81931"/>
                </a:cubicBezTo>
                <a:cubicBezTo>
                  <a:pt x="91647" y="81931"/>
                  <a:pt x="93044" y="83379"/>
                  <a:pt x="93044" y="87724"/>
                </a:cubicBezTo>
                <a:cubicBezTo>
                  <a:pt x="93044" y="89172"/>
                  <a:pt x="93044" y="90620"/>
                  <a:pt x="91647" y="90620"/>
                </a:cubicBezTo>
                <a:cubicBezTo>
                  <a:pt x="88851" y="94965"/>
                  <a:pt x="88851" y="94965"/>
                  <a:pt x="88851" y="94965"/>
                </a:cubicBezTo>
                <a:cubicBezTo>
                  <a:pt x="114209" y="94965"/>
                  <a:pt x="114209" y="94965"/>
                  <a:pt x="114209" y="94965"/>
                </a:cubicBezTo>
                <a:cubicBezTo>
                  <a:pt x="117004" y="94965"/>
                  <a:pt x="119800" y="97862"/>
                  <a:pt x="119800" y="100758"/>
                </a:cubicBezTo>
                <a:cubicBezTo>
                  <a:pt x="119800" y="103862"/>
                  <a:pt x="117004" y="106758"/>
                  <a:pt x="114209" y="106758"/>
                </a:cubicBezTo>
                <a:close/>
                <a:moveTo>
                  <a:pt x="98635" y="87724"/>
                </a:moveTo>
                <a:lnTo>
                  <a:pt x="98635" y="87724"/>
                </a:lnTo>
                <a:cubicBezTo>
                  <a:pt x="98635" y="86275"/>
                  <a:pt x="98635" y="84827"/>
                  <a:pt x="98635" y="83379"/>
                </a:cubicBezTo>
                <a:cubicBezTo>
                  <a:pt x="100033" y="83379"/>
                  <a:pt x="101430" y="83379"/>
                  <a:pt x="104226" y="84827"/>
                </a:cubicBezTo>
                <a:cubicBezTo>
                  <a:pt x="107221" y="86275"/>
                  <a:pt x="108618" y="87724"/>
                  <a:pt x="110016" y="89172"/>
                </a:cubicBezTo>
                <a:cubicBezTo>
                  <a:pt x="98635" y="89172"/>
                  <a:pt x="98635" y="89172"/>
                  <a:pt x="98635" y="89172"/>
                </a:cubicBezTo>
                <a:lnTo>
                  <a:pt x="98635" y="87724"/>
                </a:lnTo>
                <a:close/>
                <a:moveTo>
                  <a:pt x="78868" y="46758"/>
                </a:moveTo>
                <a:lnTo>
                  <a:pt x="78868" y="46758"/>
                </a:ln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4675" y="73034"/>
                  <a:pt x="81663" y="77379"/>
                </a:cubicBezTo>
                <a:lnTo>
                  <a:pt x="80266" y="78827"/>
                </a:lnTo>
                <a:cubicBezTo>
                  <a:pt x="66289" y="92068"/>
                  <a:pt x="66289" y="92068"/>
                  <a:pt x="66289" y="92068"/>
                </a:cubicBezTo>
                <a:cubicBezTo>
                  <a:pt x="64891" y="94965"/>
                  <a:pt x="63494" y="97862"/>
                  <a:pt x="63494" y="100758"/>
                </a:cubicBezTo>
                <a:cubicBezTo>
                  <a:pt x="63494" y="103862"/>
                  <a:pt x="64891" y="106758"/>
                  <a:pt x="66289" y="109655"/>
                </a:cubicBezTo>
                <a:cubicBezTo>
                  <a:pt x="77470" y="119793"/>
                  <a:pt x="77470" y="119793"/>
                  <a:pt x="77470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1397" y="119793"/>
                  <a:pt x="0" y="118344"/>
                  <a:pt x="0" y="114000"/>
                </a:cubicBezTo>
                <a:cubicBezTo>
                  <a:pt x="0" y="114000"/>
                  <a:pt x="0" y="93517"/>
                  <a:pt x="13976" y="84827"/>
                </a:cubicBezTo>
                <a:cubicBezTo>
                  <a:pt x="23960" y="80275"/>
                  <a:pt x="19567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129" y="56896"/>
                  <a:pt x="40732" y="46758"/>
                </a:cubicBezTo>
                <a:cubicBezTo>
                  <a:pt x="37936" y="48206"/>
                  <a:pt x="36539" y="43862"/>
                  <a:pt x="36539" y="40965"/>
                </a:cubicBezTo>
                <a:cubicBezTo>
                  <a:pt x="36539" y="37862"/>
                  <a:pt x="35141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7936" y="10137"/>
                  <a:pt x="46522" y="0"/>
                  <a:pt x="59101" y="0"/>
                </a:cubicBezTo>
                <a:cubicBezTo>
                  <a:pt x="74675" y="0"/>
                  <a:pt x="80266" y="10137"/>
                  <a:pt x="81663" y="19034"/>
                </a:cubicBezTo>
                <a:cubicBezTo>
                  <a:pt x="81663" y="20482"/>
                  <a:pt x="81663" y="26275"/>
                  <a:pt x="80266" y="30620"/>
                </a:cubicBezTo>
                <a:cubicBezTo>
                  <a:pt x="84658" y="30620"/>
                  <a:pt x="83261" y="37862"/>
                  <a:pt x="81663" y="40965"/>
                </a:cubicBezTo>
                <a:cubicBezTo>
                  <a:pt x="81663" y="43862"/>
                  <a:pt x="81663" y="48206"/>
                  <a:pt x="78868" y="46758"/>
                </a:cubicBezTo>
                <a:close/>
                <a:moveTo>
                  <a:pt x="98635" y="112551"/>
                </a:moveTo>
                <a:lnTo>
                  <a:pt x="98635" y="112551"/>
                </a:lnTo>
                <a:cubicBezTo>
                  <a:pt x="114209" y="112551"/>
                  <a:pt x="114209" y="112551"/>
                  <a:pt x="114209" y="112551"/>
                </a:cubicBezTo>
                <a:cubicBezTo>
                  <a:pt x="115607" y="112551"/>
                  <a:pt x="118402" y="112551"/>
                  <a:pt x="119800" y="111103"/>
                </a:cubicBezTo>
                <a:cubicBezTo>
                  <a:pt x="119800" y="112551"/>
                  <a:pt x="119800" y="114000"/>
                  <a:pt x="119800" y="114000"/>
                </a:cubicBezTo>
                <a:cubicBezTo>
                  <a:pt x="119800" y="118344"/>
                  <a:pt x="117004" y="119793"/>
                  <a:pt x="114209" y="119793"/>
                </a:cubicBezTo>
                <a:cubicBezTo>
                  <a:pt x="97237" y="119793"/>
                  <a:pt x="97237" y="119793"/>
                  <a:pt x="97237" y="119793"/>
                </a:cubicBezTo>
                <a:cubicBezTo>
                  <a:pt x="98635" y="118344"/>
                  <a:pt x="98635" y="116896"/>
                  <a:pt x="98635" y="114000"/>
                </a:cubicBezTo>
                <a:lnTo>
                  <a:pt x="98635" y="11255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4838"/>
          <p:cNvSpPr/>
          <p:nvPr/>
        </p:nvSpPr>
        <p:spPr>
          <a:xfrm>
            <a:off x="3549650" y="304165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4839"/>
          <p:cNvSpPr/>
          <p:nvPr/>
        </p:nvSpPr>
        <p:spPr>
          <a:xfrm>
            <a:off x="3043238" y="3041650"/>
            <a:ext cx="29051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857" y="114000"/>
                </a:moveTo>
                <a:lnTo>
                  <a:pt x="102857" y="114000"/>
                </a:lnTo>
                <a:cubicBezTo>
                  <a:pt x="102857" y="115448"/>
                  <a:pt x="101461" y="116896"/>
                  <a:pt x="100066" y="116896"/>
                </a:cubicBezTo>
                <a:cubicBezTo>
                  <a:pt x="98671" y="116896"/>
                  <a:pt x="97275" y="115448"/>
                  <a:pt x="95880" y="114000"/>
                </a:cubicBezTo>
                <a:cubicBezTo>
                  <a:pt x="88903" y="106758"/>
                  <a:pt x="88903" y="106758"/>
                  <a:pt x="88903" y="106758"/>
                </a:cubicBezTo>
                <a:cubicBezTo>
                  <a:pt x="87508" y="105310"/>
                  <a:pt x="85913" y="103862"/>
                  <a:pt x="85913" y="102206"/>
                </a:cubicBezTo>
                <a:cubicBezTo>
                  <a:pt x="85913" y="99310"/>
                  <a:pt x="88903" y="96413"/>
                  <a:pt x="91694" y="96413"/>
                </a:cubicBezTo>
                <a:cubicBezTo>
                  <a:pt x="93089" y="96413"/>
                  <a:pt x="94485" y="97862"/>
                  <a:pt x="95880" y="99310"/>
                </a:cubicBezTo>
                <a:cubicBezTo>
                  <a:pt x="100066" y="102206"/>
                  <a:pt x="100066" y="102206"/>
                  <a:pt x="100066" y="102206"/>
                </a:cubicBezTo>
                <a:cubicBezTo>
                  <a:pt x="111428" y="90620"/>
                  <a:pt x="111428" y="90620"/>
                  <a:pt x="111428" y="90620"/>
                </a:cubicBezTo>
                <a:cubicBezTo>
                  <a:pt x="111428" y="89172"/>
                  <a:pt x="112823" y="89172"/>
                  <a:pt x="114219" y="89172"/>
                </a:cubicBezTo>
                <a:cubicBezTo>
                  <a:pt x="118405" y="89172"/>
                  <a:pt x="119800" y="92068"/>
                  <a:pt x="119800" y="94965"/>
                </a:cubicBezTo>
                <a:cubicBezTo>
                  <a:pt x="119800" y="96413"/>
                  <a:pt x="119800" y="97862"/>
                  <a:pt x="118405" y="99310"/>
                </a:cubicBezTo>
                <a:lnTo>
                  <a:pt x="102857" y="114000"/>
                </a:lnTo>
                <a:close/>
                <a:moveTo>
                  <a:pt x="100066" y="93517"/>
                </a:moveTo>
                <a:lnTo>
                  <a:pt x="100066" y="93517"/>
                </a:lnTo>
                <a:cubicBezTo>
                  <a:pt x="97275" y="92068"/>
                  <a:pt x="94485" y="90620"/>
                  <a:pt x="91694" y="90620"/>
                </a:cubicBezTo>
                <a:cubicBezTo>
                  <a:pt x="85913" y="90620"/>
                  <a:pt x="80332" y="96413"/>
                  <a:pt x="80332" y="102206"/>
                </a:cubicBezTo>
                <a:cubicBezTo>
                  <a:pt x="80332" y="106758"/>
                  <a:pt x="81727" y="109655"/>
                  <a:pt x="84518" y="111103"/>
                </a:cubicBezTo>
                <a:cubicBezTo>
                  <a:pt x="91694" y="118344"/>
                  <a:pt x="91694" y="118344"/>
                  <a:pt x="91694" y="118344"/>
                </a:cubicBezTo>
                <a:cubicBezTo>
                  <a:pt x="91694" y="119793"/>
                  <a:pt x="93089" y="119793"/>
                  <a:pt x="9308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29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8039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5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05647" y="86275"/>
                  <a:pt x="105647" y="86275"/>
                  <a:pt x="107043" y="86275"/>
                </a:cubicBezTo>
                <a:lnTo>
                  <a:pt x="100066" y="93517"/>
                </a:lnTo>
                <a:close/>
                <a:moveTo>
                  <a:pt x="119800" y="106758"/>
                </a:moveTo>
                <a:lnTo>
                  <a:pt x="119800" y="106758"/>
                </a:lnTo>
                <a:cubicBezTo>
                  <a:pt x="119800" y="111103"/>
                  <a:pt x="119800" y="114000"/>
                  <a:pt x="119800" y="114000"/>
                </a:cubicBezTo>
                <a:cubicBezTo>
                  <a:pt x="119800" y="118344"/>
                  <a:pt x="118405" y="119793"/>
                  <a:pt x="114219" y="119793"/>
                </a:cubicBezTo>
                <a:cubicBezTo>
                  <a:pt x="105647" y="119793"/>
                  <a:pt x="105647" y="119793"/>
                  <a:pt x="105647" y="119793"/>
                </a:cubicBezTo>
                <a:cubicBezTo>
                  <a:pt x="107043" y="119793"/>
                  <a:pt x="107043" y="119793"/>
                  <a:pt x="107043" y="118344"/>
                </a:cubicBezTo>
                <a:lnTo>
                  <a:pt x="119800" y="10675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4840"/>
          <p:cNvSpPr/>
          <p:nvPr/>
        </p:nvSpPr>
        <p:spPr>
          <a:xfrm>
            <a:off x="2538413" y="3041650"/>
            <a:ext cx="288925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4841"/>
          <p:cNvSpPr/>
          <p:nvPr/>
        </p:nvSpPr>
        <p:spPr>
          <a:xfrm>
            <a:off x="2030413" y="3041650"/>
            <a:ext cx="29210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14000"/>
                </a:moveTo>
                <a:lnTo>
                  <a:pt x="119802" y="114000"/>
                </a:lnTo>
                <a:cubicBezTo>
                  <a:pt x="119802" y="118344"/>
                  <a:pt x="117044" y="119793"/>
                  <a:pt x="114285" y="119793"/>
                </a:cubicBezTo>
                <a:cubicBezTo>
                  <a:pt x="109950" y="119793"/>
                  <a:pt x="109950" y="119793"/>
                  <a:pt x="109950" y="119793"/>
                </a:cubicBezTo>
                <a:cubicBezTo>
                  <a:pt x="111330" y="118344"/>
                  <a:pt x="111330" y="116896"/>
                  <a:pt x="111330" y="114000"/>
                </a:cubicBezTo>
                <a:cubicBezTo>
                  <a:pt x="114285" y="114000"/>
                  <a:pt x="117044" y="114000"/>
                  <a:pt x="119802" y="111103"/>
                </a:cubicBezTo>
                <a:cubicBezTo>
                  <a:pt x="119802" y="114000"/>
                  <a:pt x="119802" y="114000"/>
                  <a:pt x="119802" y="114000"/>
                </a:cubicBezTo>
                <a:close/>
                <a:moveTo>
                  <a:pt x="111330" y="108206"/>
                </a:moveTo>
                <a:lnTo>
                  <a:pt x="111330" y="108206"/>
                </a:lnTo>
                <a:cubicBezTo>
                  <a:pt x="105812" y="108206"/>
                  <a:pt x="105812" y="108206"/>
                  <a:pt x="105812" y="108206"/>
                </a:cubicBezTo>
                <a:cubicBezTo>
                  <a:pt x="105812" y="114000"/>
                  <a:pt x="105812" y="114000"/>
                  <a:pt x="105812" y="114000"/>
                </a:cubicBezTo>
                <a:cubicBezTo>
                  <a:pt x="105812" y="118344"/>
                  <a:pt x="104433" y="119793"/>
                  <a:pt x="100295" y="119793"/>
                </a:cubicBezTo>
                <a:cubicBezTo>
                  <a:pt x="97536" y="119793"/>
                  <a:pt x="94778" y="118344"/>
                  <a:pt x="94778" y="114000"/>
                </a:cubicBezTo>
                <a:cubicBezTo>
                  <a:pt x="94778" y="108206"/>
                  <a:pt x="94778" y="108206"/>
                  <a:pt x="94778" y="108206"/>
                </a:cubicBezTo>
                <a:cubicBezTo>
                  <a:pt x="89064" y="108206"/>
                  <a:pt x="89064" y="108206"/>
                  <a:pt x="89064" y="108206"/>
                </a:cubicBezTo>
                <a:cubicBezTo>
                  <a:pt x="86305" y="108206"/>
                  <a:pt x="83546" y="106758"/>
                  <a:pt x="83546" y="102206"/>
                </a:cubicBezTo>
                <a:cubicBezTo>
                  <a:pt x="83546" y="99310"/>
                  <a:pt x="86305" y="96413"/>
                  <a:pt x="89064" y="96413"/>
                </a:cubicBezTo>
                <a:cubicBezTo>
                  <a:pt x="94778" y="96413"/>
                  <a:pt x="94778" y="96413"/>
                  <a:pt x="94778" y="96413"/>
                </a:cubicBezTo>
                <a:cubicBezTo>
                  <a:pt x="94778" y="90620"/>
                  <a:pt x="94778" y="90620"/>
                  <a:pt x="94778" y="90620"/>
                </a:cubicBezTo>
                <a:cubicBezTo>
                  <a:pt x="94778" y="87724"/>
                  <a:pt x="97536" y="84827"/>
                  <a:pt x="100295" y="84827"/>
                </a:cubicBezTo>
                <a:cubicBezTo>
                  <a:pt x="104433" y="84827"/>
                  <a:pt x="105812" y="87724"/>
                  <a:pt x="105812" y="90620"/>
                </a:cubicBezTo>
                <a:cubicBezTo>
                  <a:pt x="105812" y="96413"/>
                  <a:pt x="105812" y="96413"/>
                  <a:pt x="105812" y="96413"/>
                </a:cubicBezTo>
                <a:cubicBezTo>
                  <a:pt x="111330" y="96413"/>
                  <a:pt x="111330" y="96413"/>
                  <a:pt x="111330" y="96413"/>
                </a:cubicBezTo>
                <a:cubicBezTo>
                  <a:pt x="115665" y="96413"/>
                  <a:pt x="117044" y="99310"/>
                  <a:pt x="117044" y="102206"/>
                </a:cubicBezTo>
                <a:cubicBezTo>
                  <a:pt x="117044" y="106758"/>
                  <a:pt x="115665" y="108206"/>
                  <a:pt x="111330" y="108206"/>
                </a:cubicBezTo>
                <a:close/>
                <a:moveTo>
                  <a:pt x="89064" y="90620"/>
                </a:moveTo>
                <a:lnTo>
                  <a:pt x="89064" y="90620"/>
                </a:lnTo>
                <a:cubicBezTo>
                  <a:pt x="83546" y="90620"/>
                  <a:pt x="78029" y="96413"/>
                  <a:pt x="78029" y="102206"/>
                </a:cubicBezTo>
                <a:cubicBezTo>
                  <a:pt x="78029" y="109655"/>
                  <a:pt x="83546" y="114000"/>
                  <a:pt x="89064" y="114000"/>
                </a:cubicBezTo>
                <a:cubicBezTo>
                  <a:pt x="89064" y="116896"/>
                  <a:pt x="90443" y="118344"/>
                  <a:pt x="90443" y="119793"/>
                </a:cubicBezTo>
                <a:cubicBezTo>
                  <a:pt x="5517" y="119793"/>
                  <a:pt x="5517" y="119793"/>
                  <a:pt x="5517" y="119793"/>
                </a:cubicBezTo>
                <a:cubicBezTo>
                  <a:pt x="2758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024" y="80275"/>
                  <a:pt x="20886" y="84827"/>
                  <a:pt x="32118" y="78827"/>
                </a:cubicBezTo>
                <a:cubicBezTo>
                  <a:pt x="44532" y="74482"/>
                  <a:pt x="47290" y="73034"/>
                  <a:pt x="47290" y="73034"/>
                </a:cubicBezTo>
                <a:cubicBezTo>
                  <a:pt x="47290" y="61241"/>
                  <a:pt x="47290" y="61241"/>
                  <a:pt x="47290" y="61241"/>
                </a:cubicBezTo>
                <a:cubicBezTo>
                  <a:pt x="47290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290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684" y="78827"/>
                </a:cubicBezTo>
                <a:cubicBezTo>
                  <a:pt x="90443" y="80275"/>
                  <a:pt x="92019" y="81931"/>
                  <a:pt x="94778" y="81931"/>
                </a:cubicBezTo>
                <a:cubicBezTo>
                  <a:pt x="92019" y="83379"/>
                  <a:pt x="89064" y="87724"/>
                  <a:pt x="89064" y="9062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4842"/>
          <p:cNvSpPr/>
          <p:nvPr/>
        </p:nvSpPr>
        <p:spPr>
          <a:xfrm>
            <a:off x="1524000" y="3041650"/>
            <a:ext cx="290513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4843"/>
          <p:cNvSpPr/>
          <p:nvPr/>
        </p:nvSpPr>
        <p:spPr>
          <a:xfrm>
            <a:off x="7096125" y="2546350"/>
            <a:ext cx="29051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913" y="0"/>
                </a:moveTo>
                <a:lnTo>
                  <a:pt x="85913" y="0"/>
                </a:lnTo>
                <a:cubicBezTo>
                  <a:pt x="77541" y="0"/>
                  <a:pt x="68970" y="4745"/>
                  <a:pt x="63388" y="11073"/>
                </a:cubicBezTo>
                <a:cubicBezTo>
                  <a:pt x="59202" y="15819"/>
                  <a:pt x="59202" y="15819"/>
                  <a:pt x="59202" y="15819"/>
                </a:cubicBezTo>
                <a:cubicBezTo>
                  <a:pt x="56411" y="11073"/>
                  <a:pt x="56411" y="11073"/>
                  <a:pt x="56411" y="11073"/>
                </a:cubicBezTo>
                <a:cubicBezTo>
                  <a:pt x="49435" y="4745"/>
                  <a:pt x="42259" y="0"/>
                  <a:pt x="33887" y="0"/>
                </a:cubicBezTo>
                <a:cubicBezTo>
                  <a:pt x="23920" y="0"/>
                  <a:pt x="15548" y="4745"/>
                  <a:pt x="9966" y="11073"/>
                </a:cubicBezTo>
                <a:cubicBezTo>
                  <a:pt x="2790" y="18983"/>
                  <a:pt x="0" y="28700"/>
                  <a:pt x="0" y="38192"/>
                </a:cubicBezTo>
                <a:cubicBezTo>
                  <a:pt x="0" y="49491"/>
                  <a:pt x="2790" y="58983"/>
                  <a:pt x="9966" y="65536"/>
                </a:cubicBezTo>
                <a:cubicBezTo>
                  <a:pt x="55016" y="116610"/>
                  <a:pt x="55016" y="116610"/>
                  <a:pt x="55016" y="116610"/>
                </a:cubicBezTo>
                <a:cubicBezTo>
                  <a:pt x="56411" y="118192"/>
                  <a:pt x="57807" y="119774"/>
                  <a:pt x="59202" y="119774"/>
                </a:cubicBezTo>
                <a:cubicBezTo>
                  <a:pt x="61993" y="119774"/>
                  <a:pt x="63388" y="118192"/>
                  <a:pt x="64784" y="116610"/>
                </a:cubicBezTo>
                <a:cubicBezTo>
                  <a:pt x="109833" y="65536"/>
                  <a:pt x="109833" y="65536"/>
                  <a:pt x="109833" y="65536"/>
                </a:cubicBezTo>
                <a:cubicBezTo>
                  <a:pt x="117009" y="58983"/>
                  <a:pt x="119800" y="49491"/>
                  <a:pt x="119800" y="38192"/>
                </a:cubicBezTo>
                <a:cubicBezTo>
                  <a:pt x="119800" y="28700"/>
                  <a:pt x="117009" y="18983"/>
                  <a:pt x="109833" y="11073"/>
                </a:cubicBezTo>
                <a:cubicBezTo>
                  <a:pt x="102857" y="4745"/>
                  <a:pt x="94485" y="0"/>
                  <a:pt x="8591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4844"/>
          <p:cNvSpPr/>
          <p:nvPr/>
        </p:nvSpPr>
        <p:spPr>
          <a:xfrm>
            <a:off x="6597650" y="2544763"/>
            <a:ext cx="280988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4845"/>
          <p:cNvSpPr/>
          <p:nvPr/>
        </p:nvSpPr>
        <p:spPr>
          <a:xfrm>
            <a:off x="6091238" y="2544763"/>
            <a:ext cx="27940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129" y="34128"/>
                </a:moveTo>
                <a:lnTo>
                  <a:pt x="105129" y="34128"/>
                </a:lnTo>
                <a:cubicBezTo>
                  <a:pt x="84681" y="18495"/>
                  <a:pt x="84681" y="18495"/>
                  <a:pt x="84681" y="18495"/>
                </a:cubicBezTo>
                <a:cubicBezTo>
                  <a:pt x="84681" y="62091"/>
                  <a:pt x="84681" y="62091"/>
                  <a:pt x="84681" y="62091"/>
                </a:cubicBezTo>
                <a:cubicBezTo>
                  <a:pt x="80344" y="63633"/>
                  <a:pt x="77452" y="65394"/>
                  <a:pt x="72908" y="70018"/>
                </a:cubicBezTo>
                <a:cubicBezTo>
                  <a:pt x="72908" y="16954"/>
                  <a:pt x="72908" y="16954"/>
                  <a:pt x="72908" y="16954"/>
                </a:cubicBezTo>
                <a:cubicBezTo>
                  <a:pt x="42340" y="34128"/>
                  <a:pt x="42340" y="34128"/>
                  <a:pt x="42340" y="34128"/>
                </a:cubicBezTo>
                <a:cubicBezTo>
                  <a:pt x="42340" y="104146"/>
                  <a:pt x="42340" y="104146"/>
                  <a:pt x="42340" y="104146"/>
                </a:cubicBezTo>
                <a:cubicBezTo>
                  <a:pt x="64234" y="91816"/>
                  <a:pt x="64234" y="91816"/>
                  <a:pt x="64234" y="91816"/>
                </a:cubicBezTo>
                <a:lnTo>
                  <a:pt x="64234" y="93357"/>
                </a:lnTo>
                <a:cubicBezTo>
                  <a:pt x="64234" y="96440"/>
                  <a:pt x="64234" y="101064"/>
                  <a:pt x="65679" y="104146"/>
                </a:cubicBezTo>
                <a:cubicBezTo>
                  <a:pt x="39449" y="119779"/>
                  <a:pt x="39449" y="119779"/>
                  <a:pt x="39449" y="119779"/>
                </a:cubicBezTo>
                <a:cubicBezTo>
                  <a:pt x="38003" y="119779"/>
                  <a:pt x="38003" y="119779"/>
                  <a:pt x="36557" y="119779"/>
                </a:cubicBezTo>
                <a:cubicBezTo>
                  <a:pt x="35111" y="119779"/>
                  <a:pt x="33666" y="119779"/>
                  <a:pt x="33666" y="119779"/>
                </a:cubicBezTo>
                <a:cubicBezTo>
                  <a:pt x="1445" y="94899"/>
                  <a:pt x="1445" y="94899"/>
                  <a:pt x="1445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45" y="0"/>
                  <a:pt x="5783" y="0"/>
                </a:cubicBezTo>
                <a:cubicBezTo>
                  <a:pt x="7228" y="0"/>
                  <a:pt x="7228" y="0"/>
                  <a:pt x="8674" y="1541"/>
                </a:cubicBezTo>
                <a:cubicBezTo>
                  <a:pt x="36557" y="23339"/>
                  <a:pt x="36557" y="23339"/>
                  <a:pt x="36557" y="23339"/>
                </a:cubicBezTo>
                <a:cubicBezTo>
                  <a:pt x="77452" y="0"/>
                  <a:pt x="77452" y="0"/>
                  <a:pt x="77452" y="0"/>
                </a:cubicBezTo>
                <a:lnTo>
                  <a:pt x="78898" y="0"/>
                </a:lnTo>
                <a:cubicBezTo>
                  <a:pt x="80344" y="0"/>
                  <a:pt x="81790" y="0"/>
                  <a:pt x="83235" y="1541"/>
                </a:cubicBezTo>
                <a:cubicBezTo>
                  <a:pt x="113803" y="26422"/>
                  <a:pt x="113803" y="26422"/>
                  <a:pt x="113803" y="26422"/>
                </a:cubicBezTo>
                <a:cubicBezTo>
                  <a:pt x="115249" y="27963"/>
                  <a:pt x="116695" y="29504"/>
                  <a:pt x="116695" y="31045"/>
                </a:cubicBezTo>
                <a:cubicBezTo>
                  <a:pt x="116695" y="70018"/>
                  <a:pt x="116695" y="70018"/>
                  <a:pt x="116695" y="70018"/>
                </a:cubicBezTo>
                <a:cubicBezTo>
                  <a:pt x="112358" y="65394"/>
                  <a:pt x="109466" y="63633"/>
                  <a:pt x="105129" y="62091"/>
                </a:cubicBezTo>
                <a:lnTo>
                  <a:pt x="105129" y="34128"/>
                </a:lnTo>
                <a:close/>
                <a:moveTo>
                  <a:pt x="30567" y="34128"/>
                </a:moveTo>
                <a:lnTo>
                  <a:pt x="30567" y="34128"/>
                </a:lnTo>
                <a:cubicBezTo>
                  <a:pt x="11772" y="18495"/>
                  <a:pt x="11772" y="18495"/>
                  <a:pt x="11772" y="18495"/>
                </a:cubicBezTo>
                <a:cubicBezTo>
                  <a:pt x="11772" y="85431"/>
                  <a:pt x="11772" y="85431"/>
                  <a:pt x="11772" y="85431"/>
                </a:cubicBezTo>
                <a:cubicBezTo>
                  <a:pt x="30567" y="101064"/>
                  <a:pt x="30567" y="101064"/>
                  <a:pt x="30567" y="101064"/>
                </a:cubicBezTo>
                <a:lnTo>
                  <a:pt x="30567" y="34128"/>
                </a:lnTo>
                <a:close/>
                <a:moveTo>
                  <a:pt x="94802" y="66935"/>
                </a:moveTo>
                <a:lnTo>
                  <a:pt x="94802" y="66935"/>
                </a:lnTo>
                <a:cubicBezTo>
                  <a:pt x="109466" y="66935"/>
                  <a:pt x="119793" y="77724"/>
                  <a:pt x="119793" y="93357"/>
                </a:cubicBezTo>
                <a:cubicBezTo>
                  <a:pt x="119793" y="108990"/>
                  <a:pt x="109466" y="119779"/>
                  <a:pt x="94802" y="119779"/>
                </a:cubicBezTo>
                <a:cubicBezTo>
                  <a:pt x="80344" y="119779"/>
                  <a:pt x="70017" y="108990"/>
                  <a:pt x="70017" y="93357"/>
                </a:cubicBezTo>
                <a:cubicBezTo>
                  <a:pt x="70017" y="77724"/>
                  <a:pt x="80344" y="66935"/>
                  <a:pt x="94802" y="66935"/>
                </a:cubicBezTo>
                <a:close/>
                <a:moveTo>
                  <a:pt x="78898" y="99522"/>
                </a:moveTo>
                <a:lnTo>
                  <a:pt x="78898" y="99522"/>
                </a:lnTo>
                <a:cubicBezTo>
                  <a:pt x="87573" y="107229"/>
                  <a:pt x="87573" y="107229"/>
                  <a:pt x="87573" y="107229"/>
                </a:cubicBezTo>
                <a:cubicBezTo>
                  <a:pt x="87573" y="108990"/>
                  <a:pt x="89018" y="110532"/>
                  <a:pt x="90464" y="110532"/>
                </a:cubicBezTo>
                <a:cubicBezTo>
                  <a:pt x="91910" y="110532"/>
                  <a:pt x="93356" y="108990"/>
                  <a:pt x="94802" y="107229"/>
                </a:cubicBezTo>
                <a:cubicBezTo>
                  <a:pt x="110912" y="91816"/>
                  <a:pt x="110912" y="91816"/>
                  <a:pt x="110912" y="91816"/>
                </a:cubicBezTo>
                <a:cubicBezTo>
                  <a:pt x="112358" y="90275"/>
                  <a:pt x="112358" y="88513"/>
                  <a:pt x="112358" y="86972"/>
                </a:cubicBezTo>
                <a:cubicBezTo>
                  <a:pt x="112358" y="83889"/>
                  <a:pt x="109466" y="80807"/>
                  <a:pt x="106574" y="80807"/>
                </a:cubicBezTo>
                <a:cubicBezTo>
                  <a:pt x="105129" y="80807"/>
                  <a:pt x="103683" y="80807"/>
                  <a:pt x="102237" y="82348"/>
                </a:cubicBezTo>
                <a:cubicBezTo>
                  <a:pt x="90464" y="94899"/>
                  <a:pt x="90464" y="94899"/>
                  <a:pt x="90464" y="94899"/>
                </a:cubicBezTo>
                <a:cubicBezTo>
                  <a:pt x="87573" y="91816"/>
                  <a:pt x="87573" y="91816"/>
                  <a:pt x="87573" y="91816"/>
                </a:cubicBezTo>
                <a:cubicBezTo>
                  <a:pt x="86127" y="90275"/>
                  <a:pt x="84681" y="88513"/>
                  <a:pt x="83235" y="88513"/>
                </a:cubicBezTo>
                <a:cubicBezTo>
                  <a:pt x="80344" y="88513"/>
                  <a:pt x="77452" y="91816"/>
                  <a:pt x="77452" y="94899"/>
                </a:cubicBezTo>
                <a:cubicBezTo>
                  <a:pt x="77452" y="96440"/>
                  <a:pt x="77452" y="97981"/>
                  <a:pt x="78898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4846"/>
          <p:cNvSpPr/>
          <p:nvPr/>
        </p:nvSpPr>
        <p:spPr>
          <a:xfrm>
            <a:off x="5583238" y="2544763"/>
            <a:ext cx="280987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4847"/>
          <p:cNvSpPr/>
          <p:nvPr/>
        </p:nvSpPr>
        <p:spPr>
          <a:xfrm>
            <a:off x="5076825" y="2544763"/>
            <a:ext cx="2825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456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1908" y="34128"/>
                  <a:pt x="41908" y="34128"/>
                  <a:pt x="41908" y="34128"/>
                </a:cubicBezTo>
                <a:cubicBezTo>
                  <a:pt x="41908" y="104146"/>
                  <a:pt x="41908" y="104146"/>
                  <a:pt x="41908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3577" y="101064"/>
                  <a:pt x="65008" y="104146"/>
                </a:cubicBezTo>
                <a:cubicBezTo>
                  <a:pt x="39045" y="119779"/>
                  <a:pt x="39045" y="119779"/>
                  <a:pt x="39045" y="119779"/>
                </a:cubicBezTo>
                <a:cubicBezTo>
                  <a:pt x="39045" y="119779"/>
                  <a:pt x="37614" y="119779"/>
                  <a:pt x="35979" y="119779"/>
                </a:cubicBezTo>
                <a:cubicBezTo>
                  <a:pt x="34548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8586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456" y="0"/>
                  <a:pt x="76456" y="0"/>
                  <a:pt x="76456" y="0"/>
                </a:cubicBezTo>
                <a:cubicBezTo>
                  <a:pt x="76456" y="0"/>
                  <a:pt x="78091" y="0"/>
                  <a:pt x="79522" y="0"/>
                </a:cubicBezTo>
                <a:cubicBezTo>
                  <a:pt x="80954" y="0"/>
                  <a:pt x="80954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0255" y="34128"/>
                </a:moveTo>
                <a:lnTo>
                  <a:pt x="30255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0255" y="101064"/>
                  <a:pt x="30255" y="101064"/>
                  <a:pt x="30255" y="101064"/>
                </a:cubicBezTo>
                <a:lnTo>
                  <a:pt x="30255" y="34128"/>
                </a:lnTo>
                <a:close/>
                <a:moveTo>
                  <a:pt x="93833" y="66935"/>
                </a:moveTo>
                <a:lnTo>
                  <a:pt x="93833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3833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3833" y="66935"/>
                </a:cubicBezTo>
                <a:close/>
                <a:moveTo>
                  <a:pt x="82385" y="99522"/>
                </a:moveTo>
                <a:lnTo>
                  <a:pt x="82385" y="99522"/>
                </a:lnTo>
                <a:cubicBezTo>
                  <a:pt x="88109" y="99522"/>
                  <a:pt x="88109" y="99522"/>
                  <a:pt x="88109" y="99522"/>
                </a:cubicBezTo>
                <a:cubicBezTo>
                  <a:pt x="88109" y="105688"/>
                  <a:pt x="88109" y="105688"/>
                  <a:pt x="88109" y="105688"/>
                </a:cubicBezTo>
                <a:cubicBezTo>
                  <a:pt x="88109" y="108990"/>
                  <a:pt x="90971" y="112073"/>
                  <a:pt x="93833" y="112073"/>
                </a:cubicBezTo>
                <a:cubicBezTo>
                  <a:pt x="98126" y="112073"/>
                  <a:pt x="99557" y="108990"/>
                  <a:pt x="99557" y="105688"/>
                </a:cubicBezTo>
                <a:cubicBezTo>
                  <a:pt x="99557" y="99522"/>
                  <a:pt x="99557" y="99522"/>
                  <a:pt x="99557" y="99522"/>
                </a:cubicBezTo>
                <a:cubicBezTo>
                  <a:pt x="105485" y="99522"/>
                  <a:pt x="105485" y="99522"/>
                  <a:pt x="105485" y="99522"/>
                </a:cubicBezTo>
                <a:cubicBezTo>
                  <a:pt x="109778" y="99522"/>
                  <a:pt x="111209" y="96440"/>
                  <a:pt x="111209" y="93357"/>
                </a:cubicBezTo>
                <a:cubicBezTo>
                  <a:pt x="111209" y="90275"/>
                  <a:pt x="109778" y="86972"/>
                  <a:pt x="105485" y="86972"/>
                </a:cubicBezTo>
                <a:cubicBezTo>
                  <a:pt x="99557" y="86972"/>
                  <a:pt x="99557" y="86972"/>
                  <a:pt x="99557" y="86972"/>
                </a:cubicBezTo>
                <a:cubicBezTo>
                  <a:pt x="99557" y="80807"/>
                  <a:pt x="99557" y="80807"/>
                  <a:pt x="99557" y="80807"/>
                </a:cubicBezTo>
                <a:cubicBezTo>
                  <a:pt x="99557" y="77724"/>
                  <a:pt x="98126" y="74642"/>
                  <a:pt x="93833" y="74642"/>
                </a:cubicBezTo>
                <a:cubicBezTo>
                  <a:pt x="90971" y="74642"/>
                  <a:pt x="88109" y="77724"/>
                  <a:pt x="88109" y="80807"/>
                </a:cubicBezTo>
                <a:cubicBezTo>
                  <a:pt x="88109" y="86972"/>
                  <a:pt x="88109" y="86972"/>
                  <a:pt x="88109" y="86972"/>
                </a:cubicBezTo>
                <a:cubicBezTo>
                  <a:pt x="82385" y="86972"/>
                  <a:pt x="82385" y="86972"/>
                  <a:pt x="82385" y="86972"/>
                </a:cubicBezTo>
                <a:cubicBezTo>
                  <a:pt x="79522" y="86972"/>
                  <a:pt x="76456" y="90275"/>
                  <a:pt x="76456" y="93357"/>
                </a:cubicBezTo>
                <a:cubicBezTo>
                  <a:pt x="76456" y="96440"/>
                  <a:pt x="79522" y="99522"/>
                  <a:pt x="82385" y="995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4848"/>
          <p:cNvSpPr/>
          <p:nvPr/>
        </p:nvSpPr>
        <p:spPr>
          <a:xfrm>
            <a:off x="4572000" y="2544763"/>
            <a:ext cx="269875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4849"/>
          <p:cNvSpPr/>
          <p:nvPr/>
        </p:nvSpPr>
        <p:spPr>
          <a:xfrm>
            <a:off x="4057650" y="2530475"/>
            <a:ext cx="287338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66378"/>
                </a:moveTo>
                <a:lnTo>
                  <a:pt x="114209" y="66378"/>
                </a:lnTo>
                <a:cubicBezTo>
                  <a:pt x="98635" y="66378"/>
                  <a:pt x="98635" y="66378"/>
                  <a:pt x="98635" y="66378"/>
                </a:cubicBezTo>
                <a:cubicBezTo>
                  <a:pt x="95840" y="66378"/>
                  <a:pt x="93044" y="63388"/>
                  <a:pt x="93044" y="60598"/>
                </a:cubicBezTo>
                <a:cubicBezTo>
                  <a:pt x="93044" y="56411"/>
                  <a:pt x="95840" y="55016"/>
                  <a:pt x="98635" y="55016"/>
                </a:cubicBezTo>
                <a:cubicBezTo>
                  <a:pt x="114209" y="55016"/>
                  <a:pt x="114209" y="55016"/>
                  <a:pt x="114209" y="55016"/>
                </a:cubicBezTo>
                <a:cubicBezTo>
                  <a:pt x="117004" y="55016"/>
                  <a:pt x="119800" y="56411"/>
                  <a:pt x="119800" y="60598"/>
                </a:cubicBezTo>
                <a:cubicBezTo>
                  <a:pt x="119800" y="63388"/>
                  <a:pt x="117004" y="66378"/>
                  <a:pt x="114209" y="66378"/>
                </a:cubicBezTo>
                <a:close/>
                <a:moveTo>
                  <a:pt x="104226" y="22524"/>
                </a:moveTo>
                <a:lnTo>
                  <a:pt x="104226" y="22524"/>
                </a:lnTo>
                <a:cubicBezTo>
                  <a:pt x="94442" y="32491"/>
                  <a:pt x="94442" y="32491"/>
                  <a:pt x="94442" y="32491"/>
                </a:cubicBezTo>
                <a:cubicBezTo>
                  <a:pt x="91647" y="35282"/>
                  <a:pt x="91647" y="35282"/>
                  <a:pt x="91647" y="35282"/>
                </a:cubicBezTo>
                <a:cubicBezTo>
                  <a:pt x="90249" y="36677"/>
                  <a:pt x="88851" y="38073"/>
                  <a:pt x="87454" y="38073"/>
                </a:cubicBezTo>
                <a:cubicBezTo>
                  <a:pt x="84658" y="38073"/>
                  <a:pt x="81663" y="35282"/>
                  <a:pt x="81663" y="32491"/>
                </a:cubicBezTo>
                <a:cubicBezTo>
                  <a:pt x="81663" y="31096"/>
                  <a:pt x="83261" y="29700"/>
                  <a:pt x="84658" y="28305"/>
                </a:cubicBezTo>
                <a:cubicBezTo>
                  <a:pt x="87454" y="25514"/>
                  <a:pt x="87454" y="25514"/>
                  <a:pt x="87454" y="25514"/>
                </a:cubicBezTo>
                <a:cubicBezTo>
                  <a:pt x="97237" y="15548"/>
                  <a:pt x="97237" y="15548"/>
                  <a:pt x="97237" y="15548"/>
                </a:cubicBezTo>
                <a:cubicBezTo>
                  <a:pt x="98635" y="14152"/>
                  <a:pt x="100033" y="12757"/>
                  <a:pt x="101430" y="12757"/>
                </a:cubicBezTo>
                <a:cubicBezTo>
                  <a:pt x="104226" y="12757"/>
                  <a:pt x="107221" y="15548"/>
                  <a:pt x="107221" y="18338"/>
                </a:cubicBezTo>
                <a:cubicBezTo>
                  <a:pt x="107221" y="19734"/>
                  <a:pt x="105823" y="21129"/>
                  <a:pt x="104226" y="22524"/>
                </a:cubicBezTo>
                <a:close/>
                <a:moveTo>
                  <a:pt x="59101" y="83122"/>
                </a:moveTo>
                <a:lnTo>
                  <a:pt x="59101" y="83122"/>
                </a:lnTo>
                <a:cubicBezTo>
                  <a:pt x="50715" y="83122"/>
                  <a:pt x="43727" y="77541"/>
                  <a:pt x="39334" y="71960"/>
                </a:cubicBezTo>
                <a:cubicBezTo>
                  <a:pt x="37936" y="66378"/>
                  <a:pt x="37936" y="66378"/>
                  <a:pt x="37936" y="66378"/>
                </a:cubicBezTo>
                <a:cubicBezTo>
                  <a:pt x="37936" y="63388"/>
                  <a:pt x="36539" y="61993"/>
                  <a:pt x="36539" y="60598"/>
                </a:cubicBezTo>
                <a:cubicBezTo>
                  <a:pt x="36539" y="48039"/>
                  <a:pt x="46522" y="38073"/>
                  <a:pt x="59101" y="38073"/>
                </a:cubicBezTo>
                <a:cubicBezTo>
                  <a:pt x="71880" y="38073"/>
                  <a:pt x="81663" y="48039"/>
                  <a:pt x="81663" y="60598"/>
                </a:cubicBezTo>
                <a:cubicBezTo>
                  <a:pt x="81663" y="73355"/>
                  <a:pt x="71880" y="83122"/>
                  <a:pt x="59101" y="83122"/>
                </a:cubicBezTo>
                <a:close/>
                <a:moveTo>
                  <a:pt x="59101" y="49435"/>
                </a:moveTo>
                <a:lnTo>
                  <a:pt x="59101" y="49435"/>
                </a:lnTo>
                <a:cubicBezTo>
                  <a:pt x="53510" y="49435"/>
                  <a:pt x="47920" y="53621"/>
                  <a:pt x="47920" y="60598"/>
                </a:cubicBezTo>
                <a:cubicBezTo>
                  <a:pt x="47920" y="66378"/>
                  <a:pt x="53510" y="71960"/>
                  <a:pt x="59101" y="71960"/>
                </a:cubicBezTo>
                <a:cubicBezTo>
                  <a:pt x="66289" y="71960"/>
                  <a:pt x="70482" y="66378"/>
                  <a:pt x="70482" y="60598"/>
                </a:cubicBezTo>
                <a:cubicBezTo>
                  <a:pt x="70482" y="53621"/>
                  <a:pt x="66289" y="49435"/>
                  <a:pt x="59101" y="49435"/>
                </a:cubicBezTo>
                <a:close/>
                <a:moveTo>
                  <a:pt x="59101" y="26910"/>
                </a:moveTo>
                <a:lnTo>
                  <a:pt x="59101" y="26910"/>
                </a:lnTo>
                <a:cubicBezTo>
                  <a:pt x="56306" y="26910"/>
                  <a:pt x="53510" y="23920"/>
                  <a:pt x="53510" y="21129"/>
                </a:cubicBezTo>
                <a:cubicBezTo>
                  <a:pt x="53510" y="5780"/>
                  <a:pt x="53510" y="5780"/>
                  <a:pt x="53510" y="5780"/>
                </a:cubicBezTo>
                <a:cubicBezTo>
                  <a:pt x="53510" y="2990"/>
                  <a:pt x="56306" y="0"/>
                  <a:pt x="59101" y="0"/>
                </a:cubicBezTo>
                <a:cubicBezTo>
                  <a:pt x="63494" y="0"/>
                  <a:pt x="64891" y="2990"/>
                  <a:pt x="64891" y="5780"/>
                </a:cubicBezTo>
                <a:cubicBezTo>
                  <a:pt x="64891" y="21129"/>
                  <a:pt x="64891" y="21129"/>
                  <a:pt x="64891" y="21129"/>
                </a:cubicBezTo>
                <a:cubicBezTo>
                  <a:pt x="64891" y="23920"/>
                  <a:pt x="63494" y="26910"/>
                  <a:pt x="59101" y="26910"/>
                </a:cubicBezTo>
                <a:close/>
                <a:moveTo>
                  <a:pt x="35141" y="91694"/>
                </a:moveTo>
                <a:lnTo>
                  <a:pt x="35141" y="91694"/>
                </a:lnTo>
                <a:cubicBezTo>
                  <a:pt x="32346" y="95880"/>
                  <a:pt x="32346" y="95880"/>
                  <a:pt x="32346" y="95880"/>
                </a:cubicBezTo>
                <a:cubicBezTo>
                  <a:pt x="22562" y="105847"/>
                  <a:pt x="22562" y="105847"/>
                  <a:pt x="22562" y="105847"/>
                </a:cubicBezTo>
                <a:cubicBezTo>
                  <a:pt x="21164" y="107242"/>
                  <a:pt x="19567" y="107242"/>
                  <a:pt x="18169" y="107242"/>
                </a:cubicBezTo>
                <a:cubicBezTo>
                  <a:pt x="15374" y="107242"/>
                  <a:pt x="12579" y="104451"/>
                  <a:pt x="12579" y="101461"/>
                </a:cubicBezTo>
                <a:cubicBezTo>
                  <a:pt x="12579" y="100066"/>
                  <a:pt x="12579" y="98671"/>
                  <a:pt x="13976" y="97275"/>
                </a:cubicBezTo>
                <a:cubicBezTo>
                  <a:pt x="23960" y="87508"/>
                  <a:pt x="23960" y="87508"/>
                  <a:pt x="23960" y="87508"/>
                </a:cubicBezTo>
                <a:cubicBezTo>
                  <a:pt x="28153" y="84518"/>
                  <a:pt x="28153" y="84518"/>
                  <a:pt x="28153" y="84518"/>
                </a:cubicBezTo>
                <a:cubicBezTo>
                  <a:pt x="28153" y="83122"/>
                  <a:pt x="29550" y="83122"/>
                  <a:pt x="30948" y="83122"/>
                </a:cubicBezTo>
                <a:cubicBezTo>
                  <a:pt x="35141" y="83122"/>
                  <a:pt x="36539" y="84518"/>
                  <a:pt x="36539" y="88903"/>
                </a:cubicBezTo>
                <a:cubicBezTo>
                  <a:pt x="36539" y="90299"/>
                  <a:pt x="36539" y="91694"/>
                  <a:pt x="35141" y="91694"/>
                </a:cubicBezTo>
                <a:close/>
                <a:moveTo>
                  <a:pt x="30948" y="38073"/>
                </a:moveTo>
                <a:lnTo>
                  <a:pt x="30948" y="38073"/>
                </a:lnTo>
                <a:cubicBezTo>
                  <a:pt x="29550" y="38073"/>
                  <a:pt x="28153" y="36677"/>
                  <a:pt x="28153" y="35282"/>
                </a:cubicBezTo>
                <a:cubicBezTo>
                  <a:pt x="23960" y="32491"/>
                  <a:pt x="23960" y="32491"/>
                  <a:pt x="23960" y="32491"/>
                </a:cubicBezTo>
                <a:cubicBezTo>
                  <a:pt x="13976" y="22524"/>
                  <a:pt x="13976" y="22524"/>
                  <a:pt x="13976" y="22524"/>
                </a:cubicBezTo>
                <a:cubicBezTo>
                  <a:pt x="12579" y="21129"/>
                  <a:pt x="12579" y="19734"/>
                  <a:pt x="12579" y="18338"/>
                </a:cubicBezTo>
                <a:cubicBezTo>
                  <a:pt x="12579" y="15548"/>
                  <a:pt x="15374" y="12757"/>
                  <a:pt x="18169" y="12757"/>
                </a:cubicBezTo>
                <a:cubicBezTo>
                  <a:pt x="19567" y="12757"/>
                  <a:pt x="21164" y="14152"/>
                  <a:pt x="22562" y="15548"/>
                </a:cubicBezTo>
                <a:cubicBezTo>
                  <a:pt x="32346" y="25514"/>
                  <a:pt x="32346" y="25514"/>
                  <a:pt x="32346" y="25514"/>
                </a:cubicBezTo>
                <a:cubicBezTo>
                  <a:pt x="35141" y="28305"/>
                  <a:pt x="35141" y="28305"/>
                  <a:pt x="35141" y="28305"/>
                </a:cubicBezTo>
                <a:cubicBezTo>
                  <a:pt x="36539" y="29700"/>
                  <a:pt x="36539" y="31096"/>
                  <a:pt x="36539" y="32491"/>
                </a:cubicBezTo>
                <a:cubicBezTo>
                  <a:pt x="36539" y="35282"/>
                  <a:pt x="35141" y="38073"/>
                  <a:pt x="30948" y="38073"/>
                </a:cubicBezTo>
                <a:close/>
                <a:moveTo>
                  <a:pt x="19567" y="55016"/>
                </a:moveTo>
                <a:lnTo>
                  <a:pt x="19567" y="55016"/>
                </a:lnTo>
                <a:cubicBezTo>
                  <a:pt x="23960" y="55016"/>
                  <a:pt x="25357" y="56411"/>
                  <a:pt x="25357" y="60598"/>
                </a:cubicBezTo>
                <a:cubicBezTo>
                  <a:pt x="25357" y="63388"/>
                  <a:pt x="23960" y="66378"/>
                  <a:pt x="19567" y="66378"/>
                </a:cubicBezTo>
                <a:cubicBezTo>
                  <a:pt x="5590" y="66378"/>
                  <a:pt x="5590" y="66378"/>
                  <a:pt x="5590" y="66378"/>
                </a:cubicBezTo>
                <a:cubicBezTo>
                  <a:pt x="1397" y="66378"/>
                  <a:pt x="0" y="63388"/>
                  <a:pt x="0" y="60598"/>
                </a:cubicBezTo>
                <a:cubicBezTo>
                  <a:pt x="0" y="56411"/>
                  <a:pt x="1397" y="55016"/>
                  <a:pt x="5590" y="55016"/>
                </a:cubicBezTo>
                <a:cubicBezTo>
                  <a:pt x="19567" y="55016"/>
                  <a:pt x="19567" y="55016"/>
                  <a:pt x="19567" y="55016"/>
                </a:cubicBezTo>
                <a:close/>
                <a:moveTo>
                  <a:pt x="59101" y="94485"/>
                </a:moveTo>
                <a:lnTo>
                  <a:pt x="59101" y="94485"/>
                </a:lnTo>
                <a:cubicBezTo>
                  <a:pt x="63494" y="94485"/>
                  <a:pt x="64891" y="95880"/>
                  <a:pt x="64891" y="100066"/>
                </a:cubicBezTo>
                <a:cubicBezTo>
                  <a:pt x="64891" y="114219"/>
                  <a:pt x="64891" y="114219"/>
                  <a:pt x="64891" y="114219"/>
                </a:cubicBezTo>
                <a:cubicBezTo>
                  <a:pt x="64891" y="118405"/>
                  <a:pt x="63494" y="119800"/>
                  <a:pt x="59101" y="119800"/>
                </a:cubicBezTo>
                <a:cubicBezTo>
                  <a:pt x="56306" y="119800"/>
                  <a:pt x="53510" y="118405"/>
                  <a:pt x="53510" y="114219"/>
                </a:cubicBezTo>
                <a:cubicBezTo>
                  <a:pt x="53510" y="100066"/>
                  <a:pt x="53510" y="100066"/>
                  <a:pt x="53510" y="100066"/>
                </a:cubicBezTo>
                <a:cubicBezTo>
                  <a:pt x="53510" y="95880"/>
                  <a:pt x="56306" y="94485"/>
                  <a:pt x="59101" y="94485"/>
                </a:cubicBezTo>
                <a:close/>
                <a:moveTo>
                  <a:pt x="87454" y="83122"/>
                </a:moveTo>
                <a:lnTo>
                  <a:pt x="87454" y="83122"/>
                </a:lnTo>
                <a:cubicBezTo>
                  <a:pt x="88851" y="83122"/>
                  <a:pt x="90249" y="83122"/>
                  <a:pt x="91647" y="84518"/>
                </a:cubicBezTo>
                <a:cubicBezTo>
                  <a:pt x="94442" y="87508"/>
                  <a:pt x="94442" y="87508"/>
                  <a:pt x="94442" y="87508"/>
                </a:cubicBezTo>
                <a:cubicBezTo>
                  <a:pt x="104226" y="97275"/>
                  <a:pt x="104226" y="97275"/>
                  <a:pt x="104226" y="97275"/>
                </a:cubicBezTo>
                <a:cubicBezTo>
                  <a:pt x="105823" y="98671"/>
                  <a:pt x="107221" y="100066"/>
                  <a:pt x="107221" y="101461"/>
                </a:cubicBezTo>
                <a:cubicBezTo>
                  <a:pt x="107221" y="104451"/>
                  <a:pt x="104226" y="107242"/>
                  <a:pt x="101430" y="107242"/>
                </a:cubicBezTo>
                <a:cubicBezTo>
                  <a:pt x="100033" y="107242"/>
                  <a:pt x="98635" y="107242"/>
                  <a:pt x="97237" y="105847"/>
                </a:cubicBezTo>
                <a:cubicBezTo>
                  <a:pt x="87454" y="95880"/>
                  <a:pt x="87454" y="95880"/>
                  <a:pt x="87454" y="95880"/>
                </a:cubicBezTo>
                <a:cubicBezTo>
                  <a:pt x="84658" y="91694"/>
                  <a:pt x="84658" y="91694"/>
                  <a:pt x="84658" y="91694"/>
                </a:cubicBezTo>
                <a:cubicBezTo>
                  <a:pt x="83261" y="91694"/>
                  <a:pt x="81663" y="90299"/>
                  <a:pt x="81663" y="88903"/>
                </a:cubicBezTo>
                <a:cubicBezTo>
                  <a:pt x="81663" y="84518"/>
                  <a:pt x="84658" y="83122"/>
                  <a:pt x="87454" y="831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4850"/>
          <p:cNvSpPr/>
          <p:nvPr/>
        </p:nvSpPr>
        <p:spPr>
          <a:xfrm>
            <a:off x="3575050" y="2557463"/>
            <a:ext cx="23653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4851"/>
          <p:cNvSpPr/>
          <p:nvPr/>
        </p:nvSpPr>
        <p:spPr>
          <a:xfrm>
            <a:off x="3043238" y="2530475"/>
            <a:ext cx="290512" cy="288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97275"/>
                </a:moveTo>
                <a:lnTo>
                  <a:pt x="114219" y="97275"/>
                </a:lnTo>
                <a:cubicBezTo>
                  <a:pt x="95880" y="97275"/>
                  <a:pt x="95880" y="97275"/>
                  <a:pt x="95880" y="97275"/>
                </a:cubicBezTo>
                <a:cubicBezTo>
                  <a:pt x="95880" y="69169"/>
                  <a:pt x="95880" y="69169"/>
                  <a:pt x="95880" y="69169"/>
                </a:cubicBezTo>
                <a:cubicBezTo>
                  <a:pt x="108438" y="69169"/>
                  <a:pt x="108438" y="69169"/>
                  <a:pt x="108438" y="69169"/>
                </a:cubicBezTo>
                <a:cubicBezTo>
                  <a:pt x="108438" y="11362"/>
                  <a:pt x="108438" y="11362"/>
                  <a:pt x="108438" y="11362"/>
                </a:cubicBezTo>
                <a:cubicBezTo>
                  <a:pt x="40863" y="11362"/>
                  <a:pt x="40863" y="11362"/>
                  <a:pt x="40863" y="11362"/>
                </a:cubicBezTo>
                <a:cubicBezTo>
                  <a:pt x="40863" y="16943"/>
                  <a:pt x="40863" y="16943"/>
                  <a:pt x="40863" y="16943"/>
                </a:cubicBezTo>
                <a:cubicBezTo>
                  <a:pt x="29700" y="16943"/>
                  <a:pt x="29700" y="16943"/>
                  <a:pt x="29700" y="16943"/>
                </a:cubicBezTo>
                <a:cubicBezTo>
                  <a:pt x="29700" y="5780"/>
                  <a:pt x="29700" y="5780"/>
                  <a:pt x="29700" y="5780"/>
                </a:cubicBezTo>
                <a:cubicBezTo>
                  <a:pt x="29700" y="2990"/>
                  <a:pt x="32491" y="0"/>
                  <a:pt x="35282" y="0"/>
                </a:cubicBezTo>
                <a:cubicBezTo>
                  <a:pt x="114219" y="0"/>
                  <a:pt x="114219" y="0"/>
                  <a:pt x="114219" y="0"/>
                </a:cubicBezTo>
                <a:cubicBezTo>
                  <a:pt x="118405" y="0"/>
                  <a:pt x="119800" y="2990"/>
                  <a:pt x="119800" y="5780"/>
                </a:cubicBezTo>
                <a:cubicBezTo>
                  <a:pt x="119800" y="91694"/>
                  <a:pt x="119800" y="91694"/>
                  <a:pt x="119800" y="91694"/>
                </a:cubicBezTo>
                <a:cubicBezTo>
                  <a:pt x="119800" y="95880"/>
                  <a:pt x="118405" y="97275"/>
                  <a:pt x="114219" y="97275"/>
                </a:cubicBezTo>
                <a:close/>
                <a:moveTo>
                  <a:pt x="90299" y="28305"/>
                </a:moveTo>
                <a:lnTo>
                  <a:pt x="90299" y="28305"/>
                </a:lnTo>
                <a:cubicBezTo>
                  <a:pt x="90299" y="114219"/>
                  <a:pt x="90299" y="114219"/>
                  <a:pt x="90299" y="114219"/>
                </a:cubicBezTo>
                <a:cubicBezTo>
                  <a:pt x="90299" y="118405"/>
                  <a:pt x="87508" y="119800"/>
                  <a:pt x="84518" y="119800"/>
                </a:cubicBezTo>
                <a:cubicBezTo>
                  <a:pt x="5780" y="119800"/>
                  <a:pt x="5780" y="119800"/>
                  <a:pt x="5780" y="119800"/>
                </a:cubicBezTo>
                <a:cubicBezTo>
                  <a:pt x="2990" y="119800"/>
                  <a:pt x="0" y="118405"/>
                  <a:pt x="0" y="114219"/>
                </a:cubicBezTo>
                <a:cubicBezTo>
                  <a:pt x="0" y="28305"/>
                  <a:pt x="0" y="28305"/>
                  <a:pt x="0" y="28305"/>
                </a:cubicBezTo>
                <a:cubicBezTo>
                  <a:pt x="0" y="25514"/>
                  <a:pt x="2990" y="22524"/>
                  <a:pt x="5780" y="22524"/>
                </a:cubicBezTo>
                <a:cubicBezTo>
                  <a:pt x="84518" y="22524"/>
                  <a:pt x="84518" y="22524"/>
                  <a:pt x="84518" y="22524"/>
                </a:cubicBezTo>
                <a:cubicBezTo>
                  <a:pt x="87508" y="22524"/>
                  <a:pt x="90299" y="25514"/>
                  <a:pt x="90299" y="28305"/>
                </a:cubicBezTo>
                <a:close/>
                <a:moveTo>
                  <a:pt x="78936" y="33887"/>
                </a:moveTo>
                <a:lnTo>
                  <a:pt x="78936" y="33887"/>
                </a:lnTo>
                <a:cubicBezTo>
                  <a:pt x="11362" y="33887"/>
                  <a:pt x="11362" y="33887"/>
                  <a:pt x="11362" y="33887"/>
                </a:cubicBezTo>
                <a:cubicBezTo>
                  <a:pt x="11362" y="91694"/>
                  <a:pt x="11362" y="91694"/>
                  <a:pt x="11362" y="91694"/>
                </a:cubicBezTo>
                <a:cubicBezTo>
                  <a:pt x="78936" y="91694"/>
                  <a:pt x="78936" y="91694"/>
                  <a:pt x="78936" y="91694"/>
                </a:cubicBezTo>
                <a:lnTo>
                  <a:pt x="78936" y="3388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4852"/>
          <p:cNvSpPr/>
          <p:nvPr/>
        </p:nvSpPr>
        <p:spPr>
          <a:xfrm>
            <a:off x="2571750" y="2557463"/>
            <a:ext cx="217488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4853"/>
          <p:cNvSpPr/>
          <p:nvPr/>
        </p:nvSpPr>
        <p:spPr>
          <a:xfrm>
            <a:off x="2038350" y="254000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825" y="119787"/>
                  <a:pt x="113650" y="119787"/>
                </a:cubicBezTo>
                <a:cubicBezTo>
                  <a:pt x="110687" y="119787"/>
                  <a:pt x="109206" y="118303"/>
                  <a:pt x="107724" y="115335"/>
                </a:cubicBezTo>
                <a:cubicBezTo>
                  <a:pt x="101798" y="115335"/>
                  <a:pt x="101798" y="115335"/>
                  <a:pt x="101798" y="115335"/>
                </a:cubicBezTo>
                <a:cubicBezTo>
                  <a:pt x="100317" y="118303"/>
                  <a:pt x="98835" y="119787"/>
                  <a:pt x="95873" y="119787"/>
                </a:cubicBezTo>
                <a:cubicBezTo>
                  <a:pt x="92698" y="119787"/>
                  <a:pt x="91216" y="118303"/>
                  <a:pt x="89735" y="115335"/>
                </a:cubicBezTo>
                <a:cubicBezTo>
                  <a:pt x="83809" y="115335"/>
                  <a:pt x="83809" y="115335"/>
                  <a:pt x="83809" y="115335"/>
                </a:cubicBezTo>
                <a:cubicBezTo>
                  <a:pt x="82328" y="118303"/>
                  <a:pt x="80846" y="119787"/>
                  <a:pt x="77883" y="119787"/>
                </a:cubicBezTo>
                <a:cubicBezTo>
                  <a:pt x="74920" y="119787"/>
                  <a:pt x="73439" y="118303"/>
                  <a:pt x="71957" y="115335"/>
                </a:cubicBezTo>
                <a:cubicBezTo>
                  <a:pt x="65820" y="115335"/>
                  <a:pt x="65820" y="115335"/>
                  <a:pt x="65820" y="115335"/>
                </a:cubicBezTo>
                <a:cubicBezTo>
                  <a:pt x="64338" y="118303"/>
                  <a:pt x="62857" y="119787"/>
                  <a:pt x="59894" y="119787"/>
                </a:cubicBezTo>
                <a:cubicBezTo>
                  <a:pt x="56931" y="119787"/>
                  <a:pt x="55449" y="118303"/>
                  <a:pt x="53968" y="115335"/>
                </a:cubicBezTo>
                <a:cubicBezTo>
                  <a:pt x="47830" y="115335"/>
                  <a:pt x="47830" y="115335"/>
                  <a:pt x="47830" y="115335"/>
                </a:cubicBezTo>
                <a:cubicBezTo>
                  <a:pt x="46349" y="118303"/>
                  <a:pt x="44867" y="119787"/>
                  <a:pt x="41904" y="119787"/>
                </a:cubicBezTo>
                <a:cubicBezTo>
                  <a:pt x="38941" y="119787"/>
                  <a:pt x="37460" y="118303"/>
                  <a:pt x="35978" y="115335"/>
                </a:cubicBezTo>
                <a:cubicBezTo>
                  <a:pt x="30052" y="115335"/>
                  <a:pt x="30052" y="115335"/>
                  <a:pt x="30052" y="115335"/>
                </a:cubicBezTo>
                <a:cubicBezTo>
                  <a:pt x="28571" y="118303"/>
                  <a:pt x="27089" y="119787"/>
                  <a:pt x="23915" y="119787"/>
                </a:cubicBezTo>
                <a:cubicBezTo>
                  <a:pt x="20952" y="119787"/>
                  <a:pt x="19470" y="118303"/>
                  <a:pt x="17989" y="115335"/>
                </a:cubicBezTo>
                <a:cubicBezTo>
                  <a:pt x="12063" y="115335"/>
                  <a:pt x="12063" y="115335"/>
                  <a:pt x="12063" y="115335"/>
                </a:cubicBezTo>
                <a:cubicBezTo>
                  <a:pt x="10582" y="118303"/>
                  <a:pt x="9100" y="119787"/>
                  <a:pt x="6137" y="119787"/>
                </a:cubicBezTo>
                <a:cubicBezTo>
                  <a:pt x="3174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4656" y="107915"/>
                </a:cubicBezTo>
                <a:cubicBezTo>
                  <a:pt x="4656" y="100282"/>
                  <a:pt x="4656" y="100282"/>
                  <a:pt x="4656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4656" y="89893"/>
                </a:cubicBezTo>
                <a:cubicBezTo>
                  <a:pt x="4656" y="82261"/>
                  <a:pt x="4656" y="82261"/>
                  <a:pt x="4656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4656" y="71872"/>
                </a:cubicBezTo>
                <a:cubicBezTo>
                  <a:pt x="4656" y="64452"/>
                  <a:pt x="4656" y="64452"/>
                  <a:pt x="4656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4656" y="53851"/>
                </a:cubicBezTo>
                <a:cubicBezTo>
                  <a:pt x="4656" y="46431"/>
                  <a:pt x="4656" y="46431"/>
                  <a:pt x="4656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4656" y="35830"/>
                </a:cubicBezTo>
                <a:cubicBezTo>
                  <a:pt x="4656" y="28409"/>
                  <a:pt x="4656" y="28409"/>
                  <a:pt x="4656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4656" y="17809"/>
                </a:cubicBezTo>
                <a:cubicBezTo>
                  <a:pt x="4656" y="10388"/>
                  <a:pt x="4656" y="10388"/>
                  <a:pt x="4656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3174" y="0"/>
                  <a:pt x="6137" y="0"/>
                </a:cubicBezTo>
                <a:cubicBezTo>
                  <a:pt x="9100" y="0"/>
                  <a:pt x="10582" y="1484"/>
                  <a:pt x="12063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9470" y="1484"/>
                  <a:pt x="20952" y="0"/>
                  <a:pt x="23915" y="0"/>
                </a:cubicBezTo>
                <a:cubicBezTo>
                  <a:pt x="27089" y="0"/>
                  <a:pt x="28571" y="1484"/>
                  <a:pt x="30052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7460" y="1484"/>
                  <a:pt x="38941" y="0"/>
                  <a:pt x="41904" y="0"/>
                </a:cubicBezTo>
                <a:cubicBezTo>
                  <a:pt x="44867" y="0"/>
                  <a:pt x="46349" y="1484"/>
                  <a:pt x="47830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5449" y="1484"/>
                  <a:pt x="56931" y="0"/>
                  <a:pt x="59894" y="0"/>
                </a:cubicBezTo>
                <a:cubicBezTo>
                  <a:pt x="62857" y="0"/>
                  <a:pt x="64338" y="1484"/>
                  <a:pt x="65820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3439" y="1484"/>
                  <a:pt x="74920" y="0"/>
                  <a:pt x="77883" y="0"/>
                </a:cubicBezTo>
                <a:cubicBezTo>
                  <a:pt x="80846" y="0"/>
                  <a:pt x="82328" y="1484"/>
                  <a:pt x="83809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91216" y="1484"/>
                  <a:pt x="92698" y="0"/>
                  <a:pt x="95873" y="0"/>
                </a:cubicBezTo>
                <a:cubicBezTo>
                  <a:pt x="98835" y="0"/>
                  <a:pt x="100317" y="1484"/>
                  <a:pt x="101798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9206" y="1484"/>
                  <a:pt x="110687" y="0"/>
                  <a:pt x="113650" y="0"/>
                </a:cubicBezTo>
                <a:cubicBezTo>
                  <a:pt x="116825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6507" y="14840"/>
                  <a:pt x="16507" y="14840"/>
                  <a:pt x="16507" y="14840"/>
                </a:cubicBezTo>
                <a:cubicBezTo>
                  <a:pt x="16507" y="103250"/>
                  <a:pt x="16507" y="103250"/>
                  <a:pt x="16507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  <a:moveTo>
                  <a:pt x="52486" y="79293"/>
                </a:moveTo>
                <a:lnTo>
                  <a:pt x="52486" y="79293"/>
                </a:lnTo>
                <a:cubicBezTo>
                  <a:pt x="79365" y="44946"/>
                  <a:pt x="79365" y="44946"/>
                  <a:pt x="79365" y="44946"/>
                </a:cubicBezTo>
                <a:cubicBezTo>
                  <a:pt x="97354" y="73356"/>
                  <a:pt x="97354" y="73356"/>
                  <a:pt x="97354" y="73356"/>
                </a:cubicBezTo>
                <a:cubicBezTo>
                  <a:pt x="97354" y="97314"/>
                  <a:pt x="97354" y="97314"/>
                  <a:pt x="97354" y="97314"/>
                </a:cubicBezTo>
                <a:cubicBezTo>
                  <a:pt x="22433" y="97314"/>
                  <a:pt x="22433" y="97314"/>
                  <a:pt x="22433" y="97314"/>
                </a:cubicBezTo>
                <a:cubicBezTo>
                  <a:pt x="46349" y="73356"/>
                  <a:pt x="46349" y="73356"/>
                  <a:pt x="46349" y="73356"/>
                </a:cubicBezTo>
                <a:lnTo>
                  <a:pt x="52486" y="79293"/>
                </a:lnTo>
                <a:close/>
                <a:moveTo>
                  <a:pt x="40423" y="50883"/>
                </a:moveTo>
                <a:lnTo>
                  <a:pt x="40423" y="50883"/>
                </a:lnTo>
                <a:cubicBezTo>
                  <a:pt x="33015" y="50883"/>
                  <a:pt x="28571" y="46431"/>
                  <a:pt x="28571" y="38798"/>
                </a:cubicBezTo>
                <a:cubicBezTo>
                  <a:pt x="28571" y="32862"/>
                  <a:pt x="33015" y="26925"/>
                  <a:pt x="40423" y="26925"/>
                </a:cubicBezTo>
                <a:cubicBezTo>
                  <a:pt x="46349" y="26925"/>
                  <a:pt x="52486" y="32862"/>
                  <a:pt x="52486" y="38798"/>
                </a:cubicBezTo>
                <a:cubicBezTo>
                  <a:pt x="52486" y="46431"/>
                  <a:pt x="46349" y="50883"/>
                  <a:pt x="40423" y="5088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4854"/>
          <p:cNvSpPr/>
          <p:nvPr/>
        </p:nvSpPr>
        <p:spPr>
          <a:xfrm>
            <a:off x="1535113" y="2540000"/>
            <a:ext cx="273050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4855"/>
          <p:cNvSpPr/>
          <p:nvPr/>
        </p:nvSpPr>
        <p:spPr>
          <a:xfrm>
            <a:off x="7096125" y="202406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08438"/>
                </a:moveTo>
                <a:lnTo>
                  <a:pt x="119800" y="108438"/>
                </a:lnTo>
                <a:cubicBezTo>
                  <a:pt x="119800" y="114219"/>
                  <a:pt x="114219" y="119800"/>
                  <a:pt x="108438" y="119800"/>
                </a:cubicBezTo>
                <a:cubicBezTo>
                  <a:pt x="105647" y="119800"/>
                  <a:pt x="102857" y="118405"/>
                  <a:pt x="100066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68970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3122" y="67774"/>
                </a:cubicBezTo>
                <a:cubicBezTo>
                  <a:pt x="117009" y="100066"/>
                  <a:pt x="117009" y="100066"/>
                  <a:pt x="117009" y="100066"/>
                </a:cubicBezTo>
                <a:cubicBezTo>
                  <a:pt x="118405" y="102857"/>
                  <a:pt x="119800" y="105647"/>
                  <a:pt x="119800" y="108438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5315" y="11362"/>
                  <a:pt x="11362" y="25315"/>
                  <a:pt x="11362" y="45049"/>
                </a:cubicBezTo>
                <a:cubicBezTo>
                  <a:pt x="11362" y="63388"/>
                  <a:pt x="25315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  <a:moveTo>
                  <a:pt x="63388" y="50830"/>
                </a:moveTo>
                <a:lnTo>
                  <a:pt x="63388" y="50830"/>
                </a:lnTo>
                <a:cubicBezTo>
                  <a:pt x="25315" y="50830"/>
                  <a:pt x="25315" y="50830"/>
                  <a:pt x="25315" y="50830"/>
                </a:cubicBezTo>
                <a:cubicBezTo>
                  <a:pt x="22524" y="50830"/>
                  <a:pt x="19734" y="48039"/>
                  <a:pt x="19734" y="45049"/>
                </a:cubicBezTo>
                <a:cubicBezTo>
                  <a:pt x="19734" y="40863"/>
                  <a:pt x="22524" y="39468"/>
                  <a:pt x="25315" y="39468"/>
                </a:cubicBezTo>
                <a:cubicBezTo>
                  <a:pt x="63388" y="39468"/>
                  <a:pt x="63388" y="39468"/>
                  <a:pt x="63388" y="39468"/>
                </a:cubicBezTo>
                <a:cubicBezTo>
                  <a:pt x="66179" y="39468"/>
                  <a:pt x="68970" y="40863"/>
                  <a:pt x="68970" y="45049"/>
                </a:cubicBezTo>
                <a:cubicBezTo>
                  <a:pt x="68970" y="48039"/>
                  <a:pt x="66179" y="50830"/>
                  <a:pt x="63388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4856"/>
          <p:cNvSpPr/>
          <p:nvPr/>
        </p:nvSpPr>
        <p:spPr>
          <a:xfrm>
            <a:off x="6586538" y="202406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4857"/>
          <p:cNvSpPr/>
          <p:nvPr/>
        </p:nvSpPr>
        <p:spPr>
          <a:xfrm>
            <a:off x="6083300" y="202406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100066"/>
                </a:moveTo>
                <a:lnTo>
                  <a:pt x="116810" y="100066"/>
                </a:lnTo>
                <a:cubicBezTo>
                  <a:pt x="118405" y="102857"/>
                  <a:pt x="119800" y="105647"/>
                  <a:pt x="119800" y="108438"/>
                </a:cubicBezTo>
                <a:cubicBezTo>
                  <a:pt x="119800" y="114219"/>
                  <a:pt x="115415" y="119800"/>
                  <a:pt x="108438" y="119800"/>
                </a:cubicBezTo>
                <a:cubicBezTo>
                  <a:pt x="105647" y="119800"/>
                  <a:pt x="102857" y="118405"/>
                  <a:pt x="101461" y="117009"/>
                </a:cubicBezTo>
                <a:cubicBezTo>
                  <a:pt x="67574" y="83122"/>
                  <a:pt x="67574" y="83122"/>
                  <a:pt x="67574" y="83122"/>
                </a:cubicBezTo>
                <a:cubicBezTo>
                  <a:pt x="60598" y="87308"/>
                  <a:pt x="53621" y="90299"/>
                  <a:pt x="45049" y="90299"/>
                </a:cubicBezTo>
                <a:cubicBezTo>
                  <a:pt x="19734" y="90299"/>
                  <a:pt x="0" y="69169"/>
                  <a:pt x="0" y="45049"/>
                </a:cubicBezTo>
                <a:cubicBezTo>
                  <a:pt x="0" y="19734"/>
                  <a:pt x="19734" y="0"/>
                  <a:pt x="45049" y="0"/>
                </a:cubicBezTo>
                <a:cubicBezTo>
                  <a:pt x="70365" y="0"/>
                  <a:pt x="90099" y="19734"/>
                  <a:pt x="90099" y="45049"/>
                </a:cubicBezTo>
                <a:cubicBezTo>
                  <a:pt x="90099" y="53621"/>
                  <a:pt x="87308" y="60598"/>
                  <a:pt x="84518" y="67774"/>
                </a:cubicBezTo>
                <a:cubicBezTo>
                  <a:pt x="116810" y="100066"/>
                  <a:pt x="116810" y="100066"/>
                  <a:pt x="116810" y="100066"/>
                </a:cubicBezTo>
                <a:close/>
                <a:moveTo>
                  <a:pt x="45049" y="11362"/>
                </a:moveTo>
                <a:lnTo>
                  <a:pt x="45049" y="11362"/>
                </a:lnTo>
                <a:cubicBezTo>
                  <a:pt x="26710" y="11362"/>
                  <a:pt x="11162" y="25315"/>
                  <a:pt x="11162" y="45049"/>
                </a:cubicBezTo>
                <a:cubicBezTo>
                  <a:pt x="11162" y="63388"/>
                  <a:pt x="26710" y="78936"/>
                  <a:pt x="45049" y="78936"/>
                </a:cubicBezTo>
                <a:cubicBezTo>
                  <a:pt x="63388" y="78936"/>
                  <a:pt x="78936" y="63388"/>
                  <a:pt x="78936" y="45049"/>
                </a:cubicBezTo>
                <a:cubicBezTo>
                  <a:pt x="78936" y="25315"/>
                  <a:pt x="63388" y="11362"/>
                  <a:pt x="45049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4858"/>
          <p:cNvSpPr/>
          <p:nvPr/>
        </p:nvSpPr>
        <p:spPr>
          <a:xfrm>
            <a:off x="5576888" y="202406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4859"/>
          <p:cNvSpPr/>
          <p:nvPr/>
        </p:nvSpPr>
        <p:spPr>
          <a:xfrm>
            <a:off x="5068888" y="202406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0"/>
                </a:moveTo>
                <a:lnTo>
                  <a:pt x="60000" y="119800"/>
                </a:lnTo>
                <a:cubicBezTo>
                  <a:pt x="26447" y="119800"/>
                  <a:pt x="0" y="93089"/>
                  <a:pt x="0" y="59202"/>
                </a:cubicBezTo>
                <a:cubicBezTo>
                  <a:pt x="0" y="26910"/>
                  <a:pt x="26447" y="0"/>
                  <a:pt x="60000" y="0"/>
                </a:cubicBezTo>
                <a:cubicBezTo>
                  <a:pt x="93355" y="0"/>
                  <a:pt x="119802" y="26910"/>
                  <a:pt x="119802" y="59202"/>
                </a:cubicBezTo>
                <a:cubicBezTo>
                  <a:pt x="119802" y="93089"/>
                  <a:pt x="93355" y="119800"/>
                  <a:pt x="60000" y="119800"/>
                </a:cubicBezTo>
                <a:close/>
                <a:moveTo>
                  <a:pt x="60000" y="11362"/>
                </a:moveTo>
                <a:lnTo>
                  <a:pt x="60000" y="11362"/>
                </a:lnTo>
                <a:cubicBezTo>
                  <a:pt x="33355" y="11362"/>
                  <a:pt x="11052" y="32491"/>
                  <a:pt x="11052" y="59202"/>
                </a:cubicBezTo>
                <a:cubicBezTo>
                  <a:pt x="11052" y="85913"/>
                  <a:pt x="33355" y="108438"/>
                  <a:pt x="60000" y="108438"/>
                </a:cubicBezTo>
                <a:cubicBezTo>
                  <a:pt x="86447" y="108438"/>
                  <a:pt x="108750" y="85913"/>
                  <a:pt x="108750" y="59202"/>
                </a:cubicBezTo>
                <a:cubicBezTo>
                  <a:pt x="108750" y="32491"/>
                  <a:pt x="86447" y="11362"/>
                  <a:pt x="60000" y="11362"/>
                </a:cubicBezTo>
                <a:close/>
                <a:moveTo>
                  <a:pt x="83684" y="64784"/>
                </a:moveTo>
                <a:lnTo>
                  <a:pt x="83684" y="64784"/>
                </a:lnTo>
                <a:cubicBezTo>
                  <a:pt x="50131" y="64784"/>
                  <a:pt x="50131" y="64784"/>
                  <a:pt x="50131" y="64784"/>
                </a:cubicBezTo>
                <a:cubicBezTo>
                  <a:pt x="58618" y="71960"/>
                  <a:pt x="58618" y="71960"/>
                  <a:pt x="58618" y="71960"/>
                </a:cubicBezTo>
                <a:cubicBezTo>
                  <a:pt x="58618" y="73355"/>
                  <a:pt x="60000" y="74750"/>
                  <a:pt x="60000" y="76146"/>
                </a:cubicBezTo>
                <a:cubicBezTo>
                  <a:pt x="60000" y="80332"/>
                  <a:pt x="57236" y="81727"/>
                  <a:pt x="54276" y="81727"/>
                </a:cubicBezTo>
                <a:cubicBezTo>
                  <a:pt x="52894" y="81727"/>
                  <a:pt x="51513" y="81727"/>
                  <a:pt x="50131" y="80332"/>
                </a:cubicBezTo>
                <a:cubicBezTo>
                  <a:pt x="31973" y="63388"/>
                  <a:pt x="31973" y="63388"/>
                  <a:pt x="31973" y="63388"/>
                </a:cubicBezTo>
                <a:cubicBezTo>
                  <a:pt x="30592" y="63388"/>
                  <a:pt x="30592" y="61993"/>
                  <a:pt x="30592" y="59202"/>
                </a:cubicBezTo>
                <a:cubicBezTo>
                  <a:pt x="30592" y="57807"/>
                  <a:pt x="30592" y="56411"/>
                  <a:pt x="31973" y="55016"/>
                </a:cubicBezTo>
                <a:cubicBezTo>
                  <a:pt x="50131" y="38073"/>
                  <a:pt x="50131" y="38073"/>
                  <a:pt x="50131" y="38073"/>
                </a:cubicBezTo>
                <a:cubicBezTo>
                  <a:pt x="51513" y="38073"/>
                  <a:pt x="52894" y="36677"/>
                  <a:pt x="54276" y="36677"/>
                </a:cubicBezTo>
                <a:cubicBezTo>
                  <a:pt x="57236" y="36677"/>
                  <a:pt x="60000" y="39468"/>
                  <a:pt x="60000" y="42259"/>
                </a:cubicBezTo>
                <a:cubicBezTo>
                  <a:pt x="60000" y="45049"/>
                  <a:pt x="58618" y="46644"/>
                  <a:pt x="58618" y="46644"/>
                </a:cubicBezTo>
                <a:cubicBezTo>
                  <a:pt x="50131" y="53621"/>
                  <a:pt x="50131" y="53621"/>
                  <a:pt x="50131" y="53621"/>
                </a:cubicBezTo>
                <a:cubicBezTo>
                  <a:pt x="83684" y="53621"/>
                  <a:pt x="83684" y="53621"/>
                  <a:pt x="83684" y="53621"/>
                </a:cubicBezTo>
                <a:cubicBezTo>
                  <a:pt x="87828" y="53621"/>
                  <a:pt x="89210" y="56411"/>
                  <a:pt x="89210" y="59202"/>
                </a:cubicBezTo>
                <a:cubicBezTo>
                  <a:pt x="89210" y="63388"/>
                  <a:pt x="87828" y="64784"/>
                  <a:pt x="83684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4860"/>
          <p:cNvSpPr/>
          <p:nvPr/>
        </p:nvSpPr>
        <p:spPr>
          <a:xfrm>
            <a:off x="4564063" y="2024063"/>
            <a:ext cx="287337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4861"/>
          <p:cNvSpPr/>
          <p:nvPr/>
        </p:nvSpPr>
        <p:spPr>
          <a:xfrm>
            <a:off x="4057650" y="2024063"/>
            <a:ext cx="287338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101" y="119800"/>
                </a:moveTo>
                <a:lnTo>
                  <a:pt x="591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1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101" y="119800"/>
                </a:cubicBezTo>
                <a:close/>
                <a:moveTo>
                  <a:pt x="59101" y="11362"/>
                </a:moveTo>
                <a:lnTo>
                  <a:pt x="591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1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101" y="11362"/>
                </a:cubicBezTo>
                <a:close/>
                <a:moveTo>
                  <a:pt x="80266" y="69169"/>
                </a:moveTo>
                <a:lnTo>
                  <a:pt x="80266" y="69169"/>
                </a:lnTo>
                <a:cubicBezTo>
                  <a:pt x="63494" y="87308"/>
                  <a:pt x="63494" y="87308"/>
                  <a:pt x="63494" y="87308"/>
                </a:cubicBezTo>
                <a:cubicBezTo>
                  <a:pt x="63494" y="88903"/>
                  <a:pt x="62096" y="90299"/>
                  <a:pt x="59101" y="90299"/>
                </a:cubicBezTo>
                <a:cubicBezTo>
                  <a:pt x="57703" y="90299"/>
                  <a:pt x="56306" y="88903"/>
                  <a:pt x="54908" y="87308"/>
                </a:cubicBezTo>
                <a:cubicBezTo>
                  <a:pt x="37936" y="69169"/>
                  <a:pt x="37936" y="69169"/>
                  <a:pt x="37936" y="69169"/>
                </a:cubicBezTo>
                <a:cubicBezTo>
                  <a:pt x="37936" y="67774"/>
                  <a:pt x="36539" y="66378"/>
                  <a:pt x="36539" y="64784"/>
                </a:cubicBezTo>
                <a:cubicBezTo>
                  <a:pt x="36539" y="61993"/>
                  <a:pt x="39334" y="59202"/>
                  <a:pt x="42129" y="59202"/>
                </a:cubicBezTo>
                <a:cubicBezTo>
                  <a:pt x="45124" y="59202"/>
                  <a:pt x="46522" y="60598"/>
                  <a:pt x="46522" y="61993"/>
                </a:cubicBezTo>
                <a:cubicBezTo>
                  <a:pt x="53510" y="69169"/>
                  <a:pt x="53510" y="69169"/>
                  <a:pt x="53510" y="69169"/>
                </a:cubicBezTo>
                <a:cubicBezTo>
                  <a:pt x="53510" y="35282"/>
                  <a:pt x="53510" y="35282"/>
                  <a:pt x="53510" y="35282"/>
                </a:cubicBezTo>
                <a:cubicBezTo>
                  <a:pt x="53510" y="32491"/>
                  <a:pt x="56306" y="29700"/>
                  <a:pt x="59101" y="29700"/>
                </a:cubicBezTo>
                <a:cubicBezTo>
                  <a:pt x="63494" y="29700"/>
                  <a:pt x="64891" y="32491"/>
                  <a:pt x="64891" y="35282"/>
                </a:cubicBezTo>
                <a:cubicBezTo>
                  <a:pt x="64891" y="69169"/>
                  <a:pt x="64891" y="69169"/>
                  <a:pt x="64891" y="69169"/>
                </a:cubicBezTo>
                <a:cubicBezTo>
                  <a:pt x="71880" y="61993"/>
                  <a:pt x="71880" y="61993"/>
                  <a:pt x="71880" y="61993"/>
                </a:cubicBezTo>
                <a:cubicBezTo>
                  <a:pt x="73277" y="60598"/>
                  <a:pt x="74675" y="59202"/>
                  <a:pt x="76073" y="59202"/>
                </a:cubicBezTo>
                <a:cubicBezTo>
                  <a:pt x="80266" y="59202"/>
                  <a:pt x="81663" y="61993"/>
                  <a:pt x="81663" y="64784"/>
                </a:cubicBezTo>
                <a:cubicBezTo>
                  <a:pt x="81663" y="66378"/>
                  <a:pt x="81663" y="67774"/>
                  <a:pt x="80266" y="691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4862"/>
          <p:cNvSpPr/>
          <p:nvPr/>
        </p:nvSpPr>
        <p:spPr>
          <a:xfrm>
            <a:off x="3549650" y="202406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4863"/>
          <p:cNvSpPr/>
          <p:nvPr/>
        </p:nvSpPr>
        <p:spPr>
          <a:xfrm>
            <a:off x="3043238" y="2024063"/>
            <a:ext cx="290512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508" y="108438"/>
                  <a:pt x="108438" y="85913"/>
                  <a:pt x="108438" y="59202"/>
                </a:cubicBezTo>
                <a:cubicBezTo>
                  <a:pt x="108438" y="32491"/>
                  <a:pt x="87508" y="11362"/>
                  <a:pt x="60598" y="11362"/>
                </a:cubicBezTo>
                <a:close/>
                <a:moveTo>
                  <a:pt x="80332" y="85913"/>
                </a:moveTo>
                <a:lnTo>
                  <a:pt x="80332" y="85913"/>
                </a:lnTo>
                <a:cubicBezTo>
                  <a:pt x="78936" y="85913"/>
                  <a:pt x="77541" y="85913"/>
                  <a:pt x="77541" y="84518"/>
                </a:cubicBezTo>
                <a:cubicBezTo>
                  <a:pt x="60598" y="67774"/>
                  <a:pt x="60598" y="67774"/>
                  <a:pt x="60598" y="67774"/>
                </a:cubicBezTo>
                <a:cubicBezTo>
                  <a:pt x="43654" y="84518"/>
                  <a:pt x="43654" y="84518"/>
                  <a:pt x="43654" y="84518"/>
                </a:cubicBezTo>
                <a:cubicBezTo>
                  <a:pt x="42259" y="85913"/>
                  <a:pt x="40863" y="85913"/>
                  <a:pt x="39468" y="85913"/>
                </a:cubicBezTo>
                <a:cubicBezTo>
                  <a:pt x="36677" y="85913"/>
                  <a:pt x="33887" y="83122"/>
                  <a:pt x="33887" y="80332"/>
                </a:cubicBezTo>
                <a:cubicBezTo>
                  <a:pt x="33887" y="78936"/>
                  <a:pt x="33887" y="77541"/>
                  <a:pt x="35282" y="76146"/>
                </a:cubicBezTo>
                <a:cubicBezTo>
                  <a:pt x="52225" y="59202"/>
                  <a:pt x="52225" y="59202"/>
                  <a:pt x="52225" y="59202"/>
                </a:cubicBezTo>
                <a:cubicBezTo>
                  <a:pt x="35282" y="42259"/>
                  <a:pt x="35282" y="42259"/>
                  <a:pt x="35282" y="42259"/>
                </a:cubicBezTo>
                <a:cubicBezTo>
                  <a:pt x="33887" y="42259"/>
                  <a:pt x="33887" y="40863"/>
                  <a:pt x="33887" y="39468"/>
                </a:cubicBezTo>
                <a:cubicBezTo>
                  <a:pt x="33887" y="35282"/>
                  <a:pt x="36677" y="33887"/>
                  <a:pt x="39468" y="33887"/>
                </a:cubicBezTo>
                <a:cubicBezTo>
                  <a:pt x="40863" y="33887"/>
                  <a:pt x="42259" y="33887"/>
                  <a:pt x="43654" y="35282"/>
                </a:cubicBezTo>
                <a:cubicBezTo>
                  <a:pt x="60598" y="52225"/>
                  <a:pt x="60598" y="52225"/>
                  <a:pt x="60598" y="52225"/>
                </a:cubicBezTo>
                <a:cubicBezTo>
                  <a:pt x="77541" y="35282"/>
                  <a:pt x="77541" y="35282"/>
                  <a:pt x="77541" y="35282"/>
                </a:cubicBezTo>
                <a:cubicBezTo>
                  <a:pt x="77541" y="33887"/>
                  <a:pt x="78936" y="33887"/>
                  <a:pt x="80332" y="33887"/>
                </a:cubicBezTo>
                <a:cubicBezTo>
                  <a:pt x="84518" y="33887"/>
                  <a:pt x="85913" y="35282"/>
                  <a:pt x="85913" y="39468"/>
                </a:cubicBezTo>
                <a:cubicBezTo>
                  <a:pt x="85913" y="40863"/>
                  <a:pt x="85913" y="42259"/>
                  <a:pt x="84518" y="42259"/>
                </a:cubicBezTo>
                <a:cubicBezTo>
                  <a:pt x="67774" y="59202"/>
                  <a:pt x="67774" y="59202"/>
                  <a:pt x="67774" y="59202"/>
                </a:cubicBezTo>
                <a:cubicBezTo>
                  <a:pt x="84518" y="76146"/>
                  <a:pt x="84518" y="76146"/>
                  <a:pt x="84518" y="76146"/>
                </a:cubicBezTo>
                <a:cubicBezTo>
                  <a:pt x="85913" y="77541"/>
                  <a:pt x="85913" y="78936"/>
                  <a:pt x="85913" y="80332"/>
                </a:cubicBezTo>
                <a:cubicBezTo>
                  <a:pt x="85913" y="83122"/>
                  <a:pt x="84518" y="85913"/>
                  <a:pt x="80332" y="859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4864"/>
          <p:cNvSpPr/>
          <p:nvPr/>
        </p:nvSpPr>
        <p:spPr>
          <a:xfrm>
            <a:off x="2538413" y="2024063"/>
            <a:ext cx="2889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4865"/>
          <p:cNvSpPr/>
          <p:nvPr/>
        </p:nvSpPr>
        <p:spPr>
          <a:xfrm>
            <a:off x="2030413" y="2024063"/>
            <a:ext cx="292100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403" y="119800"/>
                  <a:pt x="0" y="93089"/>
                  <a:pt x="0" y="59202"/>
                </a:cubicBezTo>
                <a:cubicBezTo>
                  <a:pt x="0" y="26910"/>
                  <a:pt x="26403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2491"/>
                  <a:pt x="11231" y="59202"/>
                </a:cubicBezTo>
                <a:cubicBezTo>
                  <a:pt x="11231" y="85913"/>
                  <a:pt x="33497" y="108438"/>
                  <a:pt x="59901" y="108438"/>
                </a:cubicBezTo>
                <a:cubicBezTo>
                  <a:pt x="86305" y="108438"/>
                  <a:pt x="108571" y="85913"/>
                  <a:pt x="108571" y="59202"/>
                </a:cubicBezTo>
                <a:cubicBezTo>
                  <a:pt x="108571" y="32491"/>
                  <a:pt x="86305" y="11362"/>
                  <a:pt x="59901" y="11362"/>
                </a:cubicBezTo>
                <a:close/>
                <a:moveTo>
                  <a:pt x="83546" y="64784"/>
                </a:moveTo>
                <a:lnTo>
                  <a:pt x="83546" y="64784"/>
                </a:lnTo>
                <a:cubicBezTo>
                  <a:pt x="72512" y="64784"/>
                  <a:pt x="72512" y="64784"/>
                  <a:pt x="72512" y="64784"/>
                </a:cubicBezTo>
                <a:cubicBezTo>
                  <a:pt x="65418" y="64784"/>
                  <a:pt x="65418" y="64784"/>
                  <a:pt x="65418" y="64784"/>
                </a:cubicBezTo>
                <a:cubicBezTo>
                  <a:pt x="54384" y="64784"/>
                  <a:pt x="54384" y="64784"/>
                  <a:pt x="54384" y="64784"/>
                </a:cubicBezTo>
                <a:cubicBezTo>
                  <a:pt x="47290" y="64784"/>
                  <a:pt x="47290" y="64784"/>
                  <a:pt x="47290" y="64784"/>
                </a:cubicBezTo>
                <a:cubicBezTo>
                  <a:pt x="36256" y="64784"/>
                  <a:pt x="36256" y="64784"/>
                  <a:pt x="36256" y="64784"/>
                </a:cubicBezTo>
                <a:cubicBezTo>
                  <a:pt x="32118" y="64784"/>
                  <a:pt x="30738" y="63388"/>
                  <a:pt x="30738" y="59202"/>
                </a:cubicBezTo>
                <a:cubicBezTo>
                  <a:pt x="30738" y="56411"/>
                  <a:pt x="32118" y="53621"/>
                  <a:pt x="36256" y="53621"/>
                </a:cubicBezTo>
                <a:cubicBezTo>
                  <a:pt x="48669" y="53621"/>
                  <a:pt x="48669" y="53621"/>
                  <a:pt x="48669" y="53621"/>
                </a:cubicBezTo>
                <a:cubicBezTo>
                  <a:pt x="54384" y="53621"/>
                  <a:pt x="54384" y="53621"/>
                  <a:pt x="54384" y="53621"/>
                </a:cubicBezTo>
                <a:cubicBezTo>
                  <a:pt x="65418" y="53621"/>
                  <a:pt x="65418" y="53621"/>
                  <a:pt x="65418" y="53621"/>
                </a:cubicBezTo>
                <a:cubicBezTo>
                  <a:pt x="72512" y="53621"/>
                  <a:pt x="72512" y="53621"/>
                  <a:pt x="72512" y="53621"/>
                </a:cubicBezTo>
                <a:cubicBezTo>
                  <a:pt x="83546" y="53621"/>
                  <a:pt x="83546" y="53621"/>
                  <a:pt x="83546" y="53621"/>
                </a:cubicBezTo>
                <a:cubicBezTo>
                  <a:pt x="87684" y="53621"/>
                  <a:pt x="89064" y="56411"/>
                  <a:pt x="89064" y="59202"/>
                </a:cubicBezTo>
                <a:cubicBezTo>
                  <a:pt x="89064" y="63388"/>
                  <a:pt x="87684" y="64784"/>
                  <a:pt x="83546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4866"/>
          <p:cNvSpPr/>
          <p:nvPr/>
        </p:nvSpPr>
        <p:spPr>
          <a:xfrm>
            <a:off x="1524000" y="2024063"/>
            <a:ext cx="290513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4867"/>
          <p:cNvSpPr/>
          <p:nvPr/>
        </p:nvSpPr>
        <p:spPr>
          <a:xfrm>
            <a:off x="7096125" y="1516063"/>
            <a:ext cx="290513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2"/>
                </a:moveTo>
                <a:lnTo>
                  <a:pt x="59202" y="119802"/>
                </a:lnTo>
                <a:cubicBezTo>
                  <a:pt x="26710" y="119802"/>
                  <a:pt x="0" y="93399"/>
                  <a:pt x="0" y="59901"/>
                </a:cubicBezTo>
                <a:cubicBezTo>
                  <a:pt x="0" y="26403"/>
                  <a:pt x="26710" y="0"/>
                  <a:pt x="59202" y="0"/>
                </a:cubicBezTo>
                <a:cubicBezTo>
                  <a:pt x="92890" y="0"/>
                  <a:pt x="119800" y="26403"/>
                  <a:pt x="119800" y="59901"/>
                </a:cubicBezTo>
                <a:cubicBezTo>
                  <a:pt x="119800" y="93399"/>
                  <a:pt x="92890" y="119802"/>
                  <a:pt x="59202" y="119802"/>
                </a:cubicBezTo>
                <a:close/>
                <a:moveTo>
                  <a:pt x="92890" y="25024"/>
                </a:moveTo>
                <a:lnTo>
                  <a:pt x="92890" y="25024"/>
                </a:lnTo>
                <a:cubicBezTo>
                  <a:pt x="92890" y="25024"/>
                  <a:pt x="92890" y="25024"/>
                  <a:pt x="92890" y="23645"/>
                </a:cubicBezTo>
                <a:lnTo>
                  <a:pt x="91495" y="23645"/>
                </a:lnTo>
                <a:cubicBezTo>
                  <a:pt x="91495" y="23645"/>
                  <a:pt x="91495" y="23645"/>
                  <a:pt x="91495" y="25024"/>
                </a:cubicBezTo>
                <a:cubicBezTo>
                  <a:pt x="91495" y="25024"/>
                  <a:pt x="91495" y="25024"/>
                  <a:pt x="92890" y="25024"/>
                </a:cubicBezTo>
                <a:cubicBezTo>
                  <a:pt x="92890" y="26403"/>
                  <a:pt x="92890" y="26403"/>
                  <a:pt x="91495" y="26403"/>
                </a:cubicBezTo>
                <a:cubicBezTo>
                  <a:pt x="91495" y="27783"/>
                  <a:pt x="91495" y="27783"/>
                  <a:pt x="91495" y="27783"/>
                </a:cubicBezTo>
                <a:lnTo>
                  <a:pt x="90099" y="27783"/>
                </a:lnTo>
                <a:cubicBezTo>
                  <a:pt x="90099" y="27783"/>
                  <a:pt x="90099" y="27783"/>
                  <a:pt x="91495" y="27783"/>
                </a:cubicBezTo>
                <a:cubicBezTo>
                  <a:pt x="91495" y="27783"/>
                  <a:pt x="91495" y="27783"/>
                  <a:pt x="92890" y="27783"/>
                </a:cubicBezTo>
                <a:cubicBezTo>
                  <a:pt x="92890" y="26403"/>
                  <a:pt x="92890" y="26403"/>
                  <a:pt x="92890" y="26403"/>
                </a:cubicBezTo>
                <a:cubicBezTo>
                  <a:pt x="92890" y="25024"/>
                  <a:pt x="92890" y="25024"/>
                  <a:pt x="94485" y="25024"/>
                </a:cubicBezTo>
                <a:lnTo>
                  <a:pt x="92890" y="25024"/>
                </a:lnTo>
                <a:close/>
                <a:moveTo>
                  <a:pt x="94485" y="26403"/>
                </a:moveTo>
                <a:lnTo>
                  <a:pt x="94485" y="26403"/>
                </a:lnTo>
                <a:close/>
                <a:moveTo>
                  <a:pt x="108438" y="66798"/>
                </a:moveTo>
                <a:lnTo>
                  <a:pt x="108438" y="66798"/>
                </a:lnTo>
                <a:cubicBezTo>
                  <a:pt x="108438" y="65418"/>
                  <a:pt x="108438" y="64039"/>
                  <a:pt x="108438" y="64039"/>
                </a:cubicBezTo>
                <a:cubicBezTo>
                  <a:pt x="108438" y="62660"/>
                  <a:pt x="108438" y="64039"/>
                  <a:pt x="107043" y="64039"/>
                </a:cubicBezTo>
                <a:cubicBezTo>
                  <a:pt x="107043" y="62660"/>
                  <a:pt x="107043" y="62660"/>
                  <a:pt x="107043" y="62660"/>
                </a:cubicBezTo>
                <a:cubicBezTo>
                  <a:pt x="107043" y="62660"/>
                  <a:pt x="107043" y="62660"/>
                  <a:pt x="107043" y="64039"/>
                </a:cubicBezTo>
                <a:cubicBezTo>
                  <a:pt x="107043" y="64039"/>
                  <a:pt x="105647" y="65418"/>
                  <a:pt x="107043" y="65418"/>
                </a:cubicBezTo>
                <a:cubicBezTo>
                  <a:pt x="107043" y="66798"/>
                  <a:pt x="107043" y="66798"/>
                  <a:pt x="108438" y="66798"/>
                </a:cubicBezTo>
                <a:close/>
                <a:moveTo>
                  <a:pt x="12757" y="71133"/>
                </a:moveTo>
                <a:lnTo>
                  <a:pt x="12757" y="71133"/>
                </a:lnTo>
                <a:cubicBezTo>
                  <a:pt x="14152" y="71133"/>
                  <a:pt x="14152" y="7113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4152" y="69753"/>
                  <a:pt x="14152" y="69753"/>
                  <a:pt x="12757" y="69753"/>
                </a:cubicBezTo>
                <a:lnTo>
                  <a:pt x="12757" y="71133"/>
                </a:lnTo>
                <a:cubicBezTo>
                  <a:pt x="12757" y="69753"/>
                  <a:pt x="12757" y="69753"/>
                  <a:pt x="12757" y="69753"/>
                </a:cubicBezTo>
                <a:cubicBezTo>
                  <a:pt x="12757" y="69753"/>
                  <a:pt x="12757" y="69753"/>
                  <a:pt x="11362" y="69753"/>
                </a:cubicBezTo>
                <a:cubicBezTo>
                  <a:pt x="12757" y="71133"/>
                  <a:pt x="12757" y="71133"/>
                  <a:pt x="12757" y="71133"/>
                </a:cubicBezTo>
                <a:close/>
                <a:moveTo>
                  <a:pt x="14152" y="53004"/>
                </a:moveTo>
                <a:lnTo>
                  <a:pt x="14152" y="53004"/>
                </a:lnTo>
                <a:close/>
                <a:moveTo>
                  <a:pt x="14152" y="44532"/>
                </a:moveTo>
                <a:lnTo>
                  <a:pt x="14152" y="44532"/>
                </a:lnTo>
                <a:lnTo>
                  <a:pt x="14152" y="43152"/>
                </a:lnTo>
                <a:lnTo>
                  <a:pt x="14152" y="44532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5024"/>
                  <a:pt x="26710" y="25024"/>
                  <a:pt x="25315" y="25024"/>
                </a:cubicBezTo>
                <a:cubicBezTo>
                  <a:pt x="26710" y="25024"/>
                  <a:pt x="26710" y="25024"/>
                  <a:pt x="26710" y="25024"/>
                </a:cubicBezTo>
                <a:close/>
                <a:moveTo>
                  <a:pt x="25315" y="26403"/>
                </a:moveTo>
                <a:lnTo>
                  <a:pt x="25315" y="26403"/>
                </a:lnTo>
                <a:close/>
                <a:moveTo>
                  <a:pt x="38073" y="16748"/>
                </a:moveTo>
                <a:lnTo>
                  <a:pt x="38073" y="16748"/>
                </a:lnTo>
                <a:lnTo>
                  <a:pt x="39468" y="16748"/>
                </a:lnTo>
                <a:lnTo>
                  <a:pt x="38073" y="16748"/>
                </a:lnTo>
                <a:cubicBezTo>
                  <a:pt x="39468" y="16748"/>
                  <a:pt x="39468" y="16748"/>
                  <a:pt x="39468" y="16748"/>
                </a:cubicBezTo>
                <a:lnTo>
                  <a:pt x="39468" y="18128"/>
                </a:lnTo>
                <a:lnTo>
                  <a:pt x="39468" y="16748"/>
                </a:lnTo>
                <a:cubicBezTo>
                  <a:pt x="38073" y="1674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8073" y="16748"/>
                </a:cubicBezTo>
                <a:cubicBezTo>
                  <a:pt x="38073" y="18128"/>
                  <a:pt x="38073" y="18128"/>
                  <a:pt x="38073" y="18128"/>
                </a:cubicBezTo>
                <a:cubicBezTo>
                  <a:pt x="38073" y="18128"/>
                  <a:pt x="38073" y="18128"/>
                  <a:pt x="39468" y="18128"/>
                </a:cubicBezTo>
                <a:lnTo>
                  <a:pt x="38073" y="18128"/>
                </a:lnTo>
                <a:lnTo>
                  <a:pt x="39468" y="18128"/>
                </a:lnTo>
                <a:lnTo>
                  <a:pt x="38073" y="18128"/>
                </a:lnTo>
                <a:cubicBezTo>
                  <a:pt x="39468" y="18128"/>
                  <a:pt x="39468" y="18128"/>
                  <a:pt x="39468" y="18128"/>
                </a:cubicBezTo>
                <a:cubicBezTo>
                  <a:pt x="39468" y="18128"/>
                  <a:pt x="40863" y="19507"/>
                  <a:pt x="39468" y="19507"/>
                </a:cubicBezTo>
                <a:lnTo>
                  <a:pt x="38073" y="19507"/>
                </a:lnTo>
                <a:lnTo>
                  <a:pt x="39468" y="19507"/>
                </a:ln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6677" y="20886"/>
                  <a:pt x="38073" y="20886"/>
                </a:cubicBezTo>
                <a:cubicBezTo>
                  <a:pt x="38073" y="19507"/>
                  <a:pt x="38073" y="19507"/>
                  <a:pt x="38073" y="19507"/>
                </a:cubicBezTo>
                <a:cubicBezTo>
                  <a:pt x="38073" y="20886"/>
                  <a:pt x="38073" y="20886"/>
                  <a:pt x="38073" y="20886"/>
                </a:cubicBezTo>
                <a:lnTo>
                  <a:pt x="39468" y="20886"/>
                </a:lnTo>
                <a:cubicBezTo>
                  <a:pt x="39468" y="20886"/>
                  <a:pt x="39468" y="20886"/>
                  <a:pt x="40863" y="20886"/>
                </a:cubicBezTo>
                <a:cubicBezTo>
                  <a:pt x="42259" y="20886"/>
                  <a:pt x="42259" y="20886"/>
                  <a:pt x="42259" y="20886"/>
                </a:cubicBezTo>
                <a:cubicBezTo>
                  <a:pt x="42259" y="22266"/>
                  <a:pt x="42259" y="22266"/>
                  <a:pt x="42259" y="22266"/>
                </a:cubicBezTo>
                <a:cubicBezTo>
                  <a:pt x="42259" y="22266"/>
                  <a:pt x="40863" y="22266"/>
                  <a:pt x="40863" y="20886"/>
                </a:cubicBezTo>
                <a:cubicBezTo>
                  <a:pt x="40863" y="22266"/>
                  <a:pt x="42259" y="22266"/>
                  <a:pt x="40863" y="22266"/>
                </a:cubicBezTo>
                <a:cubicBezTo>
                  <a:pt x="39468" y="20886"/>
                  <a:pt x="39468" y="20886"/>
                  <a:pt x="39468" y="20886"/>
                </a:cubicBezTo>
                <a:lnTo>
                  <a:pt x="39468" y="22266"/>
                </a:lnTo>
                <a:cubicBezTo>
                  <a:pt x="38073" y="20886"/>
                  <a:pt x="38073" y="20886"/>
                  <a:pt x="38073" y="20886"/>
                </a:cubicBezTo>
                <a:cubicBezTo>
                  <a:pt x="38073" y="20886"/>
                  <a:pt x="38073" y="20886"/>
                  <a:pt x="38073" y="22266"/>
                </a:cubicBezTo>
                <a:cubicBezTo>
                  <a:pt x="39468" y="22266"/>
                  <a:pt x="39468" y="22266"/>
                  <a:pt x="39468" y="22266"/>
                </a:cubicBezTo>
                <a:lnTo>
                  <a:pt x="39468" y="20886"/>
                </a:lnTo>
                <a:cubicBezTo>
                  <a:pt x="39468" y="22266"/>
                  <a:pt x="39468" y="22266"/>
                  <a:pt x="39468" y="22266"/>
                </a:cubicBezTo>
                <a:lnTo>
                  <a:pt x="38073" y="22266"/>
                </a:lnTo>
                <a:cubicBezTo>
                  <a:pt x="39468" y="22266"/>
                  <a:pt x="38073" y="22266"/>
                  <a:pt x="38073" y="23645"/>
                </a:cubicBezTo>
                <a:cubicBezTo>
                  <a:pt x="38073" y="23645"/>
                  <a:pt x="38073" y="22266"/>
                  <a:pt x="39468" y="22266"/>
                </a:cubicBezTo>
                <a:lnTo>
                  <a:pt x="39468" y="23645"/>
                </a:lnTo>
                <a:cubicBezTo>
                  <a:pt x="39468" y="23645"/>
                  <a:pt x="39468" y="23645"/>
                  <a:pt x="39468" y="22266"/>
                </a:cubicBezTo>
                <a:lnTo>
                  <a:pt x="40863" y="22266"/>
                </a:lnTo>
                <a:cubicBezTo>
                  <a:pt x="40863" y="22266"/>
                  <a:pt x="40863" y="22266"/>
                  <a:pt x="42259" y="22266"/>
                </a:cubicBezTo>
                <a:lnTo>
                  <a:pt x="40863" y="22266"/>
                </a:lnTo>
                <a:cubicBezTo>
                  <a:pt x="40863" y="23645"/>
                  <a:pt x="40863" y="23645"/>
                  <a:pt x="42259" y="23645"/>
                </a:cubicBezTo>
                <a:cubicBezTo>
                  <a:pt x="40863" y="23645"/>
                  <a:pt x="40863" y="23645"/>
                  <a:pt x="40863" y="23645"/>
                </a:cubicBezTo>
                <a:lnTo>
                  <a:pt x="40863" y="25024"/>
                </a:lnTo>
                <a:cubicBezTo>
                  <a:pt x="39468" y="25024"/>
                  <a:pt x="39468" y="25024"/>
                  <a:pt x="39468" y="25024"/>
                </a:cubicBezTo>
                <a:cubicBezTo>
                  <a:pt x="39468" y="25024"/>
                  <a:pt x="39468" y="25024"/>
                  <a:pt x="38073" y="25024"/>
                </a:cubicBezTo>
                <a:lnTo>
                  <a:pt x="38073" y="26403"/>
                </a:lnTo>
                <a:cubicBezTo>
                  <a:pt x="38073" y="26403"/>
                  <a:pt x="38073" y="26403"/>
                  <a:pt x="38073" y="27783"/>
                </a:cubicBezTo>
                <a:cubicBezTo>
                  <a:pt x="38073" y="27783"/>
                  <a:pt x="38073" y="27783"/>
                  <a:pt x="36677" y="27783"/>
                </a:cubicBezTo>
                <a:cubicBezTo>
                  <a:pt x="36677" y="27783"/>
                  <a:pt x="36677" y="29359"/>
                  <a:pt x="35282" y="29359"/>
                </a:cubicBezTo>
                <a:cubicBezTo>
                  <a:pt x="35282" y="29359"/>
                  <a:pt x="35282" y="29359"/>
                  <a:pt x="35282" y="27783"/>
                </a:cubicBezTo>
                <a:cubicBezTo>
                  <a:pt x="35282" y="27783"/>
                  <a:pt x="35282" y="27783"/>
                  <a:pt x="35282" y="29359"/>
                </a:cubicBezTo>
                <a:cubicBezTo>
                  <a:pt x="33887" y="29359"/>
                  <a:pt x="35282" y="29359"/>
                  <a:pt x="33887" y="29359"/>
                </a:cubicBezTo>
                <a:cubicBezTo>
                  <a:pt x="33887" y="29359"/>
                  <a:pt x="33887" y="29359"/>
                  <a:pt x="35282" y="29359"/>
                </a:cubicBezTo>
                <a:cubicBezTo>
                  <a:pt x="33887" y="29359"/>
                  <a:pt x="33887" y="29359"/>
                  <a:pt x="33887" y="29359"/>
                </a:cubicBezTo>
                <a:cubicBezTo>
                  <a:pt x="33887" y="30738"/>
                  <a:pt x="33887" y="29359"/>
                  <a:pt x="33887" y="30738"/>
                </a:cubicBezTo>
                <a:lnTo>
                  <a:pt x="35282" y="30738"/>
                </a:lnTo>
                <a:cubicBezTo>
                  <a:pt x="33887" y="30738"/>
                  <a:pt x="33887" y="30738"/>
                  <a:pt x="33887" y="30738"/>
                </a:cubicBezTo>
                <a:cubicBezTo>
                  <a:pt x="33887" y="30738"/>
                  <a:pt x="33887" y="30738"/>
                  <a:pt x="33887" y="32118"/>
                </a:cubicBezTo>
                <a:cubicBezTo>
                  <a:pt x="33887" y="32118"/>
                  <a:pt x="33887" y="32118"/>
                  <a:pt x="33887" y="33497"/>
                </a:cubicBezTo>
                <a:cubicBezTo>
                  <a:pt x="33887" y="33497"/>
                  <a:pt x="33887" y="33497"/>
                  <a:pt x="33887" y="34876"/>
                </a:cubicBezTo>
                <a:cubicBezTo>
                  <a:pt x="33887" y="34876"/>
                  <a:pt x="33887" y="34876"/>
                  <a:pt x="32491" y="34876"/>
                </a:cubicBezTo>
                <a:lnTo>
                  <a:pt x="33887" y="34876"/>
                </a:lnTo>
                <a:cubicBezTo>
                  <a:pt x="33887" y="34876"/>
                  <a:pt x="33887" y="34876"/>
                  <a:pt x="32491" y="34876"/>
                </a:cubicBezTo>
                <a:cubicBezTo>
                  <a:pt x="30897" y="34876"/>
                  <a:pt x="32491" y="34876"/>
                  <a:pt x="30897" y="34876"/>
                </a:cubicBezTo>
                <a:lnTo>
                  <a:pt x="32491" y="34876"/>
                </a:lnTo>
                <a:lnTo>
                  <a:pt x="30897" y="34876"/>
                </a:lnTo>
                <a:lnTo>
                  <a:pt x="30897" y="33497"/>
                </a:lnTo>
                <a:lnTo>
                  <a:pt x="30897" y="34876"/>
                </a:lnTo>
                <a:cubicBezTo>
                  <a:pt x="30897" y="34876"/>
                  <a:pt x="30897" y="34876"/>
                  <a:pt x="29501" y="34876"/>
                </a:cubicBezTo>
                <a:lnTo>
                  <a:pt x="29501" y="33497"/>
                </a:lnTo>
                <a:cubicBezTo>
                  <a:pt x="29501" y="34876"/>
                  <a:pt x="29501" y="33497"/>
                  <a:pt x="29501" y="33497"/>
                </a:cubicBezTo>
                <a:lnTo>
                  <a:pt x="29501" y="34876"/>
                </a:lnTo>
                <a:cubicBezTo>
                  <a:pt x="28106" y="34876"/>
                  <a:pt x="28106" y="34876"/>
                  <a:pt x="28106" y="33497"/>
                </a:cubicBezTo>
                <a:cubicBezTo>
                  <a:pt x="28106" y="33497"/>
                  <a:pt x="29501" y="33497"/>
                  <a:pt x="28106" y="33497"/>
                </a:cubicBezTo>
                <a:cubicBezTo>
                  <a:pt x="28106" y="32118"/>
                  <a:pt x="28106" y="32118"/>
                  <a:pt x="28106" y="32118"/>
                </a:cubicBezTo>
                <a:lnTo>
                  <a:pt x="28106" y="33497"/>
                </a:lnTo>
                <a:cubicBezTo>
                  <a:pt x="28106" y="33497"/>
                  <a:pt x="28106" y="33497"/>
                  <a:pt x="28106" y="32118"/>
                </a:cubicBezTo>
                <a:lnTo>
                  <a:pt x="28106" y="33497"/>
                </a:lnTo>
                <a:cubicBezTo>
                  <a:pt x="26710" y="32118"/>
                  <a:pt x="28106" y="32118"/>
                  <a:pt x="28106" y="32118"/>
                </a:cubicBezTo>
                <a:cubicBezTo>
                  <a:pt x="28106" y="32118"/>
                  <a:pt x="28106" y="32118"/>
                  <a:pt x="26710" y="32118"/>
                </a:cubicBezTo>
                <a:cubicBezTo>
                  <a:pt x="26710" y="32118"/>
                  <a:pt x="26710" y="32118"/>
                  <a:pt x="28106" y="32118"/>
                </a:cubicBezTo>
                <a:cubicBezTo>
                  <a:pt x="28106" y="32118"/>
                  <a:pt x="28106" y="32118"/>
                  <a:pt x="28106" y="30738"/>
                </a:cubicBezTo>
                <a:cubicBezTo>
                  <a:pt x="28106" y="32118"/>
                  <a:pt x="28106" y="32118"/>
                  <a:pt x="28106" y="32118"/>
                </a:cubicBezTo>
                <a:cubicBezTo>
                  <a:pt x="26710" y="32118"/>
                  <a:pt x="26710" y="32118"/>
                  <a:pt x="26710" y="32118"/>
                </a:cubicBez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8106" y="30738"/>
                </a:cubicBezTo>
                <a:cubicBezTo>
                  <a:pt x="28106" y="30738"/>
                  <a:pt x="28106" y="30738"/>
                  <a:pt x="26710" y="30738"/>
                </a:cubicBezTo>
                <a:lnTo>
                  <a:pt x="26710" y="32118"/>
                </a:lnTo>
                <a:cubicBezTo>
                  <a:pt x="26710" y="32118"/>
                  <a:pt x="26710" y="32118"/>
                  <a:pt x="26710" y="30738"/>
                </a:cubicBezTo>
                <a:cubicBezTo>
                  <a:pt x="26710" y="30738"/>
                  <a:pt x="26710" y="30738"/>
                  <a:pt x="25315" y="30738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6710" y="29359"/>
                  <a:pt x="26710" y="29359"/>
                  <a:pt x="28106" y="29359"/>
                </a:cubicBezTo>
                <a:cubicBezTo>
                  <a:pt x="26710" y="29359"/>
                  <a:pt x="26710" y="29359"/>
                  <a:pt x="26710" y="29359"/>
                </a:cubicBezTo>
                <a:lnTo>
                  <a:pt x="25315" y="29359"/>
                </a:lnTo>
                <a:lnTo>
                  <a:pt x="26710" y="29359"/>
                </a:lnTo>
                <a:cubicBezTo>
                  <a:pt x="25315" y="29359"/>
                  <a:pt x="25315" y="29359"/>
                  <a:pt x="25315" y="29359"/>
                </a:cubicBezTo>
                <a:cubicBezTo>
                  <a:pt x="25315" y="27783"/>
                  <a:pt x="26710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lnTo>
                  <a:pt x="25315" y="27783"/>
                </a:lnTo>
                <a:lnTo>
                  <a:pt x="26710" y="27783"/>
                </a:ln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7783"/>
                </a:cubicBezTo>
                <a:cubicBezTo>
                  <a:pt x="25315" y="27783"/>
                  <a:pt x="25315" y="27783"/>
                  <a:pt x="25315" y="27783"/>
                </a:cubicBezTo>
                <a:cubicBezTo>
                  <a:pt x="25315" y="27783"/>
                  <a:pt x="25315" y="27783"/>
                  <a:pt x="26710" y="26403"/>
                </a:cubicBezTo>
                <a:cubicBezTo>
                  <a:pt x="26710" y="25024"/>
                  <a:pt x="26710" y="25024"/>
                  <a:pt x="26710" y="25024"/>
                </a:cubicBezTo>
                <a:lnTo>
                  <a:pt x="25315" y="25024"/>
                </a:lnTo>
                <a:cubicBezTo>
                  <a:pt x="25315" y="25024"/>
                  <a:pt x="25315" y="25024"/>
                  <a:pt x="26710" y="26403"/>
                </a:cubicBezTo>
                <a:cubicBezTo>
                  <a:pt x="26710" y="26403"/>
                  <a:pt x="26710" y="26403"/>
                  <a:pt x="25315" y="26403"/>
                </a:cubicBezTo>
                <a:cubicBezTo>
                  <a:pt x="23920" y="27783"/>
                  <a:pt x="22524" y="29359"/>
                  <a:pt x="21129" y="30738"/>
                </a:cubicBezTo>
                <a:lnTo>
                  <a:pt x="22524" y="30738"/>
                </a:lnTo>
                <a:cubicBezTo>
                  <a:pt x="22524" y="30738"/>
                  <a:pt x="22524" y="32118"/>
                  <a:pt x="23920" y="32118"/>
                </a:cubicBezTo>
                <a:cubicBezTo>
                  <a:pt x="22524" y="32118"/>
                  <a:pt x="22524" y="32118"/>
                  <a:pt x="22524" y="32118"/>
                </a:cubicBezTo>
                <a:lnTo>
                  <a:pt x="22524" y="33497"/>
                </a:lnTo>
                <a:lnTo>
                  <a:pt x="21129" y="33497"/>
                </a:lnTo>
                <a:cubicBezTo>
                  <a:pt x="21129" y="32118"/>
                  <a:pt x="21129" y="32118"/>
                  <a:pt x="21129" y="32118"/>
                </a:cubicBezTo>
                <a:lnTo>
                  <a:pt x="19734" y="32118"/>
                </a:lnTo>
                <a:lnTo>
                  <a:pt x="19734" y="33497"/>
                </a:lnTo>
                <a:cubicBezTo>
                  <a:pt x="19734" y="33497"/>
                  <a:pt x="19734" y="33497"/>
                  <a:pt x="21129" y="33497"/>
                </a:cubicBezTo>
                <a:cubicBezTo>
                  <a:pt x="21129" y="33497"/>
                  <a:pt x="21129" y="33497"/>
                  <a:pt x="21129" y="34876"/>
                </a:cubicBezTo>
                <a:lnTo>
                  <a:pt x="21129" y="33497"/>
                </a:lnTo>
                <a:cubicBezTo>
                  <a:pt x="21129" y="34876"/>
                  <a:pt x="21129" y="34876"/>
                  <a:pt x="21129" y="34876"/>
                </a:cubicBezTo>
                <a:cubicBezTo>
                  <a:pt x="19734" y="34876"/>
                  <a:pt x="19734" y="34876"/>
                  <a:pt x="19734" y="33497"/>
                </a:cubicBezTo>
                <a:lnTo>
                  <a:pt x="19734" y="34876"/>
                </a:lnTo>
                <a:lnTo>
                  <a:pt x="19734" y="33497"/>
                </a:lnTo>
                <a:cubicBezTo>
                  <a:pt x="19734" y="34876"/>
                  <a:pt x="19734" y="34876"/>
                  <a:pt x="19734" y="34876"/>
                </a:cubicBezTo>
                <a:cubicBezTo>
                  <a:pt x="19734" y="34876"/>
                  <a:pt x="21129" y="34876"/>
                  <a:pt x="21129" y="36256"/>
                </a:cubicBezTo>
                <a:cubicBezTo>
                  <a:pt x="19734" y="36256"/>
                  <a:pt x="19734" y="34876"/>
                  <a:pt x="19734" y="34876"/>
                </a:cubicBezTo>
                <a:cubicBezTo>
                  <a:pt x="19734" y="34876"/>
                  <a:pt x="19734" y="34876"/>
                  <a:pt x="18338" y="34876"/>
                </a:cubicBezTo>
                <a:cubicBezTo>
                  <a:pt x="18338" y="34876"/>
                  <a:pt x="16943" y="34876"/>
                  <a:pt x="16943" y="36256"/>
                </a:cubicBezTo>
                <a:cubicBezTo>
                  <a:pt x="18338" y="36256"/>
                  <a:pt x="18338" y="36256"/>
                  <a:pt x="18338" y="36256"/>
                </a:cubicBezTo>
                <a:lnTo>
                  <a:pt x="18338" y="37635"/>
                </a:lnTo>
                <a:cubicBezTo>
                  <a:pt x="18338" y="37635"/>
                  <a:pt x="18338" y="37635"/>
                  <a:pt x="18338" y="39014"/>
                </a:cubicBezTo>
                <a:cubicBezTo>
                  <a:pt x="18338" y="37635"/>
                  <a:pt x="19734" y="37635"/>
                  <a:pt x="19734" y="39014"/>
                </a:cubicBezTo>
                <a:lnTo>
                  <a:pt x="19734" y="37635"/>
                </a:lnTo>
                <a:cubicBezTo>
                  <a:pt x="21129" y="37635"/>
                  <a:pt x="21129" y="39014"/>
                  <a:pt x="21129" y="39014"/>
                </a:cubicBezTo>
                <a:cubicBezTo>
                  <a:pt x="21129" y="37635"/>
                  <a:pt x="21129" y="37635"/>
                  <a:pt x="21129" y="37635"/>
                </a:cubicBezTo>
                <a:lnTo>
                  <a:pt x="22524" y="37635"/>
                </a:lnTo>
                <a:cubicBezTo>
                  <a:pt x="22524" y="39014"/>
                  <a:pt x="22524" y="39014"/>
                  <a:pt x="22524" y="39014"/>
                </a:cubicBezTo>
                <a:cubicBezTo>
                  <a:pt x="22524" y="39014"/>
                  <a:pt x="22524" y="39014"/>
                  <a:pt x="22524" y="40394"/>
                </a:cubicBezTo>
                <a:cubicBezTo>
                  <a:pt x="22524" y="40394"/>
                  <a:pt x="22524" y="39014"/>
                  <a:pt x="22524" y="40394"/>
                </a:cubicBezTo>
                <a:cubicBezTo>
                  <a:pt x="23920" y="40394"/>
                  <a:pt x="23920" y="40394"/>
                  <a:pt x="23920" y="40394"/>
                </a:cubicBezTo>
                <a:cubicBezTo>
                  <a:pt x="23920" y="40394"/>
                  <a:pt x="23920" y="41773"/>
                  <a:pt x="25315" y="41773"/>
                </a:cubicBezTo>
                <a:cubicBezTo>
                  <a:pt x="23920" y="41773"/>
                  <a:pt x="23920" y="41773"/>
                  <a:pt x="23920" y="41773"/>
                </a:cubicBezTo>
                <a:cubicBezTo>
                  <a:pt x="25315" y="41773"/>
                  <a:pt x="25315" y="41773"/>
                  <a:pt x="25315" y="41773"/>
                </a:cubicBezTo>
                <a:lnTo>
                  <a:pt x="26710" y="41773"/>
                </a:lnTo>
                <a:cubicBezTo>
                  <a:pt x="26710" y="43152"/>
                  <a:pt x="26710" y="43152"/>
                  <a:pt x="26710" y="43152"/>
                </a:cubicBezTo>
                <a:lnTo>
                  <a:pt x="25315" y="43152"/>
                </a:lnTo>
                <a:cubicBezTo>
                  <a:pt x="23920" y="44532"/>
                  <a:pt x="23920" y="44532"/>
                  <a:pt x="23920" y="44532"/>
                </a:cubicBezTo>
                <a:cubicBezTo>
                  <a:pt x="23920" y="44532"/>
                  <a:pt x="23920" y="44532"/>
                  <a:pt x="22524" y="44532"/>
                </a:cubicBezTo>
                <a:lnTo>
                  <a:pt x="21129" y="44532"/>
                </a:lnTo>
                <a:cubicBezTo>
                  <a:pt x="21129" y="44532"/>
                  <a:pt x="21129" y="44532"/>
                  <a:pt x="19734" y="44532"/>
                </a:cubicBezTo>
                <a:cubicBezTo>
                  <a:pt x="19734" y="44532"/>
                  <a:pt x="19734" y="44532"/>
                  <a:pt x="19734" y="45911"/>
                </a:cubicBezTo>
                <a:cubicBezTo>
                  <a:pt x="18338" y="45911"/>
                  <a:pt x="18338" y="45911"/>
                  <a:pt x="18338" y="47290"/>
                </a:cubicBezTo>
                <a:lnTo>
                  <a:pt x="18338" y="45911"/>
                </a:lnTo>
                <a:cubicBezTo>
                  <a:pt x="19734" y="45911"/>
                  <a:pt x="19734" y="45911"/>
                  <a:pt x="19734" y="45911"/>
                </a:cubicBezTo>
                <a:cubicBezTo>
                  <a:pt x="21129" y="44532"/>
                  <a:pt x="21129" y="44532"/>
                  <a:pt x="21129" y="45911"/>
                </a:cubicBezTo>
                <a:cubicBezTo>
                  <a:pt x="21129" y="45911"/>
                  <a:pt x="21129" y="45911"/>
                  <a:pt x="19734" y="45911"/>
                </a:cubicBezTo>
                <a:cubicBezTo>
                  <a:pt x="21129" y="45911"/>
                  <a:pt x="21129" y="45911"/>
                  <a:pt x="21129" y="45911"/>
                </a:cubicBezTo>
                <a:cubicBezTo>
                  <a:pt x="21129" y="45911"/>
                  <a:pt x="21129" y="45911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2524" y="47290"/>
                  <a:pt x="22524" y="47290"/>
                  <a:pt x="21129" y="47290"/>
                </a:cubicBezTo>
                <a:cubicBezTo>
                  <a:pt x="21129" y="47290"/>
                  <a:pt x="21129" y="47290"/>
                  <a:pt x="22524" y="47290"/>
                </a:cubicBezTo>
                <a:cubicBezTo>
                  <a:pt x="23920" y="47290"/>
                  <a:pt x="23920" y="47290"/>
                  <a:pt x="23920" y="47290"/>
                </a:cubicBezTo>
                <a:cubicBezTo>
                  <a:pt x="22524" y="47290"/>
                  <a:pt x="23920" y="47290"/>
                  <a:pt x="22524" y="47290"/>
                </a:cubicBezTo>
                <a:cubicBezTo>
                  <a:pt x="22524" y="47290"/>
                  <a:pt x="22524" y="47290"/>
                  <a:pt x="22524" y="48669"/>
                </a:cubicBezTo>
                <a:lnTo>
                  <a:pt x="22524" y="47290"/>
                </a:lnTo>
                <a:cubicBezTo>
                  <a:pt x="22524" y="48669"/>
                  <a:pt x="22524" y="48669"/>
                  <a:pt x="22524" y="48669"/>
                </a:cubicBezTo>
                <a:cubicBezTo>
                  <a:pt x="22524" y="48669"/>
                  <a:pt x="22524" y="48669"/>
                  <a:pt x="21129" y="48669"/>
                </a:cubicBezTo>
                <a:lnTo>
                  <a:pt x="21129" y="47290"/>
                </a:lnTo>
                <a:cubicBezTo>
                  <a:pt x="21129" y="47290"/>
                  <a:pt x="21129" y="47290"/>
                  <a:pt x="21129" y="48669"/>
                </a:cubicBezTo>
                <a:lnTo>
                  <a:pt x="21129" y="47290"/>
                </a:lnTo>
                <a:lnTo>
                  <a:pt x="22524" y="47290"/>
                </a:lnTo>
                <a:cubicBezTo>
                  <a:pt x="21129" y="47290"/>
                  <a:pt x="21129" y="47290"/>
                  <a:pt x="21129" y="47290"/>
                </a:cubicBezTo>
                <a:cubicBezTo>
                  <a:pt x="21129" y="47290"/>
                  <a:pt x="21129" y="48669"/>
                  <a:pt x="19734" y="48669"/>
                </a:cubicBezTo>
                <a:cubicBezTo>
                  <a:pt x="19734" y="47290"/>
                  <a:pt x="19734" y="47290"/>
                  <a:pt x="19734" y="48669"/>
                </a:cubicBezTo>
                <a:lnTo>
                  <a:pt x="19734" y="47290"/>
                </a:lnTo>
                <a:cubicBezTo>
                  <a:pt x="19734" y="48669"/>
                  <a:pt x="19734" y="48669"/>
                  <a:pt x="19734" y="48669"/>
                </a:cubicBezTo>
                <a:lnTo>
                  <a:pt x="18338" y="48669"/>
                </a:lnTo>
                <a:lnTo>
                  <a:pt x="18338" y="50049"/>
                </a:lnTo>
                <a:cubicBezTo>
                  <a:pt x="16943" y="50049"/>
                  <a:pt x="16943" y="50049"/>
                  <a:pt x="16943" y="51625"/>
                </a:cubicBezTo>
                <a:lnTo>
                  <a:pt x="16943" y="50049"/>
                </a:lnTo>
                <a:lnTo>
                  <a:pt x="16943" y="51625"/>
                </a:ln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6943" y="51625"/>
                </a:cubicBezTo>
                <a:lnTo>
                  <a:pt x="15548" y="51625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1625"/>
                  <a:pt x="15548" y="51625"/>
                  <a:pt x="15548" y="53004"/>
                </a:cubicBezTo>
                <a:cubicBezTo>
                  <a:pt x="15548" y="51625"/>
                  <a:pt x="15548" y="51625"/>
                  <a:pt x="15548" y="51625"/>
                </a:cubicBezTo>
                <a:cubicBezTo>
                  <a:pt x="15548" y="51625"/>
                  <a:pt x="15548" y="51625"/>
                  <a:pt x="15548" y="53004"/>
                </a:cubicBezTo>
                <a:lnTo>
                  <a:pt x="14152" y="53004"/>
                </a:ln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4152" y="53004"/>
                </a:cubicBezTo>
                <a:cubicBezTo>
                  <a:pt x="15548" y="53004"/>
                  <a:pt x="15548" y="53004"/>
                  <a:pt x="15548" y="53004"/>
                </a:cubicBezTo>
                <a:lnTo>
                  <a:pt x="14152" y="53004"/>
                </a:lnTo>
                <a:lnTo>
                  <a:pt x="15548" y="53004"/>
                </a:lnTo>
                <a:cubicBezTo>
                  <a:pt x="15548" y="53004"/>
                  <a:pt x="15548" y="53004"/>
                  <a:pt x="15548" y="54384"/>
                </a:cubicBezTo>
                <a:lnTo>
                  <a:pt x="14152" y="54384"/>
                </a:lnTo>
                <a:cubicBezTo>
                  <a:pt x="15548" y="54384"/>
                  <a:pt x="15548" y="54384"/>
                  <a:pt x="15548" y="54384"/>
                </a:cubicBezTo>
                <a:cubicBezTo>
                  <a:pt x="14152" y="54384"/>
                  <a:pt x="14152" y="54384"/>
                  <a:pt x="14152" y="54384"/>
                </a:cubicBezTo>
                <a:lnTo>
                  <a:pt x="15548" y="54384"/>
                </a:lnTo>
                <a:cubicBezTo>
                  <a:pt x="15548" y="54384"/>
                  <a:pt x="15548" y="54384"/>
                  <a:pt x="14152" y="54384"/>
                </a:cubicBezTo>
                <a:lnTo>
                  <a:pt x="15548" y="54384"/>
                </a:lnTo>
                <a:cubicBezTo>
                  <a:pt x="14152" y="54384"/>
                  <a:pt x="14152" y="54384"/>
                  <a:pt x="14152" y="54384"/>
                </a:cubicBezTo>
                <a:lnTo>
                  <a:pt x="14152" y="55763"/>
                </a:lnTo>
                <a:cubicBezTo>
                  <a:pt x="14152" y="55763"/>
                  <a:pt x="14152" y="55763"/>
                  <a:pt x="12757" y="55763"/>
                </a:cubicBezTo>
                <a:lnTo>
                  <a:pt x="12757" y="57142"/>
                </a:lnTo>
                <a:lnTo>
                  <a:pt x="12757" y="58522"/>
                </a:lnTo>
                <a:lnTo>
                  <a:pt x="12757" y="59901"/>
                </a:lnTo>
                <a:cubicBezTo>
                  <a:pt x="11362" y="59901"/>
                  <a:pt x="12757" y="59901"/>
                  <a:pt x="11362" y="59901"/>
                </a:cubicBezTo>
                <a:lnTo>
                  <a:pt x="11362" y="58522"/>
                </a:lnTo>
                <a:cubicBezTo>
                  <a:pt x="11362" y="58522"/>
                  <a:pt x="11362" y="58522"/>
                  <a:pt x="11362" y="57142"/>
                </a:cubicBezTo>
                <a:cubicBezTo>
                  <a:pt x="11362" y="58522"/>
                  <a:pt x="11362" y="58522"/>
                  <a:pt x="11362" y="59901"/>
                </a:cubicBezTo>
                <a:lnTo>
                  <a:pt x="11362" y="61280"/>
                </a:lnTo>
                <a:cubicBezTo>
                  <a:pt x="12757" y="61280"/>
                  <a:pt x="12757" y="61280"/>
                  <a:pt x="12757" y="61280"/>
                </a:cubicBezTo>
                <a:cubicBezTo>
                  <a:pt x="12757" y="61280"/>
                  <a:pt x="12757" y="61280"/>
                  <a:pt x="12757" y="62660"/>
                </a:cubicBezTo>
                <a:cubicBezTo>
                  <a:pt x="14152" y="62660"/>
                  <a:pt x="14152" y="62660"/>
                  <a:pt x="14152" y="62660"/>
                </a:cubicBezTo>
                <a:lnTo>
                  <a:pt x="15548" y="62660"/>
                </a:lnTo>
                <a:lnTo>
                  <a:pt x="15548" y="64039"/>
                </a:lnTo>
                <a:cubicBezTo>
                  <a:pt x="15548" y="64039"/>
                  <a:pt x="15548" y="64039"/>
                  <a:pt x="15548" y="62660"/>
                </a:cubicBezTo>
                <a:cubicBezTo>
                  <a:pt x="14152" y="62660"/>
                  <a:pt x="14152" y="64039"/>
                  <a:pt x="14152" y="64039"/>
                </a:cubicBezTo>
                <a:lnTo>
                  <a:pt x="14152" y="62660"/>
                </a:lnTo>
                <a:lnTo>
                  <a:pt x="12757" y="62660"/>
                </a:lnTo>
                <a:lnTo>
                  <a:pt x="11362" y="62660"/>
                </a:lnTo>
                <a:cubicBezTo>
                  <a:pt x="11362" y="62660"/>
                  <a:pt x="11362" y="62660"/>
                  <a:pt x="11362" y="61280"/>
                </a:cubicBezTo>
                <a:cubicBezTo>
                  <a:pt x="11362" y="61280"/>
                  <a:pt x="11362" y="61280"/>
                  <a:pt x="11362" y="62660"/>
                </a:cubicBezTo>
                <a:cubicBezTo>
                  <a:pt x="11362" y="64039"/>
                  <a:pt x="11362" y="66798"/>
                  <a:pt x="11362" y="69753"/>
                </a:cubicBezTo>
                <a:cubicBezTo>
                  <a:pt x="11362" y="69753"/>
                  <a:pt x="11362" y="69753"/>
                  <a:pt x="12757" y="69753"/>
                </a:cubicBezTo>
                <a:cubicBezTo>
                  <a:pt x="12757" y="69753"/>
                  <a:pt x="12757" y="69753"/>
                  <a:pt x="14152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69753"/>
                  <a:pt x="14152" y="69753"/>
                  <a:pt x="14152" y="69753"/>
                </a:cubicBezTo>
                <a:cubicBezTo>
                  <a:pt x="15548" y="69753"/>
                  <a:pt x="15548" y="69753"/>
                  <a:pt x="15548" y="69753"/>
                </a:cubicBezTo>
                <a:cubicBezTo>
                  <a:pt x="14152" y="69753"/>
                  <a:pt x="14152" y="69753"/>
                  <a:pt x="14152" y="71133"/>
                </a:cubicBezTo>
                <a:cubicBezTo>
                  <a:pt x="14152" y="71133"/>
                  <a:pt x="14152" y="71133"/>
                  <a:pt x="14152" y="72512"/>
                </a:cubicBezTo>
                <a:cubicBezTo>
                  <a:pt x="15548" y="72512"/>
                  <a:pt x="15548" y="71133"/>
                  <a:pt x="15548" y="71133"/>
                </a:cubicBezTo>
                <a:cubicBezTo>
                  <a:pt x="15548" y="71133"/>
                  <a:pt x="15548" y="71133"/>
                  <a:pt x="14152" y="71133"/>
                </a:cubicBezTo>
                <a:cubicBezTo>
                  <a:pt x="15548" y="71133"/>
                  <a:pt x="15548" y="71133"/>
                  <a:pt x="15548" y="71133"/>
                </a:cubicBezTo>
                <a:lnTo>
                  <a:pt x="15548" y="69753"/>
                </a:lnTo>
                <a:cubicBezTo>
                  <a:pt x="15548" y="69753"/>
                  <a:pt x="15548" y="69753"/>
                  <a:pt x="15548" y="71133"/>
                </a:cubicBezTo>
                <a:lnTo>
                  <a:pt x="16943" y="71133"/>
                </a:lnTo>
                <a:cubicBezTo>
                  <a:pt x="18338" y="71133"/>
                  <a:pt x="18338" y="71133"/>
                  <a:pt x="18338" y="71133"/>
                </a:cubicBezTo>
                <a:cubicBezTo>
                  <a:pt x="19734" y="71133"/>
                  <a:pt x="19734" y="71133"/>
                  <a:pt x="19734" y="71133"/>
                </a:cubicBezTo>
                <a:lnTo>
                  <a:pt x="21129" y="71133"/>
                </a:lnTo>
                <a:cubicBezTo>
                  <a:pt x="19734" y="71133"/>
                  <a:pt x="21129" y="72512"/>
                  <a:pt x="19734" y="72512"/>
                </a:cubicBezTo>
                <a:cubicBezTo>
                  <a:pt x="19734" y="72512"/>
                  <a:pt x="19734" y="72512"/>
                  <a:pt x="21129" y="72512"/>
                </a:cubicBezTo>
                <a:cubicBezTo>
                  <a:pt x="22524" y="72512"/>
                  <a:pt x="22524" y="72512"/>
                  <a:pt x="22524" y="73891"/>
                </a:cubicBezTo>
                <a:lnTo>
                  <a:pt x="22524" y="72512"/>
                </a:lnTo>
                <a:lnTo>
                  <a:pt x="22524" y="73891"/>
                </a:lnTo>
                <a:cubicBezTo>
                  <a:pt x="22524" y="73891"/>
                  <a:pt x="22524" y="73891"/>
                  <a:pt x="23920" y="73891"/>
                </a:cubicBezTo>
                <a:lnTo>
                  <a:pt x="25315" y="73891"/>
                </a:lnTo>
                <a:lnTo>
                  <a:pt x="25315" y="75270"/>
                </a:lnTo>
                <a:lnTo>
                  <a:pt x="26710" y="75270"/>
                </a:lnTo>
                <a:lnTo>
                  <a:pt x="26710" y="76650"/>
                </a:lnTo>
                <a:lnTo>
                  <a:pt x="25315" y="76650"/>
                </a:lnTo>
                <a:lnTo>
                  <a:pt x="25315" y="78029"/>
                </a:lnTo>
                <a:cubicBezTo>
                  <a:pt x="26710" y="78029"/>
                  <a:pt x="26710" y="78029"/>
                  <a:pt x="26710" y="78029"/>
                </a:cubicBezTo>
                <a:cubicBezTo>
                  <a:pt x="28106" y="78029"/>
                  <a:pt x="28106" y="76650"/>
                  <a:pt x="28106" y="76650"/>
                </a:cubicBezTo>
                <a:cubicBezTo>
                  <a:pt x="28106" y="78029"/>
                  <a:pt x="29501" y="78029"/>
                  <a:pt x="29501" y="78029"/>
                </a:cubicBezTo>
                <a:cubicBezTo>
                  <a:pt x="30897" y="78029"/>
                  <a:pt x="30897" y="78029"/>
                  <a:pt x="30897" y="78029"/>
                </a:cubicBezTo>
                <a:lnTo>
                  <a:pt x="32491" y="78029"/>
                </a:lnTo>
                <a:cubicBezTo>
                  <a:pt x="32491" y="78029"/>
                  <a:pt x="32491" y="79408"/>
                  <a:pt x="33887" y="79408"/>
                </a:cubicBezTo>
                <a:cubicBezTo>
                  <a:pt x="35282" y="79408"/>
                  <a:pt x="35282" y="80788"/>
                  <a:pt x="35282" y="80788"/>
                </a:cubicBezTo>
                <a:cubicBezTo>
                  <a:pt x="35282" y="82167"/>
                  <a:pt x="33887" y="82167"/>
                  <a:pt x="33887" y="82167"/>
                </a:cubicBezTo>
                <a:cubicBezTo>
                  <a:pt x="33887" y="82167"/>
                  <a:pt x="33887" y="82167"/>
                  <a:pt x="33887" y="83546"/>
                </a:cubicBezTo>
                <a:cubicBezTo>
                  <a:pt x="33887" y="83546"/>
                  <a:pt x="33887" y="83546"/>
                  <a:pt x="32491" y="83546"/>
                </a:cubicBezTo>
                <a:cubicBezTo>
                  <a:pt x="32491" y="83546"/>
                  <a:pt x="32491" y="83546"/>
                  <a:pt x="32491" y="84926"/>
                </a:cubicBezTo>
                <a:lnTo>
                  <a:pt x="32491" y="86305"/>
                </a:lnTo>
                <a:cubicBezTo>
                  <a:pt x="32491" y="86305"/>
                  <a:pt x="32491" y="86305"/>
                  <a:pt x="32491" y="87684"/>
                </a:cubicBezTo>
                <a:cubicBezTo>
                  <a:pt x="30897" y="87684"/>
                  <a:pt x="30897" y="87684"/>
                  <a:pt x="30897" y="89064"/>
                </a:cubicBezTo>
                <a:cubicBezTo>
                  <a:pt x="30897" y="89064"/>
                  <a:pt x="30897" y="89064"/>
                  <a:pt x="29501" y="89064"/>
                </a:cubicBezTo>
                <a:cubicBezTo>
                  <a:pt x="29501" y="89064"/>
                  <a:pt x="29501" y="89064"/>
                  <a:pt x="29501" y="90640"/>
                </a:cubicBezTo>
                <a:cubicBezTo>
                  <a:pt x="29501" y="90640"/>
                  <a:pt x="29501" y="89064"/>
                  <a:pt x="28106" y="89064"/>
                </a:cubicBezTo>
                <a:cubicBezTo>
                  <a:pt x="28106" y="90640"/>
                  <a:pt x="28106" y="90640"/>
                  <a:pt x="28106" y="90640"/>
                </a:cubicBezTo>
                <a:cubicBezTo>
                  <a:pt x="28106" y="90640"/>
                  <a:pt x="28106" y="90640"/>
                  <a:pt x="26710" y="90640"/>
                </a:cubicBezTo>
                <a:cubicBezTo>
                  <a:pt x="28106" y="90640"/>
                  <a:pt x="26710" y="92019"/>
                  <a:pt x="26710" y="92019"/>
                </a:cubicBezTo>
                <a:cubicBezTo>
                  <a:pt x="28106" y="93399"/>
                  <a:pt x="26710" y="93399"/>
                  <a:pt x="26710" y="93399"/>
                </a:cubicBezTo>
                <a:cubicBezTo>
                  <a:pt x="26710" y="94778"/>
                  <a:pt x="25315" y="94778"/>
                  <a:pt x="25315" y="94778"/>
                </a:cubicBezTo>
                <a:cubicBezTo>
                  <a:pt x="25315" y="94778"/>
                  <a:pt x="26710" y="94778"/>
                  <a:pt x="26710" y="93399"/>
                </a:cubicBezTo>
                <a:lnTo>
                  <a:pt x="25315" y="93399"/>
                </a:lnTo>
                <a:cubicBezTo>
                  <a:pt x="25315" y="93399"/>
                  <a:pt x="25315" y="93399"/>
                  <a:pt x="25315" y="94778"/>
                </a:cubicBezTo>
                <a:cubicBezTo>
                  <a:pt x="33887" y="103054"/>
                  <a:pt x="46445" y="108571"/>
                  <a:pt x="59202" y="108571"/>
                </a:cubicBezTo>
                <a:cubicBezTo>
                  <a:pt x="83122" y="108571"/>
                  <a:pt x="102857" y="90640"/>
                  <a:pt x="107043" y="68374"/>
                </a:cubicBezTo>
                <a:cubicBezTo>
                  <a:pt x="107043" y="66798"/>
                  <a:pt x="107043" y="66798"/>
                  <a:pt x="107043" y="66798"/>
                </a:cubicBezTo>
                <a:cubicBezTo>
                  <a:pt x="107043" y="65418"/>
                  <a:pt x="105647" y="65418"/>
                  <a:pt x="105647" y="65418"/>
                </a:cubicBezTo>
                <a:cubicBezTo>
                  <a:pt x="105647" y="65418"/>
                  <a:pt x="105647" y="65418"/>
                  <a:pt x="105647" y="64039"/>
                </a:cubicBezTo>
                <a:cubicBezTo>
                  <a:pt x="105647" y="64039"/>
                  <a:pt x="105647" y="64039"/>
                  <a:pt x="105647" y="62660"/>
                </a:cubicBezTo>
                <a:lnTo>
                  <a:pt x="105647" y="61280"/>
                </a:lnTo>
                <a:cubicBezTo>
                  <a:pt x="105647" y="61280"/>
                  <a:pt x="105647" y="61280"/>
                  <a:pt x="104252" y="61280"/>
                </a:cubicBezTo>
                <a:cubicBezTo>
                  <a:pt x="104252" y="59901"/>
                  <a:pt x="104252" y="59901"/>
                  <a:pt x="104252" y="59901"/>
                </a:cubicBezTo>
                <a:cubicBezTo>
                  <a:pt x="102857" y="59901"/>
                  <a:pt x="102857" y="59901"/>
                  <a:pt x="102857" y="59901"/>
                </a:cubicBezTo>
                <a:cubicBezTo>
                  <a:pt x="102857" y="59901"/>
                  <a:pt x="102857" y="59901"/>
                  <a:pt x="104252" y="59901"/>
                </a:cubicBezTo>
                <a:lnTo>
                  <a:pt x="102857" y="59901"/>
                </a:lnTo>
                <a:lnTo>
                  <a:pt x="102857" y="58522"/>
                </a:lnTo>
                <a:cubicBezTo>
                  <a:pt x="102857" y="58522"/>
                  <a:pt x="102857" y="58522"/>
                  <a:pt x="102857" y="57142"/>
                </a:cubicBezTo>
                <a:cubicBezTo>
                  <a:pt x="102857" y="58522"/>
                  <a:pt x="102857" y="58522"/>
                  <a:pt x="101461" y="58522"/>
                </a:cubicBezTo>
                <a:cubicBezTo>
                  <a:pt x="101461" y="57142"/>
                  <a:pt x="101461" y="57142"/>
                  <a:pt x="101461" y="57142"/>
                </a:cubicBezTo>
                <a:cubicBezTo>
                  <a:pt x="101461" y="57142"/>
                  <a:pt x="101461" y="57142"/>
                  <a:pt x="101461" y="58522"/>
                </a:cubicBezTo>
                <a:cubicBezTo>
                  <a:pt x="101461" y="58522"/>
                  <a:pt x="101461" y="58522"/>
                  <a:pt x="100066" y="58522"/>
                </a:cubicBezTo>
                <a:lnTo>
                  <a:pt x="100066" y="59901"/>
                </a:lnTo>
                <a:cubicBezTo>
                  <a:pt x="98671" y="59901"/>
                  <a:pt x="98671" y="59901"/>
                  <a:pt x="98671" y="59901"/>
                </a:cubicBezTo>
                <a:lnTo>
                  <a:pt x="97275" y="61280"/>
                </a:lnTo>
                <a:cubicBezTo>
                  <a:pt x="95880" y="61280"/>
                  <a:pt x="95880" y="61280"/>
                  <a:pt x="95880" y="61280"/>
                </a:cubicBezTo>
                <a:cubicBezTo>
                  <a:pt x="95880" y="61280"/>
                  <a:pt x="95880" y="61280"/>
                  <a:pt x="95880" y="62660"/>
                </a:cubicBezTo>
                <a:lnTo>
                  <a:pt x="95880" y="64039"/>
                </a:lnTo>
                <a:cubicBezTo>
                  <a:pt x="95880" y="64039"/>
                  <a:pt x="95880" y="64039"/>
                  <a:pt x="95880" y="65418"/>
                </a:cubicBezTo>
                <a:cubicBezTo>
                  <a:pt x="95880" y="65418"/>
                  <a:pt x="95880" y="65418"/>
                  <a:pt x="94485" y="65418"/>
                </a:cubicBezTo>
                <a:cubicBezTo>
                  <a:pt x="94485" y="64039"/>
                  <a:pt x="94485" y="64039"/>
                  <a:pt x="92890" y="64039"/>
                </a:cubicBezTo>
                <a:cubicBezTo>
                  <a:pt x="92890" y="64039"/>
                  <a:pt x="92890" y="64039"/>
                  <a:pt x="92890" y="62660"/>
                </a:cubicBezTo>
                <a:lnTo>
                  <a:pt x="92890" y="61280"/>
                </a:lnTo>
                <a:cubicBezTo>
                  <a:pt x="92890" y="61280"/>
                  <a:pt x="92890" y="59901"/>
                  <a:pt x="91495" y="59901"/>
                </a:cubicBezTo>
                <a:cubicBezTo>
                  <a:pt x="91495" y="58522"/>
                  <a:pt x="91495" y="58522"/>
                  <a:pt x="91495" y="58522"/>
                </a:cubicBezTo>
                <a:cubicBezTo>
                  <a:pt x="92890" y="58522"/>
                  <a:pt x="91495" y="58522"/>
                  <a:pt x="91495" y="58522"/>
                </a:cubicBezTo>
                <a:cubicBezTo>
                  <a:pt x="90099" y="58522"/>
                  <a:pt x="90099" y="58522"/>
                  <a:pt x="90099" y="58522"/>
                </a:cubicBezTo>
                <a:cubicBezTo>
                  <a:pt x="90099" y="58522"/>
                  <a:pt x="90099" y="58522"/>
                  <a:pt x="90099" y="57142"/>
                </a:cubicBezTo>
                <a:cubicBezTo>
                  <a:pt x="90099" y="58522"/>
                  <a:pt x="90099" y="57142"/>
                  <a:pt x="90099" y="57142"/>
                </a:cubicBezTo>
                <a:cubicBezTo>
                  <a:pt x="88704" y="57142"/>
                  <a:pt x="88704" y="57142"/>
                  <a:pt x="88704" y="57142"/>
                </a:cubicBezTo>
                <a:cubicBezTo>
                  <a:pt x="88704" y="55763"/>
                  <a:pt x="88704" y="55763"/>
                  <a:pt x="88704" y="55763"/>
                </a:cubicBezTo>
                <a:cubicBezTo>
                  <a:pt x="88704" y="55763"/>
                  <a:pt x="87308" y="57142"/>
                  <a:pt x="87308" y="55763"/>
                </a:cubicBezTo>
                <a:lnTo>
                  <a:pt x="85913" y="55763"/>
                </a:lnTo>
                <a:cubicBezTo>
                  <a:pt x="85913" y="57142"/>
                  <a:pt x="85913" y="57142"/>
                  <a:pt x="85913" y="57142"/>
                </a:cubicBezTo>
                <a:lnTo>
                  <a:pt x="85913" y="55763"/>
                </a:lnTo>
                <a:cubicBezTo>
                  <a:pt x="84518" y="55763"/>
                  <a:pt x="84518" y="55763"/>
                  <a:pt x="84518" y="55763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1727" y="55763"/>
                </a:lnTo>
                <a:cubicBezTo>
                  <a:pt x="81727" y="55763"/>
                  <a:pt x="80332" y="55763"/>
                  <a:pt x="80332" y="54384"/>
                </a:cubicBezTo>
                <a:cubicBezTo>
                  <a:pt x="80332" y="54384"/>
                  <a:pt x="80332" y="54384"/>
                  <a:pt x="80332" y="53004"/>
                </a:cubicBezTo>
                <a:cubicBezTo>
                  <a:pt x="78936" y="53004"/>
                  <a:pt x="78936" y="53004"/>
                  <a:pt x="78936" y="53004"/>
                </a:cubicBezTo>
                <a:cubicBezTo>
                  <a:pt x="78936" y="53004"/>
                  <a:pt x="78936" y="53004"/>
                  <a:pt x="78936" y="54384"/>
                </a:cubicBezTo>
                <a:cubicBezTo>
                  <a:pt x="78936" y="54384"/>
                  <a:pt x="78936" y="54384"/>
                  <a:pt x="78936" y="55763"/>
                </a:cubicBezTo>
                <a:cubicBezTo>
                  <a:pt x="78936" y="55763"/>
                  <a:pt x="78936" y="55763"/>
                  <a:pt x="80332" y="55763"/>
                </a:cubicBezTo>
                <a:cubicBezTo>
                  <a:pt x="80332" y="55763"/>
                  <a:pt x="80332" y="55763"/>
                  <a:pt x="78936" y="55763"/>
                </a:cubicBezTo>
                <a:lnTo>
                  <a:pt x="80332" y="55763"/>
                </a:lnTo>
                <a:cubicBezTo>
                  <a:pt x="78936" y="55763"/>
                  <a:pt x="78936" y="55763"/>
                  <a:pt x="80332" y="55763"/>
                </a:cubicBezTo>
                <a:lnTo>
                  <a:pt x="80332" y="57142"/>
                </a:lnTo>
                <a:cubicBezTo>
                  <a:pt x="80332" y="55763"/>
                  <a:pt x="80332" y="55763"/>
                  <a:pt x="80332" y="55763"/>
                </a:cubicBezTo>
                <a:lnTo>
                  <a:pt x="80332" y="57142"/>
                </a:lnTo>
                <a:cubicBezTo>
                  <a:pt x="81727" y="57142"/>
                  <a:pt x="81727" y="57142"/>
                  <a:pt x="81727" y="57142"/>
                </a:cubicBezTo>
                <a:cubicBezTo>
                  <a:pt x="83122" y="55763"/>
                  <a:pt x="83122" y="55763"/>
                  <a:pt x="83122" y="55763"/>
                </a:cubicBezTo>
                <a:lnTo>
                  <a:pt x="83122" y="57142"/>
                </a:lnTo>
                <a:lnTo>
                  <a:pt x="84518" y="57142"/>
                </a:lnTo>
                <a:cubicBezTo>
                  <a:pt x="84518" y="57142"/>
                  <a:pt x="84518" y="57142"/>
                  <a:pt x="84518" y="58522"/>
                </a:cubicBezTo>
                <a:cubicBezTo>
                  <a:pt x="84518" y="59901"/>
                  <a:pt x="84518" y="59901"/>
                  <a:pt x="84518" y="59901"/>
                </a:cubicBezTo>
                <a:cubicBezTo>
                  <a:pt x="83122" y="59901"/>
                  <a:pt x="83122" y="59901"/>
                  <a:pt x="83122" y="59901"/>
                </a:cubicBezTo>
                <a:lnTo>
                  <a:pt x="83122" y="61280"/>
                </a:lnTo>
                <a:cubicBezTo>
                  <a:pt x="81727" y="61280"/>
                  <a:pt x="81727" y="61280"/>
                  <a:pt x="81727" y="61280"/>
                </a:cubicBezTo>
                <a:lnTo>
                  <a:pt x="80332" y="61280"/>
                </a:lnTo>
                <a:cubicBezTo>
                  <a:pt x="80332" y="62660"/>
                  <a:pt x="80332" y="62660"/>
                  <a:pt x="78936" y="62660"/>
                </a:cubicBezTo>
                <a:lnTo>
                  <a:pt x="77541" y="62660"/>
                </a:lnTo>
                <a:cubicBezTo>
                  <a:pt x="76146" y="64039"/>
                  <a:pt x="76146" y="64039"/>
                  <a:pt x="76146" y="62660"/>
                </a:cubicBezTo>
                <a:cubicBezTo>
                  <a:pt x="76146" y="62660"/>
                  <a:pt x="76146" y="62660"/>
                  <a:pt x="76146" y="61280"/>
                </a:cubicBezTo>
                <a:cubicBezTo>
                  <a:pt x="76146" y="61280"/>
                  <a:pt x="74750" y="61280"/>
                  <a:pt x="74750" y="59901"/>
                </a:cubicBezTo>
                <a:cubicBezTo>
                  <a:pt x="74750" y="59901"/>
                  <a:pt x="74750" y="59901"/>
                  <a:pt x="73355" y="58522"/>
                </a:cubicBezTo>
                <a:cubicBezTo>
                  <a:pt x="73355" y="58522"/>
                  <a:pt x="73355" y="58522"/>
                  <a:pt x="73355" y="57142"/>
                </a:cubicBezTo>
                <a:cubicBezTo>
                  <a:pt x="73355" y="55763"/>
                  <a:pt x="71960" y="55763"/>
                  <a:pt x="71960" y="55763"/>
                </a:cubicBezTo>
                <a:cubicBezTo>
                  <a:pt x="71960" y="54384"/>
                  <a:pt x="71960" y="54384"/>
                  <a:pt x="71960" y="54384"/>
                </a:cubicBezTo>
                <a:cubicBezTo>
                  <a:pt x="71960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1625"/>
                </a:cubicBezTo>
                <a:cubicBezTo>
                  <a:pt x="71960" y="50049"/>
                  <a:pt x="71960" y="50049"/>
                  <a:pt x="71960" y="50049"/>
                </a:cubicBezTo>
                <a:cubicBezTo>
                  <a:pt x="71960" y="50049"/>
                  <a:pt x="71960" y="50049"/>
                  <a:pt x="70365" y="50049"/>
                </a:cubicBezTo>
                <a:cubicBezTo>
                  <a:pt x="70365" y="50049"/>
                  <a:pt x="70365" y="50049"/>
                  <a:pt x="68970" y="50049"/>
                </a:cubicBezTo>
                <a:cubicBezTo>
                  <a:pt x="68970" y="50049"/>
                  <a:pt x="68970" y="48669"/>
                  <a:pt x="68970" y="50049"/>
                </a:cubicBezTo>
                <a:cubicBezTo>
                  <a:pt x="68970" y="50049"/>
                  <a:pt x="68970" y="50049"/>
                  <a:pt x="67574" y="50049"/>
                </a:cubicBezTo>
                <a:cubicBezTo>
                  <a:pt x="67574" y="48669"/>
                  <a:pt x="67574" y="48669"/>
                  <a:pt x="67574" y="48669"/>
                </a:cubicBezTo>
                <a:cubicBezTo>
                  <a:pt x="66179" y="48669"/>
                  <a:pt x="66179" y="48669"/>
                  <a:pt x="66179" y="48669"/>
                </a:cubicBezTo>
                <a:cubicBezTo>
                  <a:pt x="67574" y="48669"/>
                  <a:pt x="67574" y="48669"/>
                  <a:pt x="66179" y="48669"/>
                </a:cubicBezTo>
                <a:lnTo>
                  <a:pt x="67574" y="48669"/>
                </a:lnTo>
                <a:lnTo>
                  <a:pt x="66179" y="48669"/>
                </a:lnTo>
                <a:cubicBezTo>
                  <a:pt x="66179" y="47290"/>
                  <a:pt x="66179" y="47290"/>
                  <a:pt x="66179" y="47290"/>
                </a:cubicBezTo>
                <a:cubicBezTo>
                  <a:pt x="66179" y="47290"/>
                  <a:pt x="66179" y="47290"/>
                  <a:pt x="67574" y="47290"/>
                </a:cubicBezTo>
                <a:cubicBezTo>
                  <a:pt x="66179" y="47290"/>
                  <a:pt x="66179" y="47290"/>
                  <a:pt x="66179" y="47290"/>
                </a:cubicBezTo>
                <a:lnTo>
                  <a:pt x="67574" y="47290"/>
                </a:lnTo>
                <a:lnTo>
                  <a:pt x="68970" y="47290"/>
                </a:lnTo>
                <a:cubicBezTo>
                  <a:pt x="68970" y="47290"/>
                  <a:pt x="68970" y="47290"/>
                  <a:pt x="67574" y="47290"/>
                </a:cubicBezTo>
                <a:cubicBezTo>
                  <a:pt x="67574" y="47290"/>
                  <a:pt x="67574" y="47290"/>
                  <a:pt x="67574" y="45911"/>
                </a:cubicBezTo>
                <a:lnTo>
                  <a:pt x="68970" y="47290"/>
                </a:lnTo>
                <a:lnTo>
                  <a:pt x="68970" y="45911"/>
                </a:lnTo>
                <a:cubicBezTo>
                  <a:pt x="68970" y="47290"/>
                  <a:pt x="68970" y="47290"/>
                  <a:pt x="68970" y="47290"/>
                </a:cubicBezTo>
                <a:cubicBezTo>
                  <a:pt x="68970" y="45911"/>
                  <a:pt x="68970" y="45911"/>
                  <a:pt x="68970" y="45911"/>
                </a:cubicBezTo>
                <a:lnTo>
                  <a:pt x="70365" y="45911"/>
                </a:lnTo>
                <a:cubicBezTo>
                  <a:pt x="70365" y="45911"/>
                  <a:pt x="70365" y="45911"/>
                  <a:pt x="71960" y="45911"/>
                </a:cubicBezTo>
                <a:cubicBezTo>
                  <a:pt x="71960" y="45911"/>
                  <a:pt x="71960" y="47290"/>
                  <a:pt x="73355" y="47290"/>
                </a:cubicBezTo>
                <a:lnTo>
                  <a:pt x="74750" y="47290"/>
                </a:lnTo>
                <a:lnTo>
                  <a:pt x="74750" y="45911"/>
                </a:lnTo>
                <a:cubicBezTo>
                  <a:pt x="74750" y="44532"/>
                  <a:pt x="74750" y="44532"/>
                  <a:pt x="74750" y="44532"/>
                </a:cubicBezTo>
                <a:lnTo>
                  <a:pt x="73355" y="44532"/>
                </a:lnTo>
                <a:lnTo>
                  <a:pt x="71960" y="44532"/>
                </a:lnTo>
                <a:cubicBezTo>
                  <a:pt x="71960" y="44532"/>
                  <a:pt x="73355" y="44532"/>
                  <a:pt x="73355" y="43152"/>
                </a:cubicBezTo>
                <a:cubicBezTo>
                  <a:pt x="73355" y="43152"/>
                  <a:pt x="73355" y="43152"/>
                  <a:pt x="71960" y="4315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1960" y="43152"/>
                  <a:pt x="71960" y="44532"/>
                </a:cubicBezTo>
                <a:cubicBezTo>
                  <a:pt x="71960" y="44532"/>
                  <a:pt x="71960" y="44532"/>
                  <a:pt x="70365" y="44532"/>
                </a:cubicBezTo>
                <a:cubicBezTo>
                  <a:pt x="70365" y="43152"/>
                  <a:pt x="70365" y="43152"/>
                  <a:pt x="70365" y="43152"/>
                </a:cubicBezTo>
                <a:cubicBezTo>
                  <a:pt x="70365" y="43152"/>
                  <a:pt x="70365" y="43152"/>
                  <a:pt x="68970" y="43152"/>
                </a:cubicBezTo>
                <a:cubicBezTo>
                  <a:pt x="68970" y="43152"/>
                  <a:pt x="68970" y="43152"/>
                  <a:pt x="70365" y="43152"/>
                </a:cubicBezTo>
                <a:cubicBezTo>
                  <a:pt x="68970" y="43152"/>
                  <a:pt x="68970" y="43152"/>
                  <a:pt x="68970" y="43152"/>
                </a:cubicBezTo>
                <a:cubicBezTo>
                  <a:pt x="68970" y="43152"/>
                  <a:pt x="67574" y="43152"/>
                  <a:pt x="68970" y="43152"/>
                </a:cubicBezTo>
                <a:cubicBezTo>
                  <a:pt x="68970" y="44532"/>
                  <a:pt x="68970" y="44532"/>
                  <a:pt x="68970" y="44532"/>
                </a:cubicBezTo>
                <a:cubicBezTo>
                  <a:pt x="68970" y="44532"/>
                  <a:pt x="68970" y="44532"/>
                  <a:pt x="67574" y="44532"/>
                </a:cubicBezTo>
                <a:cubicBezTo>
                  <a:pt x="67574" y="44532"/>
                  <a:pt x="67574" y="44532"/>
                  <a:pt x="67574" y="45911"/>
                </a:cubicBezTo>
                <a:cubicBezTo>
                  <a:pt x="67574" y="47290"/>
                  <a:pt x="67574" y="47290"/>
                  <a:pt x="67574" y="47290"/>
                </a:cubicBezTo>
                <a:lnTo>
                  <a:pt x="66179" y="47290"/>
                </a:lnTo>
                <a:cubicBezTo>
                  <a:pt x="66179" y="47290"/>
                  <a:pt x="66179" y="47290"/>
                  <a:pt x="64784" y="47290"/>
                </a:cubicBezTo>
                <a:cubicBezTo>
                  <a:pt x="64784" y="47290"/>
                  <a:pt x="64784" y="47290"/>
                  <a:pt x="64784" y="48669"/>
                </a:cubicBezTo>
                <a:cubicBezTo>
                  <a:pt x="64784" y="48669"/>
                  <a:pt x="64784" y="48669"/>
                  <a:pt x="64784" y="50049"/>
                </a:cubicBezTo>
                <a:lnTo>
                  <a:pt x="64784" y="48669"/>
                </a:lnTo>
                <a:cubicBezTo>
                  <a:pt x="64784" y="48669"/>
                  <a:pt x="64784" y="48669"/>
                  <a:pt x="63388" y="50049"/>
                </a:cubicBezTo>
                <a:cubicBezTo>
                  <a:pt x="63388" y="48669"/>
                  <a:pt x="63388" y="48669"/>
                  <a:pt x="63388" y="48669"/>
                </a:cubicBezTo>
                <a:lnTo>
                  <a:pt x="64784" y="48669"/>
                </a:lnTo>
                <a:lnTo>
                  <a:pt x="63388" y="48669"/>
                </a:lnTo>
                <a:cubicBezTo>
                  <a:pt x="63388" y="48669"/>
                  <a:pt x="63388" y="48669"/>
                  <a:pt x="63388" y="47290"/>
                </a:cubicBezTo>
                <a:cubicBezTo>
                  <a:pt x="63388" y="48669"/>
                  <a:pt x="63388" y="47290"/>
                  <a:pt x="63388" y="47290"/>
                </a:cubicBezTo>
                <a:lnTo>
                  <a:pt x="63388" y="45911"/>
                </a:lnTo>
                <a:cubicBezTo>
                  <a:pt x="63388" y="45911"/>
                  <a:pt x="63388" y="45911"/>
                  <a:pt x="61993" y="45911"/>
                </a:cubicBezTo>
                <a:lnTo>
                  <a:pt x="60598" y="44532"/>
                </a:lnTo>
                <a:cubicBezTo>
                  <a:pt x="59202" y="44532"/>
                  <a:pt x="59202" y="44532"/>
                  <a:pt x="59202" y="44532"/>
                </a:cubicBezTo>
                <a:lnTo>
                  <a:pt x="59202" y="43152"/>
                </a:lnTo>
                <a:lnTo>
                  <a:pt x="59202" y="44532"/>
                </a:lnTo>
                <a:cubicBezTo>
                  <a:pt x="59202" y="45911"/>
                  <a:pt x="59202" y="45911"/>
                  <a:pt x="59202" y="45911"/>
                </a:cubicBezTo>
                <a:lnTo>
                  <a:pt x="60598" y="45911"/>
                </a:lnTo>
                <a:cubicBezTo>
                  <a:pt x="61993" y="47290"/>
                  <a:pt x="61993" y="47290"/>
                  <a:pt x="61993" y="47290"/>
                </a:cubicBezTo>
                <a:lnTo>
                  <a:pt x="60598" y="47290"/>
                </a:lnTo>
                <a:cubicBezTo>
                  <a:pt x="61993" y="47290"/>
                  <a:pt x="61993" y="47290"/>
                  <a:pt x="61993" y="47290"/>
                </a:cubicBezTo>
                <a:cubicBezTo>
                  <a:pt x="61993" y="47290"/>
                  <a:pt x="61993" y="47290"/>
                  <a:pt x="61993" y="48669"/>
                </a:cubicBezTo>
                <a:cubicBezTo>
                  <a:pt x="61993" y="48669"/>
                  <a:pt x="61993" y="48669"/>
                  <a:pt x="60598" y="48669"/>
                </a:cubicBezTo>
                <a:lnTo>
                  <a:pt x="60598" y="47290"/>
                </a:lnTo>
                <a:cubicBezTo>
                  <a:pt x="60598" y="47290"/>
                  <a:pt x="60598" y="47290"/>
                  <a:pt x="59202" y="47290"/>
                </a:cubicBezTo>
                <a:cubicBezTo>
                  <a:pt x="59202" y="45911"/>
                  <a:pt x="59202" y="47290"/>
                  <a:pt x="59202" y="45911"/>
                </a:cubicBezTo>
                <a:cubicBezTo>
                  <a:pt x="59202" y="45911"/>
                  <a:pt x="59202" y="45911"/>
                  <a:pt x="57807" y="45911"/>
                </a:cubicBezTo>
                <a:lnTo>
                  <a:pt x="57807" y="44532"/>
                </a:lnTo>
                <a:lnTo>
                  <a:pt x="56411" y="44532"/>
                </a:lnTo>
                <a:cubicBezTo>
                  <a:pt x="56411" y="44532"/>
                  <a:pt x="56411" y="45911"/>
                  <a:pt x="55016" y="45911"/>
                </a:cubicBezTo>
                <a:cubicBezTo>
                  <a:pt x="55016" y="44532"/>
                  <a:pt x="55016" y="45911"/>
                  <a:pt x="55016" y="45911"/>
                </a:cubicBezTo>
                <a:cubicBezTo>
                  <a:pt x="55016" y="45911"/>
                  <a:pt x="55016" y="44532"/>
                  <a:pt x="53621" y="45911"/>
                </a:cubicBezTo>
                <a:cubicBezTo>
                  <a:pt x="53621" y="47290"/>
                  <a:pt x="52225" y="45911"/>
                  <a:pt x="52225" y="47290"/>
                </a:cubicBezTo>
                <a:cubicBezTo>
                  <a:pt x="52225" y="47290"/>
                  <a:pt x="52225" y="47290"/>
                  <a:pt x="52225" y="48669"/>
                </a:cubicBezTo>
                <a:lnTo>
                  <a:pt x="50830" y="48669"/>
                </a:lnTo>
                <a:cubicBezTo>
                  <a:pt x="50830" y="48669"/>
                  <a:pt x="50830" y="48669"/>
                  <a:pt x="50830" y="50049"/>
                </a:cubicBezTo>
                <a:lnTo>
                  <a:pt x="49435" y="50049"/>
                </a:lnTo>
                <a:cubicBezTo>
                  <a:pt x="49435" y="50049"/>
                  <a:pt x="49435" y="50049"/>
                  <a:pt x="47840" y="50049"/>
                </a:cubicBezTo>
                <a:cubicBezTo>
                  <a:pt x="47840" y="48669"/>
                  <a:pt x="47840" y="48669"/>
                  <a:pt x="47840" y="48669"/>
                </a:cubicBezTo>
                <a:cubicBezTo>
                  <a:pt x="46445" y="48669"/>
                  <a:pt x="47840" y="48669"/>
                  <a:pt x="47840" y="48669"/>
                </a:cubicBezTo>
                <a:lnTo>
                  <a:pt x="46445" y="48669"/>
                </a:lnTo>
                <a:cubicBezTo>
                  <a:pt x="46445" y="48669"/>
                  <a:pt x="46445" y="48669"/>
                  <a:pt x="47840" y="48669"/>
                </a:cubicBezTo>
                <a:cubicBezTo>
                  <a:pt x="47840" y="48669"/>
                  <a:pt x="47840" y="48669"/>
                  <a:pt x="46445" y="48669"/>
                </a:cubicBezTo>
                <a:lnTo>
                  <a:pt x="46445" y="47290"/>
                </a:lnTo>
                <a:cubicBezTo>
                  <a:pt x="47840" y="47290"/>
                  <a:pt x="47840" y="47290"/>
                  <a:pt x="47840" y="45911"/>
                </a:cubicBezTo>
                <a:cubicBezTo>
                  <a:pt x="47840" y="45911"/>
                  <a:pt x="47840" y="45911"/>
                  <a:pt x="46445" y="45911"/>
                </a:cubicBezTo>
                <a:lnTo>
                  <a:pt x="47840" y="45911"/>
                </a:lnTo>
                <a:cubicBezTo>
                  <a:pt x="47840" y="44532"/>
                  <a:pt x="47840" y="44532"/>
                  <a:pt x="47840" y="44532"/>
                </a:cubicBezTo>
                <a:lnTo>
                  <a:pt x="49435" y="44532"/>
                </a:lnTo>
                <a:cubicBezTo>
                  <a:pt x="49435" y="44532"/>
                  <a:pt x="50830" y="45911"/>
                  <a:pt x="50830" y="44532"/>
                </a:cubicBezTo>
                <a:lnTo>
                  <a:pt x="50830" y="45911"/>
                </a:lnTo>
                <a:cubicBezTo>
                  <a:pt x="50830" y="44532"/>
                  <a:pt x="50830" y="44532"/>
                  <a:pt x="50830" y="4453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0830" y="44532"/>
                </a:lnTo>
                <a:cubicBezTo>
                  <a:pt x="50830" y="44532"/>
                  <a:pt x="50830" y="44532"/>
                  <a:pt x="52225" y="43152"/>
                </a:cubicBezTo>
                <a:cubicBezTo>
                  <a:pt x="52225" y="44532"/>
                  <a:pt x="52225" y="44532"/>
                  <a:pt x="52225" y="44532"/>
                </a:cubicBezTo>
                <a:lnTo>
                  <a:pt x="52225" y="43152"/>
                </a:lnTo>
                <a:cubicBezTo>
                  <a:pt x="50830" y="43152"/>
                  <a:pt x="52225" y="43152"/>
                  <a:pt x="50830" y="43152"/>
                </a:cubicBezTo>
                <a:cubicBezTo>
                  <a:pt x="50830" y="41773"/>
                  <a:pt x="50830" y="41773"/>
                  <a:pt x="50830" y="41773"/>
                </a:cubicBezTo>
                <a:lnTo>
                  <a:pt x="50830" y="43152"/>
                </a:lnTo>
                <a:cubicBezTo>
                  <a:pt x="50830" y="41773"/>
                  <a:pt x="50830" y="41773"/>
                  <a:pt x="49435" y="41773"/>
                </a:cubicBezTo>
                <a:lnTo>
                  <a:pt x="50830" y="41773"/>
                </a:lnTo>
                <a:cubicBezTo>
                  <a:pt x="50830" y="41773"/>
                  <a:pt x="50830" y="41773"/>
                  <a:pt x="50830" y="40394"/>
                </a:cubicBezTo>
                <a:cubicBezTo>
                  <a:pt x="50830" y="40394"/>
                  <a:pt x="50830" y="40394"/>
                  <a:pt x="52225" y="40394"/>
                </a:cubicBezTo>
                <a:lnTo>
                  <a:pt x="52225" y="41773"/>
                </a:lnTo>
                <a:cubicBezTo>
                  <a:pt x="52225" y="40394"/>
                  <a:pt x="52225" y="41773"/>
                  <a:pt x="52225" y="41773"/>
                </a:cubicBezTo>
                <a:cubicBezTo>
                  <a:pt x="52225" y="40394"/>
                  <a:pt x="52225" y="40394"/>
                  <a:pt x="52225" y="40394"/>
                </a:cubicBezTo>
                <a:cubicBezTo>
                  <a:pt x="52225" y="40394"/>
                  <a:pt x="52225" y="40394"/>
                  <a:pt x="53621" y="40394"/>
                </a:cubicBezTo>
                <a:cubicBezTo>
                  <a:pt x="53621" y="39014"/>
                  <a:pt x="53621" y="39014"/>
                  <a:pt x="53621" y="39014"/>
                </a:cubicBezTo>
                <a:lnTo>
                  <a:pt x="55016" y="39014"/>
                </a:lnTo>
                <a:cubicBezTo>
                  <a:pt x="55016" y="39014"/>
                  <a:pt x="55016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6411" y="39014"/>
                </a:cubicBezTo>
                <a:cubicBezTo>
                  <a:pt x="56411" y="39014"/>
                  <a:pt x="56411" y="39014"/>
                  <a:pt x="56411" y="37635"/>
                </a:cubicBezTo>
                <a:cubicBezTo>
                  <a:pt x="56411" y="37635"/>
                  <a:pt x="56411" y="37635"/>
                  <a:pt x="57807" y="37635"/>
                </a:cubicBezTo>
                <a:lnTo>
                  <a:pt x="56411" y="37635"/>
                </a:lnTo>
                <a:cubicBezTo>
                  <a:pt x="56411" y="37635"/>
                  <a:pt x="56411" y="37635"/>
                  <a:pt x="56411" y="36256"/>
                </a:cubicBezTo>
                <a:cubicBezTo>
                  <a:pt x="56411" y="36256"/>
                  <a:pt x="56411" y="36256"/>
                  <a:pt x="57807" y="36256"/>
                </a:cubicBezTo>
                <a:lnTo>
                  <a:pt x="57807" y="37635"/>
                </a:lnTo>
                <a:lnTo>
                  <a:pt x="59202" y="37635"/>
                </a:lnTo>
                <a:lnTo>
                  <a:pt x="60598" y="37635"/>
                </a:lnTo>
                <a:cubicBezTo>
                  <a:pt x="60598" y="37635"/>
                  <a:pt x="60598" y="37635"/>
                  <a:pt x="61993" y="37635"/>
                </a:cubicBezTo>
                <a:lnTo>
                  <a:pt x="63388" y="37635"/>
                </a:lnTo>
                <a:cubicBezTo>
                  <a:pt x="63388" y="36256"/>
                  <a:pt x="63388" y="37635"/>
                  <a:pt x="63388" y="36256"/>
                </a:cubicBezTo>
                <a:lnTo>
                  <a:pt x="63388" y="34876"/>
                </a:lnTo>
                <a:cubicBezTo>
                  <a:pt x="64784" y="34876"/>
                  <a:pt x="64784" y="34876"/>
                  <a:pt x="64784" y="34876"/>
                </a:cubicBezTo>
                <a:cubicBezTo>
                  <a:pt x="64784" y="34876"/>
                  <a:pt x="64784" y="34876"/>
                  <a:pt x="64784" y="36256"/>
                </a:cubicBezTo>
                <a:cubicBezTo>
                  <a:pt x="64784" y="36256"/>
                  <a:pt x="64784" y="36256"/>
                  <a:pt x="64784" y="34876"/>
                </a:cubicBezTo>
                <a:cubicBezTo>
                  <a:pt x="64784" y="34876"/>
                  <a:pt x="64784" y="34876"/>
                  <a:pt x="66179" y="34876"/>
                </a:cubicBezTo>
                <a:lnTo>
                  <a:pt x="64784" y="34876"/>
                </a:lnTo>
                <a:cubicBezTo>
                  <a:pt x="64784" y="34876"/>
                  <a:pt x="64784" y="34876"/>
                  <a:pt x="64784" y="33497"/>
                </a:cubicBezTo>
                <a:cubicBezTo>
                  <a:pt x="66179" y="33497"/>
                  <a:pt x="66179" y="33497"/>
                  <a:pt x="66179" y="33497"/>
                </a:cubicBezTo>
                <a:lnTo>
                  <a:pt x="67574" y="33497"/>
                </a:lnTo>
                <a:lnTo>
                  <a:pt x="68970" y="33497"/>
                </a:lnTo>
                <a:lnTo>
                  <a:pt x="67574" y="33497"/>
                </a:lnTo>
                <a:lnTo>
                  <a:pt x="67574" y="32118"/>
                </a:lnTo>
                <a:lnTo>
                  <a:pt x="67574" y="33497"/>
                </a:lnTo>
                <a:cubicBezTo>
                  <a:pt x="67574" y="33497"/>
                  <a:pt x="67574" y="33497"/>
                  <a:pt x="66179" y="33497"/>
                </a:cubicBezTo>
                <a:cubicBezTo>
                  <a:pt x="64784" y="33497"/>
                  <a:pt x="64784" y="33497"/>
                  <a:pt x="64784" y="33497"/>
                </a:cubicBezTo>
                <a:cubicBezTo>
                  <a:pt x="63388" y="33497"/>
                  <a:pt x="63388" y="32118"/>
                  <a:pt x="63388" y="32118"/>
                </a:cubicBezTo>
                <a:cubicBezTo>
                  <a:pt x="63388" y="32118"/>
                  <a:pt x="63388" y="32118"/>
                  <a:pt x="63388" y="30738"/>
                </a:cubicBezTo>
                <a:lnTo>
                  <a:pt x="64784" y="30738"/>
                </a:lnTo>
                <a:lnTo>
                  <a:pt x="66179" y="29359"/>
                </a:lnTo>
                <a:cubicBezTo>
                  <a:pt x="66179" y="27783"/>
                  <a:pt x="66179" y="27783"/>
                  <a:pt x="66179" y="27783"/>
                </a:cubicBezTo>
                <a:cubicBezTo>
                  <a:pt x="66179" y="27783"/>
                  <a:pt x="66179" y="27783"/>
                  <a:pt x="64784" y="27783"/>
                </a:cubicBezTo>
                <a:cubicBezTo>
                  <a:pt x="64784" y="27783"/>
                  <a:pt x="64784" y="27783"/>
                  <a:pt x="64784" y="29359"/>
                </a:cubicBezTo>
                <a:cubicBezTo>
                  <a:pt x="63388" y="29359"/>
                  <a:pt x="63388" y="29359"/>
                  <a:pt x="63388" y="29359"/>
                </a:cubicBezTo>
                <a:cubicBezTo>
                  <a:pt x="63388" y="29359"/>
                  <a:pt x="63388" y="29359"/>
                  <a:pt x="63388" y="30738"/>
                </a:cubicBezTo>
                <a:cubicBezTo>
                  <a:pt x="61993" y="30738"/>
                  <a:pt x="61993" y="30738"/>
                  <a:pt x="61993" y="30738"/>
                </a:cubicBezTo>
                <a:cubicBezTo>
                  <a:pt x="61993" y="32118"/>
                  <a:pt x="61993" y="32118"/>
                  <a:pt x="61993" y="32118"/>
                </a:cubicBezTo>
                <a:cubicBezTo>
                  <a:pt x="61993" y="33497"/>
                  <a:pt x="61993" y="33497"/>
                  <a:pt x="61993" y="33497"/>
                </a:cubicBezTo>
                <a:lnTo>
                  <a:pt x="60598" y="33497"/>
                </a:lnTo>
                <a:cubicBezTo>
                  <a:pt x="61993" y="33497"/>
                  <a:pt x="61993" y="33497"/>
                  <a:pt x="61993" y="33497"/>
                </a:cubicBezTo>
                <a:lnTo>
                  <a:pt x="61993" y="34876"/>
                </a:lnTo>
                <a:lnTo>
                  <a:pt x="60598" y="34876"/>
                </a:lnTo>
                <a:lnTo>
                  <a:pt x="61993" y="34876"/>
                </a:lnTo>
                <a:cubicBezTo>
                  <a:pt x="60598" y="34876"/>
                  <a:pt x="60598" y="34876"/>
                  <a:pt x="60598" y="34876"/>
                </a:cubicBezTo>
                <a:cubicBezTo>
                  <a:pt x="60598" y="36256"/>
                  <a:pt x="60598" y="36256"/>
                  <a:pt x="60598" y="36256"/>
                </a:cubicBezTo>
                <a:cubicBezTo>
                  <a:pt x="60598" y="36256"/>
                  <a:pt x="60598" y="36256"/>
                  <a:pt x="59202" y="36256"/>
                </a:cubicBezTo>
                <a:cubicBezTo>
                  <a:pt x="59202" y="36256"/>
                  <a:pt x="59202" y="36256"/>
                  <a:pt x="59202" y="34876"/>
                </a:cubicBezTo>
                <a:cubicBezTo>
                  <a:pt x="59202" y="34876"/>
                  <a:pt x="59202" y="34876"/>
                  <a:pt x="57807" y="34876"/>
                </a:cubicBezTo>
                <a:cubicBezTo>
                  <a:pt x="57807" y="34876"/>
                  <a:pt x="57807" y="34876"/>
                  <a:pt x="57807" y="33497"/>
                </a:cubicBezTo>
                <a:lnTo>
                  <a:pt x="57807" y="34876"/>
                </a:lnTo>
                <a:cubicBezTo>
                  <a:pt x="56411" y="34876"/>
                  <a:pt x="56411" y="34876"/>
                  <a:pt x="56411" y="34876"/>
                </a:cubicBezTo>
                <a:cubicBezTo>
                  <a:pt x="55016" y="34876"/>
                  <a:pt x="55016" y="34876"/>
                  <a:pt x="55016" y="34876"/>
                </a:cubicBezTo>
                <a:lnTo>
                  <a:pt x="55016" y="33497"/>
                </a:lnTo>
                <a:cubicBezTo>
                  <a:pt x="55016" y="33497"/>
                  <a:pt x="55016" y="33497"/>
                  <a:pt x="55016" y="34876"/>
                </a:cubicBezTo>
                <a:cubicBezTo>
                  <a:pt x="55016" y="33497"/>
                  <a:pt x="55016" y="33497"/>
                  <a:pt x="55016" y="33497"/>
                </a:cubicBezTo>
                <a:lnTo>
                  <a:pt x="55016" y="32118"/>
                </a:lnTo>
                <a:cubicBezTo>
                  <a:pt x="55016" y="33497"/>
                  <a:pt x="55016" y="32118"/>
                  <a:pt x="55016" y="32118"/>
                </a:cubicBezTo>
                <a:lnTo>
                  <a:pt x="55016" y="30738"/>
                </a:lnTo>
                <a:cubicBezTo>
                  <a:pt x="56411" y="30738"/>
                  <a:pt x="56411" y="30738"/>
                  <a:pt x="56411" y="30738"/>
                </a:cubicBezTo>
                <a:cubicBezTo>
                  <a:pt x="56411" y="30738"/>
                  <a:pt x="56411" y="30738"/>
                  <a:pt x="57807" y="30738"/>
                </a:cubicBezTo>
                <a:cubicBezTo>
                  <a:pt x="57807" y="30738"/>
                  <a:pt x="57807" y="30738"/>
                  <a:pt x="57807" y="29359"/>
                </a:cubicBezTo>
                <a:cubicBezTo>
                  <a:pt x="59202" y="29359"/>
                  <a:pt x="59202" y="29359"/>
                  <a:pt x="59202" y="29359"/>
                </a:cubicBezTo>
                <a:cubicBezTo>
                  <a:pt x="59202" y="27783"/>
                  <a:pt x="59202" y="27783"/>
                  <a:pt x="59202" y="27783"/>
                </a:cubicBezTo>
                <a:cubicBezTo>
                  <a:pt x="59202" y="26403"/>
                  <a:pt x="60598" y="26403"/>
                  <a:pt x="60598" y="26403"/>
                </a:cubicBezTo>
                <a:cubicBezTo>
                  <a:pt x="61993" y="26403"/>
                  <a:pt x="61993" y="26403"/>
                  <a:pt x="61993" y="26403"/>
                </a:cubicBezTo>
                <a:cubicBezTo>
                  <a:pt x="61993" y="26403"/>
                  <a:pt x="61993" y="26403"/>
                  <a:pt x="61993" y="25024"/>
                </a:cubicBezTo>
                <a:cubicBezTo>
                  <a:pt x="61993" y="25024"/>
                  <a:pt x="61993" y="25024"/>
                  <a:pt x="63388" y="25024"/>
                </a:cubicBezTo>
                <a:cubicBezTo>
                  <a:pt x="63388" y="25024"/>
                  <a:pt x="63388" y="25024"/>
                  <a:pt x="63388" y="23645"/>
                </a:cubicBezTo>
                <a:cubicBezTo>
                  <a:pt x="63388" y="25024"/>
                  <a:pt x="63388" y="25024"/>
                  <a:pt x="64784" y="25024"/>
                </a:cubicBezTo>
                <a:cubicBezTo>
                  <a:pt x="64784" y="23645"/>
                  <a:pt x="64784" y="23645"/>
                  <a:pt x="64784" y="23645"/>
                </a:cubicBezTo>
                <a:cubicBezTo>
                  <a:pt x="66179" y="23645"/>
                  <a:pt x="66179" y="23645"/>
                  <a:pt x="66179" y="23645"/>
                </a:cubicBezTo>
                <a:cubicBezTo>
                  <a:pt x="67574" y="23645"/>
                  <a:pt x="67574" y="23645"/>
                  <a:pt x="67574" y="23645"/>
                </a:cubicBezTo>
                <a:cubicBezTo>
                  <a:pt x="67574" y="23645"/>
                  <a:pt x="67574" y="23645"/>
                  <a:pt x="68970" y="23645"/>
                </a:cubicBezTo>
                <a:cubicBezTo>
                  <a:pt x="68970" y="23645"/>
                  <a:pt x="68970" y="23645"/>
                  <a:pt x="67574" y="23645"/>
                </a:cubicBezTo>
                <a:cubicBezTo>
                  <a:pt x="67574" y="25024"/>
                  <a:pt x="67574" y="25024"/>
                  <a:pt x="68970" y="25024"/>
                </a:cubicBezTo>
                <a:cubicBezTo>
                  <a:pt x="68970" y="25024"/>
                  <a:pt x="68970" y="25024"/>
                  <a:pt x="70365" y="25024"/>
                </a:cubicBezTo>
                <a:lnTo>
                  <a:pt x="71960" y="25024"/>
                </a:lnTo>
                <a:cubicBezTo>
                  <a:pt x="71960" y="25024"/>
                  <a:pt x="71960" y="25024"/>
                  <a:pt x="73355" y="25024"/>
                </a:cubicBezTo>
                <a:lnTo>
                  <a:pt x="73355" y="26403"/>
                </a:lnTo>
                <a:cubicBezTo>
                  <a:pt x="73355" y="26403"/>
                  <a:pt x="73355" y="26403"/>
                  <a:pt x="74750" y="26403"/>
                </a:cubicBezTo>
                <a:cubicBezTo>
                  <a:pt x="74750" y="27783"/>
                  <a:pt x="74750" y="27783"/>
                  <a:pt x="74750" y="27783"/>
                </a:cubicBezTo>
                <a:cubicBezTo>
                  <a:pt x="73355" y="27783"/>
                  <a:pt x="71960" y="27783"/>
                  <a:pt x="70365" y="27783"/>
                </a:cubicBezTo>
                <a:lnTo>
                  <a:pt x="70365" y="26403"/>
                </a:lnTo>
                <a:cubicBezTo>
                  <a:pt x="70365" y="27783"/>
                  <a:pt x="70365" y="27783"/>
                  <a:pt x="70365" y="27783"/>
                </a:cubicBezTo>
                <a:cubicBezTo>
                  <a:pt x="71960" y="27783"/>
                  <a:pt x="71960" y="27783"/>
                  <a:pt x="70365" y="27783"/>
                </a:cubicBezTo>
                <a:cubicBezTo>
                  <a:pt x="70365" y="29359"/>
                  <a:pt x="71960" y="29359"/>
                  <a:pt x="71960" y="29359"/>
                </a:cubicBezTo>
                <a:cubicBezTo>
                  <a:pt x="73355" y="30738"/>
                  <a:pt x="73355" y="30738"/>
                  <a:pt x="73355" y="29359"/>
                </a:cubicBezTo>
                <a:cubicBezTo>
                  <a:pt x="71960" y="29359"/>
                  <a:pt x="71960" y="29359"/>
                  <a:pt x="71960" y="29359"/>
                </a:cubicBezTo>
                <a:cubicBezTo>
                  <a:pt x="73355" y="29359"/>
                  <a:pt x="73355" y="29359"/>
                  <a:pt x="73355" y="29359"/>
                </a:cubicBezTo>
                <a:cubicBezTo>
                  <a:pt x="73355" y="29359"/>
                  <a:pt x="73355" y="29359"/>
                  <a:pt x="74750" y="29359"/>
                </a:cubicBezTo>
                <a:cubicBezTo>
                  <a:pt x="74750" y="29359"/>
                  <a:pt x="74750" y="29359"/>
                  <a:pt x="74750" y="27783"/>
                </a:cubicBezTo>
                <a:cubicBezTo>
                  <a:pt x="76146" y="27783"/>
                  <a:pt x="76146" y="27783"/>
                  <a:pt x="76146" y="27783"/>
                </a:cubicBezTo>
                <a:cubicBezTo>
                  <a:pt x="76146" y="27783"/>
                  <a:pt x="76146" y="27783"/>
                  <a:pt x="76146" y="26403"/>
                </a:cubicBezTo>
                <a:cubicBezTo>
                  <a:pt x="76146" y="26403"/>
                  <a:pt x="76146" y="26403"/>
                  <a:pt x="76146" y="25024"/>
                </a:cubicBezTo>
                <a:lnTo>
                  <a:pt x="76146" y="26403"/>
                </a:lnTo>
                <a:cubicBezTo>
                  <a:pt x="76146" y="26403"/>
                  <a:pt x="77541" y="26403"/>
                  <a:pt x="77541" y="25024"/>
                </a:cubicBezTo>
                <a:cubicBezTo>
                  <a:pt x="77541" y="26403"/>
                  <a:pt x="77541" y="26403"/>
                  <a:pt x="77541" y="26403"/>
                </a:cubicBezTo>
                <a:cubicBezTo>
                  <a:pt x="77541" y="26403"/>
                  <a:pt x="77541" y="26403"/>
                  <a:pt x="76146" y="26403"/>
                </a:cubicBezTo>
                <a:cubicBezTo>
                  <a:pt x="77541" y="26403"/>
                  <a:pt x="77541" y="27783"/>
                  <a:pt x="77541" y="27783"/>
                </a:cubicBezTo>
                <a:cubicBezTo>
                  <a:pt x="77541" y="27783"/>
                  <a:pt x="77541" y="27783"/>
                  <a:pt x="78936" y="27783"/>
                </a:cubicBezTo>
                <a:cubicBezTo>
                  <a:pt x="78936" y="26403"/>
                  <a:pt x="78936" y="26403"/>
                  <a:pt x="78936" y="26403"/>
                </a:cubicBezTo>
                <a:lnTo>
                  <a:pt x="80332" y="26403"/>
                </a:lnTo>
                <a:cubicBezTo>
                  <a:pt x="80332" y="26403"/>
                  <a:pt x="80332" y="26403"/>
                  <a:pt x="80332" y="25024"/>
                </a:cubicBezTo>
                <a:lnTo>
                  <a:pt x="80332" y="26403"/>
                </a:lnTo>
                <a:cubicBezTo>
                  <a:pt x="81727" y="26403"/>
                  <a:pt x="80332" y="25024"/>
                  <a:pt x="81727" y="25024"/>
                </a:cubicBezTo>
                <a:cubicBezTo>
                  <a:pt x="81727" y="25024"/>
                  <a:pt x="81727" y="25024"/>
                  <a:pt x="81727" y="26403"/>
                </a:cubicBezTo>
                <a:cubicBezTo>
                  <a:pt x="81727" y="26403"/>
                  <a:pt x="81727" y="26403"/>
                  <a:pt x="83122" y="25024"/>
                </a:cubicBezTo>
                <a:cubicBezTo>
                  <a:pt x="83122" y="25024"/>
                  <a:pt x="83122" y="26403"/>
                  <a:pt x="83122" y="25024"/>
                </a:cubicBezTo>
                <a:cubicBezTo>
                  <a:pt x="83122" y="25024"/>
                  <a:pt x="83122" y="25024"/>
                  <a:pt x="84518" y="25024"/>
                </a:cubicBezTo>
                <a:cubicBezTo>
                  <a:pt x="84518" y="26403"/>
                  <a:pt x="84518" y="26403"/>
                  <a:pt x="84518" y="26403"/>
                </a:cubicBezTo>
                <a:lnTo>
                  <a:pt x="84518" y="25024"/>
                </a:lnTo>
                <a:cubicBezTo>
                  <a:pt x="85913" y="25024"/>
                  <a:pt x="85913" y="25024"/>
                  <a:pt x="85913" y="25024"/>
                </a:cubicBezTo>
                <a:cubicBezTo>
                  <a:pt x="85913" y="25024"/>
                  <a:pt x="85913" y="25024"/>
                  <a:pt x="87308" y="25024"/>
                </a:cubicBezTo>
                <a:cubicBezTo>
                  <a:pt x="87308" y="25024"/>
                  <a:pt x="88704" y="25024"/>
                  <a:pt x="90099" y="26403"/>
                </a:cubicBezTo>
                <a:lnTo>
                  <a:pt x="90099" y="25024"/>
                </a:lnTo>
                <a:cubicBezTo>
                  <a:pt x="88704" y="25024"/>
                  <a:pt x="90099" y="25024"/>
                  <a:pt x="88704" y="25024"/>
                </a:cubicBezTo>
                <a:cubicBezTo>
                  <a:pt x="88704" y="23645"/>
                  <a:pt x="88704" y="23645"/>
                  <a:pt x="88704" y="23645"/>
                </a:cubicBezTo>
                <a:cubicBezTo>
                  <a:pt x="88704" y="23645"/>
                  <a:pt x="88704" y="22266"/>
                  <a:pt x="90099" y="22266"/>
                </a:cubicBezTo>
                <a:cubicBezTo>
                  <a:pt x="88704" y="20886"/>
                  <a:pt x="87308" y="19507"/>
                  <a:pt x="85913" y="19507"/>
                </a:cubicBezTo>
                <a:cubicBezTo>
                  <a:pt x="84518" y="19507"/>
                  <a:pt x="84518" y="19507"/>
                  <a:pt x="84518" y="19507"/>
                </a:cubicBezTo>
                <a:cubicBezTo>
                  <a:pt x="84518" y="19507"/>
                  <a:pt x="84518" y="19507"/>
                  <a:pt x="83122" y="19507"/>
                </a:cubicBezTo>
                <a:cubicBezTo>
                  <a:pt x="83122" y="19507"/>
                  <a:pt x="83122" y="19507"/>
                  <a:pt x="83122" y="20886"/>
                </a:cubicBezTo>
                <a:cubicBezTo>
                  <a:pt x="83122" y="20886"/>
                  <a:pt x="83122" y="20886"/>
                  <a:pt x="84518" y="20886"/>
                </a:cubicBezTo>
                <a:cubicBezTo>
                  <a:pt x="83122" y="20886"/>
                  <a:pt x="83122" y="20886"/>
                  <a:pt x="83122" y="20886"/>
                </a:cubicBezTo>
                <a:cubicBezTo>
                  <a:pt x="81727" y="20886"/>
                  <a:pt x="81727" y="20886"/>
                  <a:pt x="81727" y="20886"/>
                </a:cubicBezTo>
                <a:cubicBezTo>
                  <a:pt x="81727" y="20886"/>
                  <a:pt x="81727" y="19507"/>
                  <a:pt x="83122" y="19507"/>
                </a:cubicBezTo>
                <a:cubicBezTo>
                  <a:pt x="83122" y="19507"/>
                  <a:pt x="83122" y="19507"/>
                  <a:pt x="83122" y="18128"/>
                </a:cubicBezTo>
                <a:lnTo>
                  <a:pt x="83122" y="19507"/>
                </a:lnTo>
                <a:cubicBezTo>
                  <a:pt x="84518" y="18128"/>
                  <a:pt x="84518" y="18128"/>
                  <a:pt x="84518" y="18128"/>
                </a:cubicBezTo>
                <a:cubicBezTo>
                  <a:pt x="77541" y="13990"/>
                  <a:pt x="68970" y="11231"/>
                  <a:pt x="59202" y="11231"/>
                </a:cubicBezTo>
                <a:cubicBezTo>
                  <a:pt x="52225" y="11231"/>
                  <a:pt x="45049" y="13990"/>
                  <a:pt x="38073" y="16748"/>
                </a:cubicBez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81727" y="45911"/>
                </a:moveTo>
                <a:lnTo>
                  <a:pt x="81727" y="45911"/>
                </a:lnTo>
                <a:cubicBezTo>
                  <a:pt x="81727" y="45911"/>
                  <a:pt x="81727" y="45911"/>
                  <a:pt x="80332" y="45911"/>
                </a:cubicBezTo>
                <a:cubicBezTo>
                  <a:pt x="81727" y="45911"/>
                  <a:pt x="81727" y="45911"/>
                  <a:pt x="81727" y="45911"/>
                </a:cubicBezTo>
                <a:lnTo>
                  <a:pt x="80332" y="45911"/>
                </a:lnTo>
                <a:cubicBezTo>
                  <a:pt x="80332" y="44532"/>
                  <a:pt x="80332" y="44532"/>
                  <a:pt x="80332" y="44532"/>
                </a:cubicBezTo>
                <a:lnTo>
                  <a:pt x="80332" y="43152"/>
                </a:lnTo>
                <a:lnTo>
                  <a:pt x="81727" y="44532"/>
                </a:lnTo>
                <a:cubicBezTo>
                  <a:pt x="81727" y="43152"/>
                  <a:pt x="81727" y="43152"/>
                  <a:pt x="81727" y="43152"/>
                </a:cubicBezTo>
                <a:cubicBezTo>
                  <a:pt x="81727" y="43152"/>
                  <a:pt x="81727" y="43152"/>
                  <a:pt x="80332" y="43152"/>
                </a:cubicBezTo>
                <a:cubicBezTo>
                  <a:pt x="80332" y="43152"/>
                  <a:pt x="80332" y="43152"/>
                  <a:pt x="78936" y="43152"/>
                </a:cubicBezTo>
                <a:lnTo>
                  <a:pt x="77541" y="44532"/>
                </a:lnTo>
                <a:lnTo>
                  <a:pt x="78936" y="44532"/>
                </a:lnTo>
                <a:cubicBezTo>
                  <a:pt x="78936" y="44532"/>
                  <a:pt x="77541" y="45911"/>
                  <a:pt x="78936" y="45911"/>
                </a:cubicBezTo>
                <a:cubicBezTo>
                  <a:pt x="78936" y="45911"/>
                  <a:pt x="78936" y="45911"/>
                  <a:pt x="78936" y="47290"/>
                </a:cubicBezTo>
                <a:lnTo>
                  <a:pt x="80332" y="47290"/>
                </a:lnTo>
                <a:cubicBezTo>
                  <a:pt x="78936" y="47290"/>
                  <a:pt x="78936" y="47290"/>
                  <a:pt x="78936" y="47290"/>
                </a:cubicBezTo>
                <a:cubicBezTo>
                  <a:pt x="78936" y="48669"/>
                  <a:pt x="78936" y="48669"/>
                  <a:pt x="78936" y="48669"/>
                </a:cubicBezTo>
                <a:cubicBezTo>
                  <a:pt x="78936" y="48669"/>
                  <a:pt x="78936" y="48669"/>
                  <a:pt x="80332" y="48669"/>
                </a:cubicBezTo>
                <a:cubicBezTo>
                  <a:pt x="80332" y="50049"/>
                  <a:pt x="80332" y="50049"/>
                  <a:pt x="81727" y="50049"/>
                </a:cubicBezTo>
                <a:cubicBezTo>
                  <a:pt x="81727" y="48669"/>
                  <a:pt x="81727" y="48669"/>
                  <a:pt x="81727" y="48669"/>
                </a:cubicBezTo>
                <a:cubicBezTo>
                  <a:pt x="81727" y="47290"/>
                  <a:pt x="81727" y="47290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ubicBezTo>
                  <a:pt x="81727" y="45911"/>
                  <a:pt x="81727" y="45911"/>
                  <a:pt x="81727" y="47290"/>
                </a:cubicBezTo>
                <a:cubicBezTo>
                  <a:pt x="81727" y="45911"/>
                  <a:pt x="81727" y="45911"/>
                  <a:pt x="81727" y="45911"/>
                </a:cubicBezTo>
                <a:close/>
                <a:moveTo>
                  <a:pt x="66179" y="45911"/>
                </a:moveTo>
                <a:lnTo>
                  <a:pt x="66179" y="45911"/>
                </a:lnTo>
                <a:close/>
                <a:moveTo>
                  <a:pt x="83122" y="20886"/>
                </a:moveTo>
                <a:lnTo>
                  <a:pt x="83122" y="20886"/>
                </a:lnTo>
                <a:cubicBezTo>
                  <a:pt x="83122" y="22266"/>
                  <a:pt x="83122" y="20886"/>
                  <a:pt x="83122" y="22266"/>
                </a:cubicBezTo>
                <a:lnTo>
                  <a:pt x="83122" y="23645"/>
                </a:lnTo>
                <a:cubicBezTo>
                  <a:pt x="83122" y="23645"/>
                  <a:pt x="83122" y="23645"/>
                  <a:pt x="81727" y="23645"/>
                </a:cubicBezTo>
                <a:lnTo>
                  <a:pt x="81727" y="22266"/>
                </a:lnTo>
                <a:cubicBezTo>
                  <a:pt x="80332" y="22266"/>
                  <a:pt x="80332" y="22266"/>
                  <a:pt x="80332" y="22266"/>
                </a:cubicBezTo>
                <a:cubicBezTo>
                  <a:pt x="81727" y="22266"/>
                  <a:pt x="81727" y="22266"/>
                  <a:pt x="81727" y="22266"/>
                </a:cubicBezTo>
                <a:cubicBezTo>
                  <a:pt x="81727" y="22266"/>
                  <a:pt x="81727" y="22266"/>
                  <a:pt x="80332" y="20886"/>
                </a:cubicBezTo>
                <a:lnTo>
                  <a:pt x="81727" y="20886"/>
                </a:lnTo>
                <a:lnTo>
                  <a:pt x="83122" y="20886"/>
                </a:lnTo>
                <a:close/>
                <a:moveTo>
                  <a:pt x="66179" y="13990"/>
                </a:moveTo>
                <a:lnTo>
                  <a:pt x="66179" y="13990"/>
                </a:lnTo>
                <a:cubicBezTo>
                  <a:pt x="64784" y="13990"/>
                  <a:pt x="64784" y="13990"/>
                  <a:pt x="64784" y="13990"/>
                </a:cubicBezTo>
                <a:cubicBezTo>
                  <a:pt x="64784" y="13990"/>
                  <a:pt x="64784" y="13990"/>
                  <a:pt x="63388" y="13990"/>
                </a:cubicBezTo>
                <a:cubicBezTo>
                  <a:pt x="63388" y="13990"/>
                  <a:pt x="63388" y="13990"/>
                  <a:pt x="64784" y="13990"/>
                </a:cubicBezTo>
                <a:cubicBezTo>
                  <a:pt x="63388" y="13990"/>
                  <a:pt x="61993" y="13990"/>
                  <a:pt x="61993" y="13990"/>
                </a:cubicBezTo>
                <a:cubicBezTo>
                  <a:pt x="61993" y="13990"/>
                  <a:pt x="61993" y="13990"/>
                  <a:pt x="61993" y="12610"/>
                </a:cubicBezTo>
                <a:cubicBezTo>
                  <a:pt x="63388" y="12610"/>
                  <a:pt x="63388" y="12610"/>
                  <a:pt x="63388" y="12610"/>
                </a:cubicBezTo>
                <a:cubicBezTo>
                  <a:pt x="63388" y="13990"/>
                  <a:pt x="63388" y="12610"/>
                  <a:pt x="64784" y="13990"/>
                </a:cubicBezTo>
                <a:lnTo>
                  <a:pt x="64784" y="12610"/>
                </a:lnTo>
                <a:cubicBezTo>
                  <a:pt x="64784" y="12610"/>
                  <a:pt x="64784" y="12610"/>
                  <a:pt x="64784" y="13990"/>
                </a:cubicBezTo>
                <a:cubicBezTo>
                  <a:pt x="64784" y="12610"/>
                  <a:pt x="64784" y="12610"/>
                  <a:pt x="66179" y="12610"/>
                </a:cubicBezTo>
                <a:cubicBezTo>
                  <a:pt x="66179" y="12610"/>
                  <a:pt x="66179" y="13990"/>
                  <a:pt x="67574" y="13990"/>
                </a:cubicBezTo>
                <a:cubicBezTo>
                  <a:pt x="66179" y="13990"/>
                  <a:pt x="66179" y="13990"/>
                  <a:pt x="66179" y="13990"/>
                </a:cubicBezTo>
                <a:close/>
                <a:moveTo>
                  <a:pt x="61993" y="13990"/>
                </a:moveTo>
                <a:lnTo>
                  <a:pt x="61993" y="13990"/>
                </a:lnTo>
                <a:cubicBezTo>
                  <a:pt x="63388" y="13990"/>
                  <a:pt x="63388" y="13990"/>
                  <a:pt x="63388" y="13990"/>
                </a:cubicBezTo>
                <a:lnTo>
                  <a:pt x="63388" y="15369"/>
                </a:lnTo>
                <a:cubicBezTo>
                  <a:pt x="61993" y="15369"/>
                  <a:pt x="61993" y="15369"/>
                  <a:pt x="61993" y="15369"/>
                </a:cubicBezTo>
                <a:cubicBezTo>
                  <a:pt x="61993" y="16748"/>
                  <a:pt x="61993" y="16748"/>
                  <a:pt x="61993" y="16748"/>
                </a:cubicBezTo>
                <a:cubicBezTo>
                  <a:pt x="60598" y="16748"/>
                  <a:pt x="60598" y="16748"/>
                  <a:pt x="60598" y="16748"/>
                </a:cubicBezTo>
                <a:cubicBezTo>
                  <a:pt x="60598" y="16748"/>
                  <a:pt x="60598" y="16748"/>
                  <a:pt x="61993" y="16748"/>
                </a:cubicBezTo>
                <a:cubicBezTo>
                  <a:pt x="60598" y="16748"/>
                  <a:pt x="60598" y="15369"/>
                  <a:pt x="60598" y="15369"/>
                </a:cubicBezTo>
                <a:lnTo>
                  <a:pt x="60598" y="16748"/>
                </a:lnTo>
                <a:cubicBezTo>
                  <a:pt x="59202" y="16748"/>
                  <a:pt x="59202" y="15369"/>
                  <a:pt x="59202" y="15369"/>
                </a:cubicBezTo>
                <a:cubicBezTo>
                  <a:pt x="60598" y="15369"/>
                  <a:pt x="60598" y="15369"/>
                  <a:pt x="60598" y="15369"/>
                </a:cubicBezTo>
                <a:cubicBezTo>
                  <a:pt x="60598" y="15369"/>
                  <a:pt x="60598" y="15369"/>
                  <a:pt x="59202" y="15369"/>
                </a:cubicBezTo>
                <a:cubicBezTo>
                  <a:pt x="59202" y="15369"/>
                  <a:pt x="59202" y="15369"/>
                  <a:pt x="59202" y="13990"/>
                </a:cubicBezTo>
                <a:cubicBezTo>
                  <a:pt x="59202" y="13990"/>
                  <a:pt x="59202" y="13990"/>
                  <a:pt x="57807" y="13990"/>
                </a:cubicBezTo>
                <a:cubicBezTo>
                  <a:pt x="57807" y="13990"/>
                  <a:pt x="57807" y="13990"/>
                  <a:pt x="59202" y="13990"/>
                </a:cubicBezTo>
                <a:cubicBezTo>
                  <a:pt x="59202" y="13990"/>
                  <a:pt x="59202" y="13990"/>
                  <a:pt x="60598" y="13990"/>
                </a:cubicBezTo>
                <a:lnTo>
                  <a:pt x="61993" y="13990"/>
                </a:lnTo>
                <a:close/>
                <a:moveTo>
                  <a:pt x="52225" y="40394"/>
                </a:moveTo>
                <a:lnTo>
                  <a:pt x="52225" y="40394"/>
                </a:lnTo>
                <a:lnTo>
                  <a:pt x="53621" y="40394"/>
                </a:lnTo>
                <a:cubicBezTo>
                  <a:pt x="52225" y="40394"/>
                  <a:pt x="52225" y="40394"/>
                  <a:pt x="52225" y="40394"/>
                </a:cubicBezTo>
                <a:cubicBezTo>
                  <a:pt x="50830" y="40394"/>
                  <a:pt x="50830" y="40394"/>
                  <a:pt x="50830" y="40394"/>
                </a:cubicBezTo>
                <a:cubicBezTo>
                  <a:pt x="50830" y="40394"/>
                  <a:pt x="50830" y="40394"/>
                  <a:pt x="49435" y="40394"/>
                </a:cubicBezTo>
                <a:cubicBezTo>
                  <a:pt x="50830" y="40394"/>
                  <a:pt x="50830" y="40394"/>
                  <a:pt x="50830" y="40394"/>
                </a:cubicBezTo>
                <a:lnTo>
                  <a:pt x="50830" y="39014"/>
                </a:lnTo>
                <a:lnTo>
                  <a:pt x="50830" y="40394"/>
                </a:lnTo>
                <a:cubicBezTo>
                  <a:pt x="50830" y="39014"/>
                  <a:pt x="49435" y="39014"/>
                  <a:pt x="49435" y="39014"/>
                </a:cubicBezTo>
                <a:lnTo>
                  <a:pt x="50830" y="39014"/>
                </a:lnTo>
                <a:cubicBezTo>
                  <a:pt x="50830" y="37635"/>
                  <a:pt x="50830" y="37635"/>
                  <a:pt x="50830" y="37635"/>
                </a:cubicBezTo>
                <a:cubicBezTo>
                  <a:pt x="50830" y="37635"/>
                  <a:pt x="50830" y="37635"/>
                  <a:pt x="49435" y="37635"/>
                </a:cubicBezTo>
                <a:lnTo>
                  <a:pt x="49435" y="36256"/>
                </a:lnTo>
                <a:cubicBezTo>
                  <a:pt x="49435" y="34876"/>
                  <a:pt x="49435" y="34876"/>
                  <a:pt x="49435" y="34876"/>
                </a:cubicBezTo>
                <a:lnTo>
                  <a:pt x="50830" y="34876"/>
                </a:lnTo>
                <a:lnTo>
                  <a:pt x="49435" y="34876"/>
                </a:lnTo>
                <a:cubicBezTo>
                  <a:pt x="50830" y="34876"/>
                  <a:pt x="50830" y="34876"/>
                  <a:pt x="50830" y="34876"/>
                </a:cubicBezTo>
                <a:cubicBezTo>
                  <a:pt x="50830" y="36256"/>
                  <a:pt x="50830" y="36256"/>
                  <a:pt x="50830" y="36256"/>
                </a:cubicBezTo>
                <a:cubicBezTo>
                  <a:pt x="50830" y="37635"/>
                  <a:pt x="50830" y="37635"/>
                  <a:pt x="50830" y="37635"/>
                </a:cubicBezTo>
                <a:cubicBezTo>
                  <a:pt x="52225" y="37635"/>
                  <a:pt x="52225" y="37635"/>
                  <a:pt x="52225" y="37635"/>
                </a:cubicBezTo>
                <a:cubicBezTo>
                  <a:pt x="52225" y="39014"/>
                  <a:pt x="52225" y="39014"/>
                  <a:pt x="52225" y="39014"/>
                </a:cubicBezTo>
                <a:lnTo>
                  <a:pt x="53621" y="39014"/>
                </a:lnTo>
                <a:cubicBezTo>
                  <a:pt x="53621" y="39014"/>
                  <a:pt x="52225" y="39014"/>
                  <a:pt x="52225" y="40394"/>
                </a:cubicBezTo>
                <a:close/>
                <a:moveTo>
                  <a:pt x="49435" y="36256"/>
                </a:moveTo>
                <a:lnTo>
                  <a:pt x="49435" y="36256"/>
                </a:lnTo>
                <a:close/>
                <a:moveTo>
                  <a:pt x="49435" y="37635"/>
                </a:moveTo>
                <a:lnTo>
                  <a:pt x="49435" y="37635"/>
                </a:lnTo>
                <a:cubicBezTo>
                  <a:pt x="49435" y="37635"/>
                  <a:pt x="49435" y="37635"/>
                  <a:pt x="47840" y="37635"/>
                </a:cubicBezTo>
                <a:cubicBezTo>
                  <a:pt x="49435" y="37635"/>
                  <a:pt x="49435" y="39014"/>
                  <a:pt x="49435" y="39014"/>
                </a:cubicBezTo>
                <a:cubicBezTo>
                  <a:pt x="47840" y="39014"/>
                  <a:pt x="47840" y="39014"/>
                  <a:pt x="47840" y="39014"/>
                </a:cubicBezTo>
                <a:cubicBezTo>
                  <a:pt x="46445" y="39014"/>
                  <a:pt x="46445" y="40394"/>
                  <a:pt x="46445" y="40394"/>
                </a:cubicBezTo>
                <a:cubicBezTo>
                  <a:pt x="46445" y="39014"/>
                  <a:pt x="46445" y="39014"/>
                  <a:pt x="46445" y="39014"/>
                </a:cubicBezTo>
                <a:cubicBezTo>
                  <a:pt x="46445" y="39014"/>
                  <a:pt x="46445" y="39014"/>
                  <a:pt x="47840" y="39014"/>
                </a:cubicBezTo>
                <a:cubicBezTo>
                  <a:pt x="46445" y="39014"/>
                  <a:pt x="46445" y="39014"/>
                  <a:pt x="46445" y="37635"/>
                </a:cubicBezTo>
                <a:cubicBezTo>
                  <a:pt x="46445" y="37635"/>
                  <a:pt x="46445" y="37635"/>
                  <a:pt x="47840" y="37635"/>
                </a:cubicBezTo>
                <a:cubicBezTo>
                  <a:pt x="47840" y="37635"/>
                  <a:pt x="47840" y="37635"/>
                  <a:pt x="47840" y="36256"/>
                </a:cubicBezTo>
                <a:cubicBezTo>
                  <a:pt x="47840" y="37635"/>
                  <a:pt x="47840" y="37635"/>
                  <a:pt x="47840" y="37635"/>
                </a:cubicBezTo>
                <a:cubicBezTo>
                  <a:pt x="47840" y="37635"/>
                  <a:pt x="49435" y="36256"/>
                  <a:pt x="49435" y="37635"/>
                </a:cubicBezTo>
                <a:close/>
                <a:moveTo>
                  <a:pt x="46445" y="53004"/>
                </a:moveTo>
                <a:lnTo>
                  <a:pt x="46445" y="53004"/>
                </a:lnTo>
                <a:lnTo>
                  <a:pt x="46445" y="51625"/>
                </a:lnTo>
                <a:lnTo>
                  <a:pt x="47840" y="51625"/>
                </a:lnTo>
                <a:lnTo>
                  <a:pt x="49435" y="50049"/>
                </a:lnTo>
                <a:lnTo>
                  <a:pt x="50830" y="50049"/>
                </a:lnTo>
                <a:cubicBezTo>
                  <a:pt x="50830" y="50049"/>
                  <a:pt x="50830" y="50049"/>
                  <a:pt x="52225" y="50049"/>
                </a:cubicBezTo>
                <a:lnTo>
                  <a:pt x="53621" y="50049"/>
                </a:lnTo>
                <a:cubicBezTo>
                  <a:pt x="53621" y="50049"/>
                  <a:pt x="53621" y="50049"/>
                  <a:pt x="53621" y="48669"/>
                </a:cubicBezTo>
                <a:cubicBezTo>
                  <a:pt x="55016" y="48669"/>
                  <a:pt x="55016" y="50049"/>
                  <a:pt x="55016" y="50049"/>
                </a:cubicBezTo>
                <a:lnTo>
                  <a:pt x="55016" y="48669"/>
                </a:lnTo>
                <a:cubicBezTo>
                  <a:pt x="56411" y="48669"/>
                  <a:pt x="56411" y="48669"/>
                  <a:pt x="56411" y="48669"/>
                </a:cubicBezTo>
                <a:lnTo>
                  <a:pt x="56411" y="50049"/>
                </a:lnTo>
                <a:lnTo>
                  <a:pt x="57807" y="48669"/>
                </a:lnTo>
                <a:cubicBezTo>
                  <a:pt x="57807" y="48669"/>
                  <a:pt x="57807" y="48669"/>
                  <a:pt x="57807" y="50049"/>
                </a:cubicBezTo>
                <a:cubicBezTo>
                  <a:pt x="57807" y="48669"/>
                  <a:pt x="57807" y="48669"/>
                  <a:pt x="57807" y="48669"/>
                </a:cubicBezTo>
                <a:cubicBezTo>
                  <a:pt x="57807" y="50049"/>
                  <a:pt x="57807" y="50049"/>
                  <a:pt x="57807" y="50049"/>
                </a:cubicBezTo>
                <a:lnTo>
                  <a:pt x="57807" y="51625"/>
                </a:lnTo>
                <a:cubicBezTo>
                  <a:pt x="59202" y="51625"/>
                  <a:pt x="59202" y="51625"/>
                  <a:pt x="59202" y="51625"/>
                </a:cubicBezTo>
                <a:cubicBezTo>
                  <a:pt x="59202" y="51625"/>
                  <a:pt x="59202" y="51625"/>
                  <a:pt x="60598" y="51625"/>
                </a:cubicBezTo>
                <a:cubicBezTo>
                  <a:pt x="60598" y="53004"/>
                  <a:pt x="60598" y="53004"/>
                  <a:pt x="60598" y="53004"/>
                </a:cubicBezTo>
                <a:lnTo>
                  <a:pt x="61993" y="53004"/>
                </a:lnTo>
                <a:lnTo>
                  <a:pt x="63388" y="53004"/>
                </a:lnTo>
                <a:cubicBezTo>
                  <a:pt x="63388" y="51625"/>
                  <a:pt x="63388" y="51625"/>
                  <a:pt x="64784" y="51625"/>
                </a:cubicBezTo>
                <a:lnTo>
                  <a:pt x="64784" y="53004"/>
                </a:lnTo>
                <a:cubicBezTo>
                  <a:pt x="66179" y="53004"/>
                  <a:pt x="66179" y="53004"/>
                  <a:pt x="66179" y="53004"/>
                </a:cubicBezTo>
                <a:lnTo>
                  <a:pt x="67574" y="53004"/>
                </a:lnTo>
                <a:cubicBezTo>
                  <a:pt x="67574" y="53004"/>
                  <a:pt x="67574" y="53004"/>
                  <a:pt x="68970" y="53004"/>
                </a:cubicBezTo>
                <a:cubicBezTo>
                  <a:pt x="70365" y="53004"/>
                  <a:pt x="70365" y="53004"/>
                  <a:pt x="70365" y="53004"/>
                </a:cubicBezTo>
                <a:cubicBezTo>
                  <a:pt x="70365" y="53004"/>
                  <a:pt x="70365" y="53004"/>
                  <a:pt x="71960" y="54384"/>
                </a:cubicBezTo>
                <a:cubicBezTo>
                  <a:pt x="70365" y="54384"/>
                  <a:pt x="70365" y="54384"/>
                  <a:pt x="70365" y="54384"/>
                </a:cubicBezTo>
                <a:cubicBezTo>
                  <a:pt x="70365" y="55763"/>
                  <a:pt x="70365" y="55763"/>
                  <a:pt x="70365" y="55763"/>
                </a:cubicBezTo>
                <a:lnTo>
                  <a:pt x="71960" y="57142"/>
                </a:lnTo>
                <a:lnTo>
                  <a:pt x="71960" y="58522"/>
                </a:lnTo>
                <a:cubicBezTo>
                  <a:pt x="73355" y="58522"/>
                  <a:pt x="71960" y="59901"/>
                  <a:pt x="73355" y="59901"/>
                </a:cubicBezTo>
                <a:cubicBezTo>
                  <a:pt x="73355" y="61280"/>
                  <a:pt x="73355" y="61280"/>
                  <a:pt x="74750" y="62660"/>
                </a:cubicBezTo>
                <a:lnTo>
                  <a:pt x="74750" y="61280"/>
                </a:lnTo>
                <a:lnTo>
                  <a:pt x="74750" y="62660"/>
                </a:lnTo>
                <a:cubicBezTo>
                  <a:pt x="74750" y="62660"/>
                  <a:pt x="74750" y="62660"/>
                  <a:pt x="76146" y="62660"/>
                </a:cubicBezTo>
                <a:lnTo>
                  <a:pt x="76146" y="64039"/>
                </a:lnTo>
                <a:cubicBezTo>
                  <a:pt x="77541" y="64039"/>
                  <a:pt x="77541" y="64039"/>
                  <a:pt x="77541" y="64039"/>
                </a:cubicBezTo>
                <a:cubicBezTo>
                  <a:pt x="78936" y="64039"/>
                  <a:pt x="78936" y="64039"/>
                  <a:pt x="78936" y="64039"/>
                </a:cubicBezTo>
                <a:lnTo>
                  <a:pt x="80332" y="64039"/>
                </a:lnTo>
                <a:cubicBezTo>
                  <a:pt x="80332" y="64039"/>
                  <a:pt x="80332" y="64039"/>
                  <a:pt x="80332" y="65418"/>
                </a:cubicBezTo>
                <a:lnTo>
                  <a:pt x="78936" y="65418"/>
                </a:lnTo>
                <a:cubicBezTo>
                  <a:pt x="78936" y="65418"/>
                  <a:pt x="78936" y="65418"/>
                  <a:pt x="78936" y="66798"/>
                </a:cubicBezTo>
                <a:cubicBezTo>
                  <a:pt x="78936" y="68374"/>
                  <a:pt x="78936" y="68374"/>
                  <a:pt x="77541" y="68374"/>
                </a:cubicBezTo>
                <a:cubicBezTo>
                  <a:pt x="77541" y="68374"/>
                  <a:pt x="77541" y="68374"/>
                  <a:pt x="77541" y="69753"/>
                </a:cubicBezTo>
                <a:lnTo>
                  <a:pt x="76146" y="69753"/>
                </a:lnTo>
                <a:cubicBezTo>
                  <a:pt x="76146" y="71133"/>
                  <a:pt x="74750" y="71133"/>
                  <a:pt x="74750" y="71133"/>
                </a:cubicBezTo>
                <a:cubicBezTo>
                  <a:pt x="74750" y="72512"/>
                  <a:pt x="74750" y="72512"/>
                  <a:pt x="74750" y="72512"/>
                </a:cubicBezTo>
                <a:lnTo>
                  <a:pt x="73355" y="72512"/>
                </a:lnTo>
                <a:lnTo>
                  <a:pt x="73355" y="73891"/>
                </a:lnTo>
                <a:cubicBezTo>
                  <a:pt x="73355" y="73891"/>
                  <a:pt x="73355" y="73891"/>
                  <a:pt x="73355" y="75270"/>
                </a:cubicBezTo>
                <a:cubicBezTo>
                  <a:pt x="74750" y="76650"/>
                  <a:pt x="74750" y="76650"/>
                  <a:pt x="74750" y="76650"/>
                </a:cubicBezTo>
                <a:cubicBezTo>
                  <a:pt x="74750" y="78029"/>
                  <a:pt x="74750" y="78029"/>
                  <a:pt x="74750" y="78029"/>
                </a:cubicBezTo>
                <a:lnTo>
                  <a:pt x="74750" y="79408"/>
                </a:lnTo>
                <a:cubicBezTo>
                  <a:pt x="74750" y="79408"/>
                  <a:pt x="74750" y="79408"/>
                  <a:pt x="73355" y="79408"/>
                </a:cubicBezTo>
                <a:cubicBezTo>
                  <a:pt x="71960" y="80788"/>
                  <a:pt x="71960" y="80788"/>
                  <a:pt x="71960" y="80788"/>
                </a:cubicBezTo>
                <a:lnTo>
                  <a:pt x="71960" y="82167"/>
                </a:lnTo>
                <a:lnTo>
                  <a:pt x="71960" y="83546"/>
                </a:lnTo>
                <a:cubicBezTo>
                  <a:pt x="71960" y="83546"/>
                  <a:pt x="70365" y="83546"/>
                  <a:pt x="70365" y="84926"/>
                </a:cubicBezTo>
                <a:lnTo>
                  <a:pt x="70365" y="86305"/>
                </a:lnTo>
                <a:lnTo>
                  <a:pt x="68970" y="86305"/>
                </a:lnTo>
                <a:cubicBezTo>
                  <a:pt x="68970" y="87684"/>
                  <a:pt x="67574" y="87684"/>
                  <a:pt x="67574" y="89064"/>
                </a:cubicBezTo>
                <a:cubicBezTo>
                  <a:pt x="66179" y="89064"/>
                  <a:pt x="66179" y="89064"/>
                  <a:pt x="66179" y="89064"/>
                </a:cubicBezTo>
                <a:cubicBezTo>
                  <a:pt x="64784" y="89064"/>
                  <a:pt x="64784" y="89064"/>
                  <a:pt x="64784" y="89064"/>
                </a:cubicBezTo>
                <a:lnTo>
                  <a:pt x="63388" y="89064"/>
                </a:lnTo>
                <a:cubicBezTo>
                  <a:pt x="63388" y="90640"/>
                  <a:pt x="63388" y="89064"/>
                  <a:pt x="63388" y="89064"/>
                </a:cubicBezTo>
                <a:cubicBezTo>
                  <a:pt x="63388" y="90640"/>
                  <a:pt x="63388" y="90640"/>
                  <a:pt x="63388" y="90640"/>
                </a:cubicBezTo>
                <a:cubicBezTo>
                  <a:pt x="61993" y="90640"/>
                  <a:pt x="61993" y="89064"/>
                  <a:pt x="61993" y="89064"/>
                </a:cubicBezTo>
                <a:cubicBezTo>
                  <a:pt x="61993" y="87684"/>
                  <a:pt x="61993" y="87684"/>
                  <a:pt x="61993" y="87684"/>
                </a:cubicBezTo>
                <a:cubicBezTo>
                  <a:pt x="61993" y="87684"/>
                  <a:pt x="61993" y="86305"/>
                  <a:pt x="60598" y="86305"/>
                </a:cubicBezTo>
                <a:cubicBezTo>
                  <a:pt x="60598" y="84926"/>
                  <a:pt x="60598" y="84926"/>
                  <a:pt x="60598" y="84926"/>
                </a:cubicBezTo>
                <a:cubicBezTo>
                  <a:pt x="60598" y="84926"/>
                  <a:pt x="60598" y="84926"/>
                  <a:pt x="60598" y="83546"/>
                </a:cubicBezTo>
                <a:cubicBezTo>
                  <a:pt x="60598" y="82167"/>
                  <a:pt x="59202" y="82167"/>
                  <a:pt x="59202" y="82167"/>
                </a:cubicBezTo>
                <a:lnTo>
                  <a:pt x="59202" y="80788"/>
                </a:lnTo>
                <a:cubicBezTo>
                  <a:pt x="59202" y="79408"/>
                  <a:pt x="59202" y="79408"/>
                  <a:pt x="59202" y="79408"/>
                </a:cubicBezTo>
                <a:lnTo>
                  <a:pt x="59202" y="78029"/>
                </a:lnTo>
                <a:cubicBezTo>
                  <a:pt x="59202" y="76650"/>
                  <a:pt x="59202" y="76650"/>
                  <a:pt x="59202" y="76650"/>
                </a:cubicBezTo>
                <a:cubicBezTo>
                  <a:pt x="59202" y="75270"/>
                  <a:pt x="59202" y="75270"/>
                  <a:pt x="59202" y="75270"/>
                </a:cubicBezTo>
                <a:cubicBezTo>
                  <a:pt x="59202" y="75270"/>
                  <a:pt x="59202" y="75270"/>
                  <a:pt x="59202" y="73891"/>
                </a:cubicBezTo>
                <a:lnTo>
                  <a:pt x="59202" y="72512"/>
                </a:lnTo>
                <a:cubicBezTo>
                  <a:pt x="57807" y="72512"/>
                  <a:pt x="57807" y="72512"/>
                  <a:pt x="57807" y="72512"/>
                </a:cubicBezTo>
                <a:cubicBezTo>
                  <a:pt x="57807" y="71133"/>
                  <a:pt x="57807" y="71133"/>
                  <a:pt x="57807" y="71133"/>
                </a:cubicBezTo>
                <a:cubicBezTo>
                  <a:pt x="56411" y="71133"/>
                  <a:pt x="56411" y="71133"/>
                  <a:pt x="56411" y="71133"/>
                </a:cubicBezTo>
                <a:cubicBezTo>
                  <a:pt x="57807" y="71133"/>
                  <a:pt x="57807" y="71133"/>
                  <a:pt x="57807" y="69753"/>
                </a:cubicBezTo>
                <a:lnTo>
                  <a:pt x="57807" y="68374"/>
                </a:lnTo>
                <a:cubicBezTo>
                  <a:pt x="56411" y="68374"/>
                  <a:pt x="57807" y="68374"/>
                  <a:pt x="56411" y="68374"/>
                </a:cubicBezTo>
                <a:cubicBezTo>
                  <a:pt x="56411" y="68374"/>
                  <a:pt x="55016" y="68374"/>
                  <a:pt x="55016" y="66798"/>
                </a:cubicBezTo>
                <a:cubicBezTo>
                  <a:pt x="55016" y="66798"/>
                  <a:pt x="55016" y="66798"/>
                  <a:pt x="53621" y="66798"/>
                </a:cubicBezTo>
                <a:cubicBezTo>
                  <a:pt x="52225" y="66798"/>
                  <a:pt x="52225" y="66798"/>
                  <a:pt x="52225" y="66798"/>
                </a:cubicBezTo>
                <a:lnTo>
                  <a:pt x="50830" y="68374"/>
                </a:lnTo>
                <a:lnTo>
                  <a:pt x="50830" y="66798"/>
                </a:lnTo>
                <a:cubicBezTo>
                  <a:pt x="50830" y="66798"/>
                  <a:pt x="50830" y="66798"/>
                  <a:pt x="50830" y="68374"/>
                </a:cubicBezTo>
                <a:cubicBezTo>
                  <a:pt x="50830" y="68374"/>
                  <a:pt x="50830" y="66798"/>
                  <a:pt x="49435" y="66798"/>
                </a:cubicBezTo>
                <a:cubicBezTo>
                  <a:pt x="49435" y="68374"/>
                  <a:pt x="49435" y="68374"/>
                  <a:pt x="49435" y="68374"/>
                </a:cubicBezTo>
                <a:cubicBezTo>
                  <a:pt x="47840" y="68374"/>
                  <a:pt x="47840" y="68374"/>
                  <a:pt x="47840" y="68374"/>
                </a:cubicBezTo>
                <a:cubicBezTo>
                  <a:pt x="46445" y="66798"/>
                  <a:pt x="46445" y="66798"/>
                  <a:pt x="46445" y="66798"/>
                </a:cubicBezTo>
                <a:cubicBezTo>
                  <a:pt x="45049" y="66798"/>
                  <a:pt x="45049" y="66798"/>
                  <a:pt x="45049" y="66798"/>
                </a:cubicBezTo>
                <a:cubicBezTo>
                  <a:pt x="45049" y="65418"/>
                  <a:pt x="45049" y="65418"/>
                  <a:pt x="45049" y="65418"/>
                </a:cubicBezTo>
                <a:cubicBezTo>
                  <a:pt x="45049" y="65418"/>
                  <a:pt x="43654" y="65418"/>
                  <a:pt x="43654" y="64039"/>
                </a:cubicBezTo>
                <a:cubicBezTo>
                  <a:pt x="43654" y="64039"/>
                  <a:pt x="43654" y="64039"/>
                  <a:pt x="42259" y="64039"/>
                </a:cubicBezTo>
                <a:cubicBezTo>
                  <a:pt x="42259" y="62660"/>
                  <a:pt x="42259" y="62660"/>
                  <a:pt x="42259" y="62660"/>
                </a:cubicBezTo>
                <a:cubicBezTo>
                  <a:pt x="43654" y="62660"/>
                  <a:pt x="43654" y="62660"/>
                  <a:pt x="43654" y="62660"/>
                </a:cubicBezTo>
                <a:cubicBezTo>
                  <a:pt x="42259" y="62660"/>
                  <a:pt x="42259" y="62660"/>
                  <a:pt x="42259" y="62660"/>
                </a:cubicBezTo>
                <a:lnTo>
                  <a:pt x="43654" y="61280"/>
                </a:lnTo>
                <a:lnTo>
                  <a:pt x="43654" y="59901"/>
                </a:lnTo>
                <a:cubicBezTo>
                  <a:pt x="43654" y="59901"/>
                  <a:pt x="43654" y="58522"/>
                  <a:pt x="42259" y="58522"/>
                </a:cubicBezTo>
                <a:cubicBezTo>
                  <a:pt x="43654" y="58522"/>
                  <a:pt x="43654" y="58522"/>
                  <a:pt x="43654" y="58522"/>
                </a:cubicBezTo>
                <a:cubicBezTo>
                  <a:pt x="43654" y="57142"/>
                  <a:pt x="43654" y="57142"/>
                  <a:pt x="43654" y="57142"/>
                </a:cubicBezTo>
                <a:cubicBezTo>
                  <a:pt x="43654" y="55763"/>
                  <a:pt x="43654" y="55763"/>
                  <a:pt x="43654" y="55763"/>
                </a:cubicBezTo>
                <a:lnTo>
                  <a:pt x="45049" y="55763"/>
                </a:lnTo>
                <a:lnTo>
                  <a:pt x="45049" y="54384"/>
                </a:lnTo>
                <a:cubicBezTo>
                  <a:pt x="46445" y="54384"/>
                  <a:pt x="46445" y="54384"/>
                  <a:pt x="46445" y="54384"/>
                </a:cubicBezTo>
                <a:cubicBezTo>
                  <a:pt x="46445" y="53004"/>
                  <a:pt x="46445" y="53004"/>
                  <a:pt x="46445" y="53004"/>
                </a:cubicBezTo>
                <a:close/>
                <a:moveTo>
                  <a:pt x="43654" y="29359"/>
                </a:moveTo>
                <a:lnTo>
                  <a:pt x="43654" y="29359"/>
                </a:lnTo>
                <a:cubicBezTo>
                  <a:pt x="43654" y="29359"/>
                  <a:pt x="43654" y="29359"/>
                  <a:pt x="43654" y="30738"/>
                </a:cubicBezTo>
                <a:cubicBezTo>
                  <a:pt x="42259" y="30738"/>
                  <a:pt x="42259" y="30738"/>
                  <a:pt x="42259" y="30738"/>
                </a:cubicBezTo>
                <a:lnTo>
                  <a:pt x="40863" y="30738"/>
                </a:lnTo>
                <a:lnTo>
                  <a:pt x="39468" y="30738"/>
                </a:lnTo>
                <a:cubicBezTo>
                  <a:pt x="39468" y="29359"/>
                  <a:pt x="40863" y="29359"/>
                  <a:pt x="40863" y="29359"/>
                </a:cubicBezTo>
                <a:cubicBezTo>
                  <a:pt x="39468" y="29359"/>
                  <a:pt x="39468" y="29359"/>
                  <a:pt x="39468" y="29359"/>
                </a:cubicBezTo>
                <a:cubicBezTo>
                  <a:pt x="39468" y="29359"/>
                  <a:pt x="39468" y="29359"/>
                  <a:pt x="40863" y="29359"/>
                </a:cubicBezTo>
                <a:cubicBezTo>
                  <a:pt x="39468" y="29359"/>
                  <a:pt x="39468" y="29359"/>
                  <a:pt x="39468" y="27783"/>
                </a:cubicBezTo>
                <a:cubicBezTo>
                  <a:pt x="39468" y="27783"/>
                  <a:pt x="39468" y="29359"/>
                  <a:pt x="39468" y="27783"/>
                </a:cubicBezTo>
                <a:lnTo>
                  <a:pt x="40863" y="27783"/>
                </a:lnTo>
                <a:cubicBezTo>
                  <a:pt x="40863" y="29359"/>
                  <a:pt x="40863" y="29359"/>
                  <a:pt x="40863" y="29359"/>
                </a:cubicBezTo>
                <a:cubicBezTo>
                  <a:pt x="40863" y="27783"/>
                  <a:pt x="40863" y="27783"/>
                  <a:pt x="40863" y="27783"/>
                </a:cubicBezTo>
                <a:lnTo>
                  <a:pt x="42259" y="27783"/>
                </a:lnTo>
                <a:cubicBezTo>
                  <a:pt x="42259" y="27783"/>
                  <a:pt x="42259" y="27783"/>
                  <a:pt x="43654" y="27783"/>
                </a:cubicBezTo>
                <a:lnTo>
                  <a:pt x="45049" y="27783"/>
                </a:lnTo>
                <a:cubicBezTo>
                  <a:pt x="45049" y="29359"/>
                  <a:pt x="45049" y="29359"/>
                  <a:pt x="45049" y="29359"/>
                </a:cubicBezTo>
                <a:cubicBezTo>
                  <a:pt x="45049" y="29359"/>
                  <a:pt x="45049" y="29359"/>
                  <a:pt x="43654" y="29359"/>
                </a:cubicBezTo>
                <a:close/>
                <a:moveTo>
                  <a:pt x="56411" y="68374"/>
                </a:moveTo>
                <a:lnTo>
                  <a:pt x="56411" y="68374"/>
                </a:lnTo>
                <a:close/>
                <a:moveTo>
                  <a:pt x="76146" y="82167"/>
                </a:moveTo>
                <a:lnTo>
                  <a:pt x="76146" y="82167"/>
                </a:lnTo>
                <a:lnTo>
                  <a:pt x="76146" y="80788"/>
                </a:lnTo>
                <a:cubicBezTo>
                  <a:pt x="76146" y="80788"/>
                  <a:pt x="76146" y="80788"/>
                  <a:pt x="76146" y="79408"/>
                </a:cubicBezTo>
                <a:cubicBezTo>
                  <a:pt x="77541" y="79408"/>
                  <a:pt x="77541" y="79408"/>
                  <a:pt x="77541" y="79408"/>
                </a:cubicBezTo>
                <a:cubicBezTo>
                  <a:pt x="77541" y="78029"/>
                  <a:pt x="77541" y="78029"/>
                  <a:pt x="77541" y="78029"/>
                </a:cubicBezTo>
                <a:cubicBezTo>
                  <a:pt x="77541" y="78029"/>
                  <a:pt x="77541" y="78029"/>
                  <a:pt x="78936" y="78029"/>
                </a:cubicBezTo>
                <a:cubicBezTo>
                  <a:pt x="78936" y="78029"/>
                  <a:pt x="78936" y="78029"/>
                  <a:pt x="78936" y="76650"/>
                </a:cubicBezTo>
                <a:cubicBezTo>
                  <a:pt x="78936" y="76650"/>
                  <a:pt x="78936" y="76650"/>
                  <a:pt x="78936" y="78029"/>
                </a:cubicBezTo>
                <a:cubicBezTo>
                  <a:pt x="80332" y="78029"/>
                  <a:pt x="78936" y="78029"/>
                  <a:pt x="80332" y="78029"/>
                </a:cubicBezTo>
                <a:cubicBezTo>
                  <a:pt x="80332" y="78029"/>
                  <a:pt x="80332" y="78029"/>
                  <a:pt x="80332" y="79408"/>
                </a:cubicBezTo>
                <a:cubicBezTo>
                  <a:pt x="78936" y="79408"/>
                  <a:pt x="78936" y="79408"/>
                  <a:pt x="78936" y="79408"/>
                </a:cubicBezTo>
                <a:lnTo>
                  <a:pt x="78936" y="80788"/>
                </a:lnTo>
                <a:cubicBezTo>
                  <a:pt x="78936" y="80788"/>
                  <a:pt x="78936" y="82167"/>
                  <a:pt x="78936" y="83546"/>
                </a:cubicBezTo>
                <a:cubicBezTo>
                  <a:pt x="78936" y="83546"/>
                  <a:pt x="77541" y="83546"/>
                  <a:pt x="77541" y="84926"/>
                </a:cubicBezTo>
                <a:cubicBezTo>
                  <a:pt x="76146" y="84926"/>
                  <a:pt x="76146" y="84926"/>
                  <a:pt x="76146" y="83546"/>
                </a:cubicBezTo>
                <a:cubicBezTo>
                  <a:pt x="76146" y="83546"/>
                  <a:pt x="76146" y="83546"/>
                  <a:pt x="76146" y="82167"/>
                </a:cubicBezTo>
                <a:close/>
                <a:moveTo>
                  <a:pt x="70365" y="50049"/>
                </a:moveTo>
                <a:lnTo>
                  <a:pt x="70365" y="50049"/>
                </a:lnTo>
                <a:close/>
                <a:moveTo>
                  <a:pt x="66179" y="50049"/>
                </a:moveTo>
                <a:lnTo>
                  <a:pt x="66179" y="50049"/>
                </a:lnTo>
                <a:cubicBezTo>
                  <a:pt x="64784" y="50049"/>
                  <a:pt x="64784" y="50049"/>
                  <a:pt x="64784" y="50049"/>
                </a:cubicBezTo>
                <a:cubicBezTo>
                  <a:pt x="66179" y="50049"/>
                  <a:pt x="66179" y="50049"/>
                  <a:pt x="66179" y="50049"/>
                </a:cubicBezTo>
                <a:close/>
                <a:moveTo>
                  <a:pt x="60598" y="48669"/>
                </a:moveTo>
                <a:lnTo>
                  <a:pt x="60598" y="48669"/>
                </a:lnTo>
                <a:lnTo>
                  <a:pt x="60598" y="50049"/>
                </a:lnTo>
                <a:cubicBezTo>
                  <a:pt x="60598" y="48669"/>
                  <a:pt x="59202" y="48669"/>
                  <a:pt x="59202" y="48669"/>
                </a:cubicBezTo>
                <a:lnTo>
                  <a:pt x="60598" y="48669"/>
                </a:lnTo>
                <a:close/>
                <a:moveTo>
                  <a:pt x="57807" y="47290"/>
                </a:moveTo>
                <a:lnTo>
                  <a:pt x="57807" y="47290"/>
                </a:lnTo>
                <a:cubicBezTo>
                  <a:pt x="56411" y="47290"/>
                  <a:pt x="56411" y="48669"/>
                  <a:pt x="56411" y="48669"/>
                </a:cubicBezTo>
                <a:cubicBezTo>
                  <a:pt x="56411" y="47290"/>
                  <a:pt x="56411" y="47290"/>
                  <a:pt x="56411" y="47290"/>
                </a:cubicBezTo>
                <a:cubicBezTo>
                  <a:pt x="56411" y="47290"/>
                  <a:pt x="56411" y="47290"/>
                  <a:pt x="57807" y="47290"/>
                </a:cubicBezTo>
                <a:close/>
                <a:moveTo>
                  <a:pt x="57807" y="45911"/>
                </a:moveTo>
                <a:lnTo>
                  <a:pt x="57807" y="45911"/>
                </a:lnTo>
                <a:cubicBezTo>
                  <a:pt x="56411" y="45911"/>
                  <a:pt x="56411" y="45911"/>
                  <a:pt x="56411" y="45911"/>
                </a:cubicBezTo>
                <a:lnTo>
                  <a:pt x="57807" y="45911"/>
                </a:lnTo>
                <a:close/>
                <a:moveTo>
                  <a:pt x="40863" y="20886"/>
                </a:moveTo>
                <a:lnTo>
                  <a:pt x="40863" y="20886"/>
                </a:lnTo>
                <a:lnTo>
                  <a:pt x="39468" y="20886"/>
                </a:lnTo>
                <a:cubicBezTo>
                  <a:pt x="39468" y="20886"/>
                  <a:pt x="39468" y="20886"/>
                  <a:pt x="39468" y="19507"/>
                </a:cubicBezTo>
                <a:cubicBezTo>
                  <a:pt x="39468" y="19507"/>
                  <a:pt x="39468" y="19507"/>
                  <a:pt x="40863" y="19507"/>
                </a:cubicBezTo>
                <a:cubicBezTo>
                  <a:pt x="40863" y="19507"/>
                  <a:pt x="39468" y="19507"/>
                  <a:pt x="39468" y="20886"/>
                </a:cubicBezTo>
                <a:cubicBezTo>
                  <a:pt x="40863" y="20886"/>
                  <a:pt x="40863" y="20886"/>
                  <a:pt x="40863" y="20886"/>
                </a:cubicBezTo>
                <a:close/>
                <a:moveTo>
                  <a:pt x="39468" y="19507"/>
                </a:moveTo>
                <a:lnTo>
                  <a:pt x="39468" y="19507"/>
                </a:lnTo>
                <a:close/>
                <a:moveTo>
                  <a:pt x="38073" y="19507"/>
                </a:moveTo>
                <a:lnTo>
                  <a:pt x="38073" y="19507"/>
                </a:lnTo>
                <a:lnTo>
                  <a:pt x="39468" y="19507"/>
                </a:lnTo>
                <a:lnTo>
                  <a:pt x="38073" y="19507"/>
                </a:lnTo>
                <a:close/>
                <a:moveTo>
                  <a:pt x="39468" y="18128"/>
                </a:moveTo>
                <a:lnTo>
                  <a:pt x="39468" y="18128"/>
                </a:lnTo>
                <a:lnTo>
                  <a:pt x="39468" y="16748"/>
                </a:ln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18128"/>
                </a:moveTo>
                <a:lnTo>
                  <a:pt x="39468" y="18128"/>
                </a:lnTo>
                <a:close/>
                <a:moveTo>
                  <a:pt x="39468" y="22266"/>
                </a:moveTo>
                <a:lnTo>
                  <a:pt x="39468" y="22266"/>
                </a:lnTo>
                <a:close/>
                <a:moveTo>
                  <a:pt x="30897" y="34876"/>
                </a:moveTo>
                <a:lnTo>
                  <a:pt x="30897" y="34876"/>
                </a:lnTo>
                <a:close/>
                <a:moveTo>
                  <a:pt x="26710" y="47290"/>
                </a:moveTo>
                <a:lnTo>
                  <a:pt x="26710" y="47290"/>
                </a:lnTo>
                <a:cubicBezTo>
                  <a:pt x="26710" y="45911"/>
                  <a:pt x="26710" y="45911"/>
                  <a:pt x="26710" y="45911"/>
                </a:cubicBezTo>
                <a:lnTo>
                  <a:pt x="26710" y="47290"/>
                </a:lnTo>
                <a:lnTo>
                  <a:pt x="26710" y="45911"/>
                </a:lnTo>
                <a:cubicBezTo>
                  <a:pt x="25315" y="45911"/>
                  <a:pt x="25315" y="45911"/>
                  <a:pt x="25315" y="45911"/>
                </a:cubicBezTo>
                <a:lnTo>
                  <a:pt x="23920" y="45911"/>
                </a:lnTo>
                <a:lnTo>
                  <a:pt x="25315" y="45911"/>
                </a:lnTo>
                <a:cubicBezTo>
                  <a:pt x="25315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5315" y="43152"/>
                </a:cubicBezTo>
                <a:lnTo>
                  <a:pt x="26710" y="43152"/>
                </a:lnTo>
                <a:cubicBezTo>
                  <a:pt x="26710" y="44532"/>
                  <a:pt x="25315" y="44532"/>
                  <a:pt x="25315" y="44532"/>
                </a:cubicBezTo>
                <a:cubicBezTo>
                  <a:pt x="25315" y="44532"/>
                  <a:pt x="25315" y="44532"/>
                  <a:pt x="26710" y="44532"/>
                </a:cubicBezTo>
                <a:cubicBezTo>
                  <a:pt x="26710" y="44532"/>
                  <a:pt x="26710" y="45911"/>
                  <a:pt x="26710" y="44532"/>
                </a:cubicBezTo>
                <a:cubicBezTo>
                  <a:pt x="26710" y="44532"/>
                  <a:pt x="26710" y="44532"/>
                  <a:pt x="28106" y="44532"/>
                </a:cubicBezTo>
                <a:cubicBezTo>
                  <a:pt x="26710" y="45911"/>
                  <a:pt x="26710" y="45911"/>
                  <a:pt x="26710" y="45911"/>
                </a:cubicBezTo>
                <a:lnTo>
                  <a:pt x="28106" y="45911"/>
                </a:lnTo>
                <a:cubicBezTo>
                  <a:pt x="28106" y="45911"/>
                  <a:pt x="28106" y="45911"/>
                  <a:pt x="26710" y="45911"/>
                </a:cubicBezTo>
                <a:cubicBezTo>
                  <a:pt x="28106" y="45911"/>
                  <a:pt x="28106" y="45911"/>
                  <a:pt x="28106" y="45911"/>
                </a:cubicBezTo>
                <a:lnTo>
                  <a:pt x="28106" y="47290"/>
                </a:lnTo>
                <a:cubicBezTo>
                  <a:pt x="28106" y="47290"/>
                  <a:pt x="28106" y="47290"/>
                  <a:pt x="26710" y="47290"/>
                </a:cubicBezTo>
                <a:close/>
                <a:moveTo>
                  <a:pt x="26710" y="78029"/>
                </a:moveTo>
                <a:lnTo>
                  <a:pt x="26710" y="78029"/>
                </a:lnTo>
                <a:lnTo>
                  <a:pt x="26710" y="76650"/>
                </a:lnTo>
                <a:lnTo>
                  <a:pt x="26710" y="78029"/>
                </a:lnTo>
                <a:close/>
                <a:moveTo>
                  <a:pt x="26710" y="25024"/>
                </a:moveTo>
                <a:lnTo>
                  <a:pt x="26710" y="25024"/>
                </a:lnTo>
                <a:cubicBezTo>
                  <a:pt x="26710" y="26403"/>
                  <a:pt x="26710" y="26403"/>
                  <a:pt x="26710" y="26403"/>
                </a:cubicBezTo>
                <a:cubicBezTo>
                  <a:pt x="26710" y="26403"/>
                  <a:pt x="26710" y="26403"/>
                  <a:pt x="26710" y="25024"/>
                </a:cubicBezTo>
                <a:close/>
                <a:moveTo>
                  <a:pt x="22524" y="47290"/>
                </a:moveTo>
                <a:lnTo>
                  <a:pt x="22524" y="47290"/>
                </a:lnTo>
                <a:lnTo>
                  <a:pt x="23920" y="47290"/>
                </a:lnTo>
                <a:cubicBezTo>
                  <a:pt x="23920" y="47290"/>
                  <a:pt x="23920" y="47290"/>
                  <a:pt x="22524" y="47290"/>
                </a:cubicBezTo>
                <a:close/>
                <a:moveTo>
                  <a:pt x="19734" y="64039"/>
                </a:moveTo>
                <a:lnTo>
                  <a:pt x="19734" y="64039"/>
                </a:lnTo>
                <a:lnTo>
                  <a:pt x="21129" y="64039"/>
                </a:lnTo>
                <a:cubicBezTo>
                  <a:pt x="21129" y="64039"/>
                  <a:pt x="21129" y="64039"/>
                  <a:pt x="19734" y="64039"/>
                </a:cubicBezTo>
                <a:close/>
                <a:moveTo>
                  <a:pt x="19734" y="71133"/>
                </a:moveTo>
                <a:lnTo>
                  <a:pt x="19734" y="71133"/>
                </a:lnTo>
                <a:lnTo>
                  <a:pt x="21129" y="71133"/>
                </a:lnTo>
                <a:cubicBezTo>
                  <a:pt x="19734" y="71133"/>
                  <a:pt x="21129" y="71133"/>
                  <a:pt x="19734" y="71133"/>
                </a:cubicBezTo>
                <a:close/>
                <a:moveTo>
                  <a:pt x="18338" y="64039"/>
                </a:moveTo>
                <a:lnTo>
                  <a:pt x="18338" y="64039"/>
                </a:lnTo>
                <a:cubicBezTo>
                  <a:pt x="18338" y="64039"/>
                  <a:pt x="18338" y="64039"/>
                  <a:pt x="16943" y="64039"/>
                </a:cubicBezTo>
                <a:cubicBezTo>
                  <a:pt x="16943" y="64039"/>
                  <a:pt x="16943" y="64039"/>
                  <a:pt x="15548" y="64039"/>
                </a:cubicBezTo>
                <a:cubicBezTo>
                  <a:pt x="16943" y="64039"/>
                  <a:pt x="16943" y="64039"/>
                  <a:pt x="16943" y="64039"/>
                </a:cubicBezTo>
                <a:lnTo>
                  <a:pt x="18338" y="64039"/>
                </a:lnTo>
                <a:lnTo>
                  <a:pt x="19734" y="64039"/>
                </a:lnTo>
                <a:cubicBezTo>
                  <a:pt x="18338" y="64039"/>
                  <a:pt x="18338" y="64039"/>
                  <a:pt x="18338" y="64039"/>
                </a:cubicBez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5548" y="54384"/>
                </a:moveTo>
                <a:lnTo>
                  <a:pt x="15548" y="54384"/>
                </a:lnTo>
                <a:close/>
                <a:moveTo>
                  <a:pt x="14152" y="64039"/>
                </a:moveTo>
                <a:lnTo>
                  <a:pt x="14152" y="64039"/>
                </a:lnTo>
                <a:cubicBezTo>
                  <a:pt x="14152" y="64039"/>
                  <a:pt x="14152" y="64039"/>
                  <a:pt x="15548" y="64039"/>
                </a:cubicBezTo>
                <a:cubicBezTo>
                  <a:pt x="14152" y="64039"/>
                  <a:pt x="14152" y="64039"/>
                  <a:pt x="14152" y="64039"/>
                </a:cubicBezTo>
                <a:close/>
                <a:moveTo>
                  <a:pt x="95880" y="65418"/>
                </a:moveTo>
                <a:lnTo>
                  <a:pt x="95880" y="65418"/>
                </a:lnTo>
                <a:lnTo>
                  <a:pt x="97275" y="65418"/>
                </a:lnTo>
                <a:lnTo>
                  <a:pt x="97275" y="66798"/>
                </a:lnTo>
                <a:cubicBezTo>
                  <a:pt x="97275" y="66798"/>
                  <a:pt x="97275" y="66798"/>
                  <a:pt x="95880" y="66798"/>
                </a:cubicBezTo>
                <a:lnTo>
                  <a:pt x="95880" y="65418"/>
                </a:lnTo>
                <a:close/>
                <a:moveTo>
                  <a:pt x="57807" y="34876"/>
                </a:moveTo>
                <a:lnTo>
                  <a:pt x="57807" y="34876"/>
                </a:lnTo>
                <a:cubicBezTo>
                  <a:pt x="57807" y="34876"/>
                  <a:pt x="57807" y="34876"/>
                  <a:pt x="57807" y="36256"/>
                </a:cubicBezTo>
                <a:cubicBezTo>
                  <a:pt x="57807" y="36256"/>
                  <a:pt x="57807" y="36256"/>
                  <a:pt x="56411" y="36256"/>
                </a:cubicBezTo>
                <a:cubicBezTo>
                  <a:pt x="56411" y="36256"/>
                  <a:pt x="56411" y="36256"/>
                  <a:pt x="56411" y="34876"/>
                </a:cubicBezTo>
                <a:lnTo>
                  <a:pt x="57807" y="34876"/>
                </a:lnTo>
                <a:close/>
                <a:moveTo>
                  <a:pt x="59202" y="36256"/>
                </a:moveTo>
                <a:lnTo>
                  <a:pt x="59202" y="36256"/>
                </a:lnTo>
                <a:cubicBezTo>
                  <a:pt x="59202" y="37635"/>
                  <a:pt x="59202" y="36256"/>
                  <a:pt x="59202" y="37635"/>
                </a:cubicBezTo>
                <a:lnTo>
                  <a:pt x="57807" y="37635"/>
                </a:lnTo>
                <a:cubicBezTo>
                  <a:pt x="57807" y="36256"/>
                  <a:pt x="57807" y="36256"/>
                  <a:pt x="59202" y="36256"/>
                </a:cubicBez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8338" y="50049"/>
                </a:moveTo>
                <a:lnTo>
                  <a:pt x="18338" y="50049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4384"/>
                </a:moveTo>
                <a:lnTo>
                  <a:pt x="15548" y="54384"/>
                </a:lnTo>
                <a:cubicBezTo>
                  <a:pt x="15548" y="53004"/>
                  <a:pt x="15548" y="53004"/>
                  <a:pt x="15548" y="53004"/>
                </a:cubicBezTo>
                <a:cubicBezTo>
                  <a:pt x="15548" y="53004"/>
                  <a:pt x="15548" y="53004"/>
                  <a:pt x="15548" y="54384"/>
                </a:cubicBezTo>
                <a:close/>
                <a:moveTo>
                  <a:pt x="15548" y="53004"/>
                </a:moveTo>
                <a:lnTo>
                  <a:pt x="15548" y="53004"/>
                </a:lnTo>
                <a:close/>
                <a:moveTo>
                  <a:pt x="15548" y="53004"/>
                </a:moveTo>
                <a:lnTo>
                  <a:pt x="15548" y="5300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4868"/>
          <p:cNvSpPr/>
          <p:nvPr/>
        </p:nvSpPr>
        <p:spPr>
          <a:xfrm>
            <a:off x="6586538" y="1516063"/>
            <a:ext cx="292100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4869"/>
          <p:cNvSpPr/>
          <p:nvPr/>
        </p:nvSpPr>
        <p:spPr>
          <a:xfrm>
            <a:off x="6083300" y="1516063"/>
            <a:ext cx="28892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5418"/>
                </a:moveTo>
                <a:lnTo>
                  <a:pt x="114019" y="65418"/>
                </a:lnTo>
                <a:cubicBezTo>
                  <a:pt x="108438" y="65418"/>
                  <a:pt x="108438" y="65418"/>
                  <a:pt x="108438" y="65418"/>
                </a:cubicBezTo>
                <a:cubicBezTo>
                  <a:pt x="105647" y="87684"/>
                  <a:pt x="88704" y="105812"/>
                  <a:pt x="66179" y="107192"/>
                </a:cubicBezTo>
                <a:cubicBezTo>
                  <a:pt x="66179" y="114285"/>
                  <a:pt x="66179" y="114285"/>
                  <a:pt x="66179" y="114285"/>
                </a:cubicBezTo>
                <a:cubicBezTo>
                  <a:pt x="66179" y="117044"/>
                  <a:pt x="63388" y="119802"/>
                  <a:pt x="60598" y="119802"/>
                </a:cubicBezTo>
                <a:cubicBezTo>
                  <a:pt x="56411" y="119802"/>
                  <a:pt x="55016" y="117044"/>
                  <a:pt x="55016" y="114285"/>
                </a:cubicBezTo>
                <a:cubicBezTo>
                  <a:pt x="55016" y="107192"/>
                  <a:pt x="55016" y="107192"/>
                  <a:pt x="55016" y="107192"/>
                </a:cubicBezTo>
                <a:cubicBezTo>
                  <a:pt x="32292" y="105812"/>
                  <a:pt x="14152" y="87684"/>
                  <a:pt x="11162" y="65418"/>
                </a:cubicBezTo>
                <a:cubicBezTo>
                  <a:pt x="5581" y="65418"/>
                  <a:pt x="5581" y="65418"/>
                  <a:pt x="5581" y="65418"/>
                </a:cubicBezTo>
                <a:cubicBezTo>
                  <a:pt x="2790" y="65418"/>
                  <a:pt x="0" y="62660"/>
                  <a:pt x="0" y="59901"/>
                </a:cubicBezTo>
                <a:cubicBezTo>
                  <a:pt x="0" y="57142"/>
                  <a:pt x="2790" y="54384"/>
                  <a:pt x="5581" y="54384"/>
                </a:cubicBezTo>
                <a:cubicBezTo>
                  <a:pt x="11162" y="54384"/>
                  <a:pt x="11162" y="54384"/>
                  <a:pt x="11162" y="54384"/>
                </a:cubicBezTo>
                <a:cubicBezTo>
                  <a:pt x="14152" y="32118"/>
                  <a:pt x="32292" y="13990"/>
                  <a:pt x="55016" y="12610"/>
                </a:cubicBezTo>
                <a:cubicBezTo>
                  <a:pt x="55016" y="5517"/>
                  <a:pt x="55016" y="5517"/>
                  <a:pt x="55016" y="5517"/>
                </a:cubicBezTo>
                <a:cubicBezTo>
                  <a:pt x="55016" y="2758"/>
                  <a:pt x="56411" y="0"/>
                  <a:pt x="60598" y="0"/>
                </a:cubicBezTo>
                <a:cubicBezTo>
                  <a:pt x="63388" y="0"/>
                  <a:pt x="66179" y="2758"/>
                  <a:pt x="66179" y="5517"/>
                </a:cubicBezTo>
                <a:cubicBezTo>
                  <a:pt x="66179" y="12610"/>
                  <a:pt x="66179" y="12610"/>
                  <a:pt x="66179" y="12610"/>
                </a:cubicBezTo>
                <a:cubicBezTo>
                  <a:pt x="88704" y="13990"/>
                  <a:pt x="105647" y="32118"/>
                  <a:pt x="108438" y="54384"/>
                </a:cubicBezTo>
                <a:cubicBezTo>
                  <a:pt x="114019" y="54384"/>
                  <a:pt x="114019" y="54384"/>
                  <a:pt x="114019" y="54384"/>
                </a:cubicBezTo>
                <a:cubicBezTo>
                  <a:pt x="118405" y="54384"/>
                  <a:pt x="119800" y="57142"/>
                  <a:pt x="119800" y="59901"/>
                </a:cubicBezTo>
                <a:cubicBezTo>
                  <a:pt x="119800" y="62660"/>
                  <a:pt x="118405" y="65418"/>
                  <a:pt x="114019" y="65418"/>
                </a:cubicBezTo>
                <a:close/>
                <a:moveTo>
                  <a:pt x="85913" y="54384"/>
                </a:moveTo>
                <a:lnTo>
                  <a:pt x="85913" y="54384"/>
                </a:lnTo>
                <a:cubicBezTo>
                  <a:pt x="97076" y="54384"/>
                  <a:pt x="97076" y="54384"/>
                  <a:pt x="97076" y="54384"/>
                </a:cubicBezTo>
                <a:cubicBezTo>
                  <a:pt x="94285" y="37635"/>
                  <a:pt x="81727" y="25024"/>
                  <a:pt x="66179" y="23645"/>
                </a:cubicBezTo>
                <a:cubicBezTo>
                  <a:pt x="66179" y="33497"/>
                  <a:pt x="66179" y="33497"/>
                  <a:pt x="66179" y="33497"/>
                </a:cubicBezTo>
                <a:cubicBezTo>
                  <a:pt x="66179" y="37635"/>
                  <a:pt x="63388" y="39014"/>
                  <a:pt x="60598" y="39014"/>
                </a:cubicBezTo>
                <a:cubicBezTo>
                  <a:pt x="56411" y="39014"/>
                  <a:pt x="55016" y="37635"/>
                  <a:pt x="55016" y="33497"/>
                </a:cubicBezTo>
                <a:cubicBezTo>
                  <a:pt x="55016" y="23645"/>
                  <a:pt x="55016" y="23645"/>
                  <a:pt x="55016" y="23645"/>
                </a:cubicBezTo>
                <a:cubicBezTo>
                  <a:pt x="38073" y="25024"/>
                  <a:pt x="25315" y="37635"/>
                  <a:pt x="22524" y="54384"/>
                </a:cubicBezTo>
                <a:cubicBezTo>
                  <a:pt x="33687" y="54384"/>
                  <a:pt x="33687" y="54384"/>
                  <a:pt x="33687" y="54384"/>
                </a:cubicBezTo>
                <a:cubicBezTo>
                  <a:pt x="36677" y="54384"/>
                  <a:pt x="39468" y="57142"/>
                  <a:pt x="39468" y="59901"/>
                </a:cubicBezTo>
                <a:cubicBezTo>
                  <a:pt x="39468" y="62660"/>
                  <a:pt x="36677" y="65418"/>
                  <a:pt x="33687" y="65418"/>
                </a:cubicBezTo>
                <a:cubicBezTo>
                  <a:pt x="22524" y="65418"/>
                  <a:pt x="22524" y="65418"/>
                  <a:pt x="22524" y="65418"/>
                </a:cubicBezTo>
                <a:cubicBezTo>
                  <a:pt x="25315" y="82167"/>
                  <a:pt x="38073" y="94778"/>
                  <a:pt x="55016" y="96157"/>
                </a:cubicBezTo>
                <a:cubicBezTo>
                  <a:pt x="55016" y="86305"/>
                  <a:pt x="55016" y="86305"/>
                  <a:pt x="55016" y="86305"/>
                </a:cubicBezTo>
                <a:cubicBezTo>
                  <a:pt x="55016" y="82167"/>
                  <a:pt x="56411" y="80788"/>
                  <a:pt x="60598" y="80788"/>
                </a:cubicBezTo>
                <a:cubicBezTo>
                  <a:pt x="63388" y="80788"/>
                  <a:pt x="66179" y="82167"/>
                  <a:pt x="66179" y="86305"/>
                </a:cubicBezTo>
                <a:cubicBezTo>
                  <a:pt x="66179" y="96157"/>
                  <a:pt x="66179" y="96157"/>
                  <a:pt x="66179" y="96157"/>
                </a:cubicBezTo>
                <a:cubicBezTo>
                  <a:pt x="81727" y="94778"/>
                  <a:pt x="94285" y="82167"/>
                  <a:pt x="97076" y="65418"/>
                </a:cubicBezTo>
                <a:cubicBezTo>
                  <a:pt x="85913" y="65418"/>
                  <a:pt x="85913" y="65418"/>
                  <a:pt x="85913" y="65418"/>
                </a:cubicBezTo>
                <a:cubicBezTo>
                  <a:pt x="83122" y="65418"/>
                  <a:pt x="80332" y="62660"/>
                  <a:pt x="80332" y="59901"/>
                </a:cubicBezTo>
                <a:cubicBezTo>
                  <a:pt x="80332" y="57142"/>
                  <a:pt x="83122" y="54384"/>
                  <a:pt x="85913" y="54384"/>
                </a:cubicBezTo>
                <a:close/>
                <a:moveTo>
                  <a:pt x="60598" y="65418"/>
                </a:moveTo>
                <a:lnTo>
                  <a:pt x="60598" y="65418"/>
                </a:lnTo>
                <a:cubicBezTo>
                  <a:pt x="56411" y="65418"/>
                  <a:pt x="55016" y="62660"/>
                  <a:pt x="55016" y="59901"/>
                </a:cubicBezTo>
                <a:cubicBezTo>
                  <a:pt x="55016" y="57142"/>
                  <a:pt x="56411" y="54384"/>
                  <a:pt x="60598" y="54384"/>
                </a:cubicBezTo>
                <a:cubicBezTo>
                  <a:pt x="63388" y="54384"/>
                  <a:pt x="66179" y="57142"/>
                  <a:pt x="66179" y="59901"/>
                </a:cubicBezTo>
                <a:cubicBezTo>
                  <a:pt x="66179" y="62660"/>
                  <a:pt x="63388" y="65418"/>
                  <a:pt x="60598" y="6541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4870"/>
          <p:cNvSpPr/>
          <p:nvPr/>
        </p:nvSpPr>
        <p:spPr>
          <a:xfrm>
            <a:off x="5610225" y="151606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4871"/>
          <p:cNvSpPr/>
          <p:nvPr/>
        </p:nvSpPr>
        <p:spPr>
          <a:xfrm>
            <a:off x="5105400" y="1516063"/>
            <a:ext cx="21748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20616" y="29359"/>
                  <a:pt x="20616" y="44532"/>
                </a:cubicBezTo>
                <a:cubicBezTo>
                  <a:pt x="20616" y="61280"/>
                  <a:pt x="37533" y="75270"/>
                  <a:pt x="60000" y="75270"/>
                </a:cubicBezTo>
                <a:cubicBezTo>
                  <a:pt x="82202" y="75270"/>
                  <a:pt x="99118" y="61280"/>
                  <a:pt x="99118" y="44532"/>
                </a:cubicBezTo>
                <a:cubicBezTo>
                  <a:pt x="99118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67400" y="50049"/>
                  <a:pt x="67400" y="50049"/>
                  <a:pt x="67400" y="50049"/>
                </a:cubicBezTo>
                <a:cubicBezTo>
                  <a:pt x="67400" y="59901"/>
                  <a:pt x="67400" y="59901"/>
                  <a:pt x="67400" y="59901"/>
                </a:cubicBezTo>
                <a:cubicBezTo>
                  <a:pt x="67400" y="62660"/>
                  <a:pt x="63700" y="65418"/>
                  <a:pt x="60000" y="65418"/>
                </a:cubicBezTo>
                <a:cubicBezTo>
                  <a:pt x="56299" y="65418"/>
                  <a:pt x="52334" y="62660"/>
                  <a:pt x="52334" y="59901"/>
                </a:cubicBezTo>
                <a:cubicBezTo>
                  <a:pt x="52334" y="50049"/>
                  <a:pt x="52334" y="50049"/>
                  <a:pt x="52334" y="50049"/>
                </a:cubicBezTo>
                <a:cubicBezTo>
                  <a:pt x="39383" y="50049"/>
                  <a:pt x="39383" y="50049"/>
                  <a:pt x="39383" y="50049"/>
                </a:cubicBezTo>
                <a:cubicBezTo>
                  <a:pt x="35682" y="50049"/>
                  <a:pt x="31718" y="48669"/>
                  <a:pt x="31718" y="44532"/>
                </a:cubicBezTo>
                <a:cubicBezTo>
                  <a:pt x="31718" y="41773"/>
                  <a:pt x="35682" y="39014"/>
                  <a:pt x="39383" y="39014"/>
                </a:cubicBezTo>
                <a:cubicBezTo>
                  <a:pt x="52334" y="39014"/>
                  <a:pt x="52334" y="39014"/>
                  <a:pt x="52334" y="39014"/>
                </a:cubicBezTo>
                <a:cubicBezTo>
                  <a:pt x="52334" y="30738"/>
                  <a:pt x="52334" y="30738"/>
                  <a:pt x="52334" y="30738"/>
                </a:cubicBezTo>
                <a:cubicBezTo>
                  <a:pt x="52334" y="26403"/>
                  <a:pt x="56299" y="25024"/>
                  <a:pt x="60000" y="25024"/>
                </a:cubicBezTo>
                <a:cubicBezTo>
                  <a:pt x="63700" y="25024"/>
                  <a:pt x="67400" y="26403"/>
                  <a:pt x="67400" y="30738"/>
                </a:cubicBezTo>
                <a:cubicBezTo>
                  <a:pt x="67400" y="39014"/>
                  <a:pt x="67400" y="39014"/>
                  <a:pt x="67400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052" y="39014"/>
                  <a:pt x="88017" y="41773"/>
                  <a:pt x="88017" y="44532"/>
                </a:cubicBezTo>
                <a:cubicBezTo>
                  <a:pt x="88017" y="48669"/>
                  <a:pt x="84052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4872"/>
          <p:cNvSpPr/>
          <p:nvPr/>
        </p:nvSpPr>
        <p:spPr>
          <a:xfrm>
            <a:off x="4598988" y="1516063"/>
            <a:ext cx="21748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4873"/>
          <p:cNvSpPr/>
          <p:nvPr/>
        </p:nvSpPr>
        <p:spPr>
          <a:xfrm>
            <a:off x="4090988" y="1516063"/>
            <a:ext cx="219075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7" y="119802"/>
                </a:moveTo>
                <a:lnTo>
                  <a:pt x="59867" y="119802"/>
                </a:lnTo>
                <a:cubicBezTo>
                  <a:pt x="59867" y="119802"/>
                  <a:pt x="0" y="69753"/>
                  <a:pt x="0" y="44532"/>
                </a:cubicBezTo>
                <a:cubicBezTo>
                  <a:pt x="0" y="20886"/>
                  <a:pt x="28079" y="0"/>
                  <a:pt x="59867" y="0"/>
                </a:cubicBezTo>
                <a:cubicBezTo>
                  <a:pt x="93774" y="0"/>
                  <a:pt x="119735" y="20886"/>
                  <a:pt x="119735" y="44532"/>
                </a:cubicBezTo>
                <a:cubicBezTo>
                  <a:pt x="119735" y="69753"/>
                  <a:pt x="59867" y="119802"/>
                  <a:pt x="59867" y="119802"/>
                </a:cubicBezTo>
                <a:close/>
                <a:moveTo>
                  <a:pt x="59867" y="15369"/>
                </a:moveTo>
                <a:lnTo>
                  <a:pt x="59867" y="15369"/>
                </a:lnTo>
                <a:cubicBezTo>
                  <a:pt x="39470" y="15369"/>
                  <a:pt x="20662" y="29359"/>
                  <a:pt x="20662" y="44532"/>
                </a:cubicBezTo>
                <a:cubicBezTo>
                  <a:pt x="20662" y="61280"/>
                  <a:pt x="39470" y="75270"/>
                  <a:pt x="59867" y="75270"/>
                </a:cubicBezTo>
                <a:cubicBezTo>
                  <a:pt x="82384" y="75270"/>
                  <a:pt x="101192" y="61280"/>
                  <a:pt x="101192" y="44532"/>
                </a:cubicBezTo>
                <a:cubicBezTo>
                  <a:pt x="101192" y="29359"/>
                  <a:pt x="82384" y="15369"/>
                  <a:pt x="59867" y="1536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4874"/>
          <p:cNvSpPr/>
          <p:nvPr/>
        </p:nvSpPr>
        <p:spPr>
          <a:xfrm>
            <a:off x="3549650" y="1555750"/>
            <a:ext cx="292100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4875"/>
          <p:cNvSpPr/>
          <p:nvPr/>
        </p:nvSpPr>
        <p:spPr>
          <a:xfrm>
            <a:off x="3043238" y="1555750"/>
            <a:ext cx="290512" cy="252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95496"/>
                </a:moveTo>
                <a:lnTo>
                  <a:pt x="91694" y="95496"/>
                </a:lnTo>
                <a:cubicBezTo>
                  <a:pt x="88903" y="95496"/>
                  <a:pt x="85913" y="92290"/>
                  <a:pt x="85913" y="89083"/>
                </a:cubicBezTo>
                <a:cubicBezTo>
                  <a:pt x="85913" y="85877"/>
                  <a:pt x="88903" y="82442"/>
                  <a:pt x="91694" y="82442"/>
                </a:cubicBezTo>
                <a:cubicBezTo>
                  <a:pt x="101461" y="82442"/>
                  <a:pt x="108438" y="74427"/>
                  <a:pt x="108438" y="63206"/>
                </a:cubicBezTo>
                <a:cubicBezTo>
                  <a:pt x="108438" y="56564"/>
                  <a:pt x="107043" y="51755"/>
                  <a:pt x="102857" y="48549"/>
                </a:cubicBezTo>
                <a:cubicBezTo>
                  <a:pt x="102857" y="48549"/>
                  <a:pt x="102857" y="48549"/>
                  <a:pt x="101461" y="46946"/>
                </a:cubicBezTo>
                <a:cubicBezTo>
                  <a:pt x="100066" y="46946"/>
                  <a:pt x="100066" y="45343"/>
                  <a:pt x="100066" y="45343"/>
                </a:cubicBezTo>
                <a:cubicBezTo>
                  <a:pt x="100066" y="45343"/>
                  <a:pt x="100066" y="45343"/>
                  <a:pt x="98671" y="45343"/>
                </a:cubicBezTo>
                <a:cubicBezTo>
                  <a:pt x="98671" y="45343"/>
                  <a:pt x="98671" y="45343"/>
                  <a:pt x="97275" y="45343"/>
                </a:cubicBezTo>
                <a:cubicBezTo>
                  <a:pt x="97275" y="45343"/>
                  <a:pt x="97275" y="45343"/>
                  <a:pt x="97275" y="43740"/>
                </a:cubicBezTo>
                <a:lnTo>
                  <a:pt x="95880" y="43740"/>
                </a:lnTo>
                <a:cubicBezTo>
                  <a:pt x="94485" y="43740"/>
                  <a:pt x="94485" y="43740"/>
                  <a:pt x="94485" y="43740"/>
                </a:cubicBezTo>
                <a:cubicBezTo>
                  <a:pt x="93089" y="43740"/>
                  <a:pt x="93089" y="43740"/>
                  <a:pt x="91694" y="43740"/>
                </a:cubicBezTo>
                <a:cubicBezTo>
                  <a:pt x="91694" y="42137"/>
                  <a:pt x="91694" y="42137"/>
                  <a:pt x="91694" y="40534"/>
                </a:cubicBezTo>
                <a:cubicBezTo>
                  <a:pt x="90299" y="40534"/>
                  <a:pt x="90299" y="40534"/>
                  <a:pt x="90299" y="40534"/>
                </a:cubicBezTo>
                <a:cubicBezTo>
                  <a:pt x="90299" y="38702"/>
                  <a:pt x="90299" y="38702"/>
                  <a:pt x="90299" y="37099"/>
                </a:cubicBezTo>
                <a:cubicBezTo>
                  <a:pt x="88903" y="35496"/>
                  <a:pt x="88903" y="35496"/>
                  <a:pt x="88903" y="33893"/>
                </a:cubicBezTo>
                <a:cubicBezTo>
                  <a:pt x="88903" y="32290"/>
                  <a:pt x="87508" y="32290"/>
                  <a:pt x="87508" y="30687"/>
                </a:cubicBezTo>
                <a:cubicBezTo>
                  <a:pt x="81727" y="21068"/>
                  <a:pt x="71960" y="12824"/>
                  <a:pt x="60598" y="12824"/>
                </a:cubicBezTo>
                <a:cubicBezTo>
                  <a:pt x="48039" y="12824"/>
                  <a:pt x="38073" y="21068"/>
                  <a:pt x="32491" y="30687"/>
                </a:cubicBezTo>
                <a:cubicBezTo>
                  <a:pt x="32491" y="32290"/>
                  <a:pt x="32491" y="32290"/>
                  <a:pt x="31096" y="33893"/>
                </a:cubicBezTo>
                <a:cubicBezTo>
                  <a:pt x="31096" y="35496"/>
                  <a:pt x="31096" y="35496"/>
                  <a:pt x="31096" y="37099"/>
                </a:cubicBezTo>
                <a:cubicBezTo>
                  <a:pt x="31096" y="37099"/>
                  <a:pt x="31096" y="37099"/>
                  <a:pt x="29700" y="37099"/>
                </a:cubicBezTo>
                <a:cubicBezTo>
                  <a:pt x="29700" y="38702"/>
                  <a:pt x="29700" y="38702"/>
                  <a:pt x="29700" y="40534"/>
                </a:cubicBezTo>
                <a:cubicBezTo>
                  <a:pt x="29700" y="42137"/>
                  <a:pt x="28305" y="42137"/>
                  <a:pt x="28305" y="43740"/>
                </a:cubicBezTo>
                <a:lnTo>
                  <a:pt x="26910" y="43740"/>
                </a:lnTo>
                <a:cubicBezTo>
                  <a:pt x="26910" y="43740"/>
                  <a:pt x="26910" y="43740"/>
                  <a:pt x="25514" y="43740"/>
                </a:cubicBezTo>
                <a:cubicBezTo>
                  <a:pt x="23920" y="43740"/>
                  <a:pt x="23920" y="43740"/>
                  <a:pt x="23920" y="43740"/>
                </a:cubicBezTo>
                <a:cubicBezTo>
                  <a:pt x="22524" y="45343"/>
                  <a:pt x="22524" y="45343"/>
                  <a:pt x="22524" y="45343"/>
                </a:cubicBezTo>
                <a:cubicBezTo>
                  <a:pt x="21129" y="45343"/>
                  <a:pt x="21129" y="45343"/>
                  <a:pt x="21129" y="45343"/>
                </a:cubicBezTo>
                <a:cubicBezTo>
                  <a:pt x="19734" y="45343"/>
                  <a:pt x="19734" y="46946"/>
                  <a:pt x="19734" y="46946"/>
                </a:cubicBezTo>
                <a:cubicBezTo>
                  <a:pt x="18338" y="46946"/>
                  <a:pt x="18338" y="46946"/>
                  <a:pt x="18338" y="46946"/>
                </a:cubicBezTo>
                <a:cubicBezTo>
                  <a:pt x="18338" y="48549"/>
                  <a:pt x="16943" y="48549"/>
                  <a:pt x="16943" y="48549"/>
                </a:cubicBezTo>
                <a:cubicBezTo>
                  <a:pt x="14152" y="51755"/>
                  <a:pt x="11362" y="56564"/>
                  <a:pt x="11362" y="63206"/>
                </a:cubicBezTo>
                <a:cubicBezTo>
                  <a:pt x="11362" y="74427"/>
                  <a:pt x="18338" y="82442"/>
                  <a:pt x="28305" y="82442"/>
                </a:cubicBezTo>
                <a:cubicBezTo>
                  <a:pt x="31096" y="82442"/>
                  <a:pt x="33887" y="85877"/>
                  <a:pt x="33887" y="89083"/>
                </a:cubicBezTo>
                <a:cubicBezTo>
                  <a:pt x="33887" y="92290"/>
                  <a:pt x="31096" y="95496"/>
                  <a:pt x="28305" y="95496"/>
                </a:cubicBezTo>
                <a:cubicBezTo>
                  <a:pt x="12757" y="95496"/>
                  <a:pt x="0" y="80839"/>
                  <a:pt x="0" y="63206"/>
                </a:cubicBezTo>
                <a:cubicBezTo>
                  <a:pt x="0" y="48549"/>
                  <a:pt x="8571" y="35496"/>
                  <a:pt x="19734" y="32290"/>
                </a:cubicBezTo>
                <a:cubicBezTo>
                  <a:pt x="26910" y="12824"/>
                  <a:pt x="42259" y="0"/>
                  <a:pt x="60598" y="0"/>
                </a:cubicBezTo>
                <a:cubicBezTo>
                  <a:pt x="78936" y="0"/>
                  <a:pt x="94485" y="12824"/>
                  <a:pt x="100066" y="32290"/>
                </a:cubicBezTo>
                <a:cubicBezTo>
                  <a:pt x="111428" y="35496"/>
                  <a:pt x="119800" y="48549"/>
                  <a:pt x="119800" y="63206"/>
                </a:cubicBezTo>
                <a:cubicBezTo>
                  <a:pt x="119800" y="80839"/>
                  <a:pt x="107043" y="95496"/>
                  <a:pt x="91694" y="95496"/>
                </a:cubicBezTo>
                <a:close/>
                <a:moveTo>
                  <a:pt x="43654" y="84045"/>
                </a:moveTo>
                <a:lnTo>
                  <a:pt x="43654" y="84045"/>
                </a:lnTo>
                <a:cubicBezTo>
                  <a:pt x="45049" y="84045"/>
                  <a:pt x="46445" y="85877"/>
                  <a:pt x="48039" y="87480"/>
                </a:cubicBezTo>
                <a:cubicBezTo>
                  <a:pt x="55016" y="95496"/>
                  <a:pt x="55016" y="95496"/>
                  <a:pt x="55016" y="95496"/>
                </a:cubicBezTo>
                <a:cubicBezTo>
                  <a:pt x="55016" y="63206"/>
                  <a:pt x="55016" y="63206"/>
                  <a:pt x="55016" y="63206"/>
                </a:cubicBezTo>
                <a:cubicBezTo>
                  <a:pt x="55016" y="60000"/>
                  <a:pt x="56411" y="56564"/>
                  <a:pt x="60598" y="56564"/>
                </a:cubicBezTo>
                <a:cubicBezTo>
                  <a:pt x="63388" y="56564"/>
                  <a:pt x="66378" y="60000"/>
                  <a:pt x="66378" y="63206"/>
                </a:cubicBezTo>
                <a:cubicBezTo>
                  <a:pt x="66378" y="95496"/>
                  <a:pt x="66378" y="95496"/>
                  <a:pt x="66378" y="95496"/>
                </a:cubicBezTo>
                <a:cubicBezTo>
                  <a:pt x="73355" y="87480"/>
                  <a:pt x="73355" y="87480"/>
                  <a:pt x="73355" y="87480"/>
                </a:cubicBezTo>
                <a:cubicBezTo>
                  <a:pt x="73355" y="85877"/>
                  <a:pt x="74750" y="84045"/>
                  <a:pt x="77541" y="84045"/>
                </a:cubicBezTo>
                <a:cubicBezTo>
                  <a:pt x="80332" y="84045"/>
                  <a:pt x="83122" y="87480"/>
                  <a:pt x="83122" y="90687"/>
                </a:cubicBezTo>
                <a:cubicBezTo>
                  <a:pt x="83122" y="92290"/>
                  <a:pt x="81727" y="93893"/>
                  <a:pt x="81727" y="95496"/>
                </a:cubicBezTo>
                <a:cubicBezTo>
                  <a:pt x="64784" y="116564"/>
                  <a:pt x="64784" y="116564"/>
                  <a:pt x="64784" y="116564"/>
                </a:cubicBezTo>
                <a:cubicBezTo>
                  <a:pt x="63388" y="118167"/>
                  <a:pt x="61993" y="119770"/>
                  <a:pt x="60598" y="119770"/>
                </a:cubicBezTo>
                <a:cubicBezTo>
                  <a:pt x="57807" y="119770"/>
                  <a:pt x="56411" y="118167"/>
                  <a:pt x="56411" y="116564"/>
                </a:cubicBezTo>
                <a:cubicBezTo>
                  <a:pt x="39468" y="95496"/>
                  <a:pt x="39468" y="95496"/>
                  <a:pt x="39468" y="95496"/>
                </a:cubicBezTo>
                <a:cubicBezTo>
                  <a:pt x="38073" y="93893"/>
                  <a:pt x="38073" y="92290"/>
                  <a:pt x="38073" y="90687"/>
                </a:cubicBezTo>
                <a:cubicBezTo>
                  <a:pt x="38073" y="87480"/>
                  <a:pt x="39468" y="84045"/>
                  <a:pt x="43654" y="8404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4876"/>
          <p:cNvSpPr/>
          <p:nvPr/>
        </p:nvSpPr>
        <p:spPr>
          <a:xfrm>
            <a:off x="2538413" y="1555750"/>
            <a:ext cx="288925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4877"/>
          <p:cNvSpPr/>
          <p:nvPr/>
        </p:nvSpPr>
        <p:spPr>
          <a:xfrm>
            <a:off x="2030413" y="1555750"/>
            <a:ext cx="292100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100887"/>
                </a:moveTo>
                <a:lnTo>
                  <a:pt x="92019" y="100887"/>
                </a:lnTo>
                <a:cubicBezTo>
                  <a:pt x="87684" y="100887"/>
                  <a:pt x="86305" y="97500"/>
                  <a:pt x="86305" y="94112"/>
                </a:cubicBezTo>
                <a:cubicBezTo>
                  <a:pt x="86305" y="90725"/>
                  <a:pt x="87684" y="87096"/>
                  <a:pt x="92019" y="87096"/>
                </a:cubicBezTo>
                <a:cubicBezTo>
                  <a:pt x="100295" y="87096"/>
                  <a:pt x="108571" y="78629"/>
                  <a:pt x="108571" y="66774"/>
                </a:cubicBezTo>
                <a:cubicBezTo>
                  <a:pt x="108571" y="59758"/>
                  <a:pt x="105812" y="54677"/>
                  <a:pt x="103054" y="51290"/>
                </a:cubicBezTo>
                <a:cubicBezTo>
                  <a:pt x="101674" y="51290"/>
                  <a:pt x="101674" y="51290"/>
                  <a:pt x="101674" y="49596"/>
                </a:cubicBezTo>
                <a:lnTo>
                  <a:pt x="100295" y="49596"/>
                </a:lnTo>
                <a:lnTo>
                  <a:pt x="98916" y="47903"/>
                </a:lnTo>
                <a:lnTo>
                  <a:pt x="97536" y="47903"/>
                </a:lnTo>
                <a:cubicBezTo>
                  <a:pt x="97536" y="47903"/>
                  <a:pt x="96157" y="47903"/>
                  <a:pt x="96157" y="46209"/>
                </a:cubicBezTo>
                <a:cubicBezTo>
                  <a:pt x="94778" y="46209"/>
                  <a:pt x="94778" y="46209"/>
                  <a:pt x="94778" y="46209"/>
                </a:cubicBezTo>
                <a:cubicBezTo>
                  <a:pt x="94778" y="46209"/>
                  <a:pt x="94778" y="46209"/>
                  <a:pt x="93399" y="46209"/>
                </a:cubicBezTo>
                <a:cubicBezTo>
                  <a:pt x="92019" y="46209"/>
                  <a:pt x="92019" y="46209"/>
                  <a:pt x="92019" y="46209"/>
                </a:cubicBezTo>
                <a:lnTo>
                  <a:pt x="90443" y="46209"/>
                </a:lnTo>
                <a:cubicBezTo>
                  <a:pt x="90443" y="44516"/>
                  <a:pt x="90443" y="44516"/>
                  <a:pt x="90443" y="42822"/>
                </a:cubicBezTo>
                <a:cubicBezTo>
                  <a:pt x="90443" y="40887"/>
                  <a:pt x="89064" y="40887"/>
                  <a:pt x="89064" y="39193"/>
                </a:cubicBezTo>
                <a:cubicBezTo>
                  <a:pt x="89064" y="37500"/>
                  <a:pt x="89064" y="37500"/>
                  <a:pt x="87684" y="35806"/>
                </a:cubicBezTo>
                <a:cubicBezTo>
                  <a:pt x="87684" y="34112"/>
                  <a:pt x="87684" y="34112"/>
                  <a:pt x="86305" y="32419"/>
                </a:cubicBezTo>
                <a:cubicBezTo>
                  <a:pt x="80788" y="22258"/>
                  <a:pt x="71133" y="13548"/>
                  <a:pt x="59901" y="13548"/>
                </a:cubicBezTo>
                <a:cubicBezTo>
                  <a:pt x="48669" y="13548"/>
                  <a:pt x="39014" y="22258"/>
                  <a:pt x="33497" y="32419"/>
                </a:cubicBezTo>
                <a:cubicBezTo>
                  <a:pt x="32118" y="34112"/>
                  <a:pt x="32118" y="34112"/>
                  <a:pt x="32118" y="35806"/>
                </a:cubicBezTo>
                <a:cubicBezTo>
                  <a:pt x="30738" y="37500"/>
                  <a:pt x="30738" y="37500"/>
                  <a:pt x="30738" y="39193"/>
                </a:cubicBezTo>
                <a:cubicBezTo>
                  <a:pt x="30738" y="40887"/>
                  <a:pt x="29359" y="40887"/>
                  <a:pt x="29359" y="42822"/>
                </a:cubicBezTo>
                <a:cubicBezTo>
                  <a:pt x="29359" y="44516"/>
                  <a:pt x="29359" y="44516"/>
                  <a:pt x="29359" y="46209"/>
                </a:cubicBezTo>
                <a:lnTo>
                  <a:pt x="27783" y="46209"/>
                </a:lnTo>
                <a:cubicBezTo>
                  <a:pt x="27783" y="46209"/>
                  <a:pt x="27783" y="46209"/>
                  <a:pt x="26403" y="46209"/>
                </a:cubicBezTo>
                <a:cubicBezTo>
                  <a:pt x="25024" y="46209"/>
                  <a:pt x="25024" y="46209"/>
                  <a:pt x="25024" y="46209"/>
                </a:cubicBezTo>
                <a:cubicBezTo>
                  <a:pt x="25024" y="46209"/>
                  <a:pt x="25024" y="46209"/>
                  <a:pt x="23645" y="46209"/>
                </a:cubicBezTo>
                <a:cubicBezTo>
                  <a:pt x="23645" y="47903"/>
                  <a:pt x="22266" y="47903"/>
                  <a:pt x="22266" y="47903"/>
                </a:cubicBezTo>
                <a:lnTo>
                  <a:pt x="20886" y="47903"/>
                </a:lnTo>
                <a:lnTo>
                  <a:pt x="19507" y="49596"/>
                </a:lnTo>
                <a:lnTo>
                  <a:pt x="18128" y="49596"/>
                </a:lnTo>
                <a:cubicBezTo>
                  <a:pt x="18128" y="51290"/>
                  <a:pt x="18128" y="51290"/>
                  <a:pt x="16748" y="51290"/>
                </a:cubicBezTo>
                <a:cubicBezTo>
                  <a:pt x="13990" y="54677"/>
                  <a:pt x="11231" y="59758"/>
                  <a:pt x="11231" y="66774"/>
                </a:cubicBezTo>
                <a:cubicBezTo>
                  <a:pt x="11231" y="78629"/>
                  <a:pt x="19507" y="87096"/>
                  <a:pt x="27783" y="87096"/>
                </a:cubicBezTo>
                <a:cubicBezTo>
                  <a:pt x="32118" y="87096"/>
                  <a:pt x="33497" y="90725"/>
                  <a:pt x="33497" y="94112"/>
                </a:cubicBezTo>
                <a:cubicBezTo>
                  <a:pt x="33497" y="97500"/>
                  <a:pt x="32118" y="100887"/>
                  <a:pt x="27783" y="100887"/>
                </a:cubicBezTo>
                <a:cubicBezTo>
                  <a:pt x="12610" y="100887"/>
                  <a:pt x="0" y="85403"/>
                  <a:pt x="0" y="66774"/>
                </a:cubicBezTo>
                <a:cubicBezTo>
                  <a:pt x="0" y="51290"/>
                  <a:pt x="8472" y="37500"/>
                  <a:pt x="19507" y="34112"/>
                </a:cubicBezTo>
                <a:cubicBezTo>
                  <a:pt x="26403" y="13548"/>
                  <a:pt x="41773" y="0"/>
                  <a:pt x="59901" y="0"/>
                </a:cubicBezTo>
                <a:cubicBezTo>
                  <a:pt x="78029" y="0"/>
                  <a:pt x="93399" y="13548"/>
                  <a:pt x="100295" y="34112"/>
                </a:cubicBezTo>
                <a:cubicBezTo>
                  <a:pt x="111330" y="37500"/>
                  <a:pt x="119802" y="51290"/>
                  <a:pt x="119802" y="66774"/>
                </a:cubicBezTo>
                <a:cubicBezTo>
                  <a:pt x="119802" y="85403"/>
                  <a:pt x="107192" y="100887"/>
                  <a:pt x="92019" y="100887"/>
                </a:cubicBezTo>
                <a:close/>
                <a:moveTo>
                  <a:pt x="44532" y="87096"/>
                </a:moveTo>
                <a:lnTo>
                  <a:pt x="44532" y="87096"/>
                </a:lnTo>
                <a:cubicBezTo>
                  <a:pt x="45911" y="87096"/>
                  <a:pt x="47290" y="87096"/>
                  <a:pt x="48669" y="88790"/>
                </a:cubicBezTo>
                <a:cubicBezTo>
                  <a:pt x="58522" y="100887"/>
                  <a:pt x="58522" y="100887"/>
                  <a:pt x="58522" y="100887"/>
                </a:cubicBezTo>
                <a:cubicBezTo>
                  <a:pt x="75270" y="71854"/>
                  <a:pt x="75270" y="71854"/>
                  <a:pt x="75270" y="71854"/>
                </a:cubicBezTo>
                <a:cubicBezTo>
                  <a:pt x="76650" y="70161"/>
                  <a:pt x="78029" y="68467"/>
                  <a:pt x="80788" y="68467"/>
                </a:cubicBezTo>
                <a:cubicBezTo>
                  <a:pt x="83546" y="68467"/>
                  <a:pt x="86305" y="71854"/>
                  <a:pt x="86305" y="75241"/>
                </a:cubicBezTo>
                <a:cubicBezTo>
                  <a:pt x="86305" y="76935"/>
                  <a:pt x="84926" y="78629"/>
                  <a:pt x="84926" y="80322"/>
                </a:cubicBezTo>
                <a:cubicBezTo>
                  <a:pt x="64039" y="116129"/>
                  <a:pt x="64039" y="116129"/>
                  <a:pt x="64039" y="116129"/>
                </a:cubicBezTo>
                <a:cubicBezTo>
                  <a:pt x="64039" y="118064"/>
                  <a:pt x="61280" y="119758"/>
                  <a:pt x="59901" y="119758"/>
                </a:cubicBezTo>
                <a:cubicBezTo>
                  <a:pt x="58522" y="119758"/>
                  <a:pt x="57142" y="118064"/>
                  <a:pt x="55763" y="116129"/>
                </a:cubicBezTo>
                <a:cubicBezTo>
                  <a:pt x="41773" y="99193"/>
                  <a:pt x="41773" y="99193"/>
                  <a:pt x="41773" y="99193"/>
                </a:cubicBezTo>
                <a:cubicBezTo>
                  <a:pt x="40394" y="97500"/>
                  <a:pt x="39014" y="95806"/>
                  <a:pt x="39014" y="94112"/>
                </a:cubicBezTo>
                <a:cubicBezTo>
                  <a:pt x="39014" y="90725"/>
                  <a:pt x="41773" y="87096"/>
                  <a:pt x="44532" y="870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4878"/>
          <p:cNvSpPr/>
          <p:nvPr/>
        </p:nvSpPr>
        <p:spPr>
          <a:xfrm>
            <a:off x="1524000" y="1555750"/>
            <a:ext cx="290513" cy="201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13" tIns="22850" rIns="45713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34" name="Straight Connector 133"/>
          <p:cNvCxnSpPr>
            <a:cxnSpLocks/>
          </p:cNvCxnSpPr>
          <p:nvPr/>
        </p:nvCxnSpPr>
        <p:spPr>
          <a:xfrm flipH="1">
            <a:off x="0" y="6156325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623" name="TextBox 134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30</a:t>
            </a:r>
          </a:p>
        </p:txBody>
      </p:sp>
      <p:sp>
        <p:nvSpPr>
          <p:cNvPr id="63624" name="TextBox 135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63625" name="TextBox 136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76350" y="1727200"/>
            <a:ext cx="43751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About </a:t>
            </a:r>
            <a:r>
              <a:rPr lang="en-US" sz="3200" kern="1700" dirty="0" err="1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Hanco</a:t>
            </a:r>
            <a:endParaRPr lang="en-US" sz="3200" kern="1700" dirty="0">
              <a:ln w="0"/>
              <a:latin typeface="Roxborough CF Thin" panose="00000200000000000000" pitchFamily="2" charset="0"/>
              <a:ea typeface="Roboto Slab" pitchFamily="2" charset="0"/>
              <a:cs typeface="Lato Heavy" panose="020F050202020403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76350" y="2797175"/>
            <a:ext cx="4375150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 flipH="1">
            <a:off x="0" y="6134100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797" name="TextBox 8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2</a:t>
            </a:r>
          </a:p>
        </p:txBody>
      </p:sp>
      <p:sp>
        <p:nvSpPr>
          <p:cNvPr id="33798" name="TextBox 9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33799" name="TextBox 11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33800" name="Picture Placeholder 2"/>
          <p:cNvSpPr>
            <a:spLocks noGrp="1" noChangeArrowheads="1" noTextEdit="1"/>
          </p:cNvSpPr>
          <p:nvPr>
            <p:ph type="pic" sz="quarter" idx="10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22"/>
          <p:cNvCxnSpPr>
            <a:cxnSpLocks/>
          </p:cNvCxnSpPr>
          <p:nvPr/>
        </p:nvCxnSpPr>
        <p:spPr>
          <a:xfrm flipH="1">
            <a:off x="0" y="6134100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15" name="TextBox 23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7</a:t>
            </a:r>
          </a:p>
        </p:txBody>
      </p:sp>
      <p:sp>
        <p:nvSpPr>
          <p:cNvPr id="38916" name="TextBox 24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38917" name="TextBox 25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39" name="Rectangle 38"/>
          <p:cNvSpPr/>
          <p:nvPr/>
        </p:nvSpPr>
        <p:spPr>
          <a:xfrm>
            <a:off x="7450138" y="1319213"/>
            <a:ext cx="4376737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MOOD</a:t>
            </a:r>
          </a:p>
        </p:txBody>
      </p:sp>
      <p:sp>
        <p:nvSpPr>
          <p:cNvPr id="42" name="Rectangle 41"/>
          <p:cNvSpPr/>
          <p:nvPr/>
        </p:nvSpPr>
        <p:spPr>
          <a:xfrm>
            <a:off x="7450138" y="2105025"/>
            <a:ext cx="4376737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BOOSTER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450138" y="4111625"/>
            <a:ext cx="3338512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8921" name="Picture Placeholder 2"/>
          <p:cNvSpPr>
            <a:spLocks noGrp="1" noChangeArrowheads="1" noTextEdit="1"/>
          </p:cNvSpPr>
          <p:nvPr>
            <p:ph type="pic" sz="quarter" idx="12"/>
          </p:nvPr>
        </p:nvSpPr>
        <p:spPr>
          <a:xfrm>
            <a:off x="1414463" y="1343025"/>
            <a:ext cx="1681162" cy="1984375"/>
          </a:xfrm>
        </p:spPr>
      </p:sp>
      <p:sp>
        <p:nvSpPr>
          <p:cNvPr id="38922" name="Picture Placeholder 4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3259138" y="1343025"/>
            <a:ext cx="1681162" cy="1984375"/>
          </a:xfrm>
        </p:spPr>
      </p:sp>
      <p:sp>
        <p:nvSpPr>
          <p:cNvPr id="38923" name="Picture Placeholder 6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5103813" y="1343025"/>
            <a:ext cx="1681162" cy="1984375"/>
          </a:xfrm>
        </p:spPr>
      </p:sp>
      <p:sp>
        <p:nvSpPr>
          <p:cNvPr id="38924" name="Picture Placeholder 8"/>
          <p:cNvSpPr>
            <a:spLocks noGrp="1" noChangeArrowheads="1" noTextEdit="1"/>
          </p:cNvSpPr>
          <p:nvPr>
            <p:ph type="pic" sz="quarter" idx="13"/>
          </p:nvPr>
        </p:nvSpPr>
        <p:spPr>
          <a:xfrm>
            <a:off x="5103813" y="3575050"/>
            <a:ext cx="1681162" cy="1982788"/>
          </a:xfrm>
        </p:spPr>
      </p:sp>
      <p:sp>
        <p:nvSpPr>
          <p:cNvPr id="38925" name="Picture Placeholder 10"/>
          <p:cNvSpPr>
            <a:spLocks noGrp="1" noChangeArrowheads="1" noTextEdit="1"/>
          </p:cNvSpPr>
          <p:nvPr>
            <p:ph type="pic" sz="quarter" idx="14"/>
          </p:nvPr>
        </p:nvSpPr>
        <p:spPr>
          <a:xfrm>
            <a:off x="3259138" y="3575050"/>
            <a:ext cx="1681162" cy="1982788"/>
          </a:xfrm>
        </p:spPr>
      </p:sp>
      <p:sp>
        <p:nvSpPr>
          <p:cNvPr id="38926" name="Picture Placeholder 12"/>
          <p:cNvSpPr>
            <a:spLocks noGrp="1" noChangeArrowheads="1" noTextEdit="1"/>
          </p:cNvSpPr>
          <p:nvPr>
            <p:ph type="pic" sz="quarter" idx="15"/>
          </p:nvPr>
        </p:nvSpPr>
        <p:spPr>
          <a:xfrm>
            <a:off x="1414463" y="3575050"/>
            <a:ext cx="1681162" cy="1982788"/>
          </a:xfrm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D7D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cxnSp>
        <p:nvCxnSpPr>
          <p:cNvPr id="39" name="Straight Connector 38"/>
          <p:cNvCxnSpPr>
            <a:cxnSpLocks/>
          </p:cNvCxnSpPr>
          <p:nvPr/>
        </p:nvCxnSpPr>
        <p:spPr>
          <a:xfrm flipH="1">
            <a:off x="0" y="6134100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0" name="TextBox 39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8</a:t>
            </a:r>
          </a:p>
        </p:txBody>
      </p:sp>
      <p:sp>
        <p:nvSpPr>
          <p:cNvPr id="39941" name="TextBox 40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39942" name="TextBox 41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794500" y="2395538"/>
            <a:ext cx="437515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Project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94500" y="3951288"/>
            <a:ext cx="437515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you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794500" y="2813050"/>
            <a:ext cx="43751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Is Coming …</a:t>
            </a:r>
          </a:p>
        </p:txBody>
      </p:sp>
      <p:sp>
        <p:nvSpPr>
          <p:cNvPr id="39946" name="Picture Placeholder 2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1284288" y="871538"/>
            <a:ext cx="3516312" cy="1277937"/>
          </a:xfrm>
        </p:spPr>
      </p:sp>
      <p:sp>
        <p:nvSpPr>
          <p:cNvPr id="39947" name="Picture Placeholder 4"/>
          <p:cNvSpPr>
            <a:spLocks noGrp="1" noChangeArrowheads="1" noTextEdit="1"/>
          </p:cNvSpPr>
          <p:nvPr>
            <p:ph type="pic" sz="quarter" idx="12"/>
          </p:nvPr>
        </p:nvSpPr>
        <p:spPr>
          <a:xfrm>
            <a:off x="1284288" y="2149475"/>
            <a:ext cx="3516312" cy="1277938"/>
          </a:xfrm>
        </p:spPr>
      </p:sp>
      <p:sp>
        <p:nvSpPr>
          <p:cNvPr id="39948" name="Picture Placeholder 6"/>
          <p:cNvSpPr>
            <a:spLocks noGrp="1" noChangeArrowheads="1" noTextEdit="1"/>
          </p:cNvSpPr>
          <p:nvPr>
            <p:ph type="pic" sz="quarter" idx="13"/>
          </p:nvPr>
        </p:nvSpPr>
        <p:spPr>
          <a:xfrm>
            <a:off x="1284288" y="3430588"/>
            <a:ext cx="3516312" cy="1277937"/>
          </a:xfrm>
        </p:spPr>
      </p:sp>
      <p:sp>
        <p:nvSpPr>
          <p:cNvPr id="39949" name="Picture Placeholder 8"/>
          <p:cNvSpPr>
            <a:spLocks noGrp="1" noChangeArrowheads="1" noTextEdit="1"/>
          </p:cNvSpPr>
          <p:nvPr>
            <p:ph type="pic" sz="quarter" idx="14"/>
          </p:nvPr>
        </p:nvSpPr>
        <p:spPr>
          <a:xfrm>
            <a:off x="1284288" y="4708525"/>
            <a:ext cx="3516312" cy="1277938"/>
          </a:xfrm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 flipH="1">
            <a:off x="0" y="6134100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35" name="TextBox 6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12</a:t>
            </a:r>
          </a:p>
        </p:txBody>
      </p:sp>
      <p:sp>
        <p:nvSpPr>
          <p:cNvPr id="44036" name="TextBox 7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44037" name="TextBox 8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376363" y="4397375"/>
            <a:ext cx="4375150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Gallery Section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76363" y="1323975"/>
            <a:ext cx="2732087" cy="9858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4040" name="Picture Placeholder 2"/>
          <p:cNvSpPr>
            <a:spLocks noGrp="1" noChangeArrowheads="1" noTextEdit="1"/>
          </p:cNvSpPr>
          <p:nvPr>
            <p:ph type="pic" sz="quarter" idx="12"/>
          </p:nvPr>
        </p:nvSpPr>
        <p:spPr>
          <a:xfrm>
            <a:off x="6796088" y="1055688"/>
            <a:ext cx="1914525" cy="1984375"/>
          </a:xfrm>
        </p:spPr>
      </p:sp>
      <p:sp>
        <p:nvSpPr>
          <p:cNvPr id="44041" name="Picture Placeholder 4"/>
          <p:cNvSpPr>
            <a:spLocks noGrp="1" noChangeArrowheads="1" noTextEdit="1"/>
          </p:cNvSpPr>
          <p:nvPr>
            <p:ph type="pic" sz="quarter" idx="11"/>
          </p:nvPr>
        </p:nvSpPr>
        <p:spPr>
          <a:xfrm>
            <a:off x="8902700" y="1055688"/>
            <a:ext cx="1912938" cy="1984375"/>
          </a:xfrm>
        </p:spPr>
      </p:sp>
      <p:sp>
        <p:nvSpPr>
          <p:cNvPr id="44042" name="Picture Placeholder 11"/>
          <p:cNvSpPr>
            <a:spLocks noGrp="1" noChangeArrowheads="1" noTextEdit="1"/>
          </p:cNvSpPr>
          <p:nvPr>
            <p:ph type="pic" sz="quarter" idx="14"/>
          </p:nvPr>
        </p:nvSpPr>
        <p:spPr>
          <a:xfrm>
            <a:off x="8902700" y="3182938"/>
            <a:ext cx="1912938" cy="1982787"/>
          </a:xfrm>
        </p:spPr>
      </p:sp>
      <p:sp>
        <p:nvSpPr>
          <p:cNvPr id="44043" name="Picture Placeholder 15"/>
          <p:cNvSpPr>
            <a:spLocks noGrp="1" noChangeArrowheads="1" noTextEdit="1"/>
          </p:cNvSpPr>
          <p:nvPr>
            <p:ph type="pic" sz="quarter" idx="15"/>
          </p:nvPr>
        </p:nvSpPr>
        <p:spPr>
          <a:xfrm>
            <a:off x="6796088" y="3182938"/>
            <a:ext cx="1914525" cy="1982787"/>
          </a:xfrm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343025" y="0"/>
            <a:ext cx="3867150" cy="6156325"/>
          </a:xfrm>
          <a:prstGeom prst="rect">
            <a:avLst/>
          </a:prstGeom>
          <a:solidFill>
            <a:srgbClr val="D7D2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D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942975"/>
            <a:ext cx="249555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5911850" y="1690688"/>
            <a:ext cx="4375150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Phone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11850" y="2212975"/>
            <a:ext cx="4375150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Mockup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11850" y="3721100"/>
            <a:ext cx="437515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you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21" name="Straight Connector 20"/>
          <p:cNvCxnSpPr>
            <a:cxnSpLocks/>
          </p:cNvCxnSpPr>
          <p:nvPr/>
        </p:nvCxnSpPr>
        <p:spPr>
          <a:xfrm flipH="1">
            <a:off x="0" y="6156325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280" name="TextBox 21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22</a:t>
            </a:r>
          </a:p>
        </p:txBody>
      </p:sp>
      <p:sp>
        <p:nvSpPr>
          <p:cNvPr id="54281" name="TextBox 22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54282" name="TextBox 23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54283" name="Picture Placeholder 3"/>
          <p:cNvSpPr>
            <a:spLocks noGrp="1" noTextEdit="1"/>
          </p:cNvSpPr>
          <p:nvPr>
            <p:ph type="pic" sz="quarter" idx="10"/>
          </p:nvPr>
        </p:nvSpPr>
        <p:spPr>
          <a:xfrm>
            <a:off x="2190750" y="1104900"/>
            <a:ext cx="2171700" cy="4648200"/>
          </a:xfrm>
          <a:custGeom>
            <a:avLst/>
            <a:gdLst>
              <a:gd name="T0" fmla="*/ 256436 w 2042159"/>
              <a:gd name="T1" fmla="*/ 0 h 4373880"/>
              <a:gd name="T2" fmla="*/ 1913804 w 2042159"/>
              <a:gd name="T3" fmla="*/ 0 h 4373880"/>
              <a:gd name="T4" fmla="*/ 2170240 w 2042159"/>
              <a:gd name="T5" fmla="*/ 256436 h 4373880"/>
              <a:gd name="T6" fmla="*/ 2170240 w 2042159"/>
              <a:gd name="T7" fmla="*/ 4391764 h 4373880"/>
              <a:gd name="T8" fmla="*/ 1913804 w 2042159"/>
              <a:gd name="T9" fmla="*/ 4648200 h 4373880"/>
              <a:gd name="T10" fmla="*/ 256436 w 2042159"/>
              <a:gd name="T11" fmla="*/ 4648200 h 4373880"/>
              <a:gd name="T12" fmla="*/ 0 w 2042159"/>
              <a:gd name="T13" fmla="*/ 4391764 h 4373880"/>
              <a:gd name="T14" fmla="*/ 0 w 2042159"/>
              <a:gd name="T15" fmla="*/ 256436 h 4373880"/>
              <a:gd name="T16" fmla="*/ 256436 w 2042159"/>
              <a:gd name="T17" fmla="*/ 0 h 4373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42159" h="4373880">
                <a:moveTo>
                  <a:pt x="241302" y="0"/>
                </a:moveTo>
                <a:lnTo>
                  <a:pt x="1800857" y="0"/>
                </a:lnTo>
                <a:cubicBezTo>
                  <a:pt x="1934124" y="0"/>
                  <a:pt x="2042159" y="108035"/>
                  <a:pt x="2042159" y="241302"/>
                </a:cubicBezTo>
                <a:lnTo>
                  <a:pt x="2042159" y="4132578"/>
                </a:lnTo>
                <a:cubicBezTo>
                  <a:pt x="2042159" y="4265845"/>
                  <a:pt x="1934124" y="4373880"/>
                  <a:pt x="1800857" y="4373880"/>
                </a:cubicBezTo>
                <a:lnTo>
                  <a:pt x="241302" y="4373880"/>
                </a:lnTo>
                <a:cubicBezTo>
                  <a:pt x="108035" y="4373880"/>
                  <a:pt x="0" y="4265845"/>
                  <a:pt x="0" y="4132578"/>
                </a:cubicBezTo>
                <a:lnTo>
                  <a:pt x="0" y="241302"/>
                </a:lnTo>
                <a:cubicBezTo>
                  <a:pt x="0" y="108035"/>
                  <a:pt x="108035" y="0"/>
                  <a:pt x="241302" y="0"/>
                </a:cubicBezTo>
                <a:close/>
              </a:path>
            </a:pathLst>
          </a:custGeom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94" name="Chart 1"/>
          <p:cNvGraphicFramePr>
            <a:graphicFrameLocks/>
          </p:cNvGraphicFramePr>
          <p:nvPr/>
        </p:nvGraphicFramePr>
        <p:xfrm>
          <a:off x="804863" y="2649538"/>
          <a:ext cx="6918325" cy="294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1" name="Chart" r:id="rId4" imgW="6931753" imgH="2950720" progId="Excel.Chart.8">
                  <p:embed/>
                </p:oleObj>
              </mc:Choice>
              <mc:Fallback>
                <p:oleObj name="Chart" r:id="rId4" imgW="6931753" imgH="2950720" progId="Excel.Chart.8">
                  <p:embed/>
                  <p:pic>
                    <p:nvPicPr>
                      <p:cNvPr id="0" name="Chart 1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863" y="2649538"/>
                        <a:ext cx="6918325" cy="294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>
            <a:cxnSpLocks/>
          </p:cNvCxnSpPr>
          <p:nvPr/>
        </p:nvCxnSpPr>
        <p:spPr>
          <a:xfrm flipH="1">
            <a:off x="0" y="6156325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6" name="TextBox 3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26</a:t>
            </a:r>
          </a:p>
        </p:txBody>
      </p:sp>
      <p:sp>
        <p:nvSpPr>
          <p:cNvPr id="59397" name="TextBox 4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59398" name="TextBox 5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7" name="Rectangle 6"/>
          <p:cNvSpPr/>
          <p:nvPr/>
        </p:nvSpPr>
        <p:spPr>
          <a:xfrm>
            <a:off x="1616075" y="1138238"/>
            <a:ext cx="4375150" cy="7683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Passive Income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9938" y="2705100"/>
            <a:ext cx="2306637" cy="283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There are many variations of passages of Lorem Ipsum available, but the majority have suffered alteration in some form, by injected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humour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, or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going to use a passage of Lorem Ipsum, you need to be sure there isn't anything embarrassing hidden in the middle of text. All the Lorem Ipsum </a:t>
            </a:r>
            <a:r>
              <a:rPr lang="en-US" sz="1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randomised</a:t>
            </a:r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words which don't look even slightly believable. If you are you</a:t>
            </a:r>
            <a:endParaRPr lang="en-ID" sz="1000" dirty="0">
              <a:solidFill>
                <a:schemeClr val="tx1">
                  <a:lumMod val="85000"/>
                  <a:lumOff val="1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>
            <a:cxnSpLocks/>
          </p:cNvCxnSpPr>
          <p:nvPr/>
        </p:nvCxnSpPr>
        <p:spPr>
          <a:xfrm flipH="1">
            <a:off x="0" y="6156325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43" name="TextBox 7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28</a:t>
            </a:r>
          </a:p>
        </p:txBody>
      </p:sp>
      <p:sp>
        <p:nvSpPr>
          <p:cNvPr id="61444" name="TextBox 8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61445" name="TextBox 9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321425" y="1798638"/>
            <a:ext cx="437515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kern="1700" dirty="0">
                <a:ln w="0"/>
                <a:latin typeface="Roxborough CF Thin" panose="00000200000000000000" pitchFamily="2" charset="0"/>
                <a:ea typeface="Roboto Slab" pitchFamily="2" charset="0"/>
                <a:cs typeface="Lato Heavy" panose="020F0502020204030203" pitchFamily="34" charset="0"/>
              </a:rPr>
              <a:t>THANK YOU</a:t>
            </a:r>
          </a:p>
        </p:txBody>
      </p:sp>
      <p:sp>
        <p:nvSpPr>
          <p:cNvPr id="61447" name="TextBox 16"/>
          <p:cNvSpPr txBox="1">
            <a:spLocks noChangeArrowheads="1"/>
          </p:cNvSpPr>
          <p:nvPr/>
        </p:nvSpPr>
        <p:spPr bwMode="auto">
          <a:xfrm>
            <a:off x="6911975" y="4532313"/>
            <a:ext cx="35671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1600">
                <a:solidFill>
                  <a:srgbClr val="101010"/>
                </a:solidFill>
                <a:latin typeface="Roxborough CF Thin" pitchFamily="2" charset="0"/>
              </a:rPr>
              <a:t>When something is important enough, you do it even if the odds are not in your favor.</a:t>
            </a:r>
            <a:endParaRPr lang="en-ID" sz="1600">
              <a:latin typeface="Roxborough CF Thin" pitchFamily="2" charset="0"/>
            </a:endParaRPr>
          </a:p>
        </p:txBody>
      </p:sp>
      <p:sp>
        <p:nvSpPr>
          <p:cNvPr id="61448" name="Picture Placeholder 2"/>
          <p:cNvSpPr>
            <a:spLocks noGrp="1" noChangeArrowheads="1" noTextEdit="1"/>
          </p:cNvSpPr>
          <p:nvPr>
            <p:ph type="pic" sz="quarter" idx="10"/>
          </p:nvPr>
        </p:nvSpPr>
        <p:spPr>
          <a:xfrm>
            <a:off x="0" y="942975"/>
            <a:ext cx="6096000" cy="5211763"/>
          </a:xfrm>
        </p:spPr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056"/>
          <p:cNvSpPr/>
          <p:nvPr/>
        </p:nvSpPr>
        <p:spPr>
          <a:xfrm>
            <a:off x="7589838" y="1993900"/>
            <a:ext cx="246062" cy="196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2134"/>
                </a:moveTo>
                <a:lnTo>
                  <a:pt x="107837" y="12134"/>
                </a:lnTo>
                <a:cubicBezTo>
                  <a:pt x="95945" y="0"/>
                  <a:pt x="79189" y="0"/>
                  <a:pt x="67027" y="12134"/>
                </a:cubicBezTo>
                <a:cubicBezTo>
                  <a:pt x="59729" y="20898"/>
                  <a:pt x="59729" y="20898"/>
                  <a:pt x="59729" y="20898"/>
                </a:cubicBezTo>
                <a:cubicBezTo>
                  <a:pt x="52702" y="12134"/>
                  <a:pt x="52702" y="12134"/>
                  <a:pt x="52702" y="12134"/>
                </a:cubicBezTo>
                <a:cubicBezTo>
                  <a:pt x="40810" y="0"/>
                  <a:pt x="24054" y="0"/>
                  <a:pt x="12162" y="12134"/>
                </a:cubicBezTo>
                <a:cubicBezTo>
                  <a:pt x="0" y="26966"/>
                  <a:pt x="0" y="50898"/>
                  <a:pt x="12162" y="62696"/>
                </a:cubicBezTo>
                <a:cubicBezTo>
                  <a:pt x="59729" y="119662"/>
                  <a:pt x="59729" y="119662"/>
                  <a:pt x="59729" y="119662"/>
                </a:cubicBezTo>
                <a:cubicBezTo>
                  <a:pt x="107837" y="62696"/>
                  <a:pt x="107837" y="62696"/>
                  <a:pt x="107837" y="62696"/>
                </a:cubicBezTo>
                <a:cubicBezTo>
                  <a:pt x="119729" y="50898"/>
                  <a:pt x="119729" y="26966"/>
                  <a:pt x="107837" y="1213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" name="Shape 5057"/>
          <p:cNvSpPr/>
          <p:nvPr/>
        </p:nvSpPr>
        <p:spPr>
          <a:xfrm>
            <a:off x="3279775" y="1984375"/>
            <a:ext cx="136525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240" y="0"/>
                </a:moveTo>
                <a:lnTo>
                  <a:pt x="60240" y="0"/>
                </a:lnTo>
                <a:cubicBezTo>
                  <a:pt x="25542" y="0"/>
                  <a:pt x="0" y="16200"/>
                  <a:pt x="0" y="37500"/>
                </a:cubicBezTo>
                <a:cubicBezTo>
                  <a:pt x="0" y="72000"/>
                  <a:pt x="60240" y="119700"/>
                  <a:pt x="60240" y="119700"/>
                </a:cubicBezTo>
                <a:cubicBezTo>
                  <a:pt x="60240" y="119700"/>
                  <a:pt x="119518" y="72000"/>
                  <a:pt x="119518" y="37500"/>
                </a:cubicBezTo>
                <a:cubicBezTo>
                  <a:pt x="119518" y="16200"/>
                  <a:pt x="93975" y="0"/>
                  <a:pt x="60240" y="0"/>
                </a:cubicBezTo>
                <a:close/>
                <a:moveTo>
                  <a:pt x="60240" y="58800"/>
                </a:moveTo>
                <a:lnTo>
                  <a:pt x="60240" y="58800"/>
                </a:lnTo>
                <a:cubicBezTo>
                  <a:pt x="42409" y="58800"/>
                  <a:pt x="25542" y="48000"/>
                  <a:pt x="25542" y="37500"/>
                </a:cubicBezTo>
                <a:cubicBezTo>
                  <a:pt x="25542" y="26700"/>
                  <a:pt x="42409" y="16200"/>
                  <a:pt x="60240" y="16200"/>
                </a:cubicBezTo>
                <a:cubicBezTo>
                  <a:pt x="76626" y="16200"/>
                  <a:pt x="93975" y="26700"/>
                  <a:pt x="93975" y="37500"/>
                </a:cubicBezTo>
                <a:cubicBezTo>
                  <a:pt x="93975" y="48000"/>
                  <a:pt x="76626" y="58800"/>
                  <a:pt x="60240" y="588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Shape 5058"/>
          <p:cNvSpPr/>
          <p:nvPr/>
        </p:nvSpPr>
        <p:spPr>
          <a:xfrm>
            <a:off x="3757613" y="1984375"/>
            <a:ext cx="274637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5" y="21300"/>
                </a:moveTo>
                <a:lnTo>
                  <a:pt x="117585" y="21300"/>
                </a:lnTo>
                <a:cubicBezTo>
                  <a:pt x="89818" y="0"/>
                  <a:pt x="89818" y="0"/>
                  <a:pt x="89818" y="0"/>
                </a:cubicBezTo>
                <a:cubicBezTo>
                  <a:pt x="87645" y="0"/>
                  <a:pt x="87645" y="0"/>
                  <a:pt x="85472" y="0"/>
                </a:cubicBezTo>
                <a:cubicBezTo>
                  <a:pt x="59879" y="21300"/>
                  <a:pt x="59879" y="21300"/>
                  <a:pt x="59879" y="21300"/>
                </a:cubicBezTo>
                <a:cubicBezTo>
                  <a:pt x="34285" y="0"/>
                  <a:pt x="34285" y="0"/>
                  <a:pt x="34285" y="0"/>
                </a:cubicBezTo>
                <a:cubicBezTo>
                  <a:pt x="31871" y="0"/>
                  <a:pt x="31871" y="0"/>
                  <a:pt x="29698" y="0"/>
                </a:cubicBezTo>
                <a:cubicBezTo>
                  <a:pt x="1931" y="21300"/>
                  <a:pt x="1931" y="21300"/>
                  <a:pt x="1931" y="21300"/>
                </a:cubicBezTo>
                <a:cubicBezTo>
                  <a:pt x="0" y="24000"/>
                  <a:pt x="0" y="24000"/>
                  <a:pt x="0" y="26700"/>
                </a:cubicBezTo>
                <a:cubicBezTo>
                  <a:pt x="0" y="114600"/>
                  <a:pt x="0" y="114600"/>
                  <a:pt x="0" y="114600"/>
                </a:cubicBezTo>
                <a:cubicBezTo>
                  <a:pt x="0" y="114600"/>
                  <a:pt x="0" y="117000"/>
                  <a:pt x="1931" y="117000"/>
                </a:cubicBezTo>
                <a:cubicBezTo>
                  <a:pt x="1931" y="119700"/>
                  <a:pt x="4104" y="119700"/>
                  <a:pt x="6277" y="117000"/>
                </a:cubicBezTo>
                <a:cubicBezTo>
                  <a:pt x="31871" y="98400"/>
                  <a:pt x="31871" y="98400"/>
                  <a:pt x="31871" y="98400"/>
                </a:cubicBezTo>
                <a:cubicBezTo>
                  <a:pt x="57706" y="117000"/>
                  <a:pt x="57706" y="117000"/>
                  <a:pt x="57706" y="117000"/>
                </a:cubicBezTo>
                <a:cubicBezTo>
                  <a:pt x="59879" y="119700"/>
                  <a:pt x="59879" y="119700"/>
                  <a:pt x="62052" y="117000"/>
                </a:cubicBezTo>
                <a:cubicBezTo>
                  <a:pt x="87645" y="98400"/>
                  <a:pt x="87645" y="98400"/>
                  <a:pt x="87645" y="98400"/>
                </a:cubicBezTo>
                <a:cubicBezTo>
                  <a:pt x="113480" y="117000"/>
                  <a:pt x="113480" y="117000"/>
                  <a:pt x="113480" y="117000"/>
                </a:cubicBezTo>
                <a:cubicBezTo>
                  <a:pt x="113480" y="119700"/>
                  <a:pt x="115412" y="119700"/>
                  <a:pt x="115412" y="119700"/>
                </a:cubicBezTo>
                <a:cubicBezTo>
                  <a:pt x="115412" y="119700"/>
                  <a:pt x="117585" y="119700"/>
                  <a:pt x="117585" y="117000"/>
                </a:cubicBezTo>
                <a:cubicBezTo>
                  <a:pt x="119758" y="117000"/>
                  <a:pt x="119758" y="114600"/>
                  <a:pt x="119758" y="114600"/>
                </a:cubicBezTo>
                <a:cubicBezTo>
                  <a:pt x="119758" y="26700"/>
                  <a:pt x="119758" y="26700"/>
                  <a:pt x="119758" y="26700"/>
                </a:cubicBezTo>
                <a:cubicBezTo>
                  <a:pt x="119758" y="24000"/>
                  <a:pt x="119758" y="24000"/>
                  <a:pt x="117585" y="21300"/>
                </a:cubicBezTo>
                <a:close/>
                <a:moveTo>
                  <a:pt x="27766" y="87900"/>
                </a:moveTo>
                <a:lnTo>
                  <a:pt x="27766" y="87900"/>
                </a:lnTo>
                <a:cubicBezTo>
                  <a:pt x="8450" y="103800"/>
                  <a:pt x="8450" y="103800"/>
                  <a:pt x="8450" y="103800"/>
                </a:cubicBezTo>
                <a:cubicBezTo>
                  <a:pt x="8450" y="29400"/>
                  <a:pt x="8450" y="29400"/>
                  <a:pt x="8450" y="29400"/>
                </a:cubicBezTo>
                <a:cubicBezTo>
                  <a:pt x="27766" y="13200"/>
                  <a:pt x="27766" y="13200"/>
                  <a:pt x="27766" y="13200"/>
                </a:cubicBezTo>
                <a:lnTo>
                  <a:pt x="27766" y="87900"/>
                </a:lnTo>
                <a:close/>
                <a:moveTo>
                  <a:pt x="55533" y="103800"/>
                </a:moveTo>
                <a:lnTo>
                  <a:pt x="55533" y="103800"/>
                </a:lnTo>
                <a:cubicBezTo>
                  <a:pt x="36217" y="87900"/>
                  <a:pt x="36217" y="87900"/>
                  <a:pt x="36217" y="87900"/>
                </a:cubicBezTo>
                <a:cubicBezTo>
                  <a:pt x="36217" y="13200"/>
                  <a:pt x="36217" y="13200"/>
                  <a:pt x="36217" y="13200"/>
                </a:cubicBezTo>
                <a:cubicBezTo>
                  <a:pt x="55533" y="29400"/>
                  <a:pt x="55533" y="29400"/>
                  <a:pt x="55533" y="29400"/>
                </a:cubicBezTo>
                <a:lnTo>
                  <a:pt x="55533" y="103800"/>
                </a:lnTo>
                <a:close/>
                <a:moveTo>
                  <a:pt x="83299" y="87900"/>
                </a:moveTo>
                <a:lnTo>
                  <a:pt x="83299" y="87900"/>
                </a:lnTo>
                <a:cubicBezTo>
                  <a:pt x="64225" y="103800"/>
                  <a:pt x="64225" y="103800"/>
                  <a:pt x="64225" y="103800"/>
                </a:cubicBezTo>
                <a:cubicBezTo>
                  <a:pt x="64225" y="29400"/>
                  <a:pt x="64225" y="29400"/>
                  <a:pt x="64225" y="29400"/>
                </a:cubicBezTo>
                <a:cubicBezTo>
                  <a:pt x="83299" y="13200"/>
                  <a:pt x="83299" y="13200"/>
                  <a:pt x="83299" y="13200"/>
                </a:cubicBezTo>
                <a:lnTo>
                  <a:pt x="83299" y="87900"/>
                </a:lnTo>
                <a:close/>
                <a:moveTo>
                  <a:pt x="111307" y="103800"/>
                </a:moveTo>
                <a:lnTo>
                  <a:pt x="111307" y="103800"/>
                </a:lnTo>
                <a:cubicBezTo>
                  <a:pt x="91750" y="87900"/>
                  <a:pt x="91750" y="87900"/>
                  <a:pt x="91750" y="87900"/>
                </a:cubicBezTo>
                <a:cubicBezTo>
                  <a:pt x="91750" y="13200"/>
                  <a:pt x="91750" y="13200"/>
                  <a:pt x="91750" y="13200"/>
                </a:cubicBezTo>
                <a:cubicBezTo>
                  <a:pt x="111307" y="29400"/>
                  <a:pt x="111307" y="29400"/>
                  <a:pt x="111307" y="29400"/>
                </a:cubicBezTo>
                <a:lnTo>
                  <a:pt x="111307" y="103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" name="Shape 5059"/>
          <p:cNvSpPr/>
          <p:nvPr/>
        </p:nvSpPr>
        <p:spPr>
          <a:xfrm>
            <a:off x="2122488" y="1984375"/>
            <a:ext cx="271462" cy="215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638" y="103427"/>
                </a:moveTo>
                <a:lnTo>
                  <a:pt x="89638" y="103427"/>
                </a:lnTo>
                <a:cubicBezTo>
                  <a:pt x="12771" y="103427"/>
                  <a:pt x="12771" y="103427"/>
                  <a:pt x="12771" y="103427"/>
                </a:cubicBezTo>
                <a:cubicBezTo>
                  <a:pt x="12771" y="35601"/>
                  <a:pt x="12771" y="35601"/>
                  <a:pt x="12771" y="35601"/>
                </a:cubicBezTo>
                <a:cubicBezTo>
                  <a:pt x="27951" y="35601"/>
                  <a:pt x="27951" y="35601"/>
                  <a:pt x="27951" y="35601"/>
                </a:cubicBezTo>
                <a:cubicBezTo>
                  <a:pt x="27951" y="35601"/>
                  <a:pt x="32048" y="30076"/>
                  <a:pt x="40722" y="21790"/>
                </a:cubicBezTo>
                <a:cubicBezTo>
                  <a:pt x="6506" y="21790"/>
                  <a:pt x="6506" y="21790"/>
                  <a:pt x="6506" y="21790"/>
                </a:cubicBezTo>
                <a:cubicBezTo>
                  <a:pt x="2168" y="21790"/>
                  <a:pt x="0" y="24552"/>
                  <a:pt x="0" y="27314"/>
                </a:cubicBezTo>
                <a:cubicBezTo>
                  <a:pt x="0" y="111406"/>
                  <a:pt x="0" y="111406"/>
                  <a:pt x="0" y="111406"/>
                </a:cubicBezTo>
                <a:cubicBezTo>
                  <a:pt x="0" y="117237"/>
                  <a:pt x="2168" y="119693"/>
                  <a:pt x="6506" y="119693"/>
                </a:cubicBezTo>
                <a:cubicBezTo>
                  <a:pt x="96144" y="119693"/>
                  <a:pt x="96144" y="119693"/>
                  <a:pt x="96144" y="119693"/>
                </a:cubicBezTo>
                <a:cubicBezTo>
                  <a:pt x="98313" y="119693"/>
                  <a:pt x="102650" y="117237"/>
                  <a:pt x="102650" y="111406"/>
                </a:cubicBezTo>
                <a:cubicBezTo>
                  <a:pt x="102650" y="84398"/>
                  <a:pt x="102650" y="84398"/>
                  <a:pt x="102650" y="84398"/>
                </a:cubicBezTo>
                <a:cubicBezTo>
                  <a:pt x="89638" y="95140"/>
                  <a:pt x="89638" y="95140"/>
                  <a:pt x="89638" y="95140"/>
                </a:cubicBezTo>
                <a:lnTo>
                  <a:pt x="89638" y="103427"/>
                </a:lnTo>
                <a:close/>
                <a:moveTo>
                  <a:pt x="79036" y="51867"/>
                </a:moveTo>
                <a:lnTo>
                  <a:pt x="79036" y="51867"/>
                </a:lnTo>
                <a:cubicBezTo>
                  <a:pt x="79036" y="78874"/>
                  <a:pt x="79036" y="78874"/>
                  <a:pt x="79036" y="78874"/>
                </a:cubicBezTo>
                <a:cubicBezTo>
                  <a:pt x="119759" y="38363"/>
                  <a:pt x="119759" y="38363"/>
                  <a:pt x="119759" y="38363"/>
                </a:cubicBezTo>
                <a:cubicBezTo>
                  <a:pt x="79036" y="0"/>
                  <a:pt x="79036" y="0"/>
                  <a:pt x="79036" y="0"/>
                </a:cubicBezTo>
                <a:cubicBezTo>
                  <a:pt x="79036" y="24552"/>
                  <a:pt x="79036" y="24552"/>
                  <a:pt x="79036" y="24552"/>
                </a:cubicBezTo>
                <a:cubicBezTo>
                  <a:pt x="32048" y="24552"/>
                  <a:pt x="32048" y="84398"/>
                  <a:pt x="32048" y="84398"/>
                </a:cubicBezTo>
                <a:cubicBezTo>
                  <a:pt x="44819" y="57391"/>
                  <a:pt x="53493" y="51867"/>
                  <a:pt x="79036" y="5186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" name="Shape 5060"/>
          <p:cNvSpPr/>
          <p:nvPr/>
        </p:nvSpPr>
        <p:spPr>
          <a:xfrm>
            <a:off x="4308475" y="1958975"/>
            <a:ext cx="265113" cy="2651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0"/>
                </a:moveTo>
                <a:lnTo>
                  <a:pt x="59750" y="0"/>
                </a:lnTo>
                <a:cubicBezTo>
                  <a:pt x="26750" y="2250"/>
                  <a:pt x="0" y="28750"/>
                  <a:pt x="0" y="62000"/>
                </a:cubicBezTo>
                <a:cubicBezTo>
                  <a:pt x="0" y="93000"/>
                  <a:pt x="26750" y="119750"/>
                  <a:pt x="59750" y="119750"/>
                </a:cubicBezTo>
                <a:cubicBezTo>
                  <a:pt x="93000" y="119750"/>
                  <a:pt x="119750" y="93000"/>
                  <a:pt x="119750" y="60000"/>
                </a:cubicBezTo>
                <a:cubicBezTo>
                  <a:pt x="119750" y="26750"/>
                  <a:pt x="90750" y="0"/>
                  <a:pt x="59750" y="0"/>
                </a:cubicBezTo>
                <a:close/>
                <a:moveTo>
                  <a:pt x="59750" y="106500"/>
                </a:moveTo>
                <a:lnTo>
                  <a:pt x="59750" y="106500"/>
                </a:lnTo>
                <a:cubicBezTo>
                  <a:pt x="35500" y="108500"/>
                  <a:pt x="13250" y="86500"/>
                  <a:pt x="13250" y="62000"/>
                </a:cubicBezTo>
                <a:cubicBezTo>
                  <a:pt x="13250" y="35500"/>
                  <a:pt x="33250" y="13250"/>
                  <a:pt x="59750" y="13250"/>
                </a:cubicBezTo>
                <a:cubicBezTo>
                  <a:pt x="84000" y="13250"/>
                  <a:pt x="106500" y="33250"/>
                  <a:pt x="106500" y="60000"/>
                </a:cubicBezTo>
                <a:cubicBezTo>
                  <a:pt x="106500" y="86500"/>
                  <a:pt x="86250" y="106500"/>
                  <a:pt x="59750" y="106500"/>
                </a:cubicBezTo>
                <a:close/>
                <a:moveTo>
                  <a:pt x="30750" y="88500"/>
                </a:moveTo>
                <a:lnTo>
                  <a:pt x="30750" y="88500"/>
                </a:lnTo>
                <a:cubicBezTo>
                  <a:pt x="30750" y="88500"/>
                  <a:pt x="59750" y="84250"/>
                  <a:pt x="70750" y="73250"/>
                </a:cubicBezTo>
                <a:cubicBezTo>
                  <a:pt x="84000" y="60000"/>
                  <a:pt x="88500" y="31000"/>
                  <a:pt x="88500" y="31000"/>
                </a:cubicBezTo>
                <a:cubicBezTo>
                  <a:pt x="88500" y="31000"/>
                  <a:pt x="59750" y="35500"/>
                  <a:pt x="46500" y="48750"/>
                </a:cubicBezTo>
                <a:cubicBezTo>
                  <a:pt x="35500" y="60000"/>
                  <a:pt x="30750" y="88500"/>
                  <a:pt x="30750" y="88500"/>
                </a:cubicBezTo>
                <a:close/>
                <a:moveTo>
                  <a:pt x="53250" y="53250"/>
                </a:moveTo>
                <a:lnTo>
                  <a:pt x="53250" y="53250"/>
                </a:lnTo>
                <a:cubicBezTo>
                  <a:pt x="59750" y="48750"/>
                  <a:pt x="68500" y="44500"/>
                  <a:pt x="77500" y="42250"/>
                </a:cubicBezTo>
                <a:cubicBezTo>
                  <a:pt x="75250" y="51000"/>
                  <a:pt x="70750" y="62000"/>
                  <a:pt x="66500" y="66500"/>
                </a:cubicBezTo>
                <a:cubicBezTo>
                  <a:pt x="62000" y="68750"/>
                  <a:pt x="57500" y="68750"/>
                  <a:pt x="53250" y="66500"/>
                </a:cubicBezTo>
                <a:cubicBezTo>
                  <a:pt x="51000" y="62000"/>
                  <a:pt x="51000" y="57750"/>
                  <a:pt x="53250" y="5325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" name="Shape 5061"/>
          <p:cNvSpPr/>
          <p:nvPr/>
        </p:nvSpPr>
        <p:spPr>
          <a:xfrm>
            <a:off x="4868863" y="1968500"/>
            <a:ext cx="242887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864" y="4689"/>
                </a:moveTo>
                <a:lnTo>
                  <a:pt x="114864" y="4689"/>
                </a:lnTo>
                <a:cubicBezTo>
                  <a:pt x="110270" y="0"/>
                  <a:pt x="107837" y="4689"/>
                  <a:pt x="93243" y="9655"/>
                </a:cubicBezTo>
                <a:cubicBezTo>
                  <a:pt x="59729" y="26758"/>
                  <a:pt x="0" y="61241"/>
                  <a:pt x="0" y="61241"/>
                </a:cubicBezTo>
                <a:cubicBezTo>
                  <a:pt x="52702" y="68413"/>
                  <a:pt x="52702" y="68413"/>
                  <a:pt x="52702" y="68413"/>
                </a:cubicBezTo>
                <a:cubicBezTo>
                  <a:pt x="59729" y="119724"/>
                  <a:pt x="59729" y="119724"/>
                  <a:pt x="59729" y="119724"/>
                </a:cubicBezTo>
                <a:cubicBezTo>
                  <a:pt x="59729" y="119724"/>
                  <a:pt x="93243" y="61241"/>
                  <a:pt x="107837" y="24551"/>
                </a:cubicBezTo>
                <a:cubicBezTo>
                  <a:pt x="114864" y="12137"/>
                  <a:pt x="119729" y="7172"/>
                  <a:pt x="114864" y="4689"/>
                </a:cubicBezTo>
                <a:close/>
                <a:moveTo>
                  <a:pt x="102972" y="17103"/>
                </a:moveTo>
                <a:lnTo>
                  <a:pt x="102972" y="17103"/>
                </a:lnTo>
                <a:cubicBezTo>
                  <a:pt x="64594" y="88000"/>
                  <a:pt x="64594" y="88000"/>
                  <a:pt x="64594" y="88000"/>
                </a:cubicBezTo>
                <a:cubicBezTo>
                  <a:pt x="62162" y="56275"/>
                  <a:pt x="62162" y="56275"/>
                  <a:pt x="62162" y="56275"/>
                </a:cubicBezTo>
                <a:lnTo>
                  <a:pt x="102972" y="1710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" name="Shape 5062"/>
          <p:cNvSpPr/>
          <p:nvPr/>
        </p:nvSpPr>
        <p:spPr>
          <a:xfrm>
            <a:off x="6515100" y="1968500"/>
            <a:ext cx="21272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53" y="81351"/>
                </a:moveTo>
                <a:lnTo>
                  <a:pt x="98153" y="81351"/>
                </a:lnTo>
                <a:cubicBezTo>
                  <a:pt x="92615" y="81351"/>
                  <a:pt x="87076" y="81351"/>
                  <a:pt x="84307" y="83783"/>
                </a:cubicBezTo>
                <a:cubicBezTo>
                  <a:pt x="43692" y="64594"/>
                  <a:pt x="43692" y="64594"/>
                  <a:pt x="43692" y="64594"/>
                </a:cubicBezTo>
                <a:cubicBezTo>
                  <a:pt x="43692" y="62162"/>
                  <a:pt x="43692" y="62162"/>
                  <a:pt x="43692" y="60000"/>
                </a:cubicBezTo>
                <a:lnTo>
                  <a:pt x="43692" y="57567"/>
                </a:lnTo>
                <a:cubicBezTo>
                  <a:pt x="84307" y="35945"/>
                  <a:pt x="84307" y="35945"/>
                  <a:pt x="84307" y="35945"/>
                </a:cubicBezTo>
                <a:cubicBezTo>
                  <a:pt x="87076" y="38378"/>
                  <a:pt x="92615" y="40810"/>
                  <a:pt x="98153" y="40810"/>
                </a:cubicBezTo>
                <a:cubicBezTo>
                  <a:pt x="111692" y="40810"/>
                  <a:pt x="119692" y="31081"/>
                  <a:pt x="119692" y="18918"/>
                </a:cubicBezTo>
                <a:cubicBezTo>
                  <a:pt x="119692" y="9459"/>
                  <a:pt x="111692" y="0"/>
                  <a:pt x="98153" y="0"/>
                </a:cubicBezTo>
                <a:cubicBezTo>
                  <a:pt x="84307" y="0"/>
                  <a:pt x="76307" y="9459"/>
                  <a:pt x="76307" y="18918"/>
                </a:cubicBezTo>
                <a:cubicBezTo>
                  <a:pt x="76307" y="21621"/>
                  <a:pt x="76307" y="21621"/>
                  <a:pt x="76307" y="24054"/>
                </a:cubicBezTo>
                <a:cubicBezTo>
                  <a:pt x="35384" y="45675"/>
                  <a:pt x="35384" y="45675"/>
                  <a:pt x="35384" y="45675"/>
                </a:cubicBezTo>
                <a:cubicBezTo>
                  <a:pt x="32923" y="40810"/>
                  <a:pt x="27076" y="40810"/>
                  <a:pt x="21538" y="40810"/>
                </a:cubicBezTo>
                <a:cubicBezTo>
                  <a:pt x="8000" y="40810"/>
                  <a:pt x="0" y="50270"/>
                  <a:pt x="0" y="60000"/>
                </a:cubicBezTo>
                <a:cubicBezTo>
                  <a:pt x="0" y="71891"/>
                  <a:pt x="8000" y="81351"/>
                  <a:pt x="21538" y="81351"/>
                </a:cubicBezTo>
                <a:cubicBezTo>
                  <a:pt x="27076" y="81351"/>
                  <a:pt x="32923" y="78918"/>
                  <a:pt x="35384" y="76486"/>
                </a:cubicBezTo>
                <a:cubicBezTo>
                  <a:pt x="76307" y="98108"/>
                  <a:pt x="76307" y="98108"/>
                  <a:pt x="76307" y="98108"/>
                </a:cubicBezTo>
                <a:lnTo>
                  <a:pt x="76307" y="100540"/>
                </a:lnTo>
                <a:cubicBezTo>
                  <a:pt x="76307" y="112432"/>
                  <a:pt x="84307" y="119729"/>
                  <a:pt x="98153" y="119729"/>
                </a:cubicBezTo>
                <a:cubicBezTo>
                  <a:pt x="111692" y="119729"/>
                  <a:pt x="119692" y="112432"/>
                  <a:pt x="119692" y="100540"/>
                </a:cubicBezTo>
                <a:cubicBezTo>
                  <a:pt x="119692" y="88648"/>
                  <a:pt x="111692" y="81351"/>
                  <a:pt x="98153" y="8135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" name="Shape 5063"/>
          <p:cNvSpPr/>
          <p:nvPr/>
        </p:nvSpPr>
        <p:spPr>
          <a:xfrm>
            <a:off x="1030288" y="1968500"/>
            <a:ext cx="274637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849" y="90810"/>
                </a:moveTo>
                <a:lnTo>
                  <a:pt x="74849" y="90810"/>
                </a:lnTo>
                <a:cubicBezTo>
                  <a:pt x="59879" y="83783"/>
                  <a:pt x="53360" y="78918"/>
                  <a:pt x="53360" y="69459"/>
                </a:cubicBezTo>
                <a:cubicBezTo>
                  <a:pt x="53360" y="62162"/>
                  <a:pt x="57706" y="64594"/>
                  <a:pt x="59879" y="52702"/>
                </a:cubicBezTo>
                <a:cubicBezTo>
                  <a:pt x="62052" y="47837"/>
                  <a:pt x="66156" y="52702"/>
                  <a:pt x="66156" y="40810"/>
                </a:cubicBezTo>
                <a:cubicBezTo>
                  <a:pt x="66156" y="35945"/>
                  <a:pt x="64225" y="35945"/>
                  <a:pt x="64225" y="35945"/>
                </a:cubicBezTo>
                <a:cubicBezTo>
                  <a:pt x="64225" y="35945"/>
                  <a:pt x="66156" y="28648"/>
                  <a:pt x="66156" y="24054"/>
                </a:cubicBezTo>
                <a:cubicBezTo>
                  <a:pt x="66156" y="16756"/>
                  <a:pt x="62052" y="0"/>
                  <a:pt x="42736" y="0"/>
                </a:cubicBezTo>
                <a:cubicBezTo>
                  <a:pt x="21247" y="0"/>
                  <a:pt x="16901" y="16756"/>
                  <a:pt x="16901" y="24054"/>
                </a:cubicBezTo>
                <a:cubicBezTo>
                  <a:pt x="16901" y="28648"/>
                  <a:pt x="19074" y="35945"/>
                  <a:pt x="19074" y="35945"/>
                </a:cubicBezTo>
                <a:cubicBezTo>
                  <a:pt x="19074" y="35945"/>
                  <a:pt x="16901" y="35945"/>
                  <a:pt x="16901" y="40810"/>
                </a:cubicBezTo>
                <a:cubicBezTo>
                  <a:pt x="16901" y="52702"/>
                  <a:pt x="21247" y="47837"/>
                  <a:pt x="23420" y="52702"/>
                </a:cubicBezTo>
                <a:cubicBezTo>
                  <a:pt x="25593" y="64594"/>
                  <a:pt x="29698" y="62162"/>
                  <a:pt x="29698" y="69459"/>
                </a:cubicBezTo>
                <a:cubicBezTo>
                  <a:pt x="29698" y="78918"/>
                  <a:pt x="23420" y="83783"/>
                  <a:pt x="8450" y="90810"/>
                </a:cubicBezTo>
                <a:cubicBezTo>
                  <a:pt x="8450" y="90810"/>
                  <a:pt x="4104" y="90810"/>
                  <a:pt x="0" y="93243"/>
                </a:cubicBezTo>
                <a:cubicBezTo>
                  <a:pt x="0" y="119729"/>
                  <a:pt x="0" y="119729"/>
                  <a:pt x="0" y="119729"/>
                </a:cubicBezTo>
                <a:cubicBezTo>
                  <a:pt x="96096" y="119729"/>
                  <a:pt x="96096" y="119729"/>
                  <a:pt x="96096" y="119729"/>
                </a:cubicBezTo>
                <a:cubicBezTo>
                  <a:pt x="96096" y="119729"/>
                  <a:pt x="96096" y="110270"/>
                  <a:pt x="96096" y="107837"/>
                </a:cubicBezTo>
                <a:cubicBezTo>
                  <a:pt x="96096" y="102972"/>
                  <a:pt x="89818" y="95675"/>
                  <a:pt x="74849" y="90810"/>
                </a:cubicBezTo>
                <a:close/>
                <a:moveTo>
                  <a:pt x="102615" y="52702"/>
                </a:moveTo>
                <a:lnTo>
                  <a:pt x="102615" y="52702"/>
                </a:lnTo>
                <a:cubicBezTo>
                  <a:pt x="102615" y="33513"/>
                  <a:pt x="102615" y="33513"/>
                  <a:pt x="102615" y="33513"/>
                </a:cubicBezTo>
                <a:cubicBezTo>
                  <a:pt x="89818" y="33513"/>
                  <a:pt x="89818" y="33513"/>
                  <a:pt x="89818" y="33513"/>
                </a:cubicBezTo>
                <a:cubicBezTo>
                  <a:pt x="89818" y="52702"/>
                  <a:pt x="89818" y="52702"/>
                  <a:pt x="89818" y="52702"/>
                </a:cubicBezTo>
                <a:cubicBezTo>
                  <a:pt x="72676" y="52702"/>
                  <a:pt x="72676" y="52702"/>
                  <a:pt x="72676" y="52702"/>
                </a:cubicBezTo>
                <a:cubicBezTo>
                  <a:pt x="72676" y="67027"/>
                  <a:pt x="72676" y="67027"/>
                  <a:pt x="72676" y="67027"/>
                </a:cubicBezTo>
                <a:cubicBezTo>
                  <a:pt x="89818" y="67027"/>
                  <a:pt x="89818" y="67027"/>
                  <a:pt x="89818" y="67027"/>
                </a:cubicBezTo>
                <a:cubicBezTo>
                  <a:pt x="89818" y="86216"/>
                  <a:pt x="89818" y="86216"/>
                  <a:pt x="89818" y="86216"/>
                </a:cubicBezTo>
                <a:cubicBezTo>
                  <a:pt x="102615" y="86216"/>
                  <a:pt x="102615" y="86216"/>
                  <a:pt x="102615" y="86216"/>
                </a:cubicBezTo>
                <a:cubicBezTo>
                  <a:pt x="102615" y="67027"/>
                  <a:pt x="102615" y="67027"/>
                  <a:pt x="102615" y="67027"/>
                </a:cubicBezTo>
                <a:cubicBezTo>
                  <a:pt x="119758" y="67027"/>
                  <a:pt x="119758" y="67027"/>
                  <a:pt x="119758" y="67027"/>
                </a:cubicBezTo>
                <a:cubicBezTo>
                  <a:pt x="119758" y="52702"/>
                  <a:pt x="119758" y="52702"/>
                  <a:pt x="119758" y="52702"/>
                </a:cubicBezTo>
                <a:lnTo>
                  <a:pt x="102615" y="5270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" name="Shape 5064"/>
          <p:cNvSpPr/>
          <p:nvPr/>
        </p:nvSpPr>
        <p:spPr>
          <a:xfrm>
            <a:off x="5413375" y="1974850"/>
            <a:ext cx="234950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18" y="0"/>
                </a:moveTo>
                <a:lnTo>
                  <a:pt x="59718" y="0"/>
                </a:lnTo>
                <a:cubicBezTo>
                  <a:pt x="27323" y="0"/>
                  <a:pt x="0" y="27323"/>
                  <a:pt x="0" y="59999"/>
                </a:cubicBezTo>
                <a:cubicBezTo>
                  <a:pt x="0" y="94647"/>
                  <a:pt x="27323" y="119718"/>
                  <a:pt x="59718" y="119718"/>
                </a:cubicBezTo>
                <a:cubicBezTo>
                  <a:pt x="92112" y="119718"/>
                  <a:pt x="119718" y="94647"/>
                  <a:pt x="119718" y="59999"/>
                </a:cubicBezTo>
                <a:cubicBezTo>
                  <a:pt x="119718" y="27323"/>
                  <a:pt x="92112" y="0"/>
                  <a:pt x="59718" y="0"/>
                </a:cubicBezTo>
                <a:close/>
                <a:moveTo>
                  <a:pt x="64507" y="109859"/>
                </a:moveTo>
                <a:lnTo>
                  <a:pt x="64507" y="109859"/>
                </a:lnTo>
                <a:cubicBezTo>
                  <a:pt x="64507" y="82253"/>
                  <a:pt x="64507" y="82253"/>
                  <a:pt x="64507" y="82253"/>
                </a:cubicBezTo>
                <a:cubicBezTo>
                  <a:pt x="54647" y="82253"/>
                  <a:pt x="54647" y="82253"/>
                  <a:pt x="54647" y="82253"/>
                </a:cubicBezTo>
                <a:cubicBezTo>
                  <a:pt x="54647" y="109859"/>
                  <a:pt x="54647" y="109859"/>
                  <a:pt x="54647" y="109859"/>
                </a:cubicBezTo>
                <a:cubicBezTo>
                  <a:pt x="32112" y="107042"/>
                  <a:pt x="12394" y="87323"/>
                  <a:pt x="9859" y="64788"/>
                </a:cubicBezTo>
                <a:cubicBezTo>
                  <a:pt x="37183" y="64788"/>
                  <a:pt x="37183" y="64788"/>
                  <a:pt x="37183" y="64788"/>
                </a:cubicBezTo>
                <a:cubicBezTo>
                  <a:pt x="37183" y="54929"/>
                  <a:pt x="37183" y="54929"/>
                  <a:pt x="37183" y="54929"/>
                </a:cubicBezTo>
                <a:cubicBezTo>
                  <a:pt x="9859" y="54929"/>
                  <a:pt x="9859" y="54929"/>
                  <a:pt x="9859" y="54929"/>
                </a:cubicBezTo>
                <a:cubicBezTo>
                  <a:pt x="12394" y="32394"/>
                  <a:pt x="32112" y="14929"/>
                  <a:pt x="54647" y="12394"/>
                </a:cubicBezTo>
                <a:cubicBezTo>
                  <a:pt x="54647" y="40000"/>
                  <a:pt x="54647" y="40000"/>
                  <a:pt x="54647" y="40000"/>
                </a:cubicBezTo>
                <a:cubicBezTo>
                  <a:pt x="64507" y="40000"/>
                  <a:pt x="64507" y="40000"/>
                  <a:pt x="64507" y="40000"/>
                </a:cubicBezTo>
                <a:cubicBezTo>
                  <a:pt x="64507" y="12394"/>
                  <a:pt x="64507" y="12394"/>
                  <a:pt x="64507" y="12394"/>
                </a:cubicBezTo>
                <a:cubicBezTo>
                  <a:pt x="87323" y="14929"/>
                  <a:pt x="107042" y="32394"/>
                  <a:pt x="107042" y="54929"/>
                </a:cubicBezTo>
                <a:cubicBezTo>
                  <a:pt x="82253" y="54929"/>
                  <a:pt x="82253" y="54929"/>
                  <a:pt x="82253" y="54929"/>
                </a:cubicBezTo>
                <a:cubicBezTo>
                  <a:pt x="82253" y="64788"/>
                  <a:pt x="82253" y="64788"/>
                  <a:pt x="82253" y="64788"/>
                </a:cubicBezTo>
                <a:cubicBezTo>
                  <a:pt x="107042" y="64788"/>
                  <a:pt x="107042" y="64788"/>
                  <a:pt x="107042" y="64788"/>
                </a:cubicBezTo>
                <a:cubicBezTo>
                  <a:pt x="107042" y="87323"/>
                  <a:pt x="87323" y="107042"/>
                  <a:pt x="64507" y="1098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" name="Shape 5065"/>
          <p:cNvSpPr/>
          <p:nvPr/>
        </p:nvSpPr>
        <p:spPr>
          <a:xfrm>
            <a:off x="9794875" y="2005013"/>
            <a:ext cx="22860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564" y="0"/>
                </a:moveTo>
                <a:lnTo>
                  <a:pt x="58564" y="0"/>
                </a:lnTo>
                <a:cubicBezTo>
                  <a:pt x="25550" y="0"/>
                  <a:pt x="0" y="25323"/>
                  <a:pt x="0" y="58705"/>
                </a:cubicBezTo>
                <a:cubicBezTo>
                  <a:pt x="0" y="91798"/>
                  <a:pt x="25550" y="119712"/>
                  <a:pt x="58564" y="119712"/>
                </a:cubicBezTo>
                <a:cubicBezTo>
                  <a:pt x="91578" y="119712"/>
                  <a:pt x="119712" y="91798"/>
                  <a:pt x="119712" y="58705"/>
                </a:cubicBezTo>
                <a:cubicBezTo>
                  <a:pt x="119712" y="25323"/>
                  <a:pt x="91578" y="0"/>
                  <a:pt x="58564" y="0"/>
                </a:cubicBezTo>
                <a:close/>
                <a:moveTo>
                  <a:pt x="94162" y="50935"/>
                </a:moveTo>
                <a:lnTo>
                  <a:pt x="94162" y="50935"/>
                </a:lnTo>
                <a:cubicBezTo>
                  <a:pt x="94162" y="66187"/>
                  <a:pt x="94162" y="66187"/>
                  <a:pt x="94162" y="66187"/>
                </a:cubicBezTo>
                <a:cubicBezTo>
                  <a:pt x="22966" y="66187"/>
                  <a:pt x="22966" y="66187"/>
                  <a:pt x="22966" y="66187"/>
                </a:cubicBezTo>
                <a:cubicBezTo>
                  <a:pt x="22966" y="50935"/>
                  <a:pt x="22966" y="50935"/>
                  <a:pt x="22966" y="50935"/>
                </a:cubicBezTo>
                <a:lnTo>
                  <a:pt x="94162" y="509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Shape 5066"/>
          <p:cNvSpPr/>
          <p:nvPr/>
        </p:nvSpPr>
        <p:spPr>
          <a:xfrm>
            <a:off x="2660650" y="2543175"/>
            <a:ext cx="255588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2342"/>
                </a:moveTo>
                <a:lnTo>
                  <a:pt x="59740" y="2342"/>
                </a:lnTo>
                <a:cubicBezTo>
                  <a:pt x="25454" y="2342"/>
                  <a:pt x="0" y="27592"/>
                  <a:pt x="0" y="62212"/>
                </a:cubicBezTo>
                <a:cubicBezTo>
                  <a:pt x="0" y="94490"/>
                  <a:pt x="27792" y="119739"/>
                  <a:pt x="59740" y="119739"/>
                </a:cubicBezTo>
                <a:cubicBezTo>
                  <a:pt x="94285" y="119739"/>
                  <a:pt x="119740" y="92147"/>
                  <a:pt x="119740" y="59869"/>
                </a:cubicBezTo>
                <a:cubicBezTo>
                  <a:pt x="119740" y="27592"/>
                  <a:pt x="92207" y="0"/>
                  <a:pt x="59740" y="2342"/>
                </a:cubicBezTo>
                <a:close/>
                <a:moveTo>
                  <a:pt x="64415" y="20563"/>
                </a:moveTo>
                <a:lnTo>
                  <a:pt x="64415" y="20563"/>
                </a:lnTo>
                <a:cubicBezTo>
                  <a:pt x="71428" y="20563"/>
                  <a:pt x="73506" y="25249"/>
                  <a:pt x="73506" y="27592"/>
                </a:cubicBezTo>
                <a:cubicBezTo>
                  <a:pt x="73506" y="34360"/>
                  <a:pt x="69090" y="39045"/>
                  <a:pt x="62077" y="39045"/>
                </a:cubicBezTo>
                <a:cubicBezTo>
                  <a:pt x="57662" y="39045"/>
                  <a:pt x="55324" y="34360"/>
                  <a:pt x="55324" y="29934"/>
                </a:cubicBezTo>
                <a:cubicBezTo>
                  <a:pt x="55324" y="27592"/>
                  <a:pt x="57662" y="20563"/>
                  <a:pt x="64415" y="20563"/>
                </a:cubicBezTo>
                <a:close/>
                <a:moveTo>
                  <a:pt x="50649" y="96832"/>
                </a:moveTo>
                <a:lnTo>
                  <a:pt x="50649" y="96832"/>
                </a:lnTo>
                <a:cubicBezTo>
                  <a:pt x="45974" y="96832"/>
                  <a:pt x="43896" y="94490"/>
                  <a:pt x="45974" y="85119"/>
                </a:cubicBezTo>
                <a:cubicBezTo>
                  <a:pt x="50649" y="64555"/>
                  <a:pt x="50649" y="64555"/>
                  <a:pt x="50649" y="64555"/>
                </a:cubicBezTo>
                <a:cubicBezTo>
                  <a:pt x="50649" y="62212"/>
                  <a:pt x="50649" y="59869"/>
                  <a:pt x="50649" y="59869"/>
                </a:cubicBezTo>
                <a:cubicBezTo>
                  <a:pt x="48311" y="59869"/>
                  <a:pt x="43896" y="62212"/>
                  <a:pt x="41558" y="64555"/>
                </a:cubicBezTo>
                <a:cubicBezTo>
                  <a:pt x="39220" y="62212"/>
                  <a:pt x="39220" y="62212"/>
                  <a:pt x="39220" y="62212"/>
                </a:cubicBezTo>
                <a:cubicBezTo>
                  <a:pt x="48311" y="53101"/>
                  <a:pt x="59740" y="48156"/>
                  <a:pt x="64415" y="48156"/>
                </a:cubicBezTo>
                <a:cubicBezTo>
                  <a:pt x="69090" y="48156"/>
                  <a:pt x="69090" y="53101"/>
                  <a:pt x="69090" y="59869"/>
                </a:cubicBezTo>
                <a:cubicBezTo>
                  <a:pt x="62077" y="80694"/>
                  <a:pt x="62077" y="80694"/>
                  <a:pt x="62077" y="80694"/>
                </a:cubicBezTo>
                <a:cubicBezTo>
                  <a:pt x="62077" y="85119"/>
                  <a:pt x="62077" y="85119"/>
                  <a:pt x="62077" y="85119"/>
                </a:cubicBezTo>
                <a:cubicBezTo>
                  <a:pt x="64415" y="85119"/>
                  <a:pt x="69090" y="85119"/>
                  <a:pt x="71428" y="80694"/>
                </a:cubicBezTo>
                <a:cubicBezTo>
                  <a:pt x="73506" y="85119"/>
                  <a:pt x="73506" y="85119"/>
                  <a:pt x="73506" y="85119"/>
                </a:cubicBezTo>
                <a:cubicBezTo>
                  <a:pt x="64415" y="94490"/>
                  <a:pt x="55324" y="96832"/>
                  <a:pt x="50649" y="968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" name="Shape 5067"/>
          <p:cNvSpPr/>
          <p:nvPr/>
        </p:nvSpPr>
        <p:spPr>
          <a:xfrm>
            <a:off x="2697163" y="1924050"/>
            <a:ext cx="128587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68" y="0"/>
                </a:moveTo>
                <a:lnTo>
                  <a:pt x="92068" y="0"/>
                </a:lnTo>
                <a:cubicBezTo>
                  <a:pt x="110172" y="0"/>
                  <a:pt x="114827" y="6506"/>
                  <a:pt x="114827" y="12771"/>
                </a:cubicBezTo>
                <a:cubicBezTo>
                  <a:pt x="114827" y="19277"/>
                  <a:pt x="101379" y="27710"/>
                  <a:pt x="82758" y="27710"/>
                </a:cubicBezTo>
                <a:cubicBezTo>
                  <a:pt x="64655" y="27710"/>
                  <a:pt x="55344" y="23373"/>
                  <a:pt x="55344" y="14939"/>
                </a:cubicBezTo>
                <a:cubicBezTo>
                  <a:pt x="55344" y="8433"/>
                  <a:pt x="69310" y="0"/>
                  <a:pt x="92068" y="0"/>
                </a:cubicBezTo>
                <a:close/>
                <a:moveTo>
                  <a:pt x="37241" y="119759"/>
                </a:moveTo>
                <a:lnTo>
                  <a:pt x="37241" y="119759"/>
                </a:lnTo>
                <a:cubicBezTo>
                  <a:pt x="23275" y="119759"/>
                  <a:pt x="14482" y="115180"/>
                  <a:pt x="23275" y="98072"/>
                </a:cubicBezTo>
                <a:cubicBezTo>
                  <a:pt x="41896" y="68433"/>
                  <a:pt x="41896" y="68433"/>
                  <a:pt x="41896" y="68433"/>
                </a:cubicBezTo>
                <a:cubicBezTo>
                  <a:pt x="41896" y="64096"/>
                  <a:pt x="41896" y="61927"/>
                  <a:pt x="41896" y="61927"/>
                </a:cubicBezTo>
                <a:cubicBezTo>
                  <a:pt x="37241" y="61927"/>
                  <a:pt x="19137" y="66265"/>
                  <a:pt x="9827" y="68433"/>
                </a:cubicBezTo>
                <a:cubicBezTo>
                  <a:pt x="0" y="64096"/>
                  <a:pt x="0" y="64096"/>
                  <a:pt x="0" y="64096"/>
                </a:cubicBezTo>
                <a:cubicBezTo>
                  <a:pt x="32586" y="51325"/>
                  <a:pt x="73965" y="42891"/>
                  <a:pt x="87413" y="42891"/>
                </a:cubicBezTo>
                <a:cubicBezTo>
                  <a:pt x="101379" y="42891"/>
                  <a:pt x="106034" y="51325"/>
                  <a:pt x="96724" y="61927"/>
                </a:cubicBezTo>
                <a:cubicBezTo>
                  <a:pt x="78103" y="93975"/>
                  <a:pt x="78103" y="93975"/>
                  <a:pt x="78103" y="93975"/>
                </a:cubicBezTo>
                <a:cubicBezTo>
                  <a:pt x="78103" y="100240"/>
                  <a:pt x="78103" y="102409"/>
                  <a:pt x="82758" y="102409"/>
                </a:cubicBezTo>
                <a:cubicBezTo>
                  <a:pt x="82758" y="102409"/>
                  <a:pt x="96724" y="98072"/>
                  <a:pt x="110172" y="93975"/>
                </a:cubicBezTo>
                <a:cubicBezTo>
                  <a:pt x="119482" y="98072"/>
                  <a:pt x="119482" y="98072"/>
                  <a:pt x="119482" y="98072"/>
                </a:cubicBezTo>
                <a:cubicBezTo>
                  <a:pt x="87413" y="115180"/>
                  <a:pt x="50689" y="119759"/>
                  <a:pt x="37241" y="11975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" name="Shape 5068"/>
          <p:cNvSpPr/>
          <p:nvPr/>
        </p:nvSpPr>
        <p:spPr>
          <a:xfrm>
            <a:off x="9210675" y="2543175"/>
            <a:ext cx="231775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294" y="0"/>
                </a:moveTo>
                <a:lnTo>
                  <a:pt x="61294" y="0"/>
                </a:lnTo>
                <a:cubicBezTo>
                  <a:pt x="27913" y="0"/>
                  <a:pt x="0" y="25611"/>
                  <a:pt x="0" y="58705"/>
                </a:cubicBezTo>
                <a:cubicBezTo>
                  <a:pt x="0" y="91798"/>
                  <a:pt x="27913" y="119712"/>
                  <a:pt x="61294" y="119712"/>
                </a:cubicBezTo>
                <a:cubicBezTo>
                  <a:pt x="94388" y="119712"/>
                  <a:pt x="119712" y="91798"/>
                  <a:pt x="119712" y="58705"/>
                </a:cubicBezTo>
                <a:cubicBezTo>
                  <a:pt x="119712" y="25611"/>
                  <a:pt x="94388" y="0"/>
                  <a:pt x="61294" y="0"/>
                </a:cubicBezTo>
                <a:close/>
                <a:moveTo>
                  <a:pt x="73956" y="58705"/>
                </a:moveTo>
                <a:lnTo>
                  <a:pt x="73956" y="58705"/>
                </a:lnTo>
                <a:cubicBezTo>
                  <a:pt x="94388" y="81726"/>
                  <a:pt x="94388" y="81726"/>
                  <a:pt x="94388" y="81726"/>
                </a:cubicBezTo>
                <a:cubicBezTo>
                  <a:pt x="81726" y="94388"/>
                  <a:pt x="81726" y="94388"/>
                  <a:pt x="81726" y="94388"/>
                </a:cubicBezTo>
                <a:cubicBezTo>
                  <a:pt x="61294" y="71366"/>
                  <a:pt x="61294" y="71366"/>
                  <a:pt x="61294" y="71366"/>
                </a:cubicBezTo>
                <a:cubicBezTo>
                  <a:pt x="37985" y="94388"/>
                  <a:pt x="37985" y="94388"/>
                  <a:pt x="37985" y="94388"/>
                </a:cubicBezTo>
                <a:cubicBezTo>
                  <a:pt x="25323" y="81726"/>
                  <a:pt x="25323" y="81726"/>
                  <a:pt x="25323" y="81726"/>
                </a:cubicBezTo>
                <a:cubicBezTo>
                  <a:pt x="48345" y="58705"/>
                  <a:pt x="48345" y="58705"/>
                  <a:pt x="48345" y="58705"/>
                </a:cubicBezTo>
                <a:cubicBezTo>
                  <a:pt x="25323" y="38561"/>
                  <a:pt x="25323" y="38561"/>
                  <a:pt x="25323" y="38561"/>
                </a:cubicBezTo>
                <a:cubicBezTo>
                  <a:pt x="37985" y="25611"/>
                  <a:pt x="37985" y="25611"/>
                  <a:pt x="37985" y="25611"/>
                </a:cubicBezTo>
                <a:cubicBezTo>
                  <a:pt x="61294" y="45755"/>
                  <a:pt x="61294" y="45755"/>
                  <a:pt x="61294" y="45755"/>
                </a:cubicBezTo>
                <a:cubicBezTo>
                  <a:pt x="81726" y="25611"/>
                  <a:pt x="81726" y="25611"/>
                  <a:pt x="81726" y="25611"/>
                </a:cubicBezTo>
                <a:cubicBezTo>
                  <a:pt x="94388" y="38561"/>
                  <a:pt x="94388" y="38561"/>
                  <a:pt x="94388" y="38561"/>
                </a:cubicBezTo>
                <a:lnTo>
                  <a:pt x="73956" y="58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" name="Shape 5069"/>
          <p:cNvSpPr/>
          <p:nvPr/>
        </p:nvSpPr>
        <p:spPr>
          <a:xfrm>
            <a:off x="4862513" y="2514600"/>
            <a:ext cx="255587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30" y="2342"/>
                </a:moveTo>
                <a:lnTo>
                  <a:pt x="60130" y="2342"/>
                </a:lnTo>
                <a:cubicBezTo>
                  <a:pt x="25249" y="2342"/>
                  <a:pt x="0" y="27592"/>
                  <a:pt x="0" y="62212"/>
                </a:cubicBezTo>
                <a:cubicBezTo>
                  <a:pt x="0" y="94490"/>
                  <a:pt x="27592" y="119739"/>
                  <a:pt x="60130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60130" y="2342"/>
                </a:cubicBezTo>
                <a:close/>
                <a:moveTo>
                  <a:pt x="60130" y="96832"/>
                </a:moveTo>
                <a:lnTo>
                  <a:pt x="60130" y="96832"/>
                </a:lnTo>
                <a:cubicBezTo>
                  <a:pt x="57527" y="96832"/>
                  <a:pt x="57527" y="96832"/>
                  <a:pt x="57527" y="96832"/>
                </a:cubicBezTo>
                <a:cubicBezTo>
                  <a:pt x="53101" y="96832"/>
                  <a:pt x="50759" y="92147"/>
                  <a:pt x="50759" y="87462"/>
                </a:cubicBezTo>
                <a:cubicBezTo>
                  <a:pt x="50759" y="83036"/>
                  <a:pt x="53101" y="78351"/>
                  <a:pt x="60130" y="78351"/>
                </a:cubicBezTo>
                <a:lnTo>
                  <a:pt x="60130" y="78351"/>
                </a:lnTo>
                <a:cubicBezTo>
                  <a:pt x="64555" y="80694"/>
                  <a:pt x="66898" y="83036"/>
                  <a:pt x="66898" y="87462"/>
                </a:cubicBezTo>
                <a:cubicBezTo>
                  <a:pt x="66898" y="94490"/>
                  <a:pt x="64555" y="96832"/>
                  <a:pt x="60130" y="96832"/>
                </a:cubicBezTo>
                <a:close/>
                <a:moveTo>
                  <a:pt x="80694" y="55444"/>
                </a:moveTo>
                <a:lnTo>
                  <a:pt x="80694" y="55444"/>
                </a:lnTo>
                <a:cubicBezTo>
                  <a:pt x="78351" y="55444"/>
                  <a:pt x="76268" y="57527"/>
                  <a:pt x="73926" y="59869"/>
                </a:cubicBezTo>
                <a:cubicBezTo>
                  <a:pt x="69240" y="64555"/>
                  <a:pt x="69240" y="64555"/>
                  <a:pt x="69240" y="64555"/>
                </a:cubicBezTo>
                <a:cubicBezTo>
                  <a:pt x="66898" y="64555"/>
                  <a:pt x="66898" y="66898"/>
                  <a:pt x="66898" y="66898"/>
                </a:cubicBezTo>
                <a:cubicBezTo>
                  <a:pt x="64555" y="69240"/>
                  <a:pt x="64555" y="69240"/>
                  <a:pt x="64555" y="71323"/>
                </a:cubicBezTo>
                <a:lnTo>
                  <a:pt x="64555" y="71323"/>
                </a:lnTo>
                <a:cubicBezTo>
                  <a:pt x="50759" y="71323"/>
                  <a:pt x="50759" y="71323"/>
                  <a:pt x="50759" y="71323"/>
                </a:cubicBezTo>
                <a:lnTo>
                  <a:pt x="50759" y="71323"/>
                </a:lnTo>
                <a:cubicBezTo>
                  <a:pt x="50759" y="66898"/>
                  <a:pt x="50759" y="64555"/>
                  <a:pt x="53101" y="59869"/>
                </a:cubicBezTo>
                <a:cubicBezTo>
                  <a:pt x="57527" y="57527"/>
                  <a:pt x="64555" y="53101"/>
                  <a:pt x="64555" y="53101"/>
                </a:cubicBezTo>
                <a:lnTo>
                  <a:pt x="66898" y="50759"/>
                </a:lnTo>
                <a:cubicBezTo>
                  <a:pt x="66898" y="48156"/>
                  <a:pt x="69240" y="45813"/>
                  <a:pt x="69240" y="45813"/>
                </a:cubicBezTo>
                <a:cubicBezTo>
                  <a:pt x="69240" y="43731"/>
                  <a:pt x="66898" y="41648"/>
                  <a:pt x="66898" y="39045"/>
                </a:cubicBezTo>
                <a:cubicBezTo>
                  <a:pt x="64555" y="36702"/>
                  <a:pt x="62472" y="36702"/>
                  <a:pt x="60130" y="36702"/>
                </a:cubicBezTo>
                <a:cubicBezTo>
                  <a:pt x="57527" y="36702"/>
                  <a:pt x="55444" y="36702"/>
                  <a:pt x="53101" y="39045"/>
                </a:cubicBezTo>
                <a:cubicBezTo>
                  <a:pt x="50759" y="41648"/>
                  <a:pt x="50759" y="43731"/>
                  <a:pt x="50759" y="45813"/>
                </a:cubicBezTo>
                <a:cubicBezTo>
                  <a:pt x="50759" y="48156"/>
                  <a:pt x="50759" y="48156"/>
                  <a:pt x="50759" y="48156"/>
                </a:cubicBezTo>
                <a:cubicBezTo>
                  <a:pt x="36963" y="48156"/>
                  <a:pt x="36963" y="48156"/>
                  <a:pt x="36963" y="48156"/>
                </a:cubicBezTo>
                <a:cubicBezTo>
                  <a:pt x="36963" y="45813"/>
                  <a:pt x="36963" y="45813"/>
                  <a:pt x="36963" y="45813"/>
                </a:cubicBezTo>
                <a:cubicBezTo>
                  <a:pt x="36963" y="36702"/>
                  <a:pt x="39045" y="32017"/>
                  <a:pt x="46073" y="27592"/>
                </a:cubicBezTo>
                <a:cubicBezTo>
                  <a:pt x="48416" y="25249"/>
                  <a:pt x="53101" y="25249"/>
                  <a:pt x="60130" y="25249"/>
                </a:cubicBezTo>
                <a:cubicBezTo>
                  <a:pt x="66898" y="25249"/>
                  <a:pt x="71583" y="25249"/>
                  <a:pt x="76268" y="29934"/>
                </a:cubicBezTo>
                <a:cubicBezTo>
                  <a:pt x="80694" y="32017"/>
                  <a:pt x="83036" y="36702"/>
                  <a:pt x="83036" y="43731"/>
                </a:cubicBezTo>
                <a:cubicBezTo>
                  <a:pt x="83036" y="48156"/>
                  <a:pt x="83036" y="50759"/>
                  <a:pt x="80694" y="5544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Shape 5070"/>
          <p:cNvSpPr/>
          <p:nvPr/>
        </p:nvSpPr>
        <p:spPr>
          <a:xfrm>
            <a:off x="10340975" y="2574925"/>
            <a:ext cx="157163" cy="1635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51020"/>
                </a:moveTo>
                <a:lnTo>
                  <a:pt x="111578" y="51020"/>
                </a:lnTo>
                <a:cubicBezTo>
                  <a:pt x="70736" y="51020"/>
                  <a:pt x="70736" y="51020"/>
                  <a:pt x="70736" y="51020"/>
                </a:cubicBezTo>
                <a:cubicBezTo>
                  <a:pt x="70736" y="7346"/>
                  <a:pt x="70736" y="7346"/>
                  <a:pt x="70736" y="7346"/>
                </a:cubicBezTo>
                <a:cubicBezTo>
                  <a:pt x="70736" y="0"/>
                  <a:pt x="63157" y="0"/>
                  <a:pt x="59368" y="0"/>
                </a:cubicBezTo>
                <a:cubicBezTo>
                  <a:pt x="52210" y="0"/>
                  <a:pt x="48421" y="0"/>
                  <a:pt x="48421" y="7346"/>
                </a:cubicBezTo>
                <a:cubicBezTo>
                  <a:pt x="48421" y="51020"/>
                  <a:pt x="48421" y="51020"/>
                  <a:pt x="48421" y="51020"/>
                </a:cubicBezTo>
                <a:cubicBezTo>
                  <a:pt x="3789" y="51020"/>
                  <a:pt x="3789" y="51020"/>
                  <a:pt x="3789" y="51020"/>
                </a:cubicBezTo>
                <a:cubicBezTo>
                  <a:pt x="0" y="51020"/>
                  <a:pt x="0" y="54285"/>
                  <a:pt x="0" y="57959"/>
                </a:cubicBezTo>
                <a:cubicBezTo>
                  <a:pt x="0" y="65306"/>
                  <a:pt x="0" y="68979"/>
                  <a:pt x="3789" y="68979"/>
                </a:cubicBezTo>
                <a:cubicBezTo>
                  <a:pt x="48421" y="68979"/>
                  <a:pt x="48421" y="68979"/>
                  <a:pt x="48421" y="68979"/>
                </a:cubicBezTo>
                <a:cubicBezTo>
                  <a:pt x="48421" y="112244"/>
                  <a:pt x="48421" y="112244"/>
                  <a:pt x="48421" y="112244"/>
                </a:cubicBezTo>
                <a:cubicBezTo>
                  <a:pt x="48421" y="115918"/>
                  <a:pt x="52210" y="119591"/>
                  <a:pt x="59368" y="119591"/>
                </a:cubicBezTo>
                <a:cubicBezTo>
                  <a:pt x="63157" y="119591"/>
                  <a:pt x="70736" y="115918"/>
                  <a:pt x="70736" y="112244"/>
                </a:cubicBezTo>
                <a:cubicBezTo>
                  <a:pt x="70736" y="68979"/>
                  <a:pt x="70736" y="68979"/>
                  <a:pt x="70736" y="68979"/>
                </a:cubicBezTo>
                <a:cubicBezTo>
                  <a:pt x="111578" y="68979"/>
                  <a:pt x="111578" y="68979"/>
                  <a:pt x="111578" y="68979"/>
                </a:cubicBezTo>
                <a:cubicBezTo>
                  <a:pt x="119578" y="68979"/>
                  <a:pt x="119578" y="65306"/>
                  <a:pt x="119578" y="57959"/>
                </a:cubicBezTo>
                <a:cubicBezTo>
                  <a:pt x="119578" y="54285"/>
                  <a:pt x="119578" y="51020"/>
                  <a:pt x="111578" y="5102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" name="Shape 5071"/>
          <p:cNvSpPr/>
          <p:nvPr/>
        </p:nvSpPr>
        <p:spPr>
          <a:xfrm>
            <a:off x="9796463" y="2643188"/>
            <a:ext cx="155575" cy="25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67" y="0"/>
                </a:moveTo>
                <a:lnTo>
                  <a:pt x="112367" y="0"/>
                </a:lnTo>
                <a:cubicBezTo>
                  <a:pt x="3816" y="0"/>
                  <a:pt x="3816" y="0"/>
                  <a:pt x="3816" y="0"/>
                </a:cubicBezTo>
                <a:cubicBezTo>
                  <a:pt x="0" y="0"/>
                  <a:pt x="0" y="21333"/>
                  <a:pt x="0" y="45333"/>
                </a:cubicBezTo>
                <a:cubicBezTo>
                  <a:pt x="0" y="93333"/>
                  <a:pt x="0" y="117333"/>
                  <a:pt x="3816" y="117333"/>
                </a:cubicBezTo>
                <a:cubicBezTo>
                  <a:pt x="112367" y="117333"/>
                  <a:pt x="112367" y="117333"/>
                  <a:pt x="112367" y="117333"/>
                </a:cubicBezTo>
                <a:cubicBezTo>
                  <a:pt x="119575" y="117333"/>
                  <a:pt x="119575" y="93333"/>
                  <a:pt x="119575" y="45333"/>
                </a:cubicBezTo>
                <a:cubicBezTo>
                  <a:pt x="119575" y="21333"/>
                  <a:pt x="119575" y="0"/>
                  <a:pt x="112367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Shape 5072"/>
          <p:cNvSpPr/>
          <p:nvPr/>
        </p:nvSpPr>
        <p:spPr>
          <a:xfrm>
            <a:off x="3217863" y="3046413"/>
            <a:ext cx="273050" cy="2778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1900"/>
                </a:moveTo>
                <a:lnTo>
                  <a:pt x="113239" y="1900"/>
                </a:lnTo>
                <a:cubicBezTo>
                  <a:pt x="113239" y="1900"/>
                  <a:pt x="111307" y="0"/>
                  <a:pt x="109134" y="0"/>
                </a:cubicBezTo>
                <a:cubicBezTo>
                  <a:pt x="106961" y="1900"/>
                  <a:pt x="106961" y="4039"/>
                  <a:pt x="106961" y="4039"/>
                </a:cubicBezTo>
                <a:cubicBezTo>
                  <a:pt x="111307" y="20910"/>
                  <a:pt x="100442" y="33504"/>
                  <a:pt x="91991" y="39920"/>
                </a:cubicBezTo>
                <a:cubicBezTo>
                  <a:pt x="89818" y="33504"/>
                  <a:pt x="89818" y="33504"/>
                  <a:pt x="89818" y="33504"/>
                </a:cubicBezTo>
                <a:cubicBezTo>
                  <a:pt x="87645" y="33504"/>
                  <a:pt x="85714" y="31366"/>
                  <a:pt x="83541" y="31366"/>
                </a:cubicBezTo>
                <a:cubicBezTo>
                  <a:pt x="63983" y="31366"/>
                  <a:pt x="63983" y="31366"/>
                  <a:pt x="63983" y="31366"/>
                </a:cubicBezTo>
                <a:cubicBezTo>
                  <a:pt x="62052" y="31366"/>
                  <a:pt x="59879" y="31366"/>
                  <a:pt x="57947" y="33504"/>
                </a:cubicBezTo>
                <a:cubicBezTo>
                  <a:pt x="2173" y="71287"/>
                  <a:pt x="2173" y="71287"/>
                  <a:pt x="2173" y="71287"/>
                </a:cubicBezTo>
                <a:cubicBezTo>
                  <a:pt x="0" y="73425"/>
                  <a:pt x="0" y="77702"/>
                  <a:pt x="2173" y="79841"/>
                </a:cubicBezTo>
                <a:cubicBezTo>
                  <a:pt x="25593" y="115485"/>
                  <a:pt x="25593" y="115485"/>
                  <a:pt x="25593" y="115485"/>
                </a:cubicBezTo>
                <a:cubicBezTo>
                  <a:pt x="27766" y="119762"/>
                  <a:pt x="32112" y="117623"/>
                  <a:pt x="34285" y="117623"/>
                </a:cubicBezTo>
                <a:cubicBezTo>
                  <a:pt x="89818" y="77702"/>
                  <a:pt x="89818" y="77702"/>
                  <a:pt x="89818" y="77702"/>
                </a:cubicBezTo>
                <a:cubicBezTo>
                  <a:pt x="91991" y="77702"/>
                  <a:pt x="94164" y="73425"/>
                  <a:pt x="94164" y="73425"/>
                </a:cubicBezTo>
                <a:cubicBezTo>
                  <a:pt x="100442" y="54415"/>
                  <a:pt x="100442" y="54415"/>
                  <a:pt x="100442" y="54415"/>
                </a:cubicBezTo>
                <a:cubicBezTo>
                  <a:pt x="100442" y="52514"/>
                  <a:pt x="100442" y="50376"/>
                  <a:pt x="98511" y="48237"/>
                </a:cubicBezTo>
                <a:cubicBezTo>
                  <a:pt x="96338" y="43960"/>
                  <a:pt x="96338" y="43960"/>
                  <a:pt x="96338" y="43960"/>
                </a:cubicBezTo>
                <a:cubicBezTo>
                  <a:pt x="109134" y="35643"/>
                  <a:pt x="119758" y="20910"/>
                  <a:pt x="113239" y="1900"/>
                </a:cubicBezTo>
                <a:close/>
                <a:moveTo>
                  <a:pt x="87645" y="58693"/>
                </a:moveTo>
                <a:lnTo>
                  <a:pt x="87645" y="58693"/>
                </a:lnTo>
                <a:cubicBezTo>
                  <a:pt x="83541" y="60831"/>
                  <a:pt x="77022" y="60831"/>
                  <a:pt x="74849" y="54415"/>
                </a:cubicBezTo>
                <a:cubicBezTo>
                  <a:pt x="70744" y="50376"/>
                  <a:pt x="72676" y="46099"/>
                  <a:pt x="77022" y="41821"/>
                </a:cubicBezTo>
                <a:cubicBezTo>
                  <a:pt x="79195" y="39920"/>
                  <a:pt x="83541" y="39920"/>
                  <a:pt x="87645" y="41821"/>
                </a:cubicBezTo>
                <a:cubicBezTo>
                  <a:pt x="85714" y="43960"/>
                  <a:pt x="85714" y="43960"/>
                  <a:pt x="85714" y="43960"/>
                </a:cubicBezTo>
                <a:cubicBezTo>
                  <a:pt x="83541" y="43960"/>
                  <a:pt x="81368" y="46099"/>
                  <a:pt x="83541" y="48237"/>
                </a:cubicBezTo>
                <a:cubicBezTo>
                  <a:pt x="83541" y="50376"/>
                  <a:pt x="85714" y="50376"/>
                  <a:pt x="85714" y="50376"/>
                </a:cubicBezTo>
                <a:cubicBezTo>
                  <a:pt x="87645" y="50376"/>
                  <a:pt x="87645" y="50376"/>
                  <a:pt x="87645" y="50376"/>
                </a:cubicBezTo>
                <a:cubicBezTo>
                  <a:pt x="89818" y="50376"/>
                  <a:pt x="89818" y="50376"/>
                  <a:pt x="91991" y="48237"/>
                </a:cubicBezTo>
                <a:cubicBezTo>
                  <a:pt x="91991" y="52514"/>
                  <a:pt x="89818" y="56554"/>
                  <a:pt x="87645" y="586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" name="Shape 5073"/>
          <p:cNvSpPr/>
          <p:nvPr/>
        </p:nvSpPr>
        <p:spPr>
          <a:xfrm>
            <a:off x="3211513" y="3652838"/>
            <a:ext cx="274637" cy="1539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120" y="0"/>
                </a:moveTo>
                <a:lnTo>
                  <a:pt x="60120" y="0"/>
                </a:lnTo>
                <a:cubicBezTo>
                  <a:pt x="21488" y="0"/>
                  <a:pt x="0" y="50000"/>
                  <a:pt x="0" y="57826"/>
                </a:cubicBezTo>
                <a:cubicBezTo>
                  <a:pt x="0" y="65652"/>
                  <a:pt x="21488" y="119565"/>
                  <a:pt x="60120" y="119565"/>
                </a:cubicBezTo>
                <a:cubicBezTo>
                  <a:pt x="98511" y="119565"/>
                  <a:pt x="119758" y="65652"/>
                  <a:pt x="119758" y="57826"/>
                </a:cubicBezTo>
                <a:cubicBezTo>
                  <a:pt x="119758" y="50000"/>
                  <a:pt x="98511" y="0"/>
                  <a:pt x="60120" y="0"/>
                </a:cubicBezTo>
                <a:close/>
                <a:moveTo>
                  <a:pt x="60120" y="103913"/>
                </a:moveTo>
                <a:lnTo>
                  <a:pt x="60120" y="103913"/>
                </a:lnTo>
                <a:cubicBezTo>
                  <a:pt x="44909" y="103913"/>
                  <a:pt x="34285" y="84782"/>
                  <a:pt x="34285" y="57826"/>
                </a:cubicBezTo>
                <a:cubicBezTo>
                  <a:pt x="34285" y="34347"/>
                  <a:pt x="44909" y="11304"/>
                  <a:pt x="60120" y="11304"/>
                </a:cubicBezTo>
                <a:cubicBezTo>
                  <a:pt x="74849" y="11304"/>
                  <a:pt x="85714" y="34347"/>
                  <a:pt x="85714" y="57826"/>
                </a:cubicBezTo>
                <a:cubicBezTo>
                  <a:pt x="85714" y="84782"/>
                  <a:pt x="74849" y="103913"/>
                  <a:pt x="60120" y="103913"/>
                </a:cubicBezTo>
                <a:close/>
                <a:moveTo>
                  <a:pt x="60120" y="57826"/>
                </a:moveTo>
                <a:lnTo>
                  <a:pt x="60120" y="57826"/>
                </a:lnTo>
                <a:cubicBezTo>
                  <a:pt x="57706" y="53478"/>
                  <a:pt x="64225" y="34347"/>
                  <a:pt x="60120" y="34347"/>
                </a:cubicBezTo>
                <a:cubicBezTo>
                  <a:pt x="53360" y="34347"/>
                  <a:pt x="47082" y="46521"/>
                  <a:pt x="47082" y="57826"/>
                </a:cubicBezTo>
                <a:cubicBezTo>
                  <a:pt x="47082" y="73043"/>
                  <a:pt x="53360" y="80869"/>
                  <a:pt x="60120" y="80869"/>
                </a:cubicBezTo>
                <a:cubicBezTo>
                  <a:pt x="66156" y="80869"/>
                  <a:pt x="72917" y="73043"/>
                  <a:pt x="72917" y="57826"/>
                </a:cubicBezTo>
                <a:cubicBezTo>
                  <a:pt x="72917" y="53478"/>
                  <a:pt x="62052" y="61739"/>
                  <a:pt x="60120" y="578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" name="Shape 5074"/>
          <p:cNvSpPr/>
          <p:nvPr/>
        </p:nvSpPr>
        <p:spPr>
          <a:xfrm>
            <a:off x="2676525" y="3600450"/>
            <a:ext cx="254000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69" y="2082"/>
                </a:moveTo>
                <a:lnTo>
                  <a:pt x="59869" y="2082"/>
                </a:lnTo>
                <a:cubicBezTo>
                  <a:pt x="25249" y="2082"/>
                  <a:pt x="0" y="27592"/>
                  <a:pt x="0" y="62212"/>
                </a:cubicBezTo>
                <a:cubicBezTo>
                  <a:pt x="0" y="94490"/>
                  <a:pt x="27592" y="119739"/>
                  <a:pt x="59869" y="119739"/>
                </a:cubicBezTo>
                <a:cubicBezTo>
                  <a:pt x="94490" y="119739"/>
                  <a:pt x="119739" y="92147"/>
                  <a:pt x="119739" y="59869"/>
                </a:cubicBezTo>
                <a:cubicBezTo>
                  <a:pt x="119739" y="27592"/>
                  <a:pt x="92147" y="0"/>
                  <a:pt x="59869" y="2082"/>
                </a:cubicBezTo>
                <a:close/>
                <a:moveTo>
                  <a:pt x="59869" y="9110"/>
                </a:moveTo>
                <a:lnTo>
                  <a:pt x="59869" y="9110"/>
                </a:lnTo>
                <a:cubicBezTo>
                  <a:pt x="66637" y="9110"/>
                  <a:pt x="75748" y="11453"/>
                  <a:pt x="83036" y="13796"/>
                </a:cubicBezTo>
                <a:cubicBezTo>
                  <a:pt x="75748" y="27592"/>
                  <a:pt x="75748" y="27592"/>
                  <a:pt x="75748" y="27592"/>
                </a:cubicBezTo>
                <a:cubicBezTo>
                  <a:pt x="71583" y="25249"/>
                  <a:pt x="64295" y="25249"/>
                  <a:pt x="59869" y="25249"/>
                </a:cubicBezTo>
                <a:cubicBezTo>
                  <a:pt x="52841" y="25249"/>
                  <a:pt x="48156" y="25249"/>
                  <a:pt x="43731" y="27592"/>
                </a:cubicBezTo>
                <a:cubicBezTo>
                  <a:pt x="36702" y="13796"/>
                  <a:pt x="36702" y="13796"/>
                  <a:pt x="36702" y="13796"/>
                </a:cubicBezTo>
                <a:cubicBezTo>
                  <a:pt x="43731" y="11453"/>
                  <a:pt x="50498" y="9110"/>
                  <a:pt x="59869" y="9110"/>
                </a:cubicBezTo>
                <a:close/>
                <a:moveTo>
                  <a:pt x="27592" y="76008"/>
                </a:moveTo>
                <a:lnTo>
                  <a:pt x="27592" y="76008"/>
                </a:lnTo>
                <a:cubicBezTo>
                  <a:pt x="13796" y="85119"/>
                  <a:pt x="13796" y="85119"/>
                  <a:pt x="13796" y="85119"/>
                </a:cubicBezTo>
                <a:cubicBezTo>
                  <a:pt x="9110" y="78351"/>
                  <a:pt x="9110" y="68980"/>
                  <a:pt x="9110" y="62212"/>
                </a:cubicBezTo>
                <a:cubicBezTo>
                  <a:pt x="6767" y="53101"/>
                  <a:pt x="9110" y="43470"/>
                  <a:pt x="13796" y="36702"/>
                </a:cubicBezTo>
                <a:cubicBezTo>
                  <a:pt x="27592" y="43470"/>
                  <a:pt x="27592" y="43470"/>
                  <a:pt x="27592" y="43470"/>
                </a:cubicBezTo>
                <a:cubicBezTo>
                  <a:pt x="25249" y="48156"/>
                  <a:pt x="22906" y="55184"/>
                  <a:pt x="22906" y="59869"/>
                </a:cubicBezTo>
                <a:cubicBezTo>
                  <a:pt x="22906" y="66898"/>
                  <a:pt x="25249" y="71323"/>
                  <a:pt x="27592" y="76008"/>
                </a:cubicBezTo>
                <a:close/>
                <a:moveTo>
                  <a:pt x="59869" y="112711"/>
                </a:moveTo>
                <a:lnTo>
                  <a:pt x="59869" y="112711"/>
                </a:lnTo>
                <a:cubicBezTo>
                  <a:pt x="50498" y="112711"/>
                  <a:pt x="43731" y="110629"/>
                  <a:pt x="36702" y="105943"/>
                </a:cubicBezTo>
                <a:cubicBezTo>
                  <a:pt x="43731" y="92147"/>
                  <a:pt x="43731" y="92147"/>
                  <a:pt x="43731" y="92147"/>
                </a:cubicBezTo>
                <a:cubicBezTo>
                  <a:pt x="48156" y="94490"/>
                  <a:pt x="52841" y="96832"/>
                  <a:pt x="59869" y="96832"/>
                </a:cubicBezTo>
                <a:cubicBezTo>
                  <a:pt x="64295" y="96832"/>
                  <a:pt x="71583" y="94490"/>
                  <a:pt x="75748" y="92147"/>
                </a:cubicBezTo>
                <a:cubicBezTo>
                  <a:pt x="83036" y="105943"/>
                  <a:pt x="83036" y="105943"/>
                  <a:pt x="83036" y="105943"/>
                </a:cubicBezTo>
                <a:cubicBezTo>
                  <a:pt x="75748" y="110629"/>
                  <a:pt x="69240" y="112711"/>
                  <a:pt x="59869" y="112711"/>
                </a:cubicBezTo>
                <a:close/>
                <a:moveTo>
                  <a:pt x="59869" y="89804"/>
                </a:moveTo>
                <a:lnTo>
                  <a:pt x="59869" y="89804"/>
                </a:lnTo>
                <a:cubicBezTo>
                  <a:pt x="43731" y="89804"/>
                  <a:pt x="32277" y="76008"/>
                  <a:pt x="32277" y="59869"/>
                </a:cubicBezTo>
                <a:cubicBezTo>
                  <a:pt x="32277" y="43470"/>
                  <a:pt x="43731" y="32017"/>
                  <a:pt x="59869" y="32017"/>
                </a:cubicBezTo>
                <a:cubicBezTo>
                  <a:pt x="75748" y="32017"/>
                  <a:pt x="87462" y="43470"/>
                  <a:pt x="87462" y="59869"/>
                </a:cubicBezTo>
                <a:cubicBezTo>
                  <a:pt x="87462" y="76008"/>
                  <a:pt x="75748" y="89804"/>
                  <a:pt x="59869" y="89804"/>
                </a:cubicBezTo>
                <a:close/>
                <a:moveTo>
                  <a:pt x="92147" y="76008"/>
                </a:moveTo>
                <a:lnTo>
                  <a:pt x="92147" y="76008"/>
                </a:lnTo>
                <a:cubicBezTo>
                  <a:pt x="94490" y="71323"/>
                  <a:pt x="96832" y="66898"/>
                  <a:pt x="96832" y="59869"/>
                </a:cubicBezTo>
                <a:cubicBezTo>
                  <a:pt x="96832" y="55184"/>
                  <a:pt x="94490" y="48156"/>
                  <a:pt x="92147" y="43470"/>
                </a:cubicBezTo>
                <a:cubicBezTo>
                  <a:pt x="105943" y="36702"/>
                  <a:pt x="105943" y="36702"/>
                  <a:pt x="105943" y="36702"/>
                </a:cubicBezTo>
                <a:cubicBezTo>
                  <a:pt x="108286" y="43470"/>
                  <a:pt x="110629" y="50759"/>
                  <a:pt x="110629" y="59869"/>
                </a:cubicBezTo>
                <a:cubicBezTo>
                  <a:pt x="110629" y="68980"/>
                  <a:pt x="108286" y="76008"/>
                  <a:pt x="105943" y="85119"/>
                </a:cubicBezTo>
                <a:lnTo>
                  <a:pt x="92147" y="7600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" name="Shape 5075"/>
          <p:cNvSpPr/>
          <p:nvPr/>
        </p:nvSpPr>
        <p:spPr>
          <a:xfrm>
            <a:off x="1595438" y="3614738"/>
            <a:ext cx="23495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08" y="15251"/>
                </a:moveTo>
                <a:lnTo>
                  <a:pt x="116908" y="15251"/>
                </a:lnTo>
                <a:cubicBezTo>
                  <a:pt x="114660" y="12661"/>
                  <a:pt x="102014" y="2589"/>
                  <a:pt x="99484" y="2589"/>
                </a:cubicBezTo>
                <a:cubicBezTo>
                  <a:pt x="99484" y="0"/>
                  <a:pt x="94707" y="0"/>
                  <a:pt x="92177" y="0"/>
                </a:cubicBezTo>
                <a:cubicBezTo>
                  <a:pt x="25011" y="0"/>
                  <a:pt x="25011" y="0"/>
                  <a:pt x="25011" y="0"/>
                </a:cubicBezTo>
                <a:cubicBezTo>
                  <a:pt x="25011" y="0"/>
                  <a:pt x="20234" y="0"/>
                  <a:pt x="17423" y="2589"/>
                </a:cubicBezTo>
                <a:cubicBezTo>
                  <a:pt x="17423" y="2589"/>
                  <a:pt x="5058" y="12661"/>
                  <a:pt x="2529" y="15251"/>
                </a:cubicBezTo>
                <a:cubicBezTo>
                  <a:pt x="0" y="15251"/>
                  <a:pt x="0" y="17841"/>
                  <a:pt x="0" y="23021"/>
                </a:cubicBezTo>
                <a:cubicBezTo>
                  <a:pt x="0" y="25323"/>
                  <a:pt x="12365" y="114820"/>
                  <a:pt x="12365" y="114820"/>
                </a:cubicBezTo>
                <a:cubicBezTo>
                  <a:pt x="14894" y="117122"/>
                  <a:pt x="17423" y="119712"/>
                  <a:pt x="20234" y="119712"/>
                </a:cubicBezTo>
                <a:cubicBezTo>
                  <a:pt x="99484" y="119712"/>
                  <a:pt x="99484" y="119712"/>
                  <a:pt x="99484" y="119712"/>
                </a:cubicBezTo>
                <a:cubicBezTo>
                  <a:pt x="102014" y="119712"/>
                  <a:pt x="104543" y="117122"/>
                  <a:pt x="107072" y="114820"/>
                </a:cubicBezTo>
                <a:cubicBezTo>
                  <a:pt x="107072" y="114820"/>
                  <a:pt x="119718" y="25323"/>
                  <a:pt x="119718" y="23021"/>
                </a:cubicBezTo>
                <a:cubicBezTo>
                  <a:pt x="119718" y="17841"/>
                  <a:pt x="116908" y="15251"/>
                  <a:pt x="116908" y="15251"/>
                </a:cubicBezTo>
                <a:close/>
                <a:moveTo>
                  <a:pt x="59859" y="76546"/>
                </a:moveTo>
                <a:lnTo>
                  <a:pt x="59859" y="76546"/>
                </a:lnTo>
                <a:cubicBezTo>
                  <a:pt x="37377" y="76546"/>
                  <a:pt x="32599" y="43165"/>
                  <a:pt x="30070" y="35683"/>
                </a:cubicBezTo>
                <a:cubicBezTo>
                  <a:pt x="44964" y="35683"/>
                  <a:pt x="44964" y="35683"/>
                  <a:pt x="44964" y="35683"/>
                </a:cubicBezTo>
                <a:cubicBezTo>
                  <a:pt x="44964" y="45755"/>
                  <a:pt x="50023" y="63884"/>
                  <a:pt x="59859" y="63884"/>
                </a:cubicBezTo>
                <a:cubicBezTo>
                  <a:pt x="69695" y="63884"/>
                  <a:pt x="72224" y="45755"/>
                  <a:pt x="74754" y="35683"/>
                </a:cubicBezTo>
                <a:cubicBezTo>
                  <a:pt x="87119" y="35683"/>
                  <a:pt x="87119" y="35683"/>
                  <a:pt x="87119" y="35683"/>
                </a:cubicBezTo>
                <a:cubicBezTo>
                  <a:pt x="87119" y="43165"/>
                  <a:pt x="82341" y="76546"/>
                  <a:pt x="59859" y="76546"/>
                </a:cubicBezTo>
                <a:close/>
                <a:moveTo>
                  <a:pt x="10117" y="23021"/>
                </a:moveTo>
                <a:lnTo>
                  <a:pt x="10117" y="23021"/>
                </a:lnTo>
                <a:cubicBezTo>
                  <a:pt x="25011" y="7769"/>
                  <a:pt x="25011" y="7769"/>
                  <a:pt x="25011" y="7769"/>
                </a:cubicBezTo>
                <a:cubicBezTo>
                  <a:pt x="92177" y="7769"/>
                  <a:pt x="92177" y="7769"/>
                  <a:pt x="92177" y="7769"/>
                </a:cubicBezTo>
                <a:cubicBezTo>
                  <a:pt x="109882" y="23021"/>
                  <a:pt x="109882" y="23021"/>
                  <a:pt x="109882" y="23021"/>
                </a:cubicBezTo>
                <a:lnTo>
                  <a:pt x="10117" y="230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" name="Shape 5076"/>
          <p:cNvSpPr/>
          <p:nvPr/>
        </p:nvSpPr>
        <p:spPr>
          <a:xfrm>
            <a:off x="3757613" y="3074988"/>
            <a:ext cx="274637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9" y="45112"/>
                </a:moveTo>
                <a:lnTo>
                  <a:pt x="59879" y="45112"/>
                </a:lnTo>
                <a:cubicBezTo>
                  <a:pt x="49014" y="45112"/>
                  <a:pt x="42736" y="52932"/>
                  <a:pt x="42736" y="66466"/>
                </a:cubicBezTo>
                <a:cubicBezTo>
                  <a:pt x="42736" y="80000"/>
                  <a:pt x="49014" y="87819"/>
                  <a:pt x="59879" y="87819"/>
                </a:cubicBezTo>
                <a:cubicBezTo>
                  <a:pt x="70503" y="87819"/>
                  <a:pt x="77022" y="80000"/>
                  <a:pt x="77022" y="66466"/>
                </a:cubicBezTo>
                <a:cubicBezTo>
                  <a:pt x="77022" y="52932"/>
                  <a:pt x="70503" y="45112"/>
                  <a:pt x="59879" y="45112"/>
                </a:cubicBezTo>
                <a:close/>
                <a:moveTo>
                  <a:pt x="106720" y="21052"/>
                </a:moveTo>
                <a:lnTo>
                  <a:pt x="106720" y="21052"/>
                </a:lnTo>
                <a:cubicBezTo>
                  <a:pt x="93923" y="21052"/>
                  <a:pt x="93923" y="21052"/>
                  <a:pt x="93923" y="21052"/>
                </a:cubicBezTo>
                <a:cubicBezTo>
                  <a:pt x="91750" y="21052"/>
                  <a:pt x="89818" y="21052"/>
                  <a:pt x="87645" y="18345"/>
                </a:cubicBezTo>
                <a:cubicBezTo>
                  <a:pt x="85472" y="2406"/>
                  <a:pt x="85472" y="2406"/>
                  <a:pt x="85472" y="2406"/>
                </a:cubicBezTo>
                <a:cubicBezTo>
                  <a:pt x="83299" y="2406"/>
                  <a:pt x="81126" y="0"/>
                  <a:pt x="78953" y="0"/>
                </a:cubicBezTo>
                <a:cubicBezTo>
                  <a:pt x="38390" y="0"/>
                  <a:pt x="38390" y="0"/>
                  <a:pt x="38390" y="0"/>
                </a:cubicBezTo>
                <a:cubicBezTo>
                  <a:pt x="38390" y="0"/>
                  <a:pt x="36217" y="2406"/>
                  <a:pt x="34285" y="2406"/>
                </a:cubicBezTo>
                <a:cubicBezTo>
                  <a:pt x="29698" y="18345"/>
                  <a:pt x="29698" y="18345"/>
                  <a:pt x="29698" y="18345"/>
                </a:cubicBezTo>
                <a:cubicBezTo>
                  <a:pt x="29698" y="21052"/>
                  <a:pt x="27766" y="21052"/>
                  <a:pt x="25593" y="21052"/>
                </a:cubicBezTo>
                <a:cubicBezTo>
                  <a:pt x="12796" y="21052"/>
                  <a:pt x="12796" y="21052"/>
                  <a:pt x="12796" y="21052"/>
                </a:cubicBezTo>
                <a:cubicBezTo>
                  <a:pt x="4104" y="21052"/>
                  <a:pt x="0" y="29172"/>
                  <a:pt x="0" y="36992"/>
                </a:cubicBezTo>
                <a:cubicBezTo>
                  <a:pt x="0" y="103759"/>
                  <a:pt x="0" y="103759"/>
                  <a:pt x="0" y="103759"/>
                </a:cubicBezTo>
                <a:cubicBezTo>
                  <a:pt x="0" y="111879"/>
                  <a:pt x="4104" y="119699"/>
                  <a:pt x="12796" y="119699"/>
                </a:cubicBezTo>
                <a:cubicBezTo>
                  <a:pt x="106720" y="119699"/>
                  <a:pt x="106720" y="119699"/>
                  <a:pt x="106720" y="119699"/>
                </a:cubicBezTo>
                <a:cubicBezTo>
                  <a:pt x="113480" y="119699"/>
                  <a:pt x="119758" y="111879"/>
                  <a:pt x="119758" y="103759"/>
                </a:cubicBezTo>
                <a:cubicBezTo>
                  <a:pt x="119758" y="36992"/>
                  <a:pt x="119758" y="36992"/>
                  <a:pt x="119758" y="36992"/>
                </a:cubicBezTo>
                <a:cubicBezTo>
                  <a:pt x="119758" y="29172"/>
                  <a:pt x="113480" y="21052"/>
                  <a:pt x="106720" y="21052"/>
                </a:cubicBezTo>
                <a:close/>
                <a:moveTo>
                  <a:pt x="59879" y="103759"/>
                </a:moveTo>
                <a:lnTo>
                  <a:pt x="59879" y="103759"/>
                </a:lnTo>
                <a:cubicBezTo>
                  <a:pt x="42736" y="103759"/>
                  <a:pt x="29698" y="87819"/>
                  <a:pt x="29698" y="66466"/>
                </a:cubicBezTo>
                <a:cubicBezTo>
                  <a:pt x="29698" y="45112"/>
                  <a:pt x="42736" y="29172"/>
                  <a:pt x="59879" y="29172"/>
                </a:cubicBezTo>
                <a:cubicBezTo>
                  <a:pt x="77022" y="29172"/>
                  <a:pt x="89818" y="45112"/>
                  <a:pt x="89818" y="66466"/>
                </a:cubicBezTo>
                <a:cubicBezTo>
                  <a:pt x="89818" y="87819"/>
                  <a:pt x="77022" y="103759"/>
                  <a:pt x="59879" y="103759"/>
                </a:cubicBezTo>
                <a:close/>
                <a:moveTo>
                  <a:pt x="102615" y="47819"/>
                </a:moveTo>
                <a:lnTo>
                  <a:pt x="102615" y="47819"/>
                </a:lnTo>
                <a:cubicBezTo>
                  <a:pt x="100442" y="47819"/>
                  <a:pt x="98269" y="45112"/>
                  <a:pt x="98269" y="42406"/>
                </a:cubicBezTo>
                <a:cubicBezTo>
                  <a:pt x="98269" y="39699"/>
                  <a:pt x="100442" y="36992"/>
                  <a:pt x="102615" y="36992"/>
                </a:cubicBezTo>
                <a:cubicBezTo>
                  <a:pt x="104547" y="36992"/>
                  <a:pt x="106720" y="39699"/>
                  <a:pt x="106720" y="42406"/>
                </a:cubicBezTo>
                <a:cubicBezTo>
                  <a:pt x="106720" y="45112"/>
                  <a:pt x="104547" y="47819"/>
                  <a:pt x="102615" y="478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" name="Shape 5077"/>
          <p:cNvSpPr/>
          <p:nvPr/>
        </p:nvSpPr>
        <p:spPr>
          <a:xfrm>
            <a:off x="6537325" y="3055938"/>
            <a:ext cx="190500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630" y="0"/>
                </a:moveTo>
                <a:lnTo>
                  <a:pt x="67630" y="0"/>
                </a:lnTo>
                <a:cubicBezTo>
                  <a:pt x="55491" y="0"/>
                  <a:pt x="55491" y="0"/>
                  <a:pt x="55491" y="0"/>
                </a:cubicBezTo>
                <a:cubicBezTo>
                  <a:pt x="55491" y="82171"/>
                  <a:pt x="55491" y="82171"/>
                  <a:pt x="55491" y="82171"/>
                </a:cubicBezTo>
                <a:cubicBezTo>
                  <a:pt x="46127" y="79916"/>
                  <a:pt x="37109" y="79916"/>
                  <a:pt x="27745" y="82171"/>
                </a:cubicBezTo>
                <a:cubicBezTo>
                  <a:pt x="9017" y="86680"/>
                  <a:pt x="0" y="97703"/>
                  <a:pt x="3468" y="106471"/>
                </a:cubicBezTo>
                <a:cubicBezTo>
                  <a:pt x="9017" y="115490"/>
                  <a:pt x="24624" y="119749"/>
                  <a:pt x="43005" y="115490"/>
                </a:cubicBezTo>
                <a:cubicBezTo>
                  <a:pt x="58612" y="110981"/>
                  <a:pt x="67630" y="102212"/>
                  <a:pt x="67630" y="93194"/>
                </a:cubicBezTo>
                <a:cubicBezTo>
                  <a:pt x="67630" y="26555"/>
                  <a:pt x="67630" y="26555"/>
                  <a:pt x="67630" y="26555"/>
                </a:cubicBezTo>
                <a:cubicBezTo>
                  <a:pt x="92254" y="31064"/>
                  <a:pt x="92254" y="53110"/>
                  <a:pt x="89132" y="57620"/>
                </a:cubicBezTo>
                <a:cubicBezTo>
                  <a:pt x="89132" y="59874"/>
                  <a:pt x="92254" y="62129"/>
                  <a:pt x="95375" y="57620"/>
                </a:cubicBezTo>
                <a:cubicBezTo>
                  <a:pt x="119653" y="28810"/>
                  <a:pt x="67630" y="15532"/>
                  <a:pt x="67630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" name="Shape 5078"/>
          <p:cNvSpPr/>
          <p:nvPr/>
        </p:nvSpPr>
        <p:spPr>
          <a:xfrm>
            <a:off x="4872038" y="3070225"/>
            <a:ext cx="236537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112" y="73103"/>
                </a:moveTo>
                <a:lnTo>
                  <a:pt x="72112" y="73103"/>
                </a:lnTo>
                <a:cubicBezTo>
                  <a:pt x="52394" y="92689"/>
                  <a:pt x="22535" y="95172"/>
                  <a:pt x="0" y="83034"/>
                </a:cubicBezTo>
                <a:cubicBezTo>
                  <a:pt x="2535" y="88000"/>
                  <a:pt x="4788" y="90482"/>
                  <a:pt x="9859" y="95172"/>
                </a:cubicBezTo>
                <a:cubicBezTo>
                  <a:pt x="34929" y="119724"/>
                  <a:pt x="72112" y="119724"/>
                  <a:pt x="97464" y="95172"/>
                </a:cubicBezTo>
                <a:cubicBezTo>
                  <a:pt x="119718" y="70620"/>
                  <a:pt x="119718" y="34206"/>
                  <a:pt x="97464" y="9655"/>
                </a:cubicBezTo>
                <a:cubicBezTo>
                  <a:pt x="92394" y="7172"/>
                  <a:pt x="87323" y="2482"/>
                  <a:pt x="82253" y="0"/>
                </a:cubicBezTo>
                <a:cubicBezTo>
                  <a:pt x="97464" y="24275"/>
                  <a:pt x="92394" y="53517"/>
                  <a:pt x="72112" y="7310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5" name="Shape 5079"/>
          <p:cNvSpPr/>
          <p:nvPr/>
        </p:nvSpPr>
        <p:spPr>
          <a:xfrm>
            <a:off x="5394325" y="3070225"/>
            <a:ext cx="277813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924" y="21052"/>
                </a:moveTo>
                <a:lnTo>
                  <a:pt x="102924" y="21052"/>
                </a:lnTo>
                <a:cubicBezTo>
                  <a:pt x="83952" y="5112"/>
                  <a:pt x="62845" y="0"/>
                  <a:pt x="39841" y="10526"/>
                </a:cubicBezTo>
                <a:cubicBezTo>
                  <a:pt x="21106" y="15939"/>
                  <a:pt x="2134" y="42406"/>
                  <a:pt x="2134" y="66466"/>
                </a:cubicBezTo>
                <a:cubicBezTo>
                  <a:pt x="0" y="95939"/>
                  <a:pt x="16837" y="119699"/>
                  <a:pt x="46245" y="119699"/>
                </a:cubicBezTo>
                <a:cubicBezTo>
                  <a:pt x="79920" y="119699"/>
                  <a:pt x="90355" y="98646"/>
                  <a:pt x="90355" y="93233"/>
                </a:cubicBezTo>
                <a:cubicBezTo>
                  <a:pt x="92490" y="87819"/>
                  <a:pt x="77786" y="74586"/>
                  <a:pt x="86086" y="63759"/>
                </a:cubicBezTo>
                <a:cubicBezTo>
                  <a:pt x="96758" y="50526"/>
                  <a:pt x="107193" y="61052"/>
                  <a:pt x="111225" y="61052"/>
                </a:cubicBezTo>
                <a:cubicBezTo>
                  <a:pt x="117628" y="58345"/>
                  <a:pt x="119762" y="37293"/>
                  <a:pt x="102924" y="21052"/>
                </a:cubicBezTo>
                <a:close/>
                <a:moveTo>
                  <a:pt x="64980" y="90526"/>
                </a:moveTo>
                <a:lnTo>
                  <a:pt x="64980" y="90526"/>
                </a:lnTo>
                <a:cubicBezTo>
                  <a:pt x="58814" y="90526"/>
                  <a:pt x="56679" y="85112"/>
                  <a:pt x="56679" y="79699"/>
                </a:cubicBezTo>
                <a:cubicBezTo>
                  <a:pt x="56679" y="74586"/>
                  <a:pt x="58814" y="69172"/>
                  <a:pt x="64980" y="69172"/>
                </a:cubicBezTo>
                <a:cubicBezTo>
                  <a:pt x="69486" y="69172"/>
                  <a:pt x="73280" y="74586"/>
                  <a:pt x="73280" y="79699"/>
                </a:cubicBezTo>
                <a:cubicBezTo>
                  <a:pt x="73280" y="85112"/>
                  <a:pt x="69486" y="90526"/>
                  <a:pt x="64980" y="905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" name="Shape 5080"/>
          <p:cNvSpPr/>
          <p:nvPr/>
        </p:nvSpPr>
        <p:spPr>
          <a:xfrm>
            <a:off x="5945188" y="3060700"/>
            <a:ext cx="273050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9" y="23253"/>
                </a:moveTo>
                <a:lnTo>
                  <a:pt x="29879" y="23253"/>
                </a:lnTo>
                <a:cubicBezTo>
                  <a:pt x="6506" y="38468"/>
                  <a:pt x="8674" y="63732"/>
                  <a:pt x="8674" y="74066"/>
                </a:cubicBezTo>
                <a:cubicBezTo>
                  <a:pt x="38313" y="30717"/>
                  <a:pt x="83373" y="33301"/>
                  <a:pt x="83373" y="33301"/>
                </a:cubicBezTo>
                <a:cubicBezTo>
                  <a:pt x="83373" y="33301"/>
                  <a:pt x="19277" y="58564"/>
                  <a:pt x="2168" y="109665"/>
                </a:cubicBezTo>
                <a:cubicBezTo>
                  <a:pt x="0" y="114832"/>
                  <a:pt x="8674" y="119712"/>
                  <a:pt x="10602" y="114832"/>
                </a:cubicBezTo>
                <a:cubicBezTo>
                  <a:pt x="14939" y="101913"/>
                  <a:pt x="23373" y="89282"/>
                  <a:pt x="23373" y="89282"/>
                </a:cubicBezTo>
                <a:cubicBezTo>
                  <a:pt x="36385" y="94449"/>
                  <a:pt x="55421" y="101913"/>
                  <a:pt x="70602" y="89282"/>
                </a:cubicBezTo>
                <a:cubicBezTo>
                  <a:pt x="87469" y="74066"/>
                  <a:pt x="87469" y="38468"/>
                  <a:pt x="113012" y="20669"/>
                </a:cubicBezTo>
                <a:cubicBezTo>
                  <a:pt x="119759" y="18086"/>
                  <a:pt x="60000" y="0"/>
                  <a:pt x="29879" y="2325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7" name="Shape 5081"/>
          <p:cNvSpPr/>
          <p:nvPr/>
        </p:nvSpPr>
        <p:spPr>
          <a:xfrm>
            <a:off x="2679700" y="3055938"/>
            <a:ext cx="24606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027" y="87532"/>
                </a:moveTo>
                <a:lnTo>
                  <a:pt x="67027" y="87532"/>
                </a:lnTo>
                <a:cubicBezTo>
                  <a:pt x="67027" y="78441"/>
                  <a:pt x="74324" y="73506"/>
                  <a:pt x="86486" y="66753"/>
                </a:cubicBezTo>
                <a:cubicBezTo>
                  <a:pt x="100810" y="57402"/>
                  <a:pt x="119729" y="45974"/>
                  <a:pt x="119729" y="18441"/>
                </a:cubicBezTo>
                <a:cubicBezTo>
                  <a:pt x="119729" y="16103"/>
                  <a:pt x="117297" y="13766"/>
                  <a:pt x="115135" y="13766"/>
                </a:cubicBezTo>
                <a:cubicBezTo>
                  <a:pt x="93513" y="13766"/>
                  <a:pt x="93513" y="13766"/>
                  <a:pt x="93513" y="13766"/>
                </a:cubicBezTo>
                <a:cubicBezTo>
                  <a:pt x="88648" y="7012"/>
                  <a:pt x="79189" y="0"/>
                  <a:pt x="60000" y="0"/>
                </a:cubicBezTo>
                <a:cubicBezTo>
                  <a:pt x="40810" y="0"/>
                  <a:pt x="31351" y="7012"/>
                  <a:pt x="26486" y="13766"/>
                </a:cubicBezTo>
                <a:cubicBezTo>
                  <a:pt x="4864" y="13766"/>
                  <a:pt x="4864" y="13766"/>
                  <a:pt x="4864" y="13766"/>
                </a:cubicBezTo>
                <a:cubicBezTo>
                  <a:pt x="2432" y="13766"/>
                  <a:pt x="0" y="16103"/>
                  <a:pt x="0" y="18441"/>
                </a:cubicBezTo>
                <a:cubicBezTo>
                  <a:pt x="0" y="45974"/>
                  <a:pt x="16756" y="57402"/>
                  <a:pt x="33513" y="66753"/>
                </a:cubicBezTo>
                <a:cubicBezTo>
                  <a:pt x="45675" y="73506"/>
                  <a:pt x="52702" y="78441"/>
                  <a:pt x="52702" y="87532"/>
                </a:cubicBezTo>
                <a:cubicBezTo>
                  <a:pt x="52702" y="96623"/>
                  <a:pt x="52702" y="96623"/>
                  <a:pt x="52702" y="96623"/>
                </a:cubicBezTo>
                <a:cubicBezTo>
                  <a:pt x="38378" y="98961"/>
                  <a:pt x="28918" y="103636"/>
                  <a:pt x="28918" y="108051"/>
                </a:cubicBezTo>
                <a:cubicBezTo>
                  <a:pt x="28918" y="115064"/>
                  <a:pt x="43243" y="119740"/>
                  <a:pt x="60000" y="119740"/>
                </a:cubicBezTo>
                <a:cubicBezTo>
                  <a:pt x="76486" y="119740"/>
                  <a:pt x="88648" y="115064"/>
                  <a:pt x="88648" y="108051"/>
                </a:cubicBezTo>
                <a:cubicBezTo>
                  <a:pt x="88648" y="103636"/>
                  <a:pt x="81621" y="98961"/>
                  <a:pt x="67027" y="96623"/>
                </a:cubicBezTo>
                <a:lnTo>
                  <a:pt x="67027" y="87532"/>
                </a:lnTo>
                <a:close/>
                <a:moveTo>
                  <a:pt x="86486" y="55064"/>
                </a:moveTo>
                <a:lnTo>
                  <a:pt x="86486" y="55064"/>
                </a:lnTo>
                <a:cubicBezTo>
                  <a:pt x="91081" y="48311"/>
                  <a:pt x="93513" y="36883"/>
                  <a:pt x="93513" y="23116"/>
                </a:cubicBezTo>
                <a:cubicBezTo>
                  <a:pt x="110270" y="23116"/>
                  <a:pt x="110270" y="23116"/>
                  <a:pt x="110270" y="23116"/>
                </a:cubicBezTo>
                <a:cubicBezTo>
                  <a:pt x="107837" y="39220"/>
                  <a:pt x="98378" y="48311"/>
                  <a:pt x="86486" y="55064"/>
                </a:cubicBezTo>
                <a:close/>
                <a:moveTo>
                  <a:pt x="60000" y="9350"/>
                </a:moveTo>
                <a:lnTo>
                  <a:pt x="60000" y="9350"/>
                </a:lnTo>
                <a:cubicBezTo>
                  <a:pt x="79189" y="9350"/>
                  <a:pt x="86486" y="16103"/>
                  <a:pt x="86486" y="18441"/>
                </a:cubicBezTo>
                <a:cubicBezTo>
                  <a:pt x="86486" y="20779"/>
                  <a:pt x="79189" y="27532"/>
                  <a:pt x="60000" y="29870"/>
                </a:cubicBezTo>
                <a:cubicBezTo>
                  <a:pt x="40810" y="27532"/>
                  <a:pt x="33513" y="20779"/>
                  <a:pt x="33513" y="18441"/>
                </a:cubicBezTo>
                <a:cubicBezTo>
                  <a:pt x="33513" y="16103"/>
                  <a:pt x="40810" y="9350"/>
                  <a:pt x="60000" y="9350"/>
                </a:cubicBezTo>
                <a:close/>
                <a:moveTo>
                  <a:pt x="9729" y="23116"/>
                </a:moveTo>
                <a:lnTo>
                  <a:pt x="9729" y="23116"/>
                </a:lnTo>
                <a:cubicBezTo>
                  <a:pt x="26486" y="23116"/>
                  <a:pt x="26486" y="23116"/>
                  <a:pt x="26486" y="23116"/>
                </a:cubicBezTo>
                <a:cubicBezTo>
                  <a:pt x="26486" y="36883"/>
                  <a:pt x="28918" y="48311"/>
                  <a:pt x="33513" y="55064"/>
                </a:cubicBezTo>
                <a:cubicBezTo>
                  <a:pt x="21621" y="48311"/>
                  <a:pt x="9729" y="39220"/>
                  <a:pt x="9729" y="2311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8" name="Shape 5082"/>
          <p:cNvSpPr/>
          <p:nvPr/>
        </p:nvSpPr>
        <p:spPr>
          <a:xfrm>
            <a:off x="2122488" y="3600450"/>
            <a:ext cx="271462" cy="2587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048" y="119744"/>
                </a:moveTo>
                <a:lnTo>
                  <a:pt x="32048" y="119744"/>
                </a:lnTo>
                <a:cubicBezTo>
                  <a:pt x="44819" y="119744"/>
                  <a:pt x="44819" y="119744"/>
                  <a:pt x="44819" y="119744"/>
                </a:cubicBezTo>
                <a:cubicBezTo>
                  <a:pt x="70602" y="67659"/>
                  <a:pt x="70602" y="67659"/>
                  <a:pt x="70602" y="67659"/>
                </a:cubicBezTo>
                <a:cubicBezTo>
                  <a:pt x="102650" y="67659"/>
                  <a:pt x="102650" y="67659"/>
                  <a:pt x="102650" y="67659"/>
                </a:cubicBezTo>
                <a:cubicBezTo>
                  <a:pt x="102650" y="67659"/>
                  <a:pt x="119759" y="67659"/>
                  <a:pt x="119759" y="58723"/>
                </a:cubicBezTo>
                <a:cubicBezTo>
                  <a:pt x="119759" y="49787"/>
                  <a:pt x="102650" y="49787"/>
                  <a:pt x="102650" y="49787"/>
                </a:cubicBezTo>
                <a:cubicBezTo>
                  <a:pt x="70602" y="49787"/>
                  <a:pt x="70602" y="49787"/>
                  <a:pt x="70602" y="49787"/>
                </a:cubicBezTo>
                <a:cubicBezTo>
                  <a:pt x="44819" y="0"/>
                  <a:pt x="44819" y="0"/>
                  <a:pt x="44819" y="0"/>
                </a:cubicBezTo>
                <a:cubicBezTo>
                  <a:pt x="32048" y="0"/>
                  <a:pt x="32048" y="0"/>
                  <a:pt x="32048" y="0"/>
                </a:cubicBezTo>
                <a:cubicBezTo>
                  <a:pt x="46987" y="49787"/>
                  <a:pt x="46987" y="49787"/>
                  <a:pt x="46987" y="49787"/>
                </a:cubicBezTo>
                <a:cubicBezTo>
                  <a:pt x="25783" y="49787"/>
                  <a:pt x="25783" y="49787"/>
                  <a:pt x="25783" y="49787"/>
                </a:cubicBezTo>
                <a:cubicBezTo>
                  <a:pt x="12771" y="38297"/>
                  <a:pt x="12771" y="38297"/>
                  <a:pt x="12771" y="38297"/>
                </a:cubicBezTo>
                <a:cubicBezTo>
                  <a:pt x="0" y="38297"/>
                  <a:pt x="0" y="38297"/>
                  <a:pt x="0" y="38297"/>
                </a:cubicBezTo>
                <a:cubicBezTo>
                  <a:pt x="8674" y="58723"/>
                  <a:pt x="8674" y="58723"/>
                  <a:pt x="8674" y="58723"/>
                </a:cubicBezTo>
                <a:cubicBezTo>
                  <a:pt x="0" y="81446"/>
                  <a:pt x="0" y="81446"/>
                  <a:pt x="0" y="81446"/>
                </a:cubicBezTo>
                <a:cubicBezTo>
                  <a:pt x="12771" y="81446"/>
                  <a:pt x="12771" y="81446"/>
                  <a:pt x="12771" y="81446"/>
                </a:cubicBezTo>
                <a:cubicBezTo>
                  <a:pt x="25783" y="67659"/>
                  <a:pt x="25783" y="67659"/>
                  <a:pt x="25783" y="67659"/>
                </a:cubicBezTo>
                <a:cubicBezTo>
                  <a:pt x="46987" y="67659"/>
                  <a:pt x="46987" y="67659"/>
                  <a:pt x="46987" y="67659"/>
                </a:cubicBezTo>
                <a:lnTo>
                  <a:pt x="32048" y="119744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9" name="Shape 5083"/>
          <p:cNvGrpSpPr/>
          <p:nvPr/>
        </p:nvGrpSpPr>
        <p:grpSpPr>
          <a:xfrm>
            <a:off x="3767746" y="3604964"/>
            <a:ext cx="254833" cy="251008"/>
            <a:chOff x="7197121" y="8332915"/>
            <a:chExt cx="553829" cy="54328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0" name="Shape 5084"/>
            <p:cNvSpPr/>
            <p:nvPr/>
          </p:nvSpPr>
          <p:spPr>
            <a:xfrm>
              <a:off x="7197121" y="8332915"/>
              <a:ext cx="553829" cy="5432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999" y="0"/>
                  </a:moveTo>
                  <a:lnTo>
                    <a:pt x="59999" y="0"/>
                  </a:lnTo>
                  <a:cubicBezTo>
                    <a:pt x="27532" y="0"/>
                    <a:pt x="0" y="25960"/>
                    <a:pt x="0" y="58807"/>
                  </a:cubicBezTo>
                  <a:cubicBezTo>
                    <a:pt x="0" y="91655"/>
                    <a:pt x="27532" y="119735"/>
                    <a:pt x="59999" y="119735"/>
                  </a:cubicBezTo>
                  <a:cubicBezTo>
                    <a:pt x="92207" y="119735"/>
                    <a:pt x="119740" y="91655"/>
                    <a:pt x="119740" y="58807"/>
                  </a:cubicBezTo>
                  <a:cubicBezTo>
                    <a:pt x="119740" y="25960"/>
                    <a:pt x="92207" y="0"/>
                    <a:pt x="59999" y="0"/>
                  </a:cubicBezTo>
                  <a:close/>
                  <a:moveTo>
                    <a:pt x="59999" y="105695"/>
                  </a:moveTo>
                  <a:lnTo>
                    <a:pt x="59999" y="105695"/>
                  </a:lnTo>
                  <a:cubicBezTo>
                    <a:pt x="34545" y="105695"/>
                    <a:pt x="13766" y="84503"/>
                    <a:pt x="13766" y="58807"/>
                  </a:cubicBezTo>
                  <a:cubicBezTo>
                    <a:pt x="13766" y="32847"/>
                    <a:pt x="34545" y="11920"/>
                    <a:pt x="59999" y="11920"/>
                  </a:cubicBezTo>
                  <a:cubicBezTo>
                    <a:pt x="85194" y="11920"/>
                    <a:pt x="105974" y="32847"/>
                    <a:pt x="105974" y="58807"/>
                  </a:cubicBezTo>
                  <a:cubicBezTo>
                    <a:pt x="105974" y="84503"/>
                    <a:pt x="85194" y="105695"/>
                    <a:pt x="59999" y="10569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1" name="Shape 5085"/>
            <p:cNvSpPr/>
            <p:nvPr/>
          </p:nvSpPr>
          <p:spPr>
            <a:xfrm>
              <a:off x="7450784" y="8450839"/>
              <a:ext cx="126831" cy="26111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373" y="0"/>
                  </a:moveTo>
                  <a:lnTo>
                    <a:pt x="0" y="0"/>
                  </a:lnTo>
                  <a:lnTo>
                    <a:pt x="0" y="71891"/>
                  </a:lnTo>
                  <a:lnTo>
                    <a:pt x="99813" y="119459"/>
                  </a:lnTo>
                  <a:lnTo>
                    <a:pt x="118878" y="105405"/>
                  </a:lnTo>
                  <a:lnTo>
                    <a:pt x="40373" y="61621"/>
                  </a:lnTo>
                  <a:lnTo>
                    <a:pt x="40373" y="0"/>
                  </a:lnTo>
                </a:path>
              </a:pathLst>
            </a:custGeom>
            <a:grpFill/>
            <a:ln>
              <a:noFill/>
            </a:ln>
          </p:spPr>
          <p:txBody>
            <a:bodyPr lIns="45713" tIns="22850" rIns="45713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32" name="Shape 5086"/>
          <p:cNvSpPr/>
          <p:nvPr/>
        </p:nvSpPr>
        <p:spPr>
          <a:xfrm>
            <a:off x="9794875" y="4725988"/>
            <a:ext cx="185738" cy="196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023" y="119662"/>
                </a:moveTo>
                <a:lnTo>
                  <a:pt x="44023" y="119662"/>
                </a:lnTo>
                <a:cubicBezTo>
                  <a:pt x="40828" y="119662"/>
                  <a:pt x="37988" y="116629"/>
                  <a:pt x="34792" y="113595"/>
                </a:cubicBezTo>
                <a:cubicBezTo>
                  <a:pt x="3195" y="74831"/>
                  <a:pt x="3195" y="74831"/>
                  <a:pt x="3195" y="74831"/>
                </a:cubicBezTo>
                <a:cubicBezTo>
                  <a:pt x="0" y="68764"/>
                  <a:pt x="0" y="63033"/>
                  <a:pt x="6390" y="60000"/>
                </a:cubicBezTo>
                <a:cubicBezTo>
                  <a:pt x="12781" y="53932"/>
                  <a:pt x="18816" y="56629"/>
                  <a:pt x="22011" y="60000"/>
                </a:cubicBezTo>
                <a:cubicBezTo>
                  <a:pt x="44023" y="86966"/>
                  <a:pt x="44023" y="86966"/>
                  <a:pt x="44023" y="86966"/>
                </a:cubicBezTo>
                <a:cubicBezTo>
                  <a:pt x="94437" y="9101"/>
                  <a:pt x="94437" y="9101"/>
                  <a:pt x="94437" y="9101"/>
                </a:cubicBezTo>
                <a:cubicBezTo>
                  <a:pt x="100828" y="3033"/>
                  <a:pt x="106863" y="0"/>
                  <a:pt x="113254" y="3033"/>
                </a:cubicBezTo>
                <a:cubicBezTo>
                  <a:pt x="119644" y="6067"/>
                  <a:pt x="119644" y="15168"/>
                  <a:pt x="116449" y="20898"/>
                </a:cubicBezTo>
                <a:cubicBezTo>
                  <a:pt x="56804" y="113595"/>
                  <a:pt x="56804" y="113595"/>
                  <a:pt x="56804" y="113595"/>
                </a:cubicBezTo>
                <a:cubicBezTo>
                  <a:pt x="53609" y="116629"/>
                  <a:pt x="50414" y="119662"/>
                  <a:pt x="44023" y="119662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3" name="Shape 5087"/>
          <p:cNvSpPr/>
          <p:nvPr/>
        </p:nvSpPr>
        <p:spPr>
          <a:xfrm>
            <a:off x="8724900" y="3590925"/>
            <a:ext cx="155575" cy="2746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7" y="27766"/>
                </a:moveTo>
                <a:lnTo>
                  <a:pt x="119577" y="27766"/>
                </a:lnTo>
                <a:cubicBezTo>
                  <a:pt x="119577" y="14969"/>
                  <a:pt x="119577" y="14969"/>
                  <a:pt x="119577" y="14969"/>
                </a:cubicBezTo>
                <a:cubicBezTo>
                  <a:pt x="119577" y="8450"/>
                  <a:pt x="93380" y="0"/>
                  <a:pt x="60000" y="0"/>
                </a:cubicBezTo>
                <a:cubicBezTo>
                  <a:pt x="25774" y="0"/>
                  <a:pt x="0" y="8450"/>
                  <a:pt x="0" y="14969"/>
                </a:cubicBezTo>
                <a:cubicBezTo>
                  <a:pt x="0" y="14969"/>
                  <a:pt x="0" y="14969"/>
                  <a:pt x="0" y="27766"/>
                </a:cubicBezTo>
                <a:cubicBezTo>
                  <a:pt x="0" y="40563"/>
                  <a:pt x="40985" y="51428"/>
                  <a:pt x="40985" y="59879"/>
                </a:cubicBezTo>
                <a:cubicBezTo>
                  <a:pt x="40985" y="70503"/>
                  <a:pt x="0" y="79195"/>
                  <a:pt x="0" y="91991"/>
                </a:cubicBezTo>
                <a:cubicBezTo>
                  <a:pt x="0" y="104788"/>
                  <a:pt x="0" y="106961"/>
                  <a:pt x="0" y="106961"/>
                </a:cubicBezTo>
                <a:cubicBezTo>
                  <a:pt x="0" y="111066"/>
                  <a:pt x="25774" y="119758"/>
                  <a:pt x="60000" y="119758"/>
                </a:cubicBezTo>
                <a:cubicBezTo>
                  <a:pt x="93380" y="119758"/>
                  <a:pt x="119577" y="111066"/>
                  <a:pt x="119577" y="106961"/>
                </a:cubicBezTo>
                <a:cubicBezTo>
                  <a:pt x="119577" y="106961"/>
                  <a:pt x="119577" y="104788"/>
                  <a:pt x="119577" y="91991"/>
                </a:cubicBezTo>
                <a:cubicBezTo>
                  <a:pt x="119577" y="79195"/>
                  <a:pt x="78591" y="70503"/>
                  <a:pt x="78591" y="59879"/>
                </a:cubicBezTo>
                <a:cubicBezTo>
                  <a:pt x="78591" y="51428"/>
                  <a:pt x="119577" y="40563"/>
                  <a:pt x="119577" y="27766"/>
                </a:cubicBezTo>
                <a:close/>
                <a:moveTo>
                  <a:pt x="18591" y="14969"/>
                </a:moveTo>
                <a:lnTo>
                  <a:pt x="18591" y="14969"/>
                </a:lnTo>
                <a:cubicBezTo>
                  <a:pt x="25774" y="12796"/>
                  <a:pt x="37183" y="8450"/>
                  <a:pt x="60000" y="8450"/>
                </a:cubicBezTo>
                <a:cubicBezTo>
                  <a:pt x="82394" y="8450"/>
                  <a:pt x="100985" y="14969"/>
                  <a:pt x="100985" y="14969"/>
                </a:cubicBezTo>
                <a:cubicBezTo>
                  <a:pt x="104788" y="14969"/>
                  <a:pt x="108591" y="17142"/>
                  <a:pt x="104788" y="17142"/>
                </a:cubicBezTo>
                <a:cubicBezTo>
                  <a:pt x="97183" y="21247"/>
                  <a:pt x="78591" y="23420"/>
                  <a:pt x="60000" y="23420"/>
                </a:cubicBezTo>
                <a:cubicBezTo>
                  <a:pt x="40985" y="23420"/>
                  <a:pt x="22394" y="21247"/>
                  <a:pt x="14788" y="17142"/>
                </a:cubicBezTo>
                <a:cubicBezTo>
                  <a:pt x="10985" y="17142"/>
                  <a:pt x="18591" y="14969"/>
                  <a:pt x="18591" y="14969"/>
                </a:cubicBezTo>
                <a:close/>
                <a:moveTo>
                  <a:pt x="63802" y="59879"/>
                </a:moveTo>
                <a:lnTo>
                  <a:pt x="63802" y="59879"/>
                </a:lnTo>
                <a:cubicBezTo>
                  <a:pt x="63802" y="68329"/>
                  <a:pt x="74788" y="72676"/>
                  <a:pt x="86197" y="79195"/>
                </a:cubicBezTo>
                <a:cubicBezTo>
                  <a:pt x="93380" y="83299"/>
                  <a:pt x="104788" y="89818"/>
                  <a:pt x="104788" y="91991"/>
                </a:cubicBezTo>
                <a:cubicBezTo>
                  <a:pt x="104788" y="100442"/>
                  <a:pt x="104788" y="100442"/>
                  <a:pt x="104788" y="100442"/>
                </a:cubicBezTo>
                <a:cubicBezTo>
                  <a:pt x="97183" y="98269"/>
                  <a:pt x="63802" y="94164"/>
                  <a:pt x="63802" y="85472"/>
                </a:cubicBezTo>
                <a:cubicBezTo>
                  <a:pt x="63802" y="81368"/>
                  <a:pt x="56197" y="81368"/>
                  <a:pt x="56197" y="85472"/>
                </a:cubicBezTo>
                <a:cubicBezTo>
                  <a:pt x="56197" y="94164"/>
                  <a:pt x="25774" y="98269"/>
                  <a:pt x="14788" y="100442"/>
                </a:cubicBezTo>
                <a:cubicBezTo>
                  <a:pt x="14788" y="91991"/>
                  <a:pt x="14788" y="91991"/>
                  <a:pt x="14788" y="91991"/>
                </a:cubicBezTo>
                <a:cubicBezTo>
                  <a:pt x="14788" y="89818"/>
                  <a:pt x="25774" y="83299"/>
                  <a:pt x="33802" y="79195"/>
                </a:cubicBezTo>
                <a:cubicBezTo>
                  <a:pt x="44788" y="72676"/>
                  <a:pt x="56197" y="68329"/>
                  <a:pt x="56197" y="59879"/>
                </a:cubicBezTo>
                <a:cubicBezTo>
                  <a:pt x="56197" y="53601"/>
                  <a:pt x="44788" y="49014"/>
                  <a:pt x="33802" y="42736"/>
                </a:cubicBezTo>
                <a:cubicBezTo>
                  <a:pt x="25774" y="38390"/>
                  <a:pt x="14788" y="31871"/>
                  <a:pt x="14788" y="27766"/>
                </a:cubicBezTo>
                <a:cubicBezTo>
                  <a:pt x="14788" y="21247"/>
                  <a:pt x="14788" y="21247"/>
                  <a:pt x="14788" y="21247"/>
                </a:cubicBezTo>
                <a:cubicBezTo>
                  <a:pt x="25774" y="25593"/>
                  <a:pt x="40985" y="27766"/>
                  <a:pt x="60000" y="27766"/>
                </a:cubicBezTo>
                <a:cubicBezTo>
                  <a:pt x="78591" y="27766"/>
                  <a:pt x="97183" y="25593"/>
                  <a:pt x="104788" y="21247"/>
                </a:cubicBezTo>
                <a:cubicBezTo>
                  <a:pt x="104788" y="27766"/>
                  <a:pt x="104788" y="27766"/>
                  <a:pt x="104788" y="27766"/>
                </a:cubicBezTo>
                <a:cubicBezTo>
                  <a:pt x="104788" y="31871"/>
                  <a:pt x="93380" y="38390"/>
                  <a:pt x="86197" y="42736"/>
                </a:cubicBezTo>
                <a:cubicBezTo>
                  <a:pt x="74788" y="49014"/>
                  <a:pt x="63802" y="53601"/>
                  <a:pt x="63802" y="5987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" name="Shape 5088"/>
          <p:cNvSpPr/>
          <p:nvPr/>
        </p:nvSpPr>
        <p:spPr>
          <a:xfrm>
            <a:off x="10321925" y="1997075"/>
            <a:ext cx="195263" cy="2301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0575"/>
                </a:moveTo>
                <a:lnTo>
                  <a:pt x="107830" y="40575"/>
                </a:lnTo>
                <a:cubicBezTo>
                  <a:pt x="92619" y="40575"/>
                  <a:pt x="92619" y="40575"/>
                  <a:pt x="92619" y="40575"/>
                </a:cubicBezTo>
                <a:cubicBezTo>
                  <a:pt x="92619" y="30503"/>
                  <a:pt x="92619" y="30503"/>
                  <a:pt x="92619" y="30503"/>
                </a:cubicBezTo>
                <a:cubicBezTo>
                  <a:pt x="92619" y="10071"/>
                  <a:pt x="80450" y="0"/>
                  <a:pt x="59492" y="0"/>
                </a:cubicBezTo>
                <a:cubicBezTo>
                  <a:pt x="35830" y="0"/>
                  <a:pt x="26704" y="10071"/>
                  <a:pt x="26704" y="30503"/>
                </a:cubicBezTo>
                <a:cubicBezTo>
                  <a:pt x="26704" y="40575"/>
                  <a:pt x="26704" y="40575"/>
                  <a:pt x="26704" y="40575"/>
                </a:cubicBezTo>
                <a:cubicBezTo>
                  <a:pt x="8450" y="40575"/>
                  <a:pt x="8450" y="40575"/>
                  <a:pt x="8450" y="40575"/>
                </a:cubicBezTo>
                <a:cubicBezTo>
                  <a:pt x="5746" y="40575"/>
                  <a:pt x="0" y="45755"/>
                  <a:pt x="0" y="50935"/>
                </a:cubicBezTo>
                <a:cubicBezTo>
                  <a:pt x="0" y="107050"/>
                  <a:pt x="0" y="107050"/>
                  <a:pt x="0" y="107050"/>
                </a:cubicBezTo>
                <a:cubicBezTo>
                  <a:pt x="0" y="109640"/>
                  <a:pt x="5746" y="114532"/>
                  <a:pt x="8450" y="114532"/>
                </a:cubicBezTo>
                <a:cubicBezTo>
                  <a:pt x="17915" y="117122"/>
                  <a:pt x="17915" y="117122"/>
                  <a:pt x="17915" y="117122"/>
                </a:cubicBezTo>
                <a:cubicBezTo>
                  <a:pt x="23661" y="119712"/>
                  <a:pt x="29746" y="119712"/>
                  <a:pt x="35830" y="119712"/>
                </a:cubicBezTo>
                <a:cubicBezTo>
                  <a:pt x="83492" y="119712"/>
                  <a:pt x="83492" y="119712"/>
                  <a:pt x="83492" y="119712"/>
                </a:cubicBezTo>
                <a:cubicBezTo>
                  <a:pt x="89577" y="119712"/>
                  <a:pt x="95661" y="119712"/>
                  <a:pt x="101408" y="117122"/>
                </a:cubicBezTo>
                <a:cubicBezTo>
                  <a:pt x="110535" y="114532"/>
                  <a:pt x="110535" y="114532"/>
                  <a:pt x="110535" y="114532"/>
                </a:cubicBezTo>
                <a:cubicBezTo>
                  <a:pt x="113577" y="114532"/>
                  <a:pt x="119661" y="109640"/>
                  <a:pt x="119661" y="107050"/>
                </a:cubicBezTo>
                <a:cubicBezTo>
                  <a:pt x="119661" y="50935"/>
                  <a:pt x="119661" y="50935"/>
                  <a:pt x="119661" y="50935"/>
                </a:cubicBezTo>
                <a:cubicBezTo>
                  <a:pt x="119661" y="45755"/>
                  <a:pt x="113577" y="40575"/>
                  <a:pt x="107830" y="40575"/>
                </a:cubicBezTo>
                <a:close/>
                <a:moveTo>
                  <a:pt x="41577" y="27913"/>
                </a:moveTo>
                <a:lnTo>
                  <a:pt x="41577" y="27913"/>
                </a:lnTo>
                <a:cubicBezTo>
                  <a:pt x="41577" y="17841"/>
                  <a:pt x="50704" y="12661"/>
                  <a:pt x="59492" y="12661"/>
                </a:cubicBezTo>
                <a:cubicBezTo>
                  <a:pt x="68619" y="12661"/>
                  <a:pt x="77408" y="17841"/>
                  <a:pt x="77408" y="27913"/>
                </a:cubicBezTo>
                <a:cubicBezTo>
                  <a:pt x="77408" y="40575"/>
                  <a:pt x="77408" y="40575"/>
                  <a:pt x="77408" y="40575"/>
                </a:cubicBezTo>
                <a:cubicBezTo>
                  <a:pt x="41577" y="40575"/>
                  <a:pt x="41577" y="40575"/>
                  <a:pt x="41577" y="40575"/>
                </a:cubicBezTo>
                <a:lnTo>
                  <a:pt x="41577" y="2791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" name="Shape 5089"/>
          <p:cNvSpPr/>
          <p:nvPr/>
        </p:nvSpPr>
        <p:spPr>
          <a:xfrm>
            <a:off x="9209088" y="4151313"/>
            <a:ext cx="263525" cy="2397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50" y="90275"/>
                </a:moveTo>
                <a:lnTo>
                  <a:pt x="59750" y="90275"/>
                </a:lnTo>
                <a:cubicBezTo>
                  <a:pt x="53250" y="90275"/>
                  <a:pt x="46500" y="97706"/>
                  <a:pt x="46500" y="105137"/>
                </a:cubicBezTo>
                <a:cubicBezTo>
                  <a:pt x="46500" y="112568"/>
                  <a:pt x="53250" y="119724"/>
                  <a:pt x="59750" y="119724"/>
                </a:cubicBezTo>
                <a:cubicBezTo>
                  <a:pt x="66500" y="119724"/>
                  <a:pt x="73000" y="112568"/>
                  <a:pt x="73000" y="105137"/>
                </a:cubicBezTo>
                <a:cubicBezTo>
                  <a:pt x="73000" y="97706"/>
                  <a:pt x="66500" y="90275"/>
                  <a:pt x="59750" y="90275"/>
                </a:cubicBezTo>
                <a:close/>
                <a:moveTo>
                  <a:pt x="33250" y="75688"/>
                </a:moveTo>
                <a:lnTo>
                  <a:pt x="33250" y="75688"/>
                </a:lnTo>
                <a:cubicBezTo>
                  <a:pt x="42000" y="85596"/>
                  <a:pt x="42000" y="85596"/>
                  <a:pt x="42000" y="85596"/>
                </a:cubicBezTo>
                <a:cubicBezTo>
                  <a:pt x="51000" y="75688"/>
                  <a:pt x="66500" y="75688"/>
                  <a:pt x="77500" y="85596"/>
                </a:cubicBezTo>
                <a:cubicBezTo>
                  <a:pt x="86250" y="75688"/>
                  <a:pt x="86250" y="75688"/>
                  <a:pt x="86250" y="75688"/>
                </a:cubicBezTo>
                <a:cubicBezTo>
                  <a:pt x="70750" y="61100"/>
                  <a:pt x="48750" y="61100"/>
                  <a:pt x="33250" y="75688"/>
                </a:cubicBezTo>
                <a:close/>
                <a:moveTo>
                  <a:pt x="15500" y="56146"/>
                </a:moveTo>
                <a:lnTo>
                  <a:pt x="15500" y="56146"/>
                </a:lnTo>
                <a:cubicBezTo>
                  <a:pt x="24500" y="66055"/>
                  <a:pt x="24500" y="66055"/>
                  <a:pt x="24500" y="66055"/>
                </a:cubicBezTo>
                <a:cubicBezTo>
                  <a:pt x="44250" y="46513"/>
                  <a:pt x="75250" y="46513"/>
                  <a:pt x="95250" y="66055"/>
                </a:cubicBezTo>
                <a:cubicBezTo>
                  <a:pt x="104250" y="56146"/>
                  <a:pt x="104250" y="56146"/>
                  <a:pt x="104250" y="56146"/>
                </a:cubicBezTo>
                <a:cubicBezTo>
                  <a:pt x="79750" y="29449"/>
                  <a:pt x="40000" y="29449"/>
                  <a:pt x="15500" y="56146"/>
                </a:cubicBezTo>
                <a:close/>
                <a:moveTo>
                  <a:pt x="0" y="36880"/>
                </a:moveTo>
                <a:lnTo>
                  <a:pt x="0" y="36880"/>
                </a:lnTo>
                <a:cubicBezTo>
                  <a:pt x="6500" y="46513"/>
                  <a:pt x="6500" y="46513"/>
                  <a:pt x="6500" y="46513"/>
                </a:cubicBezTo>
                <a:cubicBezTo>
                  <a:pt x="35500" y="14862"/>
                  <a:pt x="82000" y="14862"/>
                  <a:pt x="110750" y="46513"/>
                </a:cubicBezTo>
                <a:cubicBezTo>
                  <a:pt x="119750" y="36880"/>
                  <a:pt x="119750" y="36880"/>
                  <a:pt x="119750" y="36880"/>
                </a:cubicBezTo>
                <a:cubicBezTo>
                  <a:pt x="86250" y="0"/>
                  <a:pt x="33250" y="0"/>
                  <a:pt x="0" y="3688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6" name="Shape 5090"/>
          <p:cNvSpPr/>
          <p:nvPr/>
        </p:nvSpPr>
        <p:spPr>
          <a:xfrm>
            <a:off x="10364788" y="4751388"/>
            <a:ext cx="130175" cy="147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00" y="95730"/>
                </a:moveTo>
                <a:lnTo>
                  <a:pt x="115000" y="95730"/>
                </a:lnTo>
                <a:cubicBezTo>
                  <a:pt x="80000" y="59775"/>
                  <a:pt x="80000" y="59775"/>
                  <a:pt x="80000" y="59775"/>
                </a:cubicBezTo>
                <a:cubicBezTo>
                  <a:pt x="115000" y="23820"/>
                  <a:pt x="115000" y="23820"/>
                  <a:pt x="115000" y="23820"/>
                </a:cubicBezTo>
                <a:cubicBezTo>
                  <a:pt x="119500" y="19775"/>
                  <a:pt x="119500" y="11685"/>
                  <a:pt x="115000" y="7640"/>
                </a:cubicBezTo>
                <a:cubicBezTo>
                  <a:pt x="111000" y="0"/>
                  <a:pt x="102000" y="0"/>
                  <a:pt x="92500" y="7640"/>
                </a:cubicBezTo>
                <a:cubicBezTo>
                  <a:pt x="62000" y="39550"/>
                  <a:pt x="62000" y="39550"/>
                  <a:pt x="62000" y="39550"/>
                </a:cubicBezTo>
                <a:cubicBezTo>
                  <a:pt x="31000" y="7640"/>
                  <a:pt x="31000" y="7640"/>
                  <a:pt x="31000" y="7640"/>
                </a:cubicBezTo>
                <a:cubicBezTo>
                  <a:pt x="22000" y="0"/>
                  <a:pt x="13000" y="0"/>
                  <a:pt x="9000" y="7640"/>
                </a:cubicBezTo>
                <a:cubicBezTo>
                  <a:pt x="0" y="11685"/>
                  <a:pt x="0" y="19775"/>
                  <a:pt x="9000" y="23820"/>
                </a:cubicBezTo>
                <a:cubicBezTo>
                  <a:pt x="44000" y="59775"/>
                  <a:pt x="44000" y="59775"/>
                  <a:pt x="44000" y="59775"/>
                </a:cubicBezTo>
                <a:cubicBezTo>
                  <a:pt x="9000" y="95730"/>
                  <a:pt x="9000" y="95730"/>
                  <a:pt x="9000" y="95730"/>
                </a:cubicBezTo>
                <a:cubicBezTo>
                  <a:pt x="0" y="99325"/>
                  <a:pt x="0" y="111460"/>
                  <a:pt x="9000" y="115505"/>
                </a:cubicBezTo>
                <a:cubicBezTo>
                  <a:pt x="13000" y="119550"/>
                  <a:pt x="22000" y="119550"/>
                  <a:pt x="31000" y="115505"/>
                </a:cubicBezTo>
                <a:cubicBezTo>
                  <a:pt x="62000" y="79550"/>
                  <a:pt x="62000" y="79550"/>
                  <a:pt x="62000" y="79550"/>
                </a:cubicBezTo>
                <a:cubicBezTo>
                  <a:pt x="92500" y="115505"/>
                  <a:pt x="92500" y="115505"/>
                  <a:pt x="92500" y="115505"/>
                </a:cubicBezTo>
                <a:cubicBezTo>
                  <a:pt x="102000" y="119550"/>
                  <a:pt x="111000" y="119550"/>
                  <a:pt x="115000" y="115505"/>
                </a:cubicBezTo>
                <a:cubicBezTo>
                  <a:pt x="119500" y="111460"/>
                  <a:pt x="119500" y="99325"/>
                  <a:pt x="115000" y="9573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7" name="Shape 5091"/>
          <p:cNvSpPr/>
          <p:nvPr/>
        </p:nvSpPr>
        <p:spPr>
          <a:xfrm>
            <a:off x="5472113" y="3605213"/>
            <a:ext cx="111125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219" y="117350"/>
                </a:moveTo>
                <a:lnTo>
                  <a:pt x="15219" y="117350"/>
                </a:lnTo>
                <a:cubicBezTo>
                  <a:pt x="9951" y="117350"/>
                  <a:pt x="62048" y="70463"/>
                  <a:pt x="62048" y="70463"/>
                </a:cubicBezTo>
                <a:cubicBezTo>
                  <a:pt x="56780" y="68079"/>
                  <a:pt x="4682" y="61192"/>
                  <a:pt x="4682" y="56158"/>
                </a:cubicBezTo>
                <a:cubicBezTo>
                  <a:pt x="0" y="51920"/>
                  <a:pt x="103609" y="0"/>
                  <a:pt x="108878" y="0"/>
                </a:cubicBezTo>
                <a:cubicBezTo>
                  <a:pt x="108878" y="2384"/>
                  <a:pt x="62048" y="46887"/>
                  <a:pt x="62048" y="49536"/>
                </a:cubicBezTo>
                <a:cubicBezTo>
                  <a:pt x="66731" y="51920"/>
                  <a:pt x="119414" y="58807"/>
                  <a:pt x="119414" y="63576"/>
                </a:cubicBezTo>
                <a:cubicBezTo>
                  <a:pt x="119414" y="65960"/>
                  <a:pt x="20487" y="119735"/>
                  <a:pt x="15219" y="11735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Shape 5092"/>
          <p:cNvSpPr/>
          <p:nvPr/>
        </p:nvSpPr>
        <p:spPr>
          <a:xfrm>
            <a:off x="4862513" y="3605213"/>
            <a:ext cx="246062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7" y="14324"/>
                </a:moveTo>
                <a:lnTo>
                  <a:pt x="107837" y="14324"/>
                </a:lnTo>
                <a:cubicBezTo>
                  <a:pt x="100540" y="14324"/>
                  <a:pt x="100540" y="14324"/>
                  <a:pt x="100540" y="14324"/>
                </a:cubicBezTo>
                <a:cubicBezTo>
                  <a:pt x="100540" y="26486"/>
                  <a:pt x="100540" y="26486"/>
                  <a:pt x="100540" y="26486"/>
                </a:cubicBezTo>
                <a:cubicBezTo>
                  <a:pt x="79189" y="26486"/>
                  <a:pt x="79189" y="26486"/>
                  <a:pt x="79189" y="26486"/>
                </a:cubicBezTo>
                <a:cubicBezTo>
                  <a:pt x="79189" y="14324"/>
                  <a:pt x="79189" y="14324"/>
                  <a:pt x="79189" y="14324"/>
                </a:cubicBezTo>
                <a:cubicBezTo>
                  <a:pt x="40810" y="14324"/>
                  <a:pt x="40810" y="14324"/>
                  <a:pt x="40810" y="14324"/>
                </a:cubicBezTo>
                <a:cubicBezTo>
                  <a:pt x="40810" y="26486"/>
                  <a:pt x="40810" y="26486"/>
                  <a:pt x="40810" y="26486"/>
                </a:cubicBezTo>
                <a:cubicBezTo>
                  <a:pt x="19189" y="26486"/>
                  <a:pt x="19189" y="26486"/>
                  <a:pt x="19189" y="26486"/>
                </a:cubicBezTo>
                <a:cubicBezTo>
                  <a:pt x="19189" y="14324"/>
                  <a:pt x="19189" y="14324"/>
                  <a:pt x="19189" y="14324"/>
                </a:cubicBezTo>
                <a:cubicBezTo>
                  <a:pt x="12162" y="14324"/>
                  <a:pt x="12162" y="14324"/>
                  <a:pt x="12162" y="14324"/>
                </a:cubicBezTo>
                <a:cubicBezTo>
                  <a:pt x="4864" y="14324"/>
                  <a:pt x="0" y="19189"/>
                  <a:pt x="0" y="26486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4864" y="119729"/>
                  <a:pt x="12162" y="119729"/>
                </a:cubicBezTo>
                <a:cubicBezTo>
                  <a:pt x="107837" y="119729"/>
                  <a:pt x="107837" y="119729"/>
                  <a:pt x="107837" y="119729"/>
                </a:cubicBezTo>
                <a:cubicBezTo>
                  <a:pt x="114864" y="119729"/>
                  <a:pt x="119729" y="114864"/>
                  <a:pt x="119729" y="107837"/>
                </a:cubicBezTo>
                <a:cubicBezTo>
                  <a:pt x="119729" y="26486"/>
                  <a:pt x="119729" y="26486"/>
                  <a:pt x="119729" y="26486"/>
                </a:cubicBezTo>
                <a:cubicBezTo>
                  <a:pt x="119729" y="19189"/>
                  <a:pt x="114864" y="14324"/>
                  <a:pt x="107837" y="14324"/>
                </a:cubicBezTo>
                <a:close/>
                <a:moveTo>
                  <a:pt x="107837" y="107837"/>
                </a:moveTo>
                <a:lnTo>
                  <a:pt x="107837" y="107837"/>
                </a:lnTo>
                <a:cubicBezTo>
                  <a:pt x="12162" y="107837"/>
                  <a:pt x="12162" y="107837"/>
                  <a:pt x="12162" y="107837"/>
                </a:cubicBezTo>
                <a:cubicBezTo>
                  <a:pt x="12162" y="52972"/>
                  <a:pt x="12162" y="52972"/>
                  <a:pt x="12162" y="52972"/>
                </a:cubicBezTo>
                <a:cubicBezTo>
                  <a:pt x="107837" y="52972"/>
                  <a:pt x="107837" y="52972"/>
                  <a:pt x="107837" y="52972"/>
                </a:cubicBezTo>
                <a:lnTo>
                  <a:pt x="107837" y="107837"/>
                </a:lnTo>
                <a:close/>
                <a:moveTo>
                  <a:pt x="33513" y="0"/>
                </a:moveTo>
                <a:lnTo>
                  <a:pt x="33513" y="0"/>
                </a:lnTo>
                <a:cubicBezTo>
                  <a:pt x="24054" y="0"/>
                  <a:pt x="24054" y="0"/>
                  <a:pt x="24054" y="0"/>
                </a:cubicBezTo>
                <a:cubicBezTo>
                  <a:pt x="24054" y="24054"/>
                  <a:pt x="24054" y="24054"/>
                  <a:pt x="24054" y="24054"/>
                </a:cubicBezTo>
                <a:cubicBezTo>
                  <a:pt x="33513" y="24054"/>
                  <a:pt x="33513" y="24054"/>
                  <a:pt x="33513" y="24054"/>
                </a:cubicBezTo>
                <a:lnTo>
                  <a:pt x="33513" y="0"/>
                </a:lnTo>
                <a:close/>
                <a:moveTo>
                  <a:pt x="95675" y="0"/>
                </a:moveTo>
                <a:lnTo>
                  <a:pt x="95675" y="0"/>
                </a:lnTo>
                <a:cubicBezTo>
                  <a:pt x="86216" y="0"/>
                  <a:pt x="86216" y="0"/>
                  <a:pt x="86216" y="0"/>
                </a:cubicBezTo>
                <a:cubicBezTo>
                  <a:pt x="86216" y="24054"/>
                  <a:pt x="86216" y="24054"/>
                  <a:pt x="86216" y="24054"/>
                </a:cubicBezTo>
                <a:cubicBezTo>
                  <a:pt x="95675" y="24054"/>
                  <a:pt x="95675" y="24054"/>
                  <a:pt x="95675" y="24054"/>
                </a:cubicBezTo>
                <a:lnTo>
                  <a:pt x="95675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39" name="Shape 5093"/>
          <p:cNvGrpSpPr/>
          <p:nvPr/>
        </p:nvGrpSpPr>
        <p:grpSpPr>
          <a:xfrm>
            <a:off x="4351333" y="3591344"/>
            <a:ext cx="177021" cy="274357"/>
            <a:chOff x="8527946" y="7535335"/>
            <a:chExt cx="385131" cy="59690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40" name="Shape 5094"/>
            <p:cNvSpPr/>
            <p:nvPr/>
          </p:nvSpPr>
          <p:spPr>
            <a:xfrm>
              <a:off x="8527946" y="7755467"/>
              <a:ext cx="385131" cy="3767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625" y="0"/>
                  </a:moveTo>
                  <a:lnTo>
                    <a:pt x="116625" y="0"/>
                  </a:lnTo>
                  <a:cubicBezTo>
                    <a:pt x="109875" y="0"/>
                    <a:pt x="109875" y="0"/>
                    <a:pt x="109875" y="0"/>
                  </a:cubicBezTo>
                  <a:cubicBezTo>
                    <a:pt x="106500" y="0"/>
                    <a:pt x="106500" y="0"/>
                    <a:pt x="106500" y="3461"/>
                  </a:cubicBezTo>
                  <a:cubicBezTo>
                    <a:pt x="106500" y="27692"/>
                    <a:pt x="106500" y="27692"/>
                    <a:pt x="106500" y="27692"/>
                  </a:cubicBezTo>
                  <a:cubicBezTo>
                    <a:pt x="106500" y="41153"/>
                    <a:pt x="96375" y="61538"/>
                    <a:pt x="60000" y="61538"/>
                  </a:cubicBezTo>
                  <a:cubicBezTo>
                    <a:pt x="23625" y="61538"/>
                    <a:pt x="13500" y="41153"/>
                    <a:pt x="13500" y="27692"/>
                  </a:cubicBezTo>
                  <a:cubicBezTo>
                    <a:pt x="13500" y="3461"/>
                    <a:pt x="13500" y="3461"/>
                    <a:pt x="13500" y="3461"/>
                  </a:cubicBezTo>
                  <a:cubicBezTo>
                    <a:pt x="13500" y="0"/>
                    <a:pt x="10500" y="0"/>
                    <a:pt x="10500" y="0"/>
                  </a:cubicBezTo>
                  <a:cubicBezTo>
                    <a:pt x="3375" y="0"/>
                    <a:pt x="3375" y="0"/>
                    <a:pt x="3375" y="0"/>
                  </a:cubicBezTo>
                  <a:cubicBezTo>
                    <a:pt x="3375" y="0"/>
                    <a:pt x="0" y="0"/>
                    <a:pt x="0" y="3461"/>
                  </a:cubicBezTo>
                  <a:cubicBezTo>
                    <a:pt x="0" y="27692"/>
                    <a:pt x="0" y="27692"/>
                    <a:pt x="0" y="27692"/>
                  </a:cubicBezTo>
                  <a:cubicBezTo>
                    <a:pt x="0" y="51538"/>
                    <a:pt x="16500" y="71923"/>
                    <a:pt x="50250" y="75384"/>
                  </a:cubicBezTo>
                  <a:cubicBezTo>
                    <a:pt x="50250" y="102307"/>
                    <a:pt x="50250" y="102307"/>
                    <a:pt x="50250" y="102307"/>
                  </a:cubicBezTo>
                  <a:cubicBezTo>
                    <a:pt x="27000" y="102307"/>
                    <a:pt x="27000" y="102307"/>
                    <a:pt x="27000" y="102307"/>
                  </a:cubicBezTo>
                  <a:cubicBezTo>
                    <a:pt x="23625" y="102307"/>
                    <a:pt x="23625" y="102307"/>
                    <a:pt x="23625" y="105769"/>
                  </a:cubicBezTo>
                  <a:cubicBezTo>
                    <a:pt x="23625" y="116153"/>
                    <a:pt x="23625" y="116153"/>
                    <a:pt x="23625" y="116153"/>
                  </a:cubicBezTo>
                  <a:cubicBezTo>
                    <a:pt x="23625" y="119615"/>
                    <a:pt x="23625" y="119615"/>
                    <a:pt x="27000" y="119615"/>
                  </a:cubicBezTo>
                  <a:cubicBezTo>
                    <a:pt x="93375" y="119615"/>
                    <a:pt x="93375" y="119615"/>
                    <a:pt x="93375" y="119615"/>
                  </a:cubicBezTo>
                  <a:cubicBezTo>
                    <a:pt x="96375" y="119615"/>
                    <a:pt x="96375" y="119615"/>
                    <a:pt x="96375" y="116153"/>
                  </a:cubicBezTo>
                  <a:cubicBezTo>
                    <a:pt x="96375" y="105769"/>
                    <a:pt x="96375" y="105769"/>
                    <a:pt x="96375" y="105769"/>
                  </a:cubicBezTo>
                  <a:cubicBezTo>
                    <a:pt x="96375" y="102307"/>
                    <a:pt x="96375" y="102307"/>
                    <a:pt x="93375" y="102307"/>
                  </a:cubicBezTo>
                  <a:cubicBezTo>
                    <a:pt x="70125" y="102307"/>
                    <a:pt x="70125" y="102307"/>
                    <a:pt x="70125" y="102307"/>
                  </a:cubicBezTo>
                  <a:cubicBezTo>
                    <a:pt x="70125" y="75384"/>
                    <a:pt x="70125" y="75384"/>
                    <a:pt x="70125" y="75384"/>
                  </a:cubicBezTo>
                  <a:cubicBezTo>
                    <a:pt x="103125" y="71923"/>
                    <a:pt x="119625" y="51538"/>
                    <a:pt x="119625" y="27692"/>
                  </a:cubicBezTo>
                  <a:cubicBezTo>
                    <a:pt x="119625" y="3461"/>
                    <a:pt x="119625" y="3461"/>
                    <a:pt x="119625" y="3461"/>
                  </a:cubicBezTo>
                  <a:cubicBezTo>
                    <a:pt x="119625" y="0"/>
                    <a:pt x="116625" y="0"/>
                    <a:pt x="116625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1" name="Shape 5095"/>
            <p:cNvSpPr/>
            <p:nvPr/>
          </p:nvSpPr>
          <p:spPr>
            <a:xfrm>
              <a:off x="8633750" y="7755467"/>
              <a:ext cx="169288" cy="1439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9580" y="118974"/>
                  </a:moveTo>
                  <a:lnTo>
                    <a:pt x="59580" y="118974"/>
                  </a:lnTo>
                  <a:cubicBezTo>
                    <a:pt x="111608" y="118974"/>
                    <a:pt x="119160" y="92307"/>
                    <a:pt x="119160" y="73846"/>
                  </a:cubicBezTo>
                  <a:cubicBezTo>
                    <a:pt x="119160" y="0"/>
                    <a:pt x="119160" y="0"/>
                    <a:pt x="1191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3846"/>
                    <a:pt x="0" y="73846"/>
                    <a:pt x="0" y="73846"/>
                  </a:cubicBezTo>
                  <a:cubicBezTo>
                    <a:pt x="0" y="92307"/>
                    <a:pt x="7552" y="118974"/>
                    <a:pt x="59580" y="118974"/>
                  </a:cubicBez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42" name="Shape 5096"/>
            <p:cNvSpPr/>
            <p:nvPr/>
          </p:nvSpPr>
          <p:spPr>
            <a:xfrm>
              <a:off x="8633750" y="7535335"/>
              <a:ext cx="169288" cy="1778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160" y="34966"/>
                  </a:moveTo>
                  <a:lnTo>
                    <a:pt x="119160" y="34966"/>
                  </a:lnTo>
                  <a:cubicBezTo>
                    <a:pt x="119160" y="20662"/>
                    <a:pt x="111608" y="0"/>
                    <a:pt x="59580" y="0"/>
                  </a:cubicBezTo>
                  <a:cubicBezTo>
                    <a:pt x="7552" y="0"/>
                    <a:pt x="0" y="20662"/>
                    <a:pt x="0" y="34966"/>
                  </a:cubicBezTo>
                  <a:cubicBezTo>
                    <a:pt x="0" y="119205"/>
                    <a:pt x="0" y="119205"/>
                    <a:pt x="0" y="119205"/>
                  </a:cubicBezTo>
                  <a:cubicBezTo>
                    <a:pt x="119160" y="119205"/>
                    <a:pt x="119160" y="119205"/>
                    <a:pt x="119160" y="119205"/>
                  </a:cubicBezTo>
                  <a:lnTo>
                    <a:pt x="119160" y="34966"/>
                  </a:lnTo>
                </a:path>
              </a:pathLst>
            </a:custGeom>
            <a:grpFill/>
            <a:ln>
              <a:noFill/>
            </a:ln>
          </p:spPr>
          <p:txBody>
            <a:bodyPr lIns="45700" tIns="22850" rIns="45700" bIns="2285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43" name="Shape 5097"/>
          <p:cNvSpPr/>
          <p:nvPr/>
        </p:nvSpPr>
        <p:spPr>
          <a:xfrm>
            <a:off x="10868025" y="1987550"/>
            <a:ext cx="196850" cy="2492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30" y="46887"/>
                </a:moveTo>
                <a:lnTo>
                  <a:pt x="107830" y="46887"/>
                </a:lnTo>
                <a:cubicBezTo>
                  <a:pt x="92957" y="46887"/>
                  <a:pt x="92957" y="46887"/>
                  <a:pt x="92957" y="46887"/>
                </a:cubicBezTo>
                <a:cubicBezTo>
                  <a:pt x="92957" y="30463"/>
                  <a:pt x="92957" y="30463"/>
                  <a:pt x="92957" y="30463"/>
                </a:cubicBezTo>
                <a:cubicBezTo>
                  <a:pt x="92957" y="11655"/>
                  <a:pt x="80450" y="0"/>
                  <a:pt x="59830" y="0"/>
                </a:cubicBezTo>
                <a:cubicBezTo>
                  <a:pt x="35830" y="0"/>
                  <a:pt x="26704" y="11655"/>
                  <a:pt x="26704" y="30463"/>
                </a:cubicBezTo>
                <a:cubicBezTo>
                  <a:pt x="26704" y="32847"/>
                  <a:pt x="26704" y="32847"/>
                  <a:pt x="26704" y="32847"/>
                </a:cubicBezTo>
                <a:cubicBezTo>
                  <a:pt x="41915" y="32847"/>
                  <a:pt x="41915" y="32847"/>
                  <a:pt x="41915" y="32847"/>
                </a:cubicBezTo>
                <a:cubicBezTo>
                  <a:pt x="41915" y="28079"/>
                  <a:pt x="41915" y="28079"/>
                  <a:pt x="41915" y="28079"/>
                </a:cubicBezTo>
                <a:cubicBezTo>
                  <a:pt x="41915" y="18807"/>
                  <a:pt x="50704" y="14039"/>
                  <a:pt x="59830" y="14039"/>
                </a:cubicBezTo>
                <a:cubicBezTo>
                  <a:pt x="68619" y="14039"/>
                  <a:pt x="77746" y="18807"/>
                  <a:pt x="77746" y="28079"/>
                </a:cubicBezTo>
                <a:cubicBezTo>
                  <a:pt x="77746" y="46887"/>
                  <a:pt x="77746" y="46887"/>
                  <a:pt x="77746" y="46887"/>
                </a:cubicBezTo>
                <a:cubicBezTo>
                  <a:pt x="8788" y="46887"/>
                  <a:pt x="8788" y="46887"/>
                  <a:pt x="8788" y="46887"/>
                </a:cubicBezTo>
                <a:cubicBezTo>
                  <a:pt x="5746" y="46887"/>
                  <a:pt x="0" y="51655"/>
                  <a:pt x="0" y="54039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08079"/>
                  <a:pt x="5746" y="112582"/>
                  <a:pt x="8788" y="114966"/>
                </a:cubicBezTo>
                <a:cubicBezTo>
                  <a:pt x="17915" y="117350"/>
                  <a:pt x="17915" y="117350"/>
                  <a:pt x="17915" y="117350"/>
                </a:cubicBezTo>
                <a:cubicBezTo>
                  <a:pt x="24000" y="117350"/>
                  <a:pt x="29746" y="119735"/>
                  <a:pt x="35830" y="119735"/>
                </a:cubicBezTo>
                <a:cubicBezTo>
                  <a:pt x="83830" y="119735"/>
                  <a:pt x="83830" y="119735"/>
                  <a:pt x="83830" y="119735"/>
                </a:cubicBezTo>
                <a:cubicBezTo>
                  <a:pt x="89915" y="119735"/>
                  <a:pt x="95661" y="117350"/>
                  <a:pt x="101746" y="117350"/>
                </a:cubicBezTo>
                <a:cubicBezTo>
                  <a:pt x="110873" y="114966"/>
                  <a:pt x="110873" y="114966"/>
                  <a:pt x="110873" y="114966"/>
                </a:cubicBezTo>
                <a:cubicBezTo>
                  <a:pt x="113577" y="112582"/>
                  <a:pt x="119661" y="108079"/>
                  <a:pt x="119661" y="105695"/>
                </a:cubicBezTo>
                <a:cubicBezTo>
                  <a:pt x="119661" y="54039"/>
                  <a:pt x="119661" y="54039"/>
                  <a:pt x="119661" y="54039"/>
                </a:cubicBezTo>
                <a:cubicBezTo>
                  <a:pt x="119661" y="51655"/>
                  <a:pt x="113577" y="46887"/>
                  <a:pt x="107830" y="46887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" name="Shape 5098"/>
          <p:cNvSpPr/>
          <p:nvPr/>
        </p:nvSpPr>
        <p:spPr>
          <a:xfrm>
            <a:off x="4332288" y="1439863"/>
            <a:ext cx="215900" cy="2127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644" y="10741"/>
                </a:moveTo>
                <a:lnTo>
                  <a:pt x="108644" y="10741"/>
                </a:lnTo>
                <a:cubicBezTo>
                  <a:pt x="97902" y="0"/>
                  <a:pt x="89616" y="0"/>
                  <a:pt x="89616" y="0"/>
                </a:cubicBezTo>
                <a:cubicBezTo>
                  <a:pt x="51867" y="40818"/>
                  <a:pt x="51867" y="40818"/>
                  <a:pt x="51867" y="40818"/>
                </a:cubicBezTo>
                <a:cubicBezTo>
                  <a:pt x="7979" y="84398"/>
                  <a:pt x="7979" y="84398"/>
                  <a:pt x="7979" y="84398"/>
                </a:cubicBezTo>
                <a:cubicBezTo>
                  <a:pt x="0" y="119693"/>
                  <a:pt x="0" y="119693"/>
                  <a:pt x="0" y="119693"/>
                </a:cubicBezTo>
                <a:cubicBezTo>
                  <a:pt x="35601" y="111406"/>
                  <a:pt x="35601" y="111406"/>
                  <a:pt x="35601" y="111406"/>
                </a:cubicBezTo>
                <a:cubicBezTo>
                  <a:pt x="81636" y="68132"/>
                  <a:pt x="81636" y="68132"/>
                  <a:pt x="81636" y="68132"/>
                </a:cubicBezTo>
                <a:cubicBezTo>
                  <a:pt x="119693" y="29769"/>
                  <a:pt x="119693" y="29769"/>
                  <a:pt x="119693" y="29769"/>
                </a:cubicBezTo>
                <a:cubicBezTo>
                  <a:pt x="119693" y="29769"/>
                  <a:pt x="119693" y="21790"/>
                  <a:pt x="108644" y="10741"/>
                </a:cubicBezTo>
                <a:close/>
                <a:moveTo>
                  <a:pt x="35601" y="108644"/>
                </a:moveTo>
                <a:lnTo>
                  <a:pt x="35601" y="108644"/>
                </a:lnTo>
                <a:cubicBezTo>
                  <a:pt x="21790" y="111406"/>
                  <a:pt x="21790" y="111406"/>
                  <a:pt x="21790" y="111406"/>
                </a:cubicBezTo>
                <a:cubicBezTo>
                  <a:pt x="21790" y="108644"/>
                  <a:pt x="19335" y="106189"/>
                  <a:pt x="16572" y="103427"/>
                </a:cubicBezTo>
                <a:cubicBezTo>
                  <a:pt x="13503" y="100664"/>
                  <a:pt x="10741" y="100664"/>
                  <a:pt x="10741" y="97902"/>
                </a:cubicBezTo>
                <a:cubicBezTo>
                  <a:pt x="13503" y="87161"/>
                  <a:pt x="13503" y="87161"/>
                  <a:pt x="13503" y="87161"/>
                </a:cubicBezTo>
                <a:cubicBezTo>
                  <a:pt x="16572" y="81636"/>
                  <a:pt x="16572" y="81636"/>
                  <a:pt x="16572" y="81636"/>
                </a:cubicBezTo>
                <a:cubicBezTo>
                  <a:pt x="16572" y="81636"/>
                  <a:pt x="21790" y="81636"/>
                  <a:pt x="30076" y="89616"/>
                </a:cubicBezTo>
                <a:cubicBezTo>
                  <a:pt x="38056" y="97902"/>
                  <a:pt x="38056" y="103427"/>
                  <a:pt x="38056" y="103427"/>
                </a:cubicBezTo>
                <a:lnTo>
                  <a:pt x="35601" y="10864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" name="Shape 5099"/>
          <p:cNvSpPr/>
          <p:nvPr/>
        </p:nvSpPr>
        <p:spPr>
          <a:xfrm>
            <a:off x="8131175" y="1423988"/>
            <a:ext cx="254000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490" y="91015"/>
                </a:moveTo>
                <a:lnTo>
                  <a:pt x="94490" y="91015"/>
                </a:lnTo>
                <a:cubicBezTo>
                  <a:pt x="78351" y="83972"/>
                  <a:pt x="73926" y="79097"/>
                  <a:pt x="73926" y="67178"/>
                </a:cubicBezTo>
                <a:cubicBezTo>
                  <a:pt x="73926" y="62302"/>
                  <a:pt x="78351" y="64740"/>
                  <a:pt x="80694" y="52821"/>
                </a:cubicBezTo>
                <a:cubicBezTo>
                  <a:pt x="80694" y="47674"/>
                  <a:pt x="85379" y="52821"/>
                  <a:pt x="85379" y="40902"/>
                </a:cubicBezTo>
                <a:cubicBezTo>
                  <a:pt x="85379" y="35756"/>
                  <a:pt x="83036" y="35756"/>
                  <a:pt x="83036" y="35756"/>
                </a:cubicBezTo>
                <a:cubicBezTo>
                  <a:pt x="83036" y="35756"/>
                  <a:pt x="85379" y="28713"/>
                  <a:pt x="85379" y="23837"/>
                </a:cubicBezTo>
                <a:cubicBezTo>
                  <a:pt x="85379" y="16523"/>
                  <a:pt x="83036" y="0"/>
                  <a:pt x="59869" y="0"/>
                </a:cubicBezTo>
                <a:cubicBezTo>
                  <a:pt x="36702" y="0"/>
                  <a:pt x="34360" y="16523"/>
                  <a:pt x="34360" y="23837"/>
                </a:cubicBezTo>
                <a:cubicBezTo>
                  <a:pt x="34360" y="28713"/>
                  <a:pt x="36702" y="35756"/>
                  <a:pt x="36702" y="35756"/>
                </a:cubicBezTo>
                <a:cubicBezTo>
                  <a:pt x="36702" y="35756"/>
                  <a:pt x="34360" y="35756"/>
                  <a:pt x="34360" y="40902"/>
                </a:cubicBezTo>
                <a:cubicBezTo>
                  <a:pt x="34360" y="52821"/>
                  <a:pt x="39045" y="47674"/>
                  <a:pt x="39045" y="52821"/>
                </a:cubicBezTo>
                <a:cubicBezTo>
                  <a:pt x="41388" y="64740"/>
                  <a:pt x="46073" y="62302"/>
                  <a:pt x="46073" y="67178"/>
                </a:cubicBezTo>
                <a:cubicBezTo>
                  <a:pt x="46073" y="79097"/>
                  <a:pt x="41388" y="83972"/>
                  <a:pt x="25249" y="91015"/>
                </a:cubicBezTo>
                <a:cubicBezTo>
                  <a:pt x="9110" y="95891"/>
                  <a:pt x="0" y="102934"/>
                  <a:pt x="0" y="107810"/>
                </a:cubicBezTo>
                <a:cubicBezTo>
                  <a:pt x="0" y="110248"/>
                  <a:pt x="0" y="119729"/>
                  <a:pt x="0" y="119729"/>
                </a:cubicBezTo>
                <a:cubicBezTo>
                  <a:pt x="59869" y="119729"/>
                  <a:pt x="59869" y="119729"/>
                  <a:pt x="59869" y="119729"/>
                </a:cubicBezTo>
                <a:cubicBezTo>
                  <a:pt x="119739" y="119729"/>
                  <a:pt x="119739" y="119729"/>
                  <a:pt x="119739" y="119729"/>
                </a:cubicBezTo>
                <a:cubicBezTo>
                  <a:pt x="119739" y="119729"/>
                  <a:pt x="119739" y="110248"/>
                  <a:pt x="119739" y="107810"/>
                </a:cubicBezTo>
                <a:cubicBezTo>
                  <a:pt x="119739" y="102934"/>
                  <a:pt x="110629" y="95891"/>
                  <a:pt x="94490" y="9101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" name="Shape 5100"/>
          <p:cNvSpPr/>
          <p:nvPr/>
        </p:nvSpPr>
        <p:spPr>
          <a:xfrm>
            <a:off x="8667750" y="1430338"/>
            <a:ext cx="273050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59" y="119724"/>
                </a:moveTo>
                <a:lnTo>
                  <a:pt x="119759" y="119724"/>
                </a:lnTo>
                <a:cubicBezTo>
                  <a:pt x="119759" y="119724"/>
                  <a:pt x="119759" y="92965"/>
                  <a:pt x="117349" y="90482"/>
                </a:cubicBezTo>
                <a:cubicBezTo>
                  <a:pt x="115421" y="88000"/>
                  <a:pt x="111325" y="83310"/>
                  <a:pt x="102409" y="80827"/>
                </a:cubicBezTo>
                <a:cubicBezTo>
                  <a:pt x="93975" y="75862"/>
                  <a:pt x="89638" y="70896"/>
                  <a:pt x="89638" y="63724"/>
                </a:cubicBezTo>
                <a:cubicBezTo>
                  <a:pt x="89638" y="58758"/>
                  <a:pt x="93975" y="61241"/>
                  <a:pt x="93975" y="54068"/>
                </a:cubicBezTo>
                <a:cubicBezTo>
                  <a:pt x="93975" y="49103"/>
                  <a:pt x="98313" y="54068"/>
                  <a:pt x="98313" y="43862"/>
                </a:cubicBezTo>
                <a:cubicBezTo>
                  <a:pt x="98313" y="41655"/>
                  <a:pt x="96144" y="41655"/>
                  <a:pt x="96144" y="41655"/>
                </a:cubicBezTo>
                <a:cubicBezTo>
                  <a:pt x="96144" y="41655"/>
                  <a:pt x="98313" y="36689"/>
                  <a:pt x="98313" y="31724"/>
                </a:cubicBezTo>
                <a:cubicBezTo>
                  <a:pt x="98313" y="27034"/>
                  <a:pt x="96144" y="17103"/>
                  <a:pt x="83373" y="17103"/>
                </a:cubicBezTo>
                <a:cubicBezTo>
                  <a:pt x="70602" y="17103"/>
                  <a:pt x="68433" y="27034"/>
                  <a:pt x="68433" y="31724"/>
                </a:cubicBezTo>
                <a:cubicBezTo>
                  <a:pt x="68433" y="36689"/>
                  <a:pt x="70602" y="41655"/>
                  <a:pt x="70602" y="41655"/>
                </a:cubicBezTo>
                <a:cubicBezTo>
                  <a:pt x="70602" y="41655"/>
                  <a:pt x="68433" y="41655"/>
                  <a:pt x="68433" y="43862"/>
                </a:cubicBezTo>
                <a:cubicBezTo>
                  <a:pt x="68433" y="54068"/>
                  <a:pt x="70602" y="49103"/>
                  <a:pt x="72771" y="54068"/>
                </a:cubicBezTo>
                <a:cubicBezTo>
                  <a:pt x="72771" y="61241"/>
                  <a:pt x="74939" y="58758"/>
                  <a:pt x="74939" y="63724"/>
                </a:cubicBezTo>
                <a:cubicBezTo>
                  <a:pt x="74939" y="68689"/>
                  <a:pt x="74939" y="73379"/>
                  <a:pt x="70602" y="75862"/>
                </a:cubicBezTo>
                <a:cubicBezTo>
                  <a:pt x="89638" y="88000"/>
                  <a:pt x="91807" y="88000"/>
                  <a:pt x="91807" y="100413"/>
                </a:cubicBezTo>
                <a:cubicBezTo>
                  <a:pt x="91807" y="119724"/>
                  <a:pt x="91807" y="119724"/>
                  <a:pt x="91807" y="119724"/>
                </a:cubicBezTo>
                <a:lnTo>
                  <a:pt x="119759" y="119724"/>
                </a:lnTo>
                <a:close/>
                <a:moveTo>
                  <a:pt x="62168" y="83310"/>
                </a:moveTo>
                <a:lnTo>
                  <a:pt x="62168" y="83310"/>
                </a:lnTo>
                <a:cubicBezTo>
                  <a:pt x="49156" y="78344"/>
                  <a:pt x="45060" y="73379"/>
                  <a:pt x="45060" y="63724"/>
                </a:cubicBezTo>
                <a:cubicBezTo>
                  <a:pt x="45060" y="56275"/>
                  <a:pt x="49156" y="58758"/>
                  <a:pt x="51325" y="46344"/>
                </a:cubicBezTo>
                <a:cubicBezTo>
                  <a:pt x="51325" y="43862"/>
                  <a:pt x="55662" y="46344"/>
                  <a:pt x="55662" y="36689"/>
                </a:cubicBezTo>
                <a:cubicBezTo>
                  <a:pt x="55662" y="31724"/>
                  <a:pt x="53493" y="31724"/>
                  <a:pt x="53493" y="31724"/>
                </a:cubicBezTo>
                <a:cubicBezTo>
                  <a:pt x="53493" y="31724"/>
                  <a:pt x="53493" y="24551"/>
                  <a:pt x="55662" y="19586"/>
                </a:cubicBezTo>
                <a:cubicBezTo>
                  <a:pt x="55662" y="14620"/>
                  <a:pt x="51325" y="0"/>
                  <a:pt x="36385" y="0"/>
                </a:cubicBezTo>
                <a:cubicBezTo>
                  <a:pt x="19277" y="0"/>
                  <a:pt x="17108" y="14620"/>
                  <a:pt x="17108" y="19586"/>
                </a:cubicBezTo>
                <a:cubicBezTo>
                  <a:pt x="17108" y="24551"/>
                  <a:pt x="17108" y="31724"/>
                  <a:pt x="17108" y="31724"/>
                </a:cubicBezTo>
                <a:cubicBezTo>
                  <a:pt x="17108" y="31724"/>
                  <a:pt x="17108" y="31724"/>
                  <a:pt x="17108" y="36689"/>
                </a:cubicBezTo>
                <a:cubicBezTo>
                  <a:pt x="17108" y="46344"/>
                  <a:pt x="19277" y="43862"/>
                  <a:pt x="21445" y="46344"/>
                </a:cubicBezTo>
                <a:cubicBezTo>
                  <a:pt x="21445" y="58758"/>
                  <a:pt x="25783" y="56275"/>
                  <a:pt x="25783" y="63724"/>
                </a:cubicBezTo>
                <a:cubicBezTo>
                  <a:pt x="25783" y="73379"/>
                  <a:pt x="21445" y="78344"/>
                  <a:pt x="10843" y="83310"/>
                </a:cubicBezTo>
                <a:cubicBezTo>
                  <a:pt x="6506" y="85517"/>
                  <a:pt x="0" y="88000"/>
                  <a:pt x="0" y="95448"/>
                </a:cubicBezTo>
                <a:cubicBezTo>
                  <a:pt x="0" y="119724"/>
                  <a:pt x="0" y="119724"/>
                  <a:pt x="0" y="119724"/>
                </a:cubicBezTo>
                <a:cubicBezTo>
                  <a:pt x="83373" y="119724"/>
                  <a:pt x="83373" y="119724"/>
                  <a:pt x="83373" y="119724"/>
                </a:cubicBezTo>
                <a:cubicBezTo>
                  <a:pt x="83373" y="119724"/>
                  <a:pt x="83373" y="105103"/>
                  <a:pt x="83373" y="100413"/>
                </a:cubicBezTo>
                <a:cubicBezTo>
                  <a:pt x="83373" y="95448"/>
                  <a:pt x="72771" y="90482"/>
                  <a:pt x="62168" y="8331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Shape 5101"/>
          <p:cNvSpPr/>
          <p:nvPr/>
        </p:nvSpPr>
        <p:spPr>
          <a:xfrm>
            <a:off x="6499225" y="1452563"/>
            <a:ext cx="244475" cy="185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0" y="119643"/>
                </a:moveTo>
                <a:lnTo>
                  <a:pt x="119730" y="119643"/>
                </a:lnTo>
                <a:cubicBezTo>
                  <a:pt x="119730" y="119643"/>
                  <a:pt x="107595" y="34896"/>
                  <a:pt x="48000" y="34896"/>
                </a:cubicBezTo>
                <a:cubicBezTo>
                  <a:pt x="48000" y="0"/>
                  <a:pt x="48000" y="0"/>
                  <a:pt x="48000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8000" y="116439"/>
                  <a:pt x="48000" y="116439"/>
                  <a:pt x="48000" y="116439"/>
                </a:cubicBezTo>
                <a:cubicBezTo>
                  <a:pt x="48000" y="78694"/>
                  <a:pt x="48000" y="78694"/>
                  <a:pt x="48000" y="78694"/>
                </a:cubicBezTo>
                <a:cubicBezTo>
                  <a:pt x="79011" y="78694"/>
                  <a:pt x="102741" y="81899"/>
                  <a:pt x="119730" y="11964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" name="Shape 5102"/>
          <p:cNvSpPr/>
          <p:nvPr/>
        </p:nvSpPr>
        <p:spPr>
          <a:xfrm>
            <a:off x="7589838" y="1452563"/>
            <a:ext cx="246062" cy="185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891" y="78694"/>
                </a:moveTo>
                <a:lnTo>
                  <a:pt x="71891" y="78694"/>
                </a:lnTo>
                <a:cubicBezTo>
                  <a:pt x="71891" y="116439"/>
                  <a:pt x="71891" y="116439"/>
                  <a:pt x="71891" y="116439"/>
                </a:cubicBezTo>
                <a:cubicBezTo>
                  <a:pt x="119729" y="56617"/>
                  <a:pt x="119729" y="56617"/>
                  <a:pt x="119729" y="56617"/>
                </a:cubicBezTo>
                <a:cubicBezTo>
                  <a:pt x="71891" y="0"/>
                  <a:pt x="71891" y="0"/>
                  <a:pt x="71891" y="0"/>
                </a:cubicBezTo>
                <a:cubicBezTo>
                  <a:pt x="71891" y="34896"/>
                  <a:pt x="71891" y="34896"/>
                  <a:pt x="71891" y="34896"/>
                </a:cubicBezTo>
                <a:cubicBezTo>
                  <a:pt x="12162" y="34896"/>
                  <a:pt x="0" y="119643"/>
                  <a:pt x="0" y="119643"/>
                </a:cubicBezTo>
                <a:cubicBezTo>
                  <a:pt x="16756" y="81899"/>
                  <a:pt x="40810" y="78694"/>
                  <a:pt x="71891" y="78694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9" name="Shape 5103"/>
          <p:cNvSpPr/>
          <p:nvPr/>
        </p:nvSpPr>
        <p:spPr>
          <a:xfrm>
            <a:off x="1039813" y="1423988"/>
            <a:ext cx="246062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459" y="69616"/>
                </a:moveTo>
                <a:lnTo>
                  <a:pt x="69459" y="69616"/>
                </a:lnTo>
                <a:cubicBezTo>
                  <a:pt x="60000" y="79097"/>
                  <a:pt x="47837" y="88577"/>
                  <a:pt x="43243" y="83972"/>
                </a:cubicBezTo>
                <a:cubicBezTo>
                  <a:pt x="35945" y="76659"/>
                  <a:pt x="31081" y="71783"/>
                  <a:pt x="16756" y="83972"/>
                </a:cubicBezTo>
                <a:cubicBezTo>
                  <a:pt x="0" y="95891"/>
                  <a:pt x="11891" y="105372"/>
                  <a:pt x="19189" y="110248"/>
                </a:cubicBezTo>
                <a:cubicBezTo>
                  <a:pt x="26216" y="119729"/>
                  <a:pt x="55135" y="112686"/>
                  <a:pt x="83783" y="83972"/>
                </a:cubicBezTo>
                <a:cubicBezTo>
                  <a:pt x="112432" y="55259"/>
                  <a:pt x="119729" y="26275"/>
                  <a:pt x="112432" y="16523"/>
                </a:cubicBezTo>
                <a:cubicBezTo>
                  <a:pt x="105405" y="9480"/>
                  <a:pt x="98108" y="0"/>
                  <a:pt x="86216" y="14356"/>
                </a:cubicBezTo>
                <a:cubicBezTo>
                  <a:pt x="74324" y="28713"/>
                  <a:pt x="79189" y="33318"/>
                  <a:pt x="86216" y="40902"/>
                </a:cubicBezTo>
                <a:cubicBezTo>
                  <a:pt x="91081" y="45237"/>
                  <a:pt x="81621" y="57426"/>
                  <a:pt x="69459" y="6961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Shape 5104"/>
          <p:cNvSpPr/>
          <p:nvPr/>
        </p:nvSpPr>
        <p:spPr>
          <a:xfrm>
            <a:off x="3221038" y="1466850"/>
            <a:ext cx="255587" cy="1571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685" y="11368"/>
                </a:moveTo>
                <a:lnTo>
                  <a:pt x="4685" y="11368"/>
                </a:lnTo>
                <a:cubicBezTo>
                  <a:pt x="9110" y="14736"/>
                  <a:pt x="52841" y="52631"/>
                  <a:pt x="52841" y="52631"/>
                </a:cubicBezTo>
                <a:cubicBezTo>
                  <a:pt x="55184" y="56000"/>
                  <a:pt x="57527" y="56000"/>
                  <a:pt x="60130" y="56000"/>
                </a:cubicBezTo>
                <a:cubicBezTo>
                  <a:pt x="62212" y="56000"/>
                  <a:pt x="64555" y="56000"/>
                  <a:pt x="64555" y="52631"/>
                </a:cubicBezTo>
                <a:cubicBezTo>
                  <a:pt x="66637" y="52631"/>
                  <a:pt x="110629" y="14736"/>
                  <a:pt x="112971" y="11368"/>
                </a:cubicBezTo>
                <a:cubicBezTo>
                  <a:pt x="117657" y="7578"/>
                  <a:pt x="119739" y="0"/>
                  <a:pt x="115314" y="0"/>
                </a:cubicBezTo>
                <a:cubicBezTo>
                  <a:pt x="4685" y="0"/>
                  <a:pt x="4685" y="0"/>
                  <a:pt x="4685" y="0"/>
                </a:cubicBezTo>
                <a:cubicBezTo>
                  <a:pt x="0" y="0"/>
                  <a:pt x="2342" y="7578"/>
                  <a:pt x="4685" y="11368"/>
                </a:cubicBezTo>
                <a:close/>
                <a:moveTo>
                  <a:pt x="115314" y="33684"/>
                </a:moveTo>
                <a:lnTo>
                  <a:pt x="115314" y="33684"/>
                </a:lnTo>
                <a:cubicBezTo>
                  <a:pt x="112971" y="33684"/>
                  <a:pt x="66637" y="71157"/>
                  <a:pt x="64555" y="74947"/>
                </a:cubicBezTo>
                <a:cubicBezTo>
                  <a:pt x="64555" y="74947"/>
                  <a:pt x="62212" y="74947"/>
                  <a:pt x="60130" y="74947"/>
                </a:cubicBezTo>
                <a:cubicBezTo>
                  <a:pt x="57527" y="74947"/>
                  <a:pt x="55184" y="74947"/>
                  <a:pt x="52841" y="74947"/>
                </a:cubicBezTo>
                <a:cubicBezTo>
                  <a:pt x="50498" y="71157"/>
                  <a:pt x="7028" y="33684"/>
                  <a:pt x="4685" y="33684"/>
                </a:cubicBezTo>
                <a:cubicBezTo>
                  <a:pt x="2342" y="30315"/>
                  <a:pt x="2342" y="33684"/>
                  <a:pt x="2342" y="33684"/>
                </a:cubicBezTo>
                <a:cubicBezTo>
                  <a:pt x="2342" y="37052"/>
                  <a:pt x="2342" y="112000"/>
                  <a:pt x="2342" y="112000"/>
                </a:cubicBezTo>
                <a:cubicBezTo>
                  <a:pt x="2342" y="115789"/>
                  <a:pt x="4685" y="119578"/>
                  <a:pt x="9110" y="119578"/>
                </a:cubicBezTo>
                <a:cubicBezTo>
                  <a:pt x="110629" y="119578"/>
                  <a:pt x="110629" y="119578"/>
                  <a:pt x="110629" y="119578"/>
                </a:cubicBezTo>
                <a:cubicBezTo>
                  <a:pt x="115314" y="119578"/>
                  <a:pt x="117657" y="115789"/>
                  <a:pt x="117657" y="112000"/>
                </a:cubicBezTo>
                <a:cubicBezTo>
                  <a:pt x="117657" y="112000"/>
                  <a:pt x="117657" y="37052"/>
                  <a:pt x="117657" y="33684"/>
                </a:cubicBezTo>
                <a:cubicBezTo>
                  <a:pt x="117657" y="33684"/>
                  <a:pt x="117657" y="30315"/>
                  <a:pt x="115314" y="336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1" name="Shape 5105"/>
          <p:cNvSpPr/>
          <p:nvPr/>
        </p:nvSpPr>
        <p:spPr>
          <a:xfrm>
            <a:off x="5394325" y="1409700"/>
            <a:ext cx="263525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319" y="119759"/>
                </a:moveTo>
                <a:lnTo>
                  <a:pt x="33319" y="119759"/>
                </a:lnTo>
                <a:cubicBezTo>
                  <a:pt x="26555" y="119759"/>
                  <a:pt x="17787" y="115180"/>
                  <a:pt x="13277" y="110843"/>
                </a:cubicBezTo>
                <a:cubicBezTo>
                  <a:pt x="2254" y="100240"/>
                  <a:pt x="0" y="81204"/>
                  <a:pt x="13277" y="68433"/>
                </a:cubicBezTo>
                <a:cubicBezTo>
                  <a:pt x="22296" y="59759"/>
                  <a:pt x="57620" y="25542"/>
                  <a:pt x="75407" y="8433"/>
                </a:cubicBezTo>
                <a:cubicBezTo>
                  <a:pt x="82171" y="2168"/>
                  <a:pt x="90939" y="0"/>
                  <a:pt x="97703" y="2168"/>
                </a:cubicBezTo>
                <a:cubicBezTo>
                  <a:pt x="104217" y="4337"/>
                  <a:pt x="110981" y="10602"/>
                  <a:pt x="113235" y="17108"/>
                </a:cubicBezTo>
                <a:cubicBezTo>
                  <a:pt x="115490" y="23373"/>
                  <a:pt x="113235" y="32048"/>
                  <a:pt x="106471" y="38313"/>
                </a:cubicBezTo>
                <a:cubicBezTo>
                  <a:pt x="48851" y="93975"/>
                  <a:pt x="48851" y="93975"/>
                  <a:pt x="48851" y="93975"/>
                </a:cubicBezTo>
                <a:cubicBezTo>
                  <a:pt x="44342" y="98072"/>
                  <a:pt x="39832" y="100240"/>
                  <a:pt x="37578" y="100240"/>
                </a:cubicBezTo>
                <a:cubicBezTo>
                  <a:pt x="33319" y="100240"/>
                  <a:pt x="28810" y="100240"/>
                  <a:pt x="26555" y="96144"/>
                </a:cubicBezTo>
                <a:cubicBezTo>
                  <a:pt x="22296" y="91807"/>
                  <a:pt x="22296" y="85301"/>
                  <a:pt x="28810" y="76867"/>
                </a:cubicBezTo>
                <a:cubicBezTo>
                  <a:pt x="71148" y="36144"/>
                  <a:pt x="71148" y="36144"/>
                  <a:pt x="71148" y="36144"/>
                </a:cubicBezTo>
                <a:cubicBezTo>
                  <a:pt x="73402" y="36144"/>
                  <a:pt x="75407" y="36144"/>
                  <a:pt x="77411" y="36144"/>
                </a:cubicBezTo>
                <a:cubicBezTo>
                  <a:pt x="77411" y="38313"/>
                  <a:pt x="77411" y="40481"/>
                  <a:pt x="77411" y="42891"/>
                </a:cubicBezTo>
                <a:cubicBezTo>
                  <a:pt x="35574" y="83132"/>
                  <a:pt x="35574" y="83132"/>
                  <a:pt x="35574" y="83132"/>
                </a:cubicBezTo>
                <a:cubicBezTo>
                  <a:pt x="31064" y="85301"/>
                  <a:pt x="31064" y="89638"/>
                  <a:pt x="33319" y="91807"/>
                </a:cubicBezTo>
                <a:lnTo>
                  <a:pt x="35574" y="91807"/>
                </a:lnTo>
                <a:cubicBezTo>
                  <a:pt x="37578" y="91807"/>
                  <a:pt x="39832" y="89638"/>
                  <a:pt x="42087" y="89638"/>
                </a:cubicBezTo>
                <a:cubicBezTo>
                  <a:pt x="99958" y="32048"/>
                  <a:pt x="99958" y="32048"/>
                  <a:pt x="99958" y="32048"/>
                </a:cubicBezTo>
                <a:cubicBezTo>
                  <a:pt x="104217" y="27710"/>
                  <a:pt x="106471" y="23373"/>
                  <a:pt x="104217" y="19277"/>
                </a:cubicBezTo>
                <a:cubicBezTo>
                  <a:pt x="104217" y="14939"/>
                  <a:pt x="99958" y="10602"/>
                  <a:pt x="95448" y="10602"/>
                </a:cubicBezTo>
                <a:cubicBezTo>
                  <a:pt x="90939" y="8433"/>
                  <a:pt x="86680" y="10602"/>
                  <a:pt x="82171" y="14939"/>
                </a:cubicBezTo>
                <a:cubicBezTo>
                  <a:pt x="64133" y="32048"/>
                  <a:pt x="28810" y="66265"/>
                  <a:pt x="20041" y="72530"/>
                </a:cubicBezTo>
                <a:cubicBezTo>
                  <a:pt x="9018" y="85301"/>
                  <a:pt x="11022" y="98072"/>
                  <a:pt x="20041" y="104578"/>
                </a:cubicBezTo>
                <a:cubicBezTo>
                  <a:pt x="26555" y="110843"/>
                  <a:pt x="39832" y="115180"/>
                  <a:pt x="50855" y="102409"/>
                </a:cubicBezTo>
                <a:cubicBezTo>
                  <a:pt x="113235" y="44819"/>
                  <a:pt x="113235" y="44819"/>
                  <a:pt x="113235" y="44819"/>
                </a:cubicBezTo>
                <a:cubicBezTo>
                  <a:pt x="115490" y="42891"/>
                  <a:pt x="117494" y="42891"/>
                  <a:pt x="119749" y="44819"/>
                </a:cubicBezTo>
                <a:lnTo>
                  <a:pt x="119749" y="48915"/>
                </a:lnTo>
                <a:cubicBezTo>
                  <a:pt x="57620" y="108915"/>
                  <a:pt x="57620" y="108915"/>
                  <a:pt x="57620" y="108915"/>
                </a:cubicBezTo>
                <a:cubicBezTo>
                  <a:pt x="50855" y="115180"/>
                  <a:pt x="42087" y="119759"/>
                  <a:pt x="33319" y="11975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2" name="Shape 5106"/>
          <p:cNvSpPr/>
          <p:nvPr/>
        </p:nvSpPr>
        <p:spPr>
          <a:xfrm>
            <a:off x="7029450" y="1452563"/>
            <a:ext cx="274638" cy="1857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2736" y="24925"/>
                </a:moveTo>
                <a:lnTo>
                  <a:pt x="42736" y="24925"/>
                </a:lnTo>
                <a:cubicBezTo>
                  <a:pt x="42736" y="0"/>
                  <a:pt x="42736" y="0"/>
                  <a:pt x="42736" y="0"/>
                </a:cubicBezTo>
                <a:cubicBezTo>
                  <a:pt x="0" y="56617"/>
                  <a:pt x="0" y="56617"/>
                  <a:pt x="0" y="56617"/>
                </a:cubicBezTo>
                <a:cubicBezTo>
                  <a:pt x="42736" y="116439"/>
                  <a:pt x="42736" y="116439"/>
                  <a:pt x="42736" y="116439"/>
                </a:cubicBezTo>
                <a:cubicBezTo>
                  <a:pt x="42736" y="91513"/>
                  <a:pt x="42736" y="91513"/>
                  <a:pt x="42736" y="91513"/>
                </a:cubicBezTo>
                <a:cubicBezTo>
                  <a:pt x="17142" y="56617"/>
                  <a:pt x="17142" y="56617"/>
                  <a:pt x="17142" y="56617"/>
                </a:cubicBezTo>
                <a:lnTo>
                  <a:pt x="42736" y="24925"/>
                </a:lnTo>
                <a:close/>
                <a:moveTo>
                  <a:pt x="72676" y="34896"/>
                </a:moveTo>
                <a:lnTo>
                  <a:pt x="72676" y="34896"/>
                </a:lnTo>
                <a:cubicBezTo>
                  <a:pt x="72676" y="0"/>
                  <a:pt x="72676" y="0"/>
                  <a:pt x="72676" y="0"/>
                </a:cubicBezTo>
                <a:cubicBezTo>
                  <a:pt x="29939" y="56617"/>
                  <a:pt x="29939" y="56617"/>
                  <a:pt x="29939" y="56617"/>
                </a:cubicBezTo>
                <a:cubicBezTo>
                  <a:pt x="72676" y="116439"/>
                  <a:pt x="72676" y="116439"/>
                  <a:pt x="72676" y="116439"/>
                </a:cubicBezTo>
                <a:cubicBezTo>
                  <a:pt x="72676" y="78694"/>
                  <a:pt x="72676" y="78694"/>
                  <a:pt x="72676" y="78694"/>
                </a:cubicBezTo>
                <a:cubicBezTo>
                  <a:pt x="91991" y="78694"/>
                  <a:pt x="105030" y="81899"/>
                  <a:pt x="119758" y="119643"/>
                </a:cubicBezTo>
                <a:cubicBezTo>
                  <a:pt x="119758" y="119643"/>
                  <a:pt x="117826" y="34896"/>
                  <a:pt x="72676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3" name="Shape 5107"/>
          <p:cNvSpPr/>
          <p:nvPr/>
        </p:nvSpPr>
        <p:spPr>
          <a:xfrm>
            <a:off x="2667000" y="1423988"/>
            <a:ext cx="274638" cy="2428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187" y="0"/>
                </a:moveTo>
                <a:lnTo>
                  <a:pt x="51187" y="0"/>
                </a:lnTo>
                <a:cubicBezTo>
                  <a:pt x="44909" y="0"/>
                  <a:pt x="44909" y="0"/>
                  <a:pt x="44909" y="0"/>
                </a:cubicBezTo>
                <a:lnTo>
                  <a:pt x="42736" y="2167"/>
                </a:lnTo>
                <a:cubicBezTo>
                  <a:pt x="42736" y="28713"/>
                  <a:pt x="42736" y="28713"/>
                  <a:pt x="42736" y="28713"/>
                </a:cubicBezTo>
                <a:cubicBezTo>
                  <a:pt x="21247" y="28713"/>
                  <a:pt x="21247" y="28713"/>
                  <a:pt x="21247" y="28713"/>
                </a:cubicBezTo>
                <a:lnTo>
                  <a:pt x="19315" y="28713"/>
                </a:lnTo>
                <a:cubicBezTo>
                  <a:pt x="17142" y="28713"/>
                  <a:pt x="17142" y="28713"/>
                  <a:pt x="14969" y="30880"/>
                </a:cubicBezTo>
                <a:cubicBezTo>
                  <a:pt x="0" y="40902"/>
                  <a:pt x="0" y="40902"/>
                  <a:pt x="0" y="40902"/>
                </a:cubicBezTo>
                <a:cubicBezTo>
                  <a:pt x="0" y="43069"/>
                  <a:pt x="0" y="43069"/>
                  <a:pt x="0" y="43069"/>
                </a:cubicBezTo>
                <a:cubicBezTo>
                  <a:pt x="0" y="45237"/>
                  <a:pt x="0" y="45237"/>
                  <a:pt x="0" y="45237"/>
                </a:cubicBezTo>
                <a:cubicBezTo>
                  <a:pt x="14969" y="57426"/>
                  <a:pt x="14969" y="57426"/>
                  <a:pt x="14969" y="57426"/>
                </a:cubicBezTo>
                <a:cubicBezTo>
                  <a:pt x="17142" y="57426"/>
                  <a:pt x="17142" y="57426"/>
                  <a:pt x="19315" y="57426"/>
                </a:cubicBezTo>
                <a:cubicBezTo>
                  <a:pt x="19315" y="59864"/>
                  <a:pt x="21247" y="59864"/>
                  <a:pt x="21247" y="59864"/>
                </a:cubicBezTo>
                <a:cubicBezTo>
                  <a:pt x="42736" y="59864"/>
                  <a:pt x="42736" y="59864"/>
                  <a:pt x="42736" y="59864"/>
                </a:cubicBezTo>
                <a:cubicBezTo>
                  <a:pt x="42736" y="117291"/>
                  <a:pt x="42736" y="117291"/>
                  <a:pt x="42736" y="117291"/>
                </a:cubicBezTo>
                <a:cubicBezTo>
                  <a:pt x="42736" y="119729"/>
                  <a:pt x="44909" y="119729"/>
                  <a:pt x="44909" y="119729"/>
                </a:cubicBezTo>
                <a:cubicBezTo>
                  <a:pt x="51187" y="119729"/>
                  <a:pt x="51187" y="119729"/>
                  <a:pt x="51187" y="119729"/>
                </a:cubicBezTo>
                <a:cubicBezTo>
                  <a:pt x="51187" y="119729"/>
                  <a:pt x="53360" y="119729"/>
                  <a:pt x="53360" y="117291"/>
                </a:cubicBezTo>
                <a:cubicBezTo>
                  <a:pt x="53360" y="2167"/>
                  <a:pt x="53360" y="2167"/>
                  <a:pt x="53360" y="2167"/>
                </a:cubicBezTo>
                <a:lnTo>
                  <a:pt x="51187" y="0"/>
                </a:lnTo>
                <a:close/>
                <a:moveTo>
                  <a:pt x="117585" y="28713"/>
                </a:moveTo>
                <a:lnTo>
                  <a:pt x="117585" y="28713"/>
                </a:lnTo>
                <a:cubicBezTo>
                  <a:pt x="104788" y="16523"/>
                  <a:pt x="104788" y="16523"/>
                  <a:pt x="104788" y="16523"/>
                </a:cubicBezTo>
                <a:cubicBezTo>
                  <a:pt x="102615" y="16523"/>
                  <a:pt x="102615" y="16523"/>
                  <a:pt x="100442" y="14356"/>
                </a:cubicBezTo>
                <a:lnTo>
                  <a:pt x="98269" y="14356"/>
                </a:lnTo>
                <a:cubicBezTo>
                  <a:pt x="57706" y="14356"/>
                  <a:pt x="57706" y="14356"/>
                  <a:pt x="57706" y="14356"/>
                </a:cubicBezTo>
                <a:cubicBezTo>
                  <a:pt x="61810" y="45237"/>
                  <a:pt x="61810" y="45237"/>
                  <a:pt x="61810" y="45237"/>
                </a:cubicBezTo>
                <a:cubicBezTo>
                  <a:pt x="98269" y="45237"/>
                  <a:pt x="98269" y="45237"/>
                  <a:pt x="98269" y="45237"/>
                </a:cubicBezTo>
                <a:lnTo>
                  <a:pt x="100442" y="45237"/>
                </a:lnTo>
                <a:cubicBezTo>
                  <a:pt x="102615" y="45237"/>
                  <a:pt x="102615" y="43069"/>
                  <a:pt x="104788" y="43069"/>
                </a:cubicBezTo>
                <a:cubicBezTo>
                  <a:pt x="117585" y="33318"/>
                  <a:pt x="117585" y="33318"/>
                  <a:pt x="117585" y="33318"/>
                </a:cubicBezTo>
                <a:cubicBezTo>
                  <a:pt x="119758" y="30880"/>
                  <a:pt x="119758" y="30880"/>
                  <a:pt x="119758" y="30880"/>
                </a:cubicBezTo>
                <a:cubicBezTo>
                  <a:pt x="119758" y="28713"/>
                  <a:pt x="119758" y="28713"/>
                  <a:pt x="117585" y="287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" name="Shape 5108"/>
          <p:cNvSpPr/>
          <p:nvPr/>
        </p:nvSpPr>
        <p:spPr>
          <a:xfrm>
            <a:off x="2174875" y="1409700"/>
            <a:ext cx="166688" cy="2825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475" y="84747"/>
                </a:moveTo>
                <a:lnTo>
                  <a:pt x="112475" y="84747"/>
                </a:lnTo>
                <a:cubicBezTo>
                  <a:pt x="87920" y="39221"/>
                  <a:pt x="87920" y="39221"/>
                  <a:pt x="87920" y="39221"/>
                </a:cubicBezTo>
                <a:cubicBezTo>
                  <a:pt x="80792" y="28949"/>
                  <a:pt x="56237" y="20544"/>
                  <a:pt x="35247" y="24747"/>
                </a:cubicBezTo>
                <a:cubicBezTo>
                  <a:pt x="17821" y="2101"/>
                  <a:pt x="17821" y="2101"/>
                  <a:pt x="17821" y="2101"/>
                </a:cubicBezTo>
                <a:cubicBezTo>
                  <a:pt x="14257" y="0"/>
                  <a:pt x="11089" y="0"/>
                  <a:pt x="7524" y="0"/>
                </a:cubicBezTo>
                <a:cubicBezTo>
                  <a:pt x="3960" y="2101"/>
                  <a:pt x="3960" y="4202"/>
                  <a:pt x="3960" y="6303"/>
                </a:cubicBezTo>
                <a:cubicBezTo>
                  <a:pt x="24950" y="28949"/>
                  <a:pt x="24950" y="28949"/>
                  <a:pt x="24950" y="28949"/>
                </a:cubicBezTo>
                <a:cubicBezTo>
                  <a:pt x="11089" y="32918"/>
                  <a:pt x="0" y="45291"/>
                  <a:pt x="7524" y="55797"/>
                </a:cubicBezTo>
                <a:cubicBezTo>
                  <a:pt x="28514" y="101322"/>
                  <a:pt x="28514" y="101322"/>
                  <a:pt x="28514" y="101322"/>
                </a:cubicBezTo>
                <a:cubicBezTo>
                  <a:pt x="32079" y="113696"/>
                  <a:pt x="56237" y="119766"/>
                  <a:pt x="80792" y="116031"/>
                </a:cubicBezTo>
                <a:cubicBezTo>
                  <a:pt x="105742" y="109494"/>
                  <a:pt x="119603" y="95019"/>
                  <a:pt x="112475" y="84747"/>
                </a:cubicBezTo>
                <a:close/>
                <a:moveTo>
                  <a:pt x="49504" y="51828"/>
                </a:moveTo>
                <a:lnTo>
                  <a:pt x="49504" y="51828"/>
                </a:lnTo>
                <a:cubicBezTo>
                  <a:pt x="42376" y="53929"/>
                  <a:pt x="35247" y="51828"/>
                  <a:pt x="32079" y="47392"/>
                </a:cubicBezTo>
                <a:cubicBezTo>
                  <a:pt x="28514" y="43424"/>
                  <a:pt x="32079" y="37120"/>
                  <a:pt x="38811" y="37120"/>
                </a:cubicBezTo>
                <a:cubicBezTo>
                  <a:pt x="49504" y="35019"/>
                  <a:pt x="56237" y="37120"/>
                  <a:pt x="56237" y="41556"/>
                </a:cubicBezTo>
                <a:cubicBezTo>
                  <a:pt x="59801" y="45291"/>
                  <a:pt x="56237" y="51828"/>
                  <a:pt x="49504" y="518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5" name="Shape 5109"/>
          <p:cNvSpPr/>
          <p:nvPr/>
        </p:nvSpPr>
        <p:spPr>
          <a:xfrm>
            <a:off x="10317163" y="3122613"/>
            <a:ext cx="206375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7326" y="90511"/>
                </a:moveTo>
                <a:lnTo>
                  <a:pt x="17326" y="90511"/>
                </a:lnTo>
                <a:cubicBezTo>
                  <a:pt x="79572" y="90511"/>
                  <a:pt x="79572" y="90511"/>
                  <a:pt x="79572" y="90511"/>
                </a:cubicBezTo>
                <a:cubicBezTo>
                  <a:pt x="79572" y="119590"/>
                  <a:pt x="79572" y="119590"/>
                  <a:pt x="79572" y="119590"/>
                </a:cubicBezTo>
                <a:cubicBezTo>
                  <a:pt x="119679" y="76177"/>
                  <a:pt x="119679" y="76177"/>
                  <a:pt x="119679" y="76177"/>
                </a:cubicBezTo>
                <a:cubicBezTo>
                  <a:pt x="79572" y="29078"/>
                  <a:pt x="79572" y="29078"/>
                  <a:pt x="79572" y="29078"/>
                </a:cubicBezTo>
                <a:cubicBezTo>
                  <a:pt x="79572" y="61433"/>
                  <a:pt x="79572" y="61433"/>
                  <a:pt x="79572" y="61433"/>
                </a:cubicBezTo>
                <a:cubicBezTo>
                  <a:pt x="22780" y="61433"/>
                  <a:pt x="22780" y="61433"/>
                  <a:pt x="22780" y="61433"/>
                </a:cubicBezTo>
                <a:cubicBezTo>
                  <a:pt x="22780" y="0"/>
                  <a:pt x="22780" y="0"/>
                  <a:pt x="2278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8805"/>
                  <a:pt x="0" y="68805"/>
                  <a:pt x="0" y="68805"/>
                </a:cubicBezTo>
                <a:cubicBezTo>
                  <a:pt x="0" y="79863"/>
                  <a:pt x="8663" y="90511"/>
                  <a:pt x="17326" y="90511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Shape 5110"/>
          <p:cNvSpPr/>
          <p:nvPr/>
        </p:nvSpPr>
        <p:spPr>
          <a:xfrm>
            <a:off x="8694738" y="2525713"/>
            <a:ext cx="214312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384" y="93594"/>
                </a:moveTo>
                <a:lnTo>
                  <a:pt x="43384" y="93594"/>
                </a:lnTo>
                <a:cubicBezTo>
                  <a:pt x="38153" y="101222"/>
                  <a:pt x="38153" y="101222"/>
                  <a:pt x="38153" y="101222"/>
                </a:cubicBezTo>
                <a:cubicBezTo>
                  <a:pt x="32615" y="106797"/>
                  <a:pt x="24307" y="106797"/>
                  <a:pt x="18769" y="101222"/>
                </a:cubicBezTo>
                <a:cubicBezTo>
                  <a:pt x="16307" y="98581"/>
                  <a:pt x="13538" y="93594"/>
                  <a:pt x="13538" y="91246"/>
                </a:cubicBezTo>
                <a:cubicBezTo>
                  <a:pt x="13538" y="88312"/>
                  <a:pt x="16307" y="85672"/>
                  <a:pt x="18769" y="83031"/>
                </a:cubicBezTo>
                <a:cubicBezTo>
                  <a:pt x="40923" y="59853"/>
                  <a:pt x="40923" y="59853"/>
                  <a:pt x="40923" y="59853"/>
                </a:cubicBezTo>
                <a:cubicBezTo>
                  <a:pt x="46153" y="57212"/>
                  <a:pt x="54461" y="49290"/>
                  <a:pt x="60000" y="54572"/>
                </a:cubicBezTo>
                <a:cubicBezTo>
                  <a:pt x="62769" y="59853"/>
                  <a:pt x="68000" y="59853"/>
                  <a:pt x="70769" y="54572"/>
                </a:cubicBezTo>
                <a:cubicBezTo>
                  <a:pt x="73538" y="51931"/>
                  <a:pt x="73538" y="49290"/>
                  <a:pt x="70769" y="46943"/>
                </a:cubicBezTo>
                <a:cubicBezTo>
                  <a:pt x="60000" y="36381"/>
                  <a:pt x="43384" y="36381"/>
                  <a:pt x="29846" y="49290"/>
                </a:cubicBezTo>
                <a:cubicBezTo>
                  <a:pt x="8000" y="72762"/>
                  <a:pt x="8000" y="72762"/>
                  <a:pt x="8000" y="72762"/>
                </a:cubicBezTo>
                <a:cubicBezTo>
                  <a:pt x="2461" y="78044"/>
                  <a:pt x="0" y="83031"/>
                  <a:pt x="0" y="91246"/>
                </a:cubicBezTo>
                <a:cubicBezTo>
                  <a:pt x="0" y="98581"/>
                  <a:pt x="2461" y="106797"/>
                  <a:pt x="8000" y="111784"/>
                </a:cubicBezTo>
                <a:cubicBezTo>
                  <a:pt x="13538" y="117066"/>
                  <a:pt x="21538" y="119706"/>
                  <a:pt x="27076" y="119706"/>
                </a:cubicBezTo>
                <a:cubicBezTo>
                  <a:pt x="35076" y="119706"/>
                  <a:pt x="43384" y="117066"/>
                  <a:pt x="48923" y="111784"/>
                </a:cubicBezTo>
                <a:cubicBezTo>
                  <a:pt x="54461" y="104156"/>
                  <a:pt x="54461" y="104156"/>
                  <a:pt x="54461" y="104156"/>
                </a:cubicBezTo>
                <a:cubicBezTo>
                  <a:pt x="57230" y="101222"/>
                  <a:pt x="57230" y="96234"/>
                  <a:pt x="54461" y="93594"/>
                </a:cubicBezTo>
                <a:cubicBezTo>
                  <a:pt x="51692" y="91246"/>
                  <a:pt x="46153" y="91246"/>
                  <a:pt x="43384" y="93594"/>
                </a:cubicBezTo>
                <a:close/>
                <a:moveTo>
                  <a:pt x="111692" y="10562"/>
                </a:moveTo>
                <a:lnTo>
                  <a:pt x="111692" y="10562"/>
                </a:lnTo>
                <a:cubicBezTo>
                  <a:pt x="100615" y="0"/>
                  <a:pt x="84307" y="0"/>
                  <a:pt x="73538" y="10562"/>
                </a:cubicBezTo>
                <a:cubicBezTo>
                  <a:pt x="65230" y="15550"/>
                  <a:pt x="65230" y="15550"/>
                  <a:pt x="65230" y="15550"/>
                </a:cubicBezTo>
                <a:cubicBezTo>
                  <a:pt x="62769" y="20831"/>
                  <a:pt x="62769" y="23471"/>
                  <a:pt x="65230" y="26112"/>
                </a:cubicBezTo>
                <a:cubicBezTo>
                  <a:pt x="68000" y="28753"/>
                  <a:pt x="73538" y="28753"/>
                  <a:pt x="76307" y="26112"/>
                </a:cubicBezTo>
                <a:cubicBezTo>
                  <a:pt x="84307" y="20831"/>
                  <a:pt x="84307" y="20831"/>
                  <a:pt x="84307" y="20831"/>
                </a:cubicBezTo>
                <a:cubicBezTo>
                  <a:pt x="89846" y="15550"/>
                  <a:pt x="97846" y="15550"/>
                  <a:pt x="100615" y="20831"/>
                </a:cubicBezTo>
                <a:cubicBezTo>
                  <a:pt x="103384" y="23471"/>
                  <a:pt x="106153" y="26112"/>
                  <a:pt x="106153" y="31393"/>
                </a:cubicBezTo>
                <a:cubicBezTo>
                  <a:pt x="106153" y="33740"/>
                  <a:pt x="103384" y="36381"/>
                  <a:pt x="100615" y="39022"/>
                </a:cubicBezTo>
                <a:cubicBezTo>
                  <a:pt x="79076" y="62493"/>
                  <a:pt x="79076" y="62493"/>
                  <a:pt x="79076" y="62493"/>
                </a:cubicBezTo>
                <a:cubicBezTo>
                  <a:pt x="65230" y="72762"/>
                  <a:pt x="62769" y="67481"/>
                  <a:pt x="60000" y="64841"/>
                </a:cubicBezTo>
                <a:cubicBezTo>
                  <a:pt x="57230" y="62493"/>
                  <a:pt x="51692" y="62493"/>
                  <a:pt x="48923" y="64841"/>
                </a:cubicBezTo>
                <a:cubicBezTo>
                  <a:pt x="46153" y="67481"/>
                  <a:pt x="46153" y="72762"/>
                  <a:pt x="48923" y="75403"/>
                </a:cubicBezTo>
                <a:cubicBezTo>
                  <a:pt x="54461" y="80684"/>
                  <a:pt x="60000" y="83031"/>
                  <a:pt x="65230" y="83031"/>
                </a:cubicBezTo>
                <a:cubicBezTo>
                  <a:pt x="73538" y="83031"/>
                  <a:pt x="81538" y="80684"/>
                  <a:pt x="87076" y="72762"/>
                </a:cubicBezTo>
                <a:cubicBezTo>
                  <a:pt x="111692" y="49290"/>
                  <a:pt x="111692" y="49290"/>
                  <a:pt x="111692" y="49290"/>
                </a:cubicBezTo>
                <a:cubicBezTo>
                  <a:pt x="116923" y="44303"/>
                  <a:pt x="119692" y="36381"/>
                  <a:pt x="119692" y="31393"/>
                </a:cubicBezTo>
                <a:cubicBezTo>
                  <a:pt x="119692" y="23471"/>
                  <a:pt x="116923" y="15550"/>
                  <a:pt x="111692" y="1056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Shape 5111"/>
          <p:cNvSpPr/>
          <p:nvPr/>
        </p:nvSpPr>
        <p:spPr>
          <a:xfrm>
            <a:off x="3787775" y="2544763"/>
            <a:ext cx="211138" cy="188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5895"/>
                  <a:pt x="0" y="15260"/>
                </a:cubicBezTo>
                <a:cubicBezTo>
                  <a:pt x="0" y="76647"/>
                  <a:pt x="0" y="76647"/>
                  <a:pt x="0" y="76647"/>
                </a:cubicBezTo>
                <a:cubicBezTo>
                  <a:pt x="0" y="85664"/>
                  <a:pt x="5230" y="91907"/>
                  <a:pt x="13538" y="91907"/>
                </a:cubicBezTo>
                <a:cubicBezTo>
                  <a:pt x="43692" y="91907"/>
                  <a:pt x="43692" y="91907"/>
                  <a:pt x="43692" y="91907"/>
                </a:cubicBezTo>
                <a:cubicBezTo>
                  <a:pt x="76307" y="119653"/>
                  <a:pt x="76307" y="119653"/>
                  <a:pt x="76307" y="119653"/>
                </a:cubicBezTo>
                <a:cubicBezTo>
                  <a:pt x="76307" y="91907"/>
                  <a:pt x="76307" y="91907"/>
                  <a:pt x="76307" y="91907"/>
                </a:cubicBezTo>
                <a:cubicBezTo>
                  <a:pt x="106153" y="91907"/>
                  <a:pt x="106153" y="91907"/>
                  <a:pt x="106153" y="91907"/>
                </a:cubicBezTo>
                <a:cubicBezTo>
                  <a:pt x="114461" y="91907"/>
                  <a:pt x="119692" y="85664"/>
                  <a:pt x="119692" y="76647"/>
                </a:cubicBezTo>
                <a:cubicBezTo>
                  <a:pt x="119692" y="15260"/>
                  <a:pt x="119692" y="15260"/>
                  <a:pt x="119692" y="15260"/>
                </a:cubicBezTo>
                <a:cubicBezTo>
                  <a:pt x="119692" y="5895"/>
                  <a:pt x="114461" y="0"/>
                  <a:pt x="106153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8" name="Shape 5112"/>
          <p:cNvSpPr/>
          <p:nvPr/>
        </p:nvSpPr>
        <p:spPr>
          <a:xfrm>
            <a:off x="8682038" y="1974850"/>
            <a:ext cx="244475" cy="238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76756" y="44137"/>
                </a:lnTo>
                <a:lnTo>
                  <a:pt x="119729" y="44137"/>
                </a:lnTo>
                <a:lnTo>
                  <a:pt x="83783" y="70896"/>
                </a:lnTo>
                <a:lnTo>
                  <a:pt x="95675" y="119724"/>
                </a:lnTo>
                <a:lnTo>
                  <a:pt x="60000" y="90206"/>
                </a:lnTo>
                <a:lnTo>
                  <a:pt x="23783" y="119724"/>
                </a:lnTo>
                <a:lnTo>
                  <a:pt x="35945" y="70896"/>
                </a:lnTo>
                <a:lnTo>
                  <a:pt x="0" y="44137"/>
                </a:lnTo>
                <a:lnTo>
                  <a:pt x="43243" y="44137"/>
                </a:lnTo>
                <a:lnTo>
                  <a:pt x="60000" y="0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9" name="Shape 5113"/>
          <p:cNvSpPr/>
          <p:nvPr/>
        </p:nvSpPr>
        <p:spPr>
          <a:xfrm>
            <a:off x="1595438" y="3070225"/>
            <a:ext cx="230187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640" y="58417"/>
                </a:moveTo>
                <a:lnTo>
                  <a:pt x="109640" y="58417"/>
                </a:lnTo>
                <a:cubicBezTo>
                  <a:pt x="109640" y="50935"/>
                  <a:pt x="114820" y="45755"/>
                  <a:pt x="119712" y="40575"/>
                </a:cubicBezTo>
                <a:cubicBezTo>
                  <a:pt x="119712" y="37985"/>
                  <a:pt x="117410" y="33093"/>
                  <a:pt x="117410" y="30503"/>
                </a:cubicBezTo>
                <a:cubicBezTo>
                  <a:pt x="107050" y="33093"/>
                  <a:pt x="101870" y="27913"/>
                  <a:pt x="96978" y="22733"/>
                </a:cubicBezTo>
                <a:cubicBezTo>
                  <a:pt x="91798" y="17841"/>
                  <a:pt x="89208" y="12661"/>
                  <a:pt x="91798" y="4892"/>
                </a:cubicBezTo>
                <a:cubicBezTo>
                  <a:pt x="89208" y="2589"/>
                  <a:pt x="84316" y="0"/>
                  <a:pt x="79136" y="0"/>
                </a:cubicBezTo>
                <a:cubicBezTo>
                  <a:pt x="76546" y="4892"/>
                  <a:pt x="69064" y="10071"/>
                  <a:pt x="61294" y="10071"/>
                </a:cubicBezTo>
                <a:cubicBezTo>
                  <a:pt x="53812" y="10071"/>
                  <a:pt x="46043" y="4892"/>
                  <a:pt x="43453" y="0"/>
                </a:cubicBezTo>
                <a:cubicBezTo>
                  <a:pt x="38273" y="0"/>
                  <a:pt x="33381" y="2589"/>
                  <a:pt x="30791" y="4892"/>
                </a:cubicBezTo>
                <a:cubicBezTo>
                  <a:pt x="33381" y="12661"/>
                  <a:pt x="30791" y="17841"/>
                  <a:pt x="25611" y="22733"/>
                </a:cubicBezTo>
                <a:cubicBezTo>
                  <a:pt x="20719" y="27913"/>
                  <a:pt x="12661" y="33093"/>
                  <a:pt x="5179" y="30503"/>
                </a:cubicBezTo>
                <a:cubicBezTo>
                  <a:pt x="5179" y="33093"/>
                  <a:pt x="2589" y="37985"/>
                  <a:pt x="0" y="40575"/>
                </a:cubicBezTo>
                <a:cubicBezTo>
                  <a:pt x="7769" y="45755"/>
                  <a:pt x="12661" y="50935"/>
                  <a:pt x="12661" y="58417"/>
                </a:cubicBezTo>
                <a:cubicBezTo>
                  <a:pt x="12661" y="66187"/>
                  <a:pt x="7769" y="73669"/>
                  <a:pt x="0" y="79136"/>
                </a:cubicBezTo>
                <a:cubicBezTo>
                  <a:pt x="2589" y="81438"/>
                  <a:pt x="5179" y="86618"/>
                  <a:pt x="5179" y="89208"/>
                </a:cubicBezTo>
                <a:cubicBezTo>
                  <a:pt x="12661" y="89208"/>
                  <a:pt x="20719" y="89208"/>
                  <a:pt x="25611" y="94388"/>
                </a:cubicBezTo>
                <a:cubicBezTo>
                  <a:pt x="30791" y="99280"/>
                  <a:pt x="33381" y="107050"/>
                  <a:pt x="30791" y="114532"/>
                </a:cubicBezTo>
                <a:cubicBezTo>
                  <a:pt x="33381" y="117122"/>
                  <a:pt x="38273" y="117122"/>
                  <a:pt x="43453" y="119712"/>
                </a:cubicBezTo>
                <a:cubicBezTo>
                  <a:pt x="46043" y="111942"/>
                  <a:pt x="53812" y="107050"/>
                  <a:pt x="61294" y="107050"/>
                </a:cubicBezTo>
                <a:cubicBezTo>
                  <a:pt x="69064" y="107050"/>
                  <a:pt x="76546" y="111942"/>
                  <a:pt x="79136" y="119712"/>
                </a:cubicBezTo>
                <a:cubicBezTo>
                  <a:pt x="84316" y="117122"/>
                  <a:pt x="89208" y="117122"/>
                  <a:pt x="91798" y="114532"/>
                </a:cubicBezTo>
                <a:cubicBezTo>
                  <a:pt x="89208" y="107050"/>
                  <a:pt x="91798" y="99280"/>
                  <a:pt x="96978" y="94388"/>
                </a:cubicBezTo>
                <a:cubicBezTo>
                  <a:pt x="101870" y="89208"/>
                  <a:pt x="107050" y="86618"/>
                  <a:pt x="117410" y="89208"/>
                </a:cubicBezTo>
                <a:cubicBezTo>
                  <a:pt x="117410" y="84028"/>
                  <a:pt x="119712" y="81438"/>
                  <a:pt x="119712" y="76258"/>
                </a:cubicBezTo>
                <a:cubicBezTo>
                  <a:pt x="114820" y="73669"/>
                  <a:pt x="109640" y="66187"/>
                  <a:pt x="109640" y="58417"/>
                </a:cubicBezTo>
                <a:close/>
                <a:moveTo>
                  <a:pt x="61294" y="84028"/>
                </a:moveTo>
                <a:lnTo>
                  <a:pt x="61294" y="84028"/>
                </a:lnTo>
                <a:cubicBezTo>
                  <a:pt x="46043" y="84028"/>
                  <a:pt x="35971" y="73669"/>
                  <a:pt x="35971" y="58417"/>
                </a:cubicBezTo>
                <a:cubicBezTo>
                  <a:pt x="35971" y="45755"/>
                  <a:pt x="46043" y="33093"/>
                  <a:pt x="61294" y="33093"/>
                </a:cubicBezTo>
                <a:cubicBezTo>
                  <a:pt x="76546" y="33093"/>
                  <a:pt x="86618" y="45755"/>
                  <a:pt x="86618" y="58417"/>
                </a:cubicBezTo>
                <a:cubicBezTo>
                  <a:pt x="86618" y="73669"/>
                  <a:pt x="76546" y="84028"/>
                  <a:pt x="61294" y="8402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0" name="Shape 5114"/>
          <p:cNvSpPr/>
          <p:nvPr/>
        </p:nvSpPr>
        <p:spPr>
          <a:xfrm>
            <a:off x="7038975" y="2509838"/>
            <a:ext cx="255588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74" y="14025"/>
                </a:moveTo>
                <a:lnTo>
                  <a:pt x="105974" y="14025"/>
                </a:lnTo>
                <a:cubicBezTo>
                  <a:pt x="94285" y="4935"/>
                  <a:pt x="80519" y="0"/>
                  <a:pt x="75844" y="4935"/>
                </a:cubicBezTo>
                <a:cubicBezTo>
                  <a:pt x="59740" y="20779"/>
                  <a:pt x="59740" y="20779"/>
                  <a:pt x="59740" y="20779"/>
                </a:cubicBezTo>
                <a:cubicBezTo>
                  <a:pt x="57402" y="23116"/>
                  <a:pt x="55324" y="32467"/>
                  <a:pt x="55324" y="41558"/>
                </a:cubicBezTo>
                <a:cubicBezTo>
                  <a:pt x="2077" y="94285"/>
                  <a:pt x="2077" y="94285"/>
                  <a:pt x="2077" y="94285"/>
                </a:cubicBezTo>
                <a:cubicBezTo>
                  <a:pt x="0" y="96623"/>
                  <a:pt x="2077" y="105974"/>
                  <a:pt x="9090" y="110649"/>
                </a:cubicBezTo>
                <a:cubicBezTo>
                  <a:pt x="16103" y="117662"/>
                  <a:pt x="23116" y="119740"/>
                  <a:pt x="25454" y="117662"/>
                </a:cubicBezTo>
                <a:cubicBezTo>
                  <a:pt x="78181" y="64415"/>
                  <a:pt x="78181" y="64415"/>
                  <a:pt x="78181" y="64415"/>
                </a:cubicBezTo>
                <a:cubicBezTo>
                  <a:pt x="87272" y="64415"/>
                  <a:pt x="96623" y="62337"/>
                  <a:pt x="98961" y="59999"/>
                </a:cubicBezTo>
                <a:cubicBezTo>
                  <a:pt x="115064" y="43896"/>
                  <a:pt x="115064" y="43896"/>
                  <a:pt x="115064" y="43896"/>
                </a:cubicBezTo>
                <a:cubicBezTo>
                  <a:pt x="119740" y="39220"/>
                  <a:pt x="117402" y="25454"/>
                  <a:pt x="105974" y="14025"/>
                </a:cubicBezTo>
                <a:close/>
                <a:moveTo>
                  <a:pt x="48311" y="66753"/>
                </a:moveTo>
                <a:lnTo>
                  <a:pt x="48311" y="66753"/>
                </a:lnTo>
                <a:cubicBezTo>
                  <a:pt x="45974" y="64415"/>
                  <a:pt x="45974" y="59999"/>
                  <a:pt x="50649" y="57662"/>
                </a:cubicBezTo>
                <a:cubicBezTo>
                  <a:pt x="52987" y="52987"/>
                  <a:pt x="57402" y="52987"/>
                  <a:pt x="59740" y="55324"/>
                </a:cubicBezTo>
                <a:cubicBezTo>
                  <a:pt x="62077" y="57662"/>
                  <a:pt x="62077" y="62337"/>
                  <a:pt x="57402" y="64415"/>
                </a:cubicBezTo>
                <a:cubicBezTo>
                  <a:pt x="55324" y="69090"/>
                  <a:pt x="50649" y="69090"/>
                  <a:pt x="48311" y="66753"/>
                </a:cubicBezTo>
                <a:close/>
                <a:moveTo>
                  <a:pt x="91948" y="30129"/>
                </a:moveTo>
                <a:lnTo>
                  <a:pt x="91948" y="30129"/>
                </a:lnTo>
                <a:cubicBezTo>
                  <a:pt x="82857" y="20779"/>
                  <a:pt x="80519" y="9350"/>
                  <a:pt x="80519" y="9350"/>
                </a:cubicBezTo>
                <a:cubicBezTo>
                  <a:pt x="82857" y="7012"/>
                  <a:pt x="91948" y="11428"/>
                  <a:pt x="101298" y="18701"/>
                </a:cubicBezTo>
                <a:cubicBezTo>
                  <a:pt x="110389" y="27792"/>
                  <a:pt x="112727" y="36883"/>
                  <a:pt x="110389" y="39220"/>
                </a:cubicBezTo>
                <a:cubicBezTo>
                  <a:pt x="110389" y="39220"/>
                  <a:pt x="98961" y="36883"/>
                  <a:pt x="91948" y="3012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1" name="Shape 5115"/>
          <p:cNvSpPr/>
          <p:nvPr/>
        </p:nvSpPr>
        <p:spPr>
          <a:xfrm>
            <a:off x="1044575" y="3008313"/>
            <a:ext cx="250825" cy="2905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966" y="41876"/>
                </a:moveTo>
                <a:lnTo>
                  <a:pt x="114966" y="41876"/>
                </a:lnTo>
                <a:cubicBezTo>
                  <a:pt x="39999" y="67767"/>
                  <a:pt x="70463" y="0"/>
                  <a:pt x="11655" y="36022"/>
                </a:cubicBezTo>
                <a:cubicBezTo>
                  <a:pt x="0" y="40075"/>
                  <a:pt x="0" y="40075"/>
                  <a:pt x="0" y="40075"/>
                </a:cubicBezTo>
                <a:cubicBezTo>
                  <a:pt x="23311" y="119774"/>
                  <a:pt x="23311" y="119774"/>
                  <a:pt x="23311" y="119774"/>
                </a:cubicBezTo>
                <a:cubicBezTo>
                  <a:pt x="37350" y="119774"/>
                  <a:pt x="37350" y="119774"/>
                  <a:pt x="37350" y="119774"/>
                </a:cubicBezTo>
                <a:cubicBezTo>
                  <a:pt x="25695" y="79924"/>
                  <a:pt x="25695" y="79924"/>
                  <a:pt x="25695" y="79924"/>
                </a:cubicBezTo>
                <a:cubicBezTo>
                  <a:pt x="77615" y="43902"/>
                  <a:pt x="56423" y="119774"/>
                  <a:pt x="117350" y="43902"/>
                </a:cubicBezTo>
                <a:cubicBezTo>
                  <a:pt x="119735" y="43902"/>
                  <a:pt x="117350" y="41876"/>
                  <a:pt x="114966" y="4187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2" name="Shape 5116"/>
          <p:cNvSpPr/>
          <p:nvPr/>
        </p:nvSpPr>
        <p:spPr>
          <a:xfrm>
            <a:off x="8140700" y="2514600"/>
            <a:ext cx="234950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112" y="48311"/>
                </a:moveTo>
                <a:lnTo>
                  <a:pt x="92112" y="48311"/>
                </a:lnTo>
                <a:cubicBezTo>
                  <a:pt x="77183" y="16363"/>
                  <a:pt x="67042" y="4675"/>
                  <a:pt x="42253" y="4675"/>
                </a:cubicBezTo>
                <a:cubicBezTo>
                  <a:pt x="32112" y="4675"/>
                  <a:pt x="34647" y="0"/>
                  <a:pt x="27323" y="2597"/>
                </a:cubicBezTo>
                <a:cubicBezTo>
                  <a:pt x="19718" y="4675"/>
                  <a:pt x="27323" y="7012"/>
                  <a:pt x="19718" y="14025"/>
                </a:cubicBezTo>
                <a:cubicBezTo>
                  <a:pt x="0" y="27792"/>
                  <a:pt x="2253" y="43896"/>
                  <a:pt x="9859" y="76103"/>
                </a:cubicBezTo>
                <a:cubicBezTo>
                  <a:pt x="14929" y="89870"/>
                  <a:pt x="2253" y="91948"/>
                  <a:pt x="7323" y="105974"/>
                </a:cubicBezTo>
                <a:cubicBezTo>
                  <a:pt x="9859" y="115324"/>
                  <a:pt x="39718" y="119740"/>
                  <a:pt x="69859" y="108311"/>
                </a:cubicBezTo>
                <a:cubicBezTo>
                  <a:pt x="99718" y="99220"/>
                  <a:pt x="119718" y="78181"/>
                  <a:pt x="114647" y="69090"/>
                </a:cubicBezTo>
                <a:cubicBezTo>
                  <a:pt x="109577" y="55324"/>
                  <a:pt x="99718" y="62077"/>
                  <a:pt x="92112" y="48311"/>
                </a:cubicBezTo>
                <a:close/>
                <a:moveTo>
                  <a:pt x="67042" y="101558"/>
                </a:moveTo>
                <a:lnTo>
                  <a:pt x="67042" y="101558"/>
                </a:lnTo>
                <a:cubicBezTo>
                  <a:pt x="39718" y="110649"/>
                  <a:pt x="17183" y="103636"/>
                  <a:pt x="14929" y="101558"/>
                </a:cubicBezTo>
                <a:cubicBezTo>
                  <a:pt x="14929" y="99220"/>
                  <a:pt x="24788" y="82857"/>
                  <a:pt x="54647" y="73766"/>
                </a:cubicBezTo>
                <a:cubicBezTo>
                  <a:pt x="87323" y="62077"/>
                  <a:pt x="104788" y="66753"/>
                  <a:pt x="104788" y="71428"/>
                </a:cubicBezTo>
                <a:cubicBezTo>
                  <a:pt x="107042" y="73766"/>
                  <a:pt x="94647" y="91948"/>
                  <a:pt x="67042" y="101558"/>
                </a:cubicBezTo>
                <a:close/>
                <a:moveTo>
                  <a:pt x="57183" y="78181"/>
                </a:moveTo>
                <a:lnTo>
                  <a:pt x="57183" y="78181"/>
                </a:lnTo>
                <a:cubicBezTo>
                  <a:pt x="42253" y="82857"/>
                  <a:pt x="34647" y="87532"/>
                  <a:pt x="27323" y="94285"/>
                </a:cubicBezTo>
                <a:cubicBezTo>
                  <a:pt x="32112" y="96883"/>
                  <a:pt x="39718" y="99220"/>
                  <a:pt x="47042" y="94285"/>
                </a:cubicBezTo>
                <a:cubicBezTo>
                  <a:pt x="59718" y="91948"/>
                  <a:pt x="64788" y="82857"/>
                  <a:pt x="62253" y="76103"/>
                </a:cubicBezTo>
                <a:lnTo>
                  <a:pt x="62253" y="76103"/>
                </a:lnTo>
                <a:cubicBezTo>
                  <a:pt x="62253" y="76103"/>
                  <a:pt x="59718" y="78181"/>
                  <a:pt x="57183" y="781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3" name="Shape 5117"/>
          <p:cNvSpPr/>
          <p:nvPr/>
        </p:nvSpPr>
        <p:spPr>
          <a:xfrm>
            <a:off x="7580313" y="2519363"/>
            <a:ext cx="265112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3" y="34647"/>
                </a:moveTo>
                <a:lnTo>
                  <a:pt x="6513" y="34647"/>
                </a:lnTo>
                <a:cubicBezTo>
                  <a:pt x="112985" y="34647"/>
                  <a:pt x="112985" y="34647"/>
                  <a:pt x="112985" y="34647"/>
                </a:cubicBezTo>
                <a:cubicBezTo>
                  <a:pt x="115240" y="34647"/>
                  <a:pt x="115240" y="32394"/>
                  <a:pt x="112985" y="29859"/>
                </a:cubicBezTo>
                <a:cubicBezTo>
                  <a:pt x="112985" y="29859"/>
                  <a:pt x="93194" y="22253"/>
                  <a:pt x="88684" y="22253"/>
                </a:cubicBezTo>
                <a:cubicBezTo>
                  <a:pt x="84175" y="22253"/>
                  <a:pt x="84175" y="22253"/>
                  <a:pt x="84175" y="22253"/>
                </a:cubicBezTo>
                <a:cubicBezTo>
                  <a:pt x="84175" y="0"/>
                  <a:pt x="84175" y="0"/>
                  <a:pt x="84175" y="0"/>
                </a:cubicBezTo>
                <a:cubicBezTo>
                  <a:pt x="35323" y="0"/>
                  <a:pt x="35323" y="0"/>
                  <a:pt x="35323" y="0"/>
                </a:cubicBezTo>
                <a:cubicBezTo>
                  <a:pt x="35323" y="22253"/>
                  <a:pt x="35323" y="22253"/>
                  <a:pt x="35323" y="22253"/>
                </a:cubicBezTo>
                <a:cubicBezTo>
                  <a:pt x="31064" y="22253"/>
                  <a:pt x="31064" y="22253"/>
                  <a:pt x="31064" y="22253"/>
                </a:cubicBezTo>
                <a:cubicBezTo>
                  <a:pt x="26555" y="22253"/>
                  <a:pt x="6513" y="29859"/>
                  <a:pt x="6513" y="29859"/>
                </a:cubicBezTo>
                <a:cubicBezTo>
                  <a:pt x="4258" y="32394"/>
                  <a:pt x="4258" y="34647"/>
                  <a:pt x="6513" y="34647"/>
                </a:cubicBezTo>
                <a:close/>
                <a:moveTo>
                  <a:pt x="112985" y="44788"/>
                </a:moveTo>
                <a:lnTo>
                  <a:pt x="112985" y="44788"/>
                </a:lnTo>
                <a:cubicBezTo>
                  <a:pt x="6513" y="44788"/>
                  <a:pt x="6513" y="44788"/>
                  <a:pt x="6513" y="44788"/>
                </a:cubicBezTo>
                <a:cubicBezTo>
                  <a:pt x="2004" y="44788"/>
                  <a:pt x="0" y="47323"/>
                  <a:pt x="0" y="52112"/>
                </a:cubicBezTo>
                <a:cubicBezTo>
                  <a:pt x="0" y="77183"/>
                  <a:pt x="0" y="77183"/>
                  <a:pt x="0" y="77183"/>
                </a:cubicBezTo>
                <a:cubicBezTo>
                  <a:pt x="0" y="79718"/>
                  <a:pt x="2004" y="84507"/>
                  <a:pt x="6513" y="84507"/>
                </a:cubicBezTo>
                <a:cubicBezTo>
                  <a:pt x="17787" y="84507"/>
                  <a:pt x="17787" y="84507"/>
                  <a:pt x="17787" y="84507"/>
                </a:cubicBezTo>
                <a:cubicBezTo>
                  <a:pt x="13277" y="119718"/>
                  <a:pt x="13277" y="119718"/>
                  <a:pt x="13277" y="119718"/>
                </a:cubicBezTo>
                <a:cubicBezTo>
                  <a:pt x="106471" y="119718"/>
                  <a:pt x="106471" y="119718"/>
                  <a:pt x="106471" y="119718"/>
                </a:cubicBezTo>
                <a:cubicBezTo>
                  <a:pt x="101962" y="84507"/>
                  <a:pt x="101962" y="84507"/>
                  <a:pt x="101962" y="84507"/>
                </a:cubicBezTo>
                <a:cubicBezTo>
                  <a:pt x="112985" y="84507"/>
                  <a:pt x="112985" y="84507"/>
                  <a:pt x="112985" y="84507"/>
                </a:cubicBezTo>
                <a:cubicBezTo>
                  <a:pt x="117494" y="84507"/>
                  <a:pt x="119749" y="79718"/>
                  <a:pt x="119749" y="77183"/>
                </a:cubicBezTo>
                <a:cubicBezTo>
                  <a:pt x="119749" y="52112"/>
                  <a:pt x="119749" y="52112"/>
                  <a:pt x="119749" y="52112"/>
                </a:cubicBezTo>
                <a:cubicBezTo>
                  <a:pt x="119749" y="47323"/>
                  <a:pt x="117494" y="44788"/>
                  <a:pt x="112985" y="44788"/>
                </a:cubicBezTo>
                <a:close/>
                <a:moveTo>
                  <a:pt x="24300" y="104788"/>
                </a:moveTo>
                <a:lnTo>
                  <a:pt x="24300" y="104788"/>
                </a:lnTo>
                <a:cubicBezTo>
                  <a:pt x="33068" y="59718"/>
                  <a:pt x="33068" y="59718"/>
                  <a:pt x="33068" y="59718"/>
                </a:cubicBezTo>
                <a:cubicBezTo>
                  <a:pt x="86430" y="59718"/>
                  <a:pt x="86430" y="59718"/>
                  <a:pt x="86430" y="59718"/>
                </a:cubicBezTo>
                <a:cubicBezTo>
                  <a:pt x="95448" y="104788"/>
                  <a:pt x="95448" y="104788"/>
                  <a:pt x="95448" y="104788"/>
                </a:cubicBezTo>
                <a:lnTo>
                  <a:pt x="24300" y="10478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Shape 5118"/>
          <p:cNvSpPr/>
          <p:nvPr/>
        </p:nvSpPr>
        <p:spPr>
          <a:xfrm>
            <a:off x="3211513" y="2514600"/>
            <a:ext cx="274637" cy="246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285" y="74157"/>
                </a:moveTo>
                <a:lnTo>
                  <a:pt x="34285" y="74157"/>
                </a:lnTo>
                <a:cubicBezTo>
                  <a:pt x="34285" y="33707"/>
                  <a:pt x="34285" y="33707"/>
                  <a:pt x="34285" y="33707"/>
                </a:cubicBezTo>
                <a:cubicBezTo>
                  <a:pt x="12796" y="33707"/>
                  <a:pt x="12796" y="33707"/>
                  <a:pt x="12796" y="33707"/>
                </a:cubicBezTo>
                <a:cubicBezTo>
                  <a:pt x="4346" y="33707"/>
                  <a:pt x="0" y="40719"/>
                  <a:pt x="0" y="48000"/>
                </a:cubicBezTo>
                <a:cubicBezTo>
                  <a:pt x="0" y="86022"/>
                  <a:pt x="0" y="86022"/>
                  <a:pt x="0" y="86022"/>
                </a:cubicBezTo>
                <a:cubicBezTo>
                  <a:pt x="0" y="95460"/>
                  <a:pt x="4346" y="100584"/>
                  <a:pt x="12796" y="100584"/>
                </a:cubicBezTo>
                <a:cubicBezTo>
                  <a:pt x="17142" y="100584"/>
                  <a:pt x="17142" y="100584"/>
                  <a:pt x="17142" y="100584"/>
                </a:cubicBezTo>
                <a:cubicBezTo>
                  <a:pt x="17142" y="119730"/>
                  <a:pt x="17142" y="119730"/>
                  <a:pt x="17142" y="119730"/>
                </a:cubicBezTo>
                <a:cubicBezTo>
                  <a:pt x="36458" y="100584"/>
                  <a:pt x="36458" y="100584"/>
                  <a:pt x="36458" y="100584"/>
                </a:cubicBezTo>
                <a:cubicBezTo>
                  <a:pt x="66156" y="100584"/>
                  <a:pt x="66156" y="100584"/>
                  <a:pt x="66156" y="100584"/>
                </a:cubicBezTo>
                <a:cubicBezTo>
                  <a:pt x="72917" y="100584"/>
                  <a:pt x="77022" y="95460"/>
                  <a:pt x="77022" y="86022"/>
                </a:cubicBezTo>
                <a:cubicBezTo>
                  <a:pt x="77022" y="74157"/>
                  <a:pt x="77022" y="74157"/>
                  <a:pt x="77022" y="74157"/>
                </a:cubicBezTo>
                <a:lnTo>
                  <a:pt x="77022" y="74157"/>
                </a:lnTo>
                <a:lnTo>
                  <a:pt x="34285" y="74157"/>
                </a:lnTo>
                <a:close/>
                <a:moveTo>
                  <a:pt x="106961" y="0"/>
                </a:moveTo>
                <a:lnTo>
                  <a:pt x="106961" y="0"/>
                </a:lnTo>
                <a:cubicBezTo>
                  <a:pt x="53360" y="0"/>
                  <a:pt x="53360" y="0"/>
                  <a:pt x="53360" y="0"/>
                </a:cubicBezTo>
                <a:cubicBezTo>
                  <a:pt x="47082" y="0"/>
                  <a:pt x="42736" y="7280"/>
                  <a:pt x="42736" y="14561"/>
                </a:cubicBezTo>
                <a:cubicBezTo>
                  <a:pt x="42736" y="66876"/>
                  <a:pt x="42736" y="66876"/>
                  <a:pt x="42736" y="66876"/>
                </a:cubicBezTo>
                <a:cubicBezTo>
                  <a:pt x="83541" y="66876"/>
                  <a:pt x="83541" y="66876"/>
                  <a:pt x="83541" y="66876"/>
                </a:cubicBezTo>
                <a:cubicBezTo>
                  <a:pt x="102615" y="86022"/>
                  <a:pt x="102615" y="86022"/>
                  <a:pt x="102615" y="86022"/>
                </a:cubicBezTo>
                <a:cubicBezTo>
                  <a:pt x="102615" y="66876"/>
                  <a:pt x="102615" y="66876"/>
                  <a:pt x="102615" y="66876"/>
                </a:cubicBezTo>
                <a:cubicBezTo>
                  <a:pt x="106961" y="66876"/>
                  <a:pt x="106961" y="66876"/>
                  <a:pt x="106961" y="66876"/>
                </a:cubicBezTo>
                <a:cubicBezTo>
                  <a:pt x="113480" y="66876"/>
                  <a:pt x="119758" y="62292"/>
                  <a:pt x="119758" y="52584"/>
                </a:cubicBezTo>
                <a:cubicBezTo>
                  <a:pt x="119758" y="14561"/>
                  <a:pt x="119758" y="14561"/>
                  <a:pt x="119758" y="14561"/>
                </a:cubicBezTo>
                <a:cubicBezTo>
                  <a:pt x="119758" y="7280"/>
                  <a:pt x="113480" y="0"/>
                  <a:pt x="106961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5" name="Shape 5119"/>
          <p:cNvSpPr/>
          <p:nvPr/>
        </p:nvSpPr>
        <p:spPr>
          <a:xfrm>
            <a:off x="4337050" y="2547938"/>
            <a:ext cx="246063" cy="184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0"/>
                </a:moveTo>
                <a:lnTo>
                  <a:pt x="18918" y="0"/>
                </a:lnTo>
                <a:cubicBezTo>
                  <a:pt x="7027" y="0"/>
                  <a:pt x="0" y="12765"/>
                  <a:pt x="0" y="25531"/>
                </a:cubicBezTo>
                <a:cubicBezTo>
                  <a:pt x="0" y="41945"/>
                  <a:pt x="7027" y="54711"/>
                  <a:pt x="18918" y="54711"/>
                </a:cubicBezTo>
                <a:cubicBezTo>
                  <a:pt x="38378" y="54711"/>
                  <a:pt x="26486" y="106139"/>
                  <a:pt x="0" y="106139"/>
                </a:cubicBezTo>
                <a:cubicBezTo>
                  <a:pt x="0" y="119635"/>
                  <a:pt x="0" y="119635"/>
                  <a:pt x="0" y="119635"/>
                </a:cubicBezTo>
                <a:cubicBezTo>
                  <a:pt x="45405" y="119635"/>
                  <a:pt x="64594" y="0"/>
                  <a:pt x="18918" y="0"/>
                </a:cubicBezTo>
                <a:close/>
                <a:moveTo>
                  <a:pt x="74324" y="0"/>
                </a:moveTo>
                <a:lnTo>
                  <a:pt x="74324" y="0"/>
                </a:lnTo>
                <a:cubicBezTo>
                  <a:pt x="64594" y="0"/>
                  <a:pt x="55135" y="12765"/>
                  <a:pt x="55135" y="25531"/>
                </a:cubicBezTo>
                <a:cubicBezTo>
                  <a:pt x="55135" y="41945"/>
                  <a:pt x="64594" y="54711"/>
                  <a:pt x="74324" y="54711"/>
                </a:cubicBezTo>
                <a:cubicBezTo>
                  <a:pt x="95675" y="54711"/>
                  <a:pt x="81351" y="106139"/>
                  <a:pt x="55135" y="106139"/>
                </a:cubicBezTo>
                <a:cubicBezTo>
                  <a:pt x="55135" y="119635"/>
                  <a:pt x="55135" y="119635"/>
                  <a:pt x="55135" y="119635"/>
                </a:cubicBezTo>
                <a:cubicBezTo>
                  <a:pt x="102972" y="119635"/>
                  <a:pt x="119729" y="0"/>
                  <a:pt x="74324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6" name="Shape 5120"/>
          <p:cNvSpPr/>
          <p:nvPr/>
        </p:nvSpPr>
        <p:spPr>
          <a:xfrm>
            <a:off x="5967413" y="2528888"/>
            <a:ext cx="215900" cy="222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89" y="0"/>
                </a:moveTo>
                <a:lnTo>
                  <a:pt x="106189" y="0"/>
                </a:lnTo>
                <a:cubicBezTo>
                  <a:pt x="43580" y="0"/>
                  <a:pt x="43580" y="0"/>
                  <a:pt x="43580" y="0"/>
                </a:cubicBezTo>
                <a:cubicBezTo>
                  <a:pt x="35294" y="0"/>
                  <a:pt x="30076" y="5400"/>
                  <a:pt x="30076" y="13200"/>
                </a:cubicBezTo>
                <a:cubicBezTo>
                  <a:pt x="30076" y="74400"/>
                  <a:pt x="30076" y="74400"/>
                  <a:pt x="30076" y="74400"/>
                </a:cubicBezTo>
                <a:cubicBezTo>
                  <a:pt x="30076" y="82200"/>
                  <a:pt x="35294" y="87600"/>
                  <a:pt x="43580" y="87600"/>
                </a:cubicBezTo>
                <a:cubicBezTo>
                  <a:pt x="106189" y="87600"/>
                  <a:pt x="106189" y="87600"/>
                  <a:pt x="106189" y="87600"/>
                </a:cubicBezTo>
                <a:cubicBezTo>
                  <a:pt x="114168" y="87600"/>
                  <a:pt x="119693" y="82200"/>
                  <a:pt x="119693" y="74400"/>
                </a:cubicBezTo>
                <a:cubicBezTo>
                  <a:pt x="119693" y="13200"/>
                  <a:pt x="119693" y="13200"/>
                  <a:pt x="119693" y="13200"/>
                </a:cubicBezTo>
                <a:cubicBezTo>
                  <a:pt x="119693" y="5400"/>
                  <a:pt x="114168" y="0"/>
                  <a:pt x="106189" y="0"/>
                </a:cubicBezTo>
                <a:close/>
                <a:moveTo>
                  <a:pt x="106189" y="74400"/>
                </a:moveTo>
                <a:lnTo>
                  <a:pt x="106189" y="74400"/>
                </a:lnTo>
                <a:cubicBezTo>
                  <a:pt x="43580" y="74400"/>
                  <a:pt x="43580" y="74400"/>
                  <a:pt x="43580" y="74400"/>
                </a:cubicBezTo>
                <a:cubicBezTo>
                  <a:pt x="43580" y="13200"/>
                  <a:pt x="43580" y="13200"/>
                  <a:pt x="43580" y="13200"/>
                </a:cubicBezTo>
                <a:cubicBezTo>
                  <a:pt x="106189" y="13200"/>
                  <a:pt x="106189" y="13200"/>
                  <a:pt x="106189" y="13200"/>
                </a:cubicBezTo>
                <a:lnTo>
                  <a:pt x="106189" y="74400"/>
                </a:lnTo>
                <a:close/>
                <a:moveTo>
                  <a:pt x="13810" y="58500"/>
                </a:moveTo>
                <a:lnTo>
                  <a:pt x="13810" y="58500"/>
                </a:lnTo>
                <a:cubicBezTo>
                  <a:pt x="0" y="58500"/>
                  <a:pt x="0" y="58500"/>
                  <a:pt x="0" y="585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600"/>
                  <a:pt x="5524" y="119700"/>
                  <a:pt x="13810" y="119700"/>
                </a:cubicBezTo>
                <a:cubicBezTo>
                  <a:pt x="60153" y="119700"/>
                  <a:pt x="60153" y="119700"/>
                  <a:pt x="60153" y="119700"/>
                </a:cubicBezTo>
                <a:cubicBezTo>
                  <a:pt x="60153" y="103800"/>
                  <a:pt x="60153" y="103800"/>
                  <a:pt x="60153" y="103800"/>
                </a:cubicBezTo>
                <a:cubicBezTo>
                  <a:pt x="13810" y="103800"/>
                  <a:pt x="13810" y="103800"/>
                  <a:pt x="13810" y="103800"/>
                </a:cubicBezTo>
                <a:lnTo>
                  <a:pt x="13810" y="58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Shape 5121"/>
          <p:cNvSpPr/>
          <p:nvPr/>
        </p:nvSpPr>
        <p:spPr>
          <a:xfrm>
            <a:off x="9756775" y="3122613"/>
            <a:ext cx="236538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543" y="21706"/>
                </a:moveTo>
                <a:lnTo>
                  <a:pt x="104543" y="21706"/>
                </a:lnTo>
                <a:cubicBezTo>
                  <a:pt x="30070" y="21706"/>
                  <a:pt x="30070" y="21706"/>
                  <a:pt x="30070" y="21706"/>
                </a:cubicBezTo>
                <a:cubicBezTo>
                  <a:pt x="30070" y="0"/>
                  <a:pt x="30070" y="0"/>
                  <a:pt x="30070" y="0"/>
                </a:cubicBezTo>
                <a:cubicBezTo>
                  <a:pt x="0" y="36450"/>
                  <a:pt x="0" y="36450"/>
                  <a:pt x="0" y="36450"/>
                </a:cubicBezTo>
                <a:cubicBezTo>
                  <a:pt x="30070" y="72491"/>
                  <a:pt x="30070" y="72491"/>
                  <a:pt x="30070" y="72491"/>
                </a:cubicBezTo>
                <a:cubicBezTo>
                  <a:pt x="30070" y="50784"/>
                  <a:pt x="30070" y="50784"/>
                  <a:pt x="30070" y="50784"/>
                </a:cubicBezTo>
                <a:cubicBezTo>
                  <a:pt x="99484" y="50784"/>
                  <a:pt x="99484" y="50784"/>
                  <a:pt x="99484" y="50784"/>
                </a:cubicBezTo>
                <a:cubicBezTo>
                  <a:pt x="99484" y="90511"/>
                  <a:pt x="99484" y="90511"/>
                  <a:pt x="99484" y="90511"/>
                </a:cubicBezTo>
                <a:cubicBezTo>
                  <a:pt x="7587" y="90511"/>
                  <a:pt x="7587" y="90511"/>
                  <a:pt x="7587" y="90511"/>
                </a:cubicBezTo>
                <a:cubicBezTo>
                  <a:pt x="7587" y="119590"/>
                  <a:pt x="7587" y="119590"/>
                  <a:pt x="7587" y="119590"/>
                </a:cubicBezTo>
                <a:cubicBezTo>
                  <a:pt x="104543" y="119590"/>
                  <a:pt x="104543" y="119590"/>
                  <a:pt x="104543" y="119590"/>
                </a:cubicBezTo>
                <a:cubicBezTo>
                  <a:pt x="112131" y="119590"/>
                  <a:pt x="119718" y="112218"/>
                  <a:pt x="119718" y="101569"/>
                </a:cubicBezTo>
                <a:cubicBezTo>
                  <a:pt x="119718" y="39726"/>
                  <a:pt x="119718" y="39726"/>
                  <a:pt x="119718" y="39726"/>
                </a:cubicBezTo>
                <a:cubicBezTo>
                  <a:pt x="119718" y="29078"/>
                  <a:pt x="112131" y="21706"/>
                  <a:pt x="104543" y="21706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Shape 5122"/>
          <p:cNvSpPr/>
          <p:nvPr/>
        </p:nvSpPr>
        <p:spPr>
          <a:xfrm>
            <a:off x="5403850" y="2525713"/>
            <a:ext cx="254000" cy="2254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396" y="62493"/>
                </a:moveTo>
                <a:lnTo>
                  <a:pt x="117396" y="62493"/>
                </a:lnTo>
                <a:cubicBezTo>
                  <a:pt x="64295" y="4987"/>
                  <a:pt x="64295" y="4987"/>
                  <a:pt x="64295" y="4987"/>
                </a:cubicBezTo>
                <a:cubicBezTo>
                  <a:pt x="61952" y="0"/>
                  <a:pt x="57527" y="0"/>
                  <a:pt x="55184" y="4987"/>
                </a:cubicBezTo>
                <a:cubicBezTo>
                  <a:pt x="2342" y="62493"/>
                  <a:pt x="2342" y="62493"/>
                  <a:pt x="2342" y="62493"/>
                </a:cubicBezTo>
                <a:cubicBezTo>
                  <a:pt x="0" y="64841"/>
                  <a:pt x="2342" y="67481"/>
                  <a:pt x="4685" y="67481"/>
                </a:cubicBezTo>
                <a:cubicBezTo>
                  <a:pt x="16138" y="67481"/>
                  <a:pt x="16138" y="67481"/>
                  <a:pt x="16138" y="67481"/>
                </a:cubicBezTo>
                <a:cubicBezTo>
                  <a:pt x="16138" y="114425"/>
                  <a:pt x="16138" y="114425"/>
                  <a:pt x="16138" y="114425"/>
                </a:cubicBezTo>
                <a:cubicBezTo>
                  <a:pt x="16138" y="117066"/>
                  <a:pt x="16138" y="119706"/>
                  <a:pt x="20563" y="119706"/>
                </a:cubicBezTo>
                <a:cubicBezTo>
                  <a:pt x="46073" y="119706"/>
                  <a:pt x="46073" y="119706"/>
                  <a:pt x="46073" y="119706"/>
                </a:cubicBezTo>
                <a:cubicBezTo>
                  <a:pt x="46073" y="72762"/>
                  <a:pt x="46073" y="72762"/>
                  <a:pt x="46073" y="72762"/>
                </a:cubicBezTo>
                <a:cubicBezTo>
                  <a:pt x="73665" y="72762"/>
                  <a:pt x="73665" y="72762"/>
                  <a:pt x="73665" y="72762"/>
                </a:cubicBezTo>
                <a:cubicBezTo>
                  <a:pt x="73665" y="119706"/>
                  <a:pt x="73665" y="119706"/>
                  <a:pt x="73665" y="119706"/>
                </a:cubicBezTo>
                <a:cubicBezTo>
                  <a:pt x="99175" y="119706"/>
                  <a:pt x="99175" y="119706"/>
                  <a:pt x="99175" y="119706"/>
                </a:cubicBezTo>
                <a:cubicBezTo>
                  <a:pt x="103600" y="119706"/>
                  <a:pt x="103600" y="117066"/>
                  <a:pt x="103600" y="114425"/>
                </a:cubicBezTo>
                <a:cubicBezTo>
                  <a:pt x="103600" y="67481"/>
                  <a:pt x="103600" y="67481"/>
                  <a:pt x="103600" y="67481"/>
                </a:cubicBezTo>
                <a:cubicBezTo>
                  <a:pt x="115314" y="67481"/>
                  <a:pt x="115314" y="67481"/>
                  <a:pt x="115314" y="67481"/>
                </a:cubicBezTo>
                <a:cubicBezTo>
                  <a:pt x="117396" y="67481"/>
                  <a:pt x="119739" y="64841"/>
                  <a:pt x="117396" y="62493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Shape 5123"/>
          <p:cNvSpPr/>
          <p:nvPr/>
        </p:nvSpPr>
        <p:spPr>
          <a:xfrm>
            <a:off x="1574800" y="1984375"/>
            <a:ext cx="274638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400"/>
                  <a:pt x="0" y="13200"/>
                </a:cubicBezTo>
                <a:cubicBezTo>
                  <a:pt x="0" y="103800"/>
                  <a:pt x="0" y="103800"/>
                  <a:pt x="0" y="103800"/>
                </a:cubicBezTo>
                <a:cubicBezTo>
                  <a:pt x="0" y="111900"/>
                  <a:pt x="4104" y="119700"/>
                  <a:pt x="12796" y="119700"/>
                </a:cubicBezTo>
                <a:cubicBezTo>
                  <a:pt x="106961" y="119700"/>
                  <a:pt x="106961" y="119700"/>
                  <a:pt x="106961" y="119700"/>
                </a:cubicBezTo>
                <a:cubicBezTo>
                  <a:pt x="113480" y="119700"/>
                  <a:pt x="119758" y="111900"/>
                  <a:pt x="119758" y="103800"/>
                </a:cubicBezTo>
                <a:cubicBezTo>
                  <a:pt x="119758" y="13200"/>
                  <a:pt x="119758" y="13200"/>
                  <a:pt x="119758" y="13200"/>
                </a:cubicBezTo>
                <a:cubicBezTo>
                  <a:pt x="119758" y="5400"/>
                  <a:pt x="113480" y="0"/>
                  <a:pt x="106961" y="0"/>
                </a:cubicBezTo>
                <a:close/>
                <a:moveTo>
                  <a:pt x="106961" y="103800"/>
                </a:moveTo>
                <a:lnTo>
                  <a:pt x="106961" y="103800"/>
                </a:lnTo>
                <a:cubicBezTo>
                  <a:pt x="12796" y="103800"/>
                  <a:pt x="12796" y="103800"/>
                  <a:pt x="12796" y="103800"/>
                </a:cubicBezTo>
                <a:cubicBezTo>
                  <a:pt x="12796" y="13200"/>
                  <a:pt x="12796" y="13200"/>
                  <a:pt x="12796" y="13200"/>
                </a:cubicBezTo>
                <a:cubicBezTo>
                  <a:pt x="106961" y="13200"/>
                  <a:pt x="106961" y="13200"/>
                  <a:pt x="106961" y="13200"/>
                </a:cubicBezTo>
                <a:lnTo>
                  <a:pt x="106961" y="103800"/>
                </a:lnTo>
                <a:close/>
                <a:moveTo>
                  <a:pt x="53601" y="74700"/>
                </a:moveTo>
                <a:lnTo>
                  <a:pt x="53601" y="74700"/>
                </a:lnTo>
                <a:cubicBezTo>
                  <a:pt x="23420" y="74700"/>
                  <a:pt x="23420" y="74700"/>
                  <a:pt x="23420" y="74700"/>
                </a:cubicBezTo>
                <a:cubicBezTo>
                  <a:pt x="23420" y="87900"/>
                  <a:pt x="23420" y="87900"/>
                  <a:pt x="23420" y="87900"/>
                </a:cubicBezTo>
                <a:cubicBezTo>
                  <a:pt x="53601" y="87900"/>
                  <a:pt x="53601" y="87900"/>
                  <a:pt x="53601" y="87900"/>
                </a:cubicBezTo>
                <a:lnTo>
                  <a:pt x="53601" y="74700"/>
                </a:lnTo>
                <a:close/>
                <a:moveTo>
                  <a:pt x="53601" y="53400"/>
                </a:moveTo>
                <a:lnTo>
                  <a:pt x="53601" y="53400"/>
                </a:lnTo>
                <a:cubicBezTo>
                  <a:pt x="23420" y="53400"/>
                  <a:pt x="23420" y="53400"/>
                  <a:pt x="23420" y="53400"/>
                </a:cubicBezTo>
                <a:cubicBezTo>
                  <a:pt x="23420" y="66600"/>
                  <a:pt x="23420" y="66600"/>
                  <a:pt x="23420" y="66600"/>
                </a:cubicBezTo>
                <a:cubicBezTo>
                  <a:pt x="53601" y="66600"/>
                  <a:pt x="53601" y="66600"/>
                  <a:pt x="53601" y="66600"/>
                </a:cubicBezTo>
                <a:lnTo>
                  <a:pt x="53601" y="53400"/>
                </a:lnTo>
                <a:close/>
                <a:moveTo>
                  <a:pt x="53601" y="29400"/>
                </a:moveTo>
                <a:lnTo>
                  <a:pt x="53601" y="29400"/>
                </a:lnTo>
                <a:cubicBezTo>
                  <a:pt x="23420" y="29400"/>
                  <a:pt x="23420" y="29400"/>
                  <a:pt x="23420" y="29400"/>
                </a:cubicBezTo>
                <a:cubicBezTo>
                  <a:pt x="23420" y="42900"/>
                  <a:pt x="23420" y="42900"/>
                  <a:pt x="23420" y="42900"/>
                </a:cubicBezTo>
                <a:cubicBezTo>
                  <a:pt x="53601" y="42900"/>
                  <a:pt x="53601" y="42900"/>
                  <a:pt x="53601" y="42900"/>
                </a:cubicBezTo>
                <a:lnTo>
                  <a:pt x="53601" y="29400"/>
                </a:lnTo>
                <a:close/>
                <a:moveTo>
                  <a:pt x="93923" y="77100"/>
                </a:moveTo>
                <a:lnTo>
                  <a:pt x="93923" y="77100"/>
                </a:lnTo>
                <a:cubicBezTo>
                  <a:pt x="93923" y="77100"/>
                  <a:pt x="85472" y="74700"/>
                  <a:pt x="85472" y="69300"/>
                </a:cubicBezTo>
                <a:cubicBezTo>
                  <a:pt x="85472" y="61200"/>
                  <a:pt x="91991" y="58800"/>
                  <a:pt x="91991" y="45300"/>
                </a:cubicBezTo>
                <a:cubicBezTo>
                  <a:pt x="91991" y="37500"/>
                  <a:pt x="89818" y="29400"/>
                  <a:pt x="81126" y="29400"/>
                </a:cubicBezTo>
                <a:cubicBezTo>
                  <a:pt x="72676" y="29400"/>
                  <a:pt x="70503" y="37500"/>
                  <a:pt x="70503" y="45300"/>
                </a:cubicBezTo>
                <a:cubicBezTo>
                  <a:pt x="70503" y="58800"/>
                  <a:pt x="77022" y="61200"/>
                  <a:pt x="77022" y="69300"/>
                </a:cubicBezTo>
                <a:cubicBezTo>
                  <a:pt x="77022" y="74700"/>
                  <a:pt x="66398" y="77100"/>
                  <a:pt x="66398" y="77100"/>
                </a:cubicBezTo>
                <a:lnTo>
                  <a:pt x="66398" y="87900"/>
                </a:lnTo>
                <a:cubicBezTo>
                  <a:pt x="96096" y="87900"/>
                  <a:pt x="96096" y="87900"/>
                  <a:pt x="96096" y="87900"/>
                </a:cubicBezTo>
                <a:cubicBezTo>
                  <a:pt x="96096" y="87900"/>
                  <a:pt x="96096" y="77100"/>
                  <a:pt x="93923" y="771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0" name="Shape 5124"/>
          <p:cNvSpPr/>
          <p:nvPr/>
        </p:nvSpPr>
        <p:spPr>
          <a:xfrm>
            <a:off x="1633538" y="1414463"/>
            <a:ext cx="155575" cy="2682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8" y="0"/>
                </a:moveTo>
                <a:lnTo>
                  <a:pt x="100918" y="0"/>
                </a:lnTo>
                <a:cubicBezTo>
                  <a:pt x="18657" y="0"/>
                  <a:pt x="18657" y="0"/>
                  <a:pt x="18657" y="0"/>
                </a:cubicBezTo>
                <a:cubicBezTo>
                  <a:pt x="7208" y="0"/>
                  <a:pt x="0" y="4417"/>
                  <a:pt x="0" y="10797"/>
                </a:cubicBezTo>
                <a:cubicBezTo>
                  <a:pt x="0" y="106503"/>
                  <a:pt x="0" y="106503"/>
                  <a:pt x="0" y="106503"/>
                </a:cubicBezTo>
                <a:cubicBezTo>
                  <a:pt x="0" y="112883"/>
                  <a:pt x="7208" y="119754"/>
                  <a:pt x="18657" y="119754"/>
                </a:cubicBezTo>
                <a:cubicBezTo>
                  <a:pt x="100918" y="119754"/>
                  <a:pt x="100918" y="119754"/>
                  <a:pt x="100918" y="119754"/>
                </a:cubicBezTo>
                <a:cubicBezTo>
                  <a:pt x="112367" y="119754"/>
                  <a:pt x="119575" y="112883"/>
                  <a:pt x="119575" y="106503"/>
                </a:cubicBezTo>
                <a:cubicBezTo>
                  <a:pt x="119575" y="10797"/>
                  <a:pt x="119575" y="10797"/>
                  <a:pt x="119575" y="10797"/>
                </a:cubicBezTo>
                <a:cubicBezTo>
                  <a:pt x="119575" y="4417"/>
                  <a:pt x="112367" y="0"/>
                  <a:pt x="100918" y="0"/>
                </a:cubicBezTo>
                <a:close/>
                <a:moveTo>
                  <a:pt x="59787" y="112883"/>
                </a:moveTo>
                <a:lnTo>
                  <a:pt x="59787" y="112883"/>
                </a:lnTo>
                <a:cubicBezTo>
                  <a:pt x="52155" y="112883"/>
                  <a:pt x="44946" y="110674"/>
                  <a:pt x="44946" y="108711"/>
                </a:cubicBezTo>
                <a:cubicBezTo>
                  <a:pt x="44946" y="104294"/>
                  <a:pt x="52155" y="102085"/>
                  <a:pt x="59787" y="102085"/>
                </a:cubicBezTo>
                <a:cubicBezTo>
                  <a:pt x="67420" y="102085"/>
                  <a:pt x="74628" y="104294"/>
                  <a:pt x="74628" y="108711"/>
                </a:cubicBezTo>
                <a:cubicBezTo>
                  <a:pt x="74628" y="110674"/>
                  <a:pt x="67420" y="112883"/>
                  <a:pt x="59787" y="112883"/>
                </a:cubicBezTo>
                <a:close/>
                <a:moveTo>
                  <a:pt x="104734" y="95705"/>
                </a:moveTo>
                <a:lnTo>
                  <a:pt x="104734" y="95705"/>
                </a:lnTo>
                <a:cubicBezTo>
                  <a:pt x="14840" y="95705"/>
                  <a:pt x="14840" y="95705"/>
                  <a:pt x="14840" y="95705"/>
                </a:cubicBezTo>
                <a:cubicBezTo>
                  <a:pt x="14840" y="15214"/>
                  <a:pt x="14840" y="15214"/>
                  <a:pt x="14840" y="15214"/>
                </a:cubicBezTo>
                <a:cubicBezTo>
                  <a:pt x="104734" y="15214"/>
                  <a:pt x="104734" y="15214"/>
                  <a:pt x="104734" y="15214"/>
                </a:cubicBezTo>
                <a:lnTo>
                  <a:pt x="104734" y="9570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Shape 5125"/>
          <p:cNvSpPr/>
          <p:nvPr/>
        </p:nvSpPr>
        <p:spPr>
          <a:xfrm>
            <a:off x="9191625" y="3087688"/>
            <a:ext cx="274638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9818" y="35598"/>
                </a:moveTo>
                <a:lnTo>
                  <a:pt x="89818" y="35598"/>
                </a:lnTo>
                <a:cubicBezTo>
                  <a:pt x="93923" y="35598"/>
                  <a:pt x="93923" y="35598"/>
                  <a:pt x="93923" y="35598"/>
                </a:cubicBezTo>
                <a:cubicBezTo>
                  <a:pt x="93923" y="51100"/>
                  <a:pt x="93923" y="51100"/>
                  <a:pt x="93923" y="51100"/>
                </a:cubicBezTo>
                <a:cubicBezTo>
                  <a:pt x="119758" y="25550"/>
                  <a:pt x="119758" y="25550"/>
                  <a:pt x="119758" y="25550"/>
                </a:cubicBezTo>
                <a:cubicBezTo>
                  <a:pt x="93923" y="0"/>
                  <a:pt x="93923" y="0"/>
                  <a:pt x="93923" y="0"/>
                </a:cubicBezTo>
                <a:cubicBezTo>
                  <a:pt x="93923" y="15215"/>
                  <a:pt x="93923" y="15215"/>
                  <a:pt x="93923" y="15215"/>
                </a:cubicBezTo>
                <a:cubicBezTo>
                  <a:pt x="89818" y="15215"/>
                  <a:pt x="89818" y="15215"/>
                  <a:pt x="89818" y="15215"/>
                </a:cubicBezTo>
                <a:cubicBezTo>
                  <a:pt x="68329" y="15215"/>
                  <a:pt x="55533" y="35598"/>
                  <a:pt x="44909" y="53684"/>
                </a:cubicBezTo>
                <a:cubicBezTo>
                  <a:pt x="34044" y="68899"/>
                  <a:pt x="25593" y="81531"/>
                  <a:pt x="12796" y="81531"/>
                </a:cubicBezTo>
                <a:cubicBezTo>
                  <a:pt x="0" y="81531"/>
                  <a:pt x="0" y="81531"/>
                  <a:pt x="0" y="81531"/>
                </a:cubicBezTo>
                <a:cubicBezTo>
                  <a:pt x="0" y="101913"/>
                  <a:pt x="0" y="101913"/>
                  <a:pt x="0" y="101913"/>
                </a:cubicBezTo>
                <a:cubicBezTo>
                  <a:pt x="12796" y="101913"/>
                  <a:pt x="12796" y="101913"/>
                  <a:pt x="12796" y="101913"/>
                </a:cubicBezTo>
                <a:cubicBezTo>
                  <a:pt x="34044" y="101913"/>
                  <a:pt x="46841" y="81531"/>
                  <a:pt x="57706" y="63732"/>
                </a:cubicBezTo>
                <a:cubicBezTo>
                  <a:pt x="68329" y="48516"/>
                  <a:pt x="77022" y="35598"/>
                  <a:pt x="89818" y="35598"/>
                </a:cubicBezTo>
                <a:close/>
                <a:moveTo>
                  <a:pt x="31871" y="48516"/>
                </a:moveTo>
                <a:lnTo>
                  <a:pt x="31871" y="48516"/>
                </a:lnTo>
                <a:cubicBezTo>
                  <a:pt x="31871" y="45933"/>
                  <a:pt x="34044" y="45933"/>
                  <a:pt x="34044" y="43636"/>
                </a:cubicBezTo>
                <a:cubicBezTo>
                  <a:pt x="36217" y="41052"/>
                  <a:pt x="40321" y="35598"/>
                  <a:pt x="42736" y="33301"/>
                </a:cubicBezTo>
                <a:cubicBezTo>
                  <a:pt x="34044" y="22966"/>
                  <a:pt x="25593" y="18086"/>
                  <a:pt x="12796" y="18086"/>
                </a:cubicBezTo>
                <a:cubicBezTo>
                  <a:pt x="0" y="18086"/>
                  <a:pt x="0" y="18086"/>
                  <a:pt x="0" y="18086"/>
                </a:cubicBezTo>
                <a:cubicBezTo>
                  <a:pt x="0" y="38468"/>
                  <a:pt x="0" y="38468"/>
                  <a:pt x="0" y="38468"/>
                </a:cubicBezTo>
                <a:cubicBezTo>
                  <a:pt x="12796" y="38468"/>
                  <a:pt x="12796" y="38468"/>
                  <a:pt x="12796" y="38468"/>
                </a:cubicBezTo>
                <a:cubicBezTo>
                  <a:pt x="19074" y="38468"/>
                  <a:pt x="25593" y="41052"/>
                  <a:pt x="31871" y="48516"/>
                </a:cubicBezTo>
                <a:close/>
                <a:moveTo>
                  <a:pt x="93923" y="84114"/>
                </a:moveTo>
                <a:lnTo>
                  <a:pt x="93923" y="84114"/>
                </a:lnTo>
                <a:cubicBezTo>
                  <a:pt x="89818" y="84114"/>
                  <a:pt x="89818" y="84114"/>
                  <a:pt x="89818" y="84114"/>
                </a:cubicBezTo>
                <a:cubicBezTo>
                  <a:pt x="81126" y="84114"/>
                  <a:pt x="74849" y="78947"/>
                  <a:pt x="68329" y="71483"/>
                </a:cubicBezTo>
                <a:cubicBezTo>
                  <a:pt x="68329" y="71483"/>
                  <a:pt x="68329" y="71483"/>
                  <a:pt x="68329" y="74066"/>
                </a:cubicBezTo>
                <a:cubicBezTo>
                  <a:pt x="64225" y="76363"/>
                  <a:pt x="62052" y="81531"/>
                  <a:pt x="59879" y="86698"/>
                </a:cubicBezTo>
                <a:cubicBezTo>
                  <a:pt x="66156" y="96746"/>
                  <a:pt x="77022" y="101913"/>
                  <a:pt x="89818" y="101913"/>
                </a:cubicBezTo>
                <a:cubicBezTo>
                  <a:pt x="93923" y="101913"/>
                  <a:pt x="93923" y="101913"/>
                  <a:pt x="93923" y="101913"/>
                </a:cubicBezTo>
                <a:cubicBezTo>
                  <a:pt x="93923" y="119712"/>
                  <a:pt x="93923" y="119712"/>
                  <a:pt x="93923" y="119712"/>
                </a:cubicBezTo>
                <a:cubicBezTo>
                  <a:pt x="119758" y="94162"/>
                  <a:pt x="119758" y="94162"/>
                  <a:pt x="119758" y="94162"/>
                </a:cubicBezTo>
                <a:cubicBezTo>
                  <a:pt x="93923" y="68899"/>
                  <a:pt x="93923" y="68899"/>
                  <a:pt x="93923" y="68899"/>
                </a:cubicBezTo>
                <a:lnTo>
                  <a:pt x="93923" y="8411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2" name="Shape 5126"/>
          <p:cNvSpPr/>
          <p:nvPr/>
        </p:nvSpPr>
        <p:spPr>
          <a:xfrm>
            <a:off x="6515100" y="2528888"/>
            <a:ext cx="217488" cy="2222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86" y="100800"/>
                </a:moveTo>
                <a:lnTo>
                  <a:pt x="114586" y="100800"/>
                </a:lnTo>
                <a:cubicBezTo>
                  <a:pt x="87819" y="71700"/>
                  <a:pt x="87819" y="71700"/>
                  <a:pt x="87819" y="71700"/>
                </a:cubicBezTo>
                <a:cubicBezTo>
                  <a:pt x="90526" y="63600"/>
                  <a:pt x="93233" y="55800"/>
                  <a:pt x="93233" y="47700"/>
                </a:cubicBezTo>
                <a:cubicBezTo>
                  <a:pt x="93233" y="21300"/>
                  <a:pt x="71879" y="0"/>
                  <a:pt x="45413" y="0"/>
                </a:cubicBezTo>
                <a:cubicBezTo>
                  <a:pt x="21052" y="0"/>
                  <a:pt x="0" y="21300"/>
                  <a:pt x="0" y="45300"/>
                </a:cubicBezTo>
                <a:cubicBezTo>
                  <a:pt x="0" y="71700"/>
                  <a:pt x="21052" y="93000"/>
                  <a:pt x="48120" y="93000"/>
                </a:cubicBezTo>
                <a:cubicBezTo>
                  <a:pt x="55939" y="93000"/>
                  <a:pt x="64060" y="90600"/>
                  <a:pt x="69172" y="87600"/>
                </a:cubicBezTo>
                <a:cubicBezTo>
                  <a:pt x="98646" y="117000"/>
                  <a:pt x="98646" y="117000"/>
                  <a:pt x="98646" y="117000"/>
                </a:cubicBezTo>
                <a:cubicBezTo>
                  <a:pt x="101052" y="119700"/>
                  <a:pt x="106466" y="119700"/>
                  <a:pt x="109172" y="117000"/>
                </a:cubicBezTo>
                <a:cubicBezTo>
                  <a:pt x="116992" y="109200"/>
                  <a:pt x="116992" y="109200"/>
                  <a:pt x="116992" y="109200"/>
                </a:cubicBezTo>
                <a:cubicBezTo>
                  <a:pt x="119699" y="106500"/>
                  <a:pt x="116992" y="103800"/>
                  <a:pt x="114586" y="100800"/>
                </a:cubicBezTo>
                <a:close/>
                <a:moveTo>
                  <a:pt x="13233" y="45300"/>
                </a:moveTo>
                <a:lnTo>
                  <a:pt x="13233" y="45300"/>
                </a:lnTo>
                <a:cubicBezTo>
                  <a:pt x="13233" y="29400"/>
                  <a:pt x="29473" y="13200"/>
                  <a:pt x="45413" y="13200"/>
                </a:cubicBezTo>
                <a:cubicBezTo>
                  <a:pt x="64060" y="13200"/>
                  <a:pt x="80000" y="29400"/>
                  <a:pt x="80000" y="47700"/>
                </a:cubicBezTo>
                <a:cubicBezTo>
                  <a:pt x="80000" y="66300"/>
                  <a:pt x="64060" y="79800"/>
                  <a:pt x="48120" y="79800"/>
                </a:cubicBezTo>
                <a:cubicBezTo>
                  <a:pt x="29473" y="79800"/>
                  <a:pt x="13233" y="63600"/>
                  <a:pt x="13233" y="453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3" name="Shape 5127"/>
          <p:cNvSpPr/>
          <p:nvPr/>
        </p:nvSpPr>
        <p:spPr>
          <a:xfrm>
            <a:off x="8126413" y="4141788"/>
            <a:ext cx="263525" cy="2651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74" y="0"/>
                </a:moveTo>
                <a:lnTo>
                  <a:pt x="59874" y="0"/>
                </a:lnTo>
                <a:cubicBezTo>
                  <a:pt x="26555" y="0"/>
                  <a:pt x="0" y="26555"/>
                  <a:pt x="0" y="59874"/>
                </a:cubicBezTo>
                <a:cubicBezTo>
                  <a:pt x="0" y="93194"/>
                  <a:pt x="26555" y="119749"/>
                  <a:pt x="59874" y="119749"/>
                </a:cubicBezTo>
                <a:cubicBezTo>
                  <a:pt x="93194" y="119749"/>
                  <a:pt x="119749" y="93194"/>
                  <a:pt x="119749" y="59874"/>
                </a:cubicBezTo>
                <a:cubicBezTo>
                  <a:pt x="119749" y="26555"/>
                  <a:pt x="93194" y="0"/>
                  <a:pt x="59874" y="0"/>
                </a:cubicBezTo>
                <a:close/>
                <a:moveTo>
                  <a:pt x="110981" y="59874"/>
                </a:moveTo>
                <a:lnTo>
                  <a:pt x="110981" y="59874"/>
                </a:lnTo>
                <a:cubicBezTo>
                  <a:pt x="110981" y="73152"/>
                  <a:pt x="106471" y="82171"/>
                  <a:pt x="99958" y="90939"/>
                </a:cubicBezTo>
                <a:cubicBezTo>
                  <a:pt x="97703" y="90939"/>
                  <a:pt x="95448" y="86430"/>
                  <a:pt x="97703" y="82171"/>
                </a:cubicBezTo>
                <a:cubicBezTo>
                  <a:pt x="99958" y="77661"/>
                  <a:pt x="99958" y="68893"/>
                  <a:pt x="99958" y="64384"/>
                </a:cubicBezTo>
                <a:cubicBezTo>
                  <a:pt x="99958" y="59874"/>
                  <a:pt x="97703" y="51106"/>
                  <a:pt x="93194" y="51106"/>
                </a:cubicBezTo>
                <a:cubicBezTo>
                  <a:pt x="86680" y="51106"/>
                  <a:pt x="84425" y="51106"/>
                  <a:pt x="79916" y="44592"/>
                </a:cubicBezTo>
                <a:cubicBezTo>
                  <a:pt x="75407" y="31064"/>
                  <a:pt x="93194" y="28810"/>
                  <a:pt x="86680" y="22045"/>
                </a:cubicBezTo>
                <a:cubicBezTo>
                  <a:pt x="84425" y="20041"/>
                  <a:pt x="75407" y="28810"/>
                  <a:pt x="73402" y="15532"/>
                </a:cubicBezTo>
                <a:lnTo>
                  <a:pt x="75407" y="13277"/>
                </a:lnTo>
                <a:cubicBezTo>
                  <a:pt x="95448" y="20041"/>
                  <a:pt x="110981" y="37578"/>
                  <a:pt x="110981" y="59874"/>
                </a:cubicBezTo>
                <a:close/>
                <a:moveTo>
                  <a:pt x="53110" y="11022"/>
                </a:moveTo>
                <a:lnTo>
                  <a:pt x="53110" y="11022"/>
                </a:lnTo>
                <a:cubicBezTo>
                  <a:pt x="51106" y="13277"/>
                  <a:pt x="48601" y="13277"/>
                  <a:pt x="46597" y="15532"/>
                </a:cubicBezTo>
                <a:cubicBezTo>
                  <a:pt x="42087" y="20041"/>
                  <a:pt x="39832" y="17787"/>
                  <a:pt x="37578" y="22045"/>
                </a:cubicBezTo>
                <a:cubicBezTo>
                  <a:pt x="35323" y="26555"/>
                  <a:pt x="28810" y="31064"/>
                  <a:pt x="28810" y="33319"/>
                </a:cubicBezTo>
                <a:cubicBezTo>
                  <a:pt x="28810" y="35574"/>
                  <a:pt x="33319" y="39832"/>
                  <a:pt x="33319" y="39832"/>
                </a:cubicBezTo>
                <a:cubicBezTo>
                  <a:pt x="35323" y="37578"/>
                  <a:pt x="39832" y="37578"/>
                  <a:pt x="44342" y="39832"/>
                </a:cubicBezTo>
                <a:cubicBezTo>
                  <a:pt x="46597" y="39832"/>
                  <a:pt x="68893" y="42338"/>
                  <a:pt x="62129" y="59874"/>
                </a:cubicBezTo>
                <a:cubicBezTo>
                  <a:pt x="59874" y="66638"/>
                  <a:pt x="48601" y="64384"/>
                  <a:pt x="46597" y="73152"/>
                </a:cubicBezTo>
                <a:cubicBezTo>
                  <a:pt x="46597" y="75407"/>
                  <a:pt x="46597" y="82171"/>
                  <a:pt x="44342" y="84425"/>
                </a:cubicBezTo>
                <a:cubicBezTo>
                  <a:pt x="44342" y="86430"/>
                  <a:pt x="46597" y="97703"/>
                  <a:pt x="44342" y="97703"/>
                </a:cubicBezTo>
                <a:cubicBezTo>
                  <a:pt x="42087" y="97703"/>
                  <a:pt x="33319" y="86430"/>
                  <a:pt x="33319" y="86430"/>
                </a:cubicBezTo>
                <a:cubicBezTo>
                  <a:pt x="33319" y="84425"/>
                  <a:pt x="31064" y="77661"/>
                  <a:pt x="31064" y="71148"/>
                </a:cubicBezTo>
                <a:cubicBezTo>
                  <a:pt x="31064" y="66638"/>
                  <a:pt x="22045" y="66638"/>
                  <a:pt x="22045" y="59874"/>
                </a:cubicBezTo>
                <a:cubicBezTo>
                  <a:pt x="22045" y="53361"/>
                  <a:pt x="26555" y="48851"/>
                  <a:pt x="26555" y="46597"/>
                </a:cubicBezTo>
                <a:cubicBezTo>
                  <a:pt x="24300" y="42338"/>
                  <a:pt x="15532" y="42338"/>
                  <a:pt x="13277" y="42338"/>
                </a:cubicBezTo>
                <a:cubicBezTo>
                  <a:pt x="20041" y="24300"/>
                  <a:pt x="35323" y="13277"/>
                  <a:pt x="53110" y="11022"/>
                </a:cubicBezTo>
                <a:close/>
                <a:moveTo>
                  <a:pt x="44342" y="108726"/>
                </a:moveTo>
                <a:lnTo>
                  <a:pt x="44342" y="108726"/>
                </a:lnTo>
                <a:cubicBezTo>
                  <a:pt x="46597" y="106471"/>
                  <a:pt x="46597" y="104217"/>
                  <a:pt x="51106" y="104217"/>
                </a:cubicBezTo>
                <a:cubicBezTo>
                  <a:pt x="53110" y="104217"/>
                  <a:pt x="55365" y="104217"/>
                  <a:pt x="59874" y="101962"/>
                </a:cubicBezTo>
                <a:cubicBezTo>
                  <a:pt x="62129" y="101962"/>
                  <a:pt x="68893" y="99707"/>
                  <a:pt x="73402" y="97703"/>
                </a:cubicBezTo>
                <a:cubicBezTo>
                  <a:pt x="77661" y="97703"/>
                  <a:pt x="86680" y="99707"/>
                  <a:pt x="88684" y="101962"/>
                </a:cubicBezTo>
                <a:cubicBezTo>
                  <a:pt x="79916" y="108726"/>
                  <a:pt x="71148" y="110981"/>
                  <a:pt x="59874" y="110981"/>
                </a:cubicBezTo>
                <a:cubicBezTo>
                  <a:pt x="55365" y="110981"/>
                  <a:pt x="48601" y="110981"/>
                  <a:pt x="44342" y="10872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Shape 5128"/>
          <p:cNvSpPr/>
          <p:nvPr/>
        </p:nvSpPr>
        <p:spPr>
          <a:xfrm>
            <a:off x="8667750" y="4191000"/>
            <a:ext cx="273050" cy="1666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325" y="0"/>
                </a:moveTo>
                <a:lnTo>
                  <a:pt x="111325" y="0"/>
                </a:lnTo>
                <a:cubicBezTo>
                  <a:pt x="8674" y="0"/>
                  <a:pt x="8674" y="0"/>
                  <a:pt x="8674" y="0"/>
                </a:cubicBezTo>
                <a:cubicBezTo>
                  <a:pt x="4337" y="0"/>
                  <a:pt x="0" y="7128"/>
                  <a:pt x="0" y="14257"/>
                </a:cubicBezTo>
                <a:cubicBezTo>
                  <a:pt x="0" y="105346"/>
                  <a:pt x="0" y="105346"/>
                  <a:pt x="0" y="105346"/>
                </a:cubicBezTo>
                <a:cubicBezTo>
                  <a:pt x="0" y="112475"/>
                  <a:pt x="4337" y="119603"/>
                  <a:pt x="8674" y="119603"/>
                </a:cubicBezTo>
                <a:cubicBezTo>
                  <a:pt x="111325" y="119603"/>
                  <a:pt x="111325" y="119603"/>
                  <a:pt x="111325" y="119603"/>
                </a:cubicBezTo>
                <a:cubicBezTo>
                  <a:pt x="115421" y="119603"/>
                  <a:pt x="119759" y="112475"/>
                  <a:pt x="119759" y="105346"/>
                </a:cubicBezTo>
                <a:cubicBezTo>
                  <a:pt x="119759" y="14257"/>
                  <a:pt x="119759" y="14257"/>
                  <a:pt x="119759" y="14257"/>
                </a:cubicBezTo>
                <a:cubicBezTo>
                  <a:pt x="119759" y="7128"/>
                  <a:pt x="115421" y="0"/>
                  <a:pt x="111325" y="0"/>
                </a:cubicBezTo>
                <a:close/>
                <a:moveTo>
                  <a:pt x="66265" y="21386"/>
                </a:moveTo>
                <a:lnTo>
                  <a:pt x="66265" y="21386"/>
                </a:lnTo>
                <a:cubicBezTo>
                  <a:pt x="76867" y="21386"/>
                  <a:pt x="76867" y="21386"/>
                  <a:pt x="76867" y="21386"/>
                </a:cubicBezTo>
                <a:cubicBezTo>
                  <a:pt x="76867" y="42376"/>
                  <a:pt x="76867" y="42376"/>
                  <a:pt x="76867" y="42376"/>
                </a:cubicBezTo>
                <a:cubicBezTo>
                  <a:pt x="66265" y="42376"/>
                  <a:pt x="66265" y="42376"/>
                  <a:pt x="66265" y="42376"/>
                </a:cubicBezTo>
                <a:lnTo>
                  <a:pt x="66265" y="21386"/>
                </a:lnTo>
                <a:close/>
                <a:moveTo>
                  <a:pt x="83373" y="49504"/>
                </a:moveTo>
                <a:lnTo>
                  <a:pt x="83373" y="49504"/>
                </a:lnTo>
                <a:cubicBezTo>
                  <a:pt x="83373" y="70495"/>
                  <a:pt x="83373" y="70495"/>
                  <a:pt x="83373" y="70495"/>
                </a:cubicBezTo>
                <a:cubicBezTo>
                  <a:pt x="72771" y="70495"/>
                  <a:pt x="72771" y="70495"/>
                  <a:pt x="72771" y="70495"/>
                </a:cubicBezTo>
                <a:cubicBezTo>
                  <a:pt x="72771" y="49504"/>
                  <a:pt x="72771" y="49504"/>
                  <a:pt x="72771" y="49504"/>
                </a:cubicBezTo>
                <a:lnTo>
                  <a:pt x="83373" y="49504"/>
                </a:lnTo>
                <a:close/>
                <a:moveTo>
                  <a:pt x="46987" y="21386"/>
                </a:moveTo>
                <a:lnTo>
                  <a:pt x="46987" y="21386"/>
                </a:lnTo>
                <a:cubicBezTo>
                  <a:pt x="60000" y="21386"/>
                  <a:pt x="60000" y="21386"/>
                  <a:pt x="60000" y="21386"/>
                </a:cubicBezTo>
                <a:cubicBezTo>
                  <a:pt x="60000" y="42376"/>
                  <a:pt x="60000" y="42376"/>
                  <a:pt x="60000" y="42376"/>
                </a:cubicBezTo>
                <a:cubicBezTo>
                  <a:pt x="46987" y="42376"/>
                  <a:pt x="46987" y="42376"/>
                  <a:pt x="46987" y="42376"/>
                </a:cubicBezTo>
                <a:lnTo>
                  <a:pt x="46987" y="21386"/>
                </a:lnTo>
                <a:close/>
                <a:moveTo>
                  <a:pt x="66265" y="49504"/>
                </a:moveTo>
                <a:lnTo>
                  <a:pt x="66265" y="49504"/>
                </a:lnTo>
                <a:cubicBezTo>
                  <a:pt x="66265" y="70495"/>
                  <a:pt x="66265" y="70495"/>
                  <a:pt x="66265" y="70495"/>
                </a:cubicBezTo>
                <a:cubicBezTo>
                  <a:pt x="53493" y="70495"/>
                  <a:pt x="53493" y="70495"/>
                  <a:pt x="53493" y="70495"/>
                </a:cubicBezTo>
                <a:cubicBezTo>
                  <a:pt x="53493" y="49504"/>
                  <a:pt x="53493" y="49504"/>
                  <a:pt x="53493" y="49504"/>
                </a:cubicBezTo>
                <a:lnTo>
                  <a:pt x="66265" y="49504"/>
                </a:lnTo>
                <a:close/>
                <a:moveTo>
                  <a:pt x="29879" y="21386"/>
                </a:moveTo>
                <a:lnTo>
                  <a:pt x="29879" y="21386"/>
                </a:lnTo>
                <a:cubicBezTo>
                  <a:pt x="42891" y="21386"/>
                  <a:pt x="42891" y="21386"/>
                  <a:pt x="42891" y="21386"/>
                </a:cubicBezTo>
                <a:cubicBezTo>
                  <a:pt x="42891" y="42376"/>
                  <a:pt x="42891" y="42376"/>
                  <a:pt x="42891" y="42376"/>
                </a:cubicBezTo>
                <a:cubicBezTo>
                  <a:pt x="29879" y="42376"/>
                  <a:pt x="29879" y="42376"/>
                  <a:pt x="29879" y="42376"/>
                </a:cubicBezTo>
                <a:lnTo>
                  <a:pt x="29879" y="21386"/>
                </a:lnTo>
                <a:close/>
                <a:moveTo>
                  <a:pt x="46987" y="49504"/>
                </a:moveTo>
                <a:lnTo>
                  <a:pt x="46987" y="49504"/>
                </a:lnTo>
                <a:cubicBezTo>
                  <a:pt x="46987" y="70495"/>
                  <a:pt x="46987" y="70495"/>
                  <a:pt x="46987" y="70495"/>
                </a:cubicBezTo>
                <a:cubicBezTo>
                  <a:pt x="36385" y="70495"/>
                  <a:pt x="36385" y="70495"/>
                  <a:pt x="36385" y="70495"/>
                </a:cubicBezTo>
                <a:cubicBezTo>
                  <a:pt x="36385" y="49504"/>
                  <a:pt x="36385" y="49504"/>
                  <a:pt x="36385" y="49504"/>
                </a:cubicBezTo>
                <a:lnTo>
                  <a:pt x="46987" y="49504"/>
                </a:lnTo>
                <a:close/>
                <a:moveTo>
                  <a:pt x="13012" y="21386"/>
                </a:moveTo>
                <a:lnTo>
                  <a:pt x="13012" y="21386"/>
                </a:lnTo>
                <a:cubicBezTo>
                  <a:pt x="23614" y="21386"/>
                  <a:pt x="23614" y="21386"/>
                  <a:pt x="23614" y="21386"/>
                </a:cubicBezTo>
                <a:cubicBezTo>
                  <a:pt x="23614" y="42376"/>
                  <a:pt x="23614" y="42376"/>
                  <a:pt x="23614" y="42376"/>
                </a:cubicBezTo>
                <a:cubicBezTo>
                  <a:pt x="13012" y="42376"/>
                  <a:pt x="13012" y="42376"/>
                  <a:pt x="13012" y="42376"/>
                </a:cubicBezTo>
                <a:lnTo>
                  <a:pt x="13012" y="21386"/>
                </a:lnTo>
                <a:close/>
                <a:moveTo>
                  <a:pt x="29879" y="49504"/>
                </a:moveTo>
                <a:lnTo>
                  <a:pt x="29879" y="49504"/>
                </a:lnTo>
                <a:cubicBezTo>
                  <a:pt x="29879" y="70495"/>
                  <a:pt x="29879" y="70495"/>
                  <a:pt x="29879" y="70495"/>
                </a:cubicBezTo>
                <a:cubicBezTo>
                  <a:pt x="17108" y="70495"/>
                  <a:pt x="17108" y="70495"/>
                  <a:pt x="17108" y="70495"/>
                </a:cubicBezTo>
                <a:cubicBezTo>
                  <a:pt x="17108" y="49504"/>
                  <a:pt x="17108" y="49504"/>
                  <a:pt x="17108" y="49504"/>
                </a:cubicBezTo>
                <a:lnTo>
                  <a:pt x="29879" y="49504"/>
                </a:lnTo>
                <a:close/>
                <a:moveTo>
                  <a:pt x="23614" y="98613"/>
                </a:moveTo>
                <a:lnTo>
                  <a:pt x="23614" y="98613"/>
                </a:lnTo>
                <a:cubicBezTo>
                  <a:pt x="13012" y="98613"/>
                  <a:pt x="13012" y="98613"/>
                  <a:pt x="13012" y="98613"/>
                </a:cubicBezTo>
                <a:cubicBezTo>
                  <a:pt x="13012" y="80792"/>
                  <a:pt x="13012" y="80792"/>
                  <a:pt x="13012" y="80792"/>
                </a:cubicBezTo>
                <a:cubicBezTo>
                  <a:pt x="23614" y="80792"/>
                  <a:pt x="23614" y="80792"/>
                  <a:pt x="23614" y="80792"/>
                </a:cubicBezTo>
                <a:lnTo>
                  <a:pt x="23614" y="98613"/>
                </a:lnTo>
                <a:close/>
                <a:moveTo>
                  <a:pt x="89638" y="98613"/>
                </a:moveTo>
                <a:lnTo>
                  <a:pt x="89638" y="98613"/>
                </a:lnTo>
                <a:cubicBezTo>
                  <a:pt x="29879" y="98613"/>
                  <a:pt x="29879" y="98613"/>
                  <a:pt x="29879" y="98613"/>
                </a:cubicBezTo>
                <a:cubicBezTo>
                  <a:pt x="29879" y="80792"/>
                  <a:pt x="29879" y="80792"/>
                  <a:pt x="29879" y="80792"/>
                </a:cubicBezTo>
                <a:cubicBezTo>
                  <a:pt x="89638" y="80792"/>
                  <a:pt x="89638" y="80792"/>
                  <a:pt x="89638" y="80792"/>
                </a:cubicBezTo>
                <a:lnTo>
                  <a:pt x="89638" y="98613"/>
                </a:lnTo>
                <a:close/>
                <a:moveTo>
                  <a:pt x="106746" y="98613"/>
                </a:moveTo>
                <a:lnTo>
                  <a:pt x="106746" y="98613"/>
                </a:lnTo>
                <a:cubicBezTo>
                  <a:pt x="96144" y="98613"/>
                  <a:pt x="96144" y="98613"/>
                  <a:pt x="96144" y="98613"/>
                </a:cubicBezTo>
                <a:cubicBezTo>
                  <a:pt x="96144" y="80792"/>
                  <a:pt x="96144" y="80792"/>
                  <a:pt x="96144" y="80792"/>
                </a:cubicBezTo>
                <a:cubicBezTo>
                  <a:pt x="106746" y="80792"/>
                  <a:pt x="106746" y="80792"/>
                  <a:pt x="106746" y="80792"/>
                </a:cubicBezTo>
                <a:lnTo>
                  <a:pt x="106746" y="98613"/>
                </a:lnTo>
                <a:close/>
                <a:moveTo>
                  <a:pt x="89638" y="70495"/>
                </a:moveTo>
                <a:lnTo>
                  <a:pt x="89638" y="70495"/>
                </a:lnTo>
                <a:cubicBezTo>
                  <a:pt x="89638" y="49504"/>
                  <a:pt x="89638" y="49504"/>
                  <a:pt x="89638" y="49504"/>
                </a:cubicBezTo>
                <a:cubicBezTo>
                  <a:pt x="102409" y="49504"/>
                  <a:pt x="102409" y="49504"/>
                  <a:pt x="102409" y="49504"/>
                </a:cubicBezTo>
                <a:cubicBezTo>
                  <a:pt x="102409" y="70495"/>
                  <a:pt x="102409" y="70495"/>
                  <a:pt x="102409" y="70495"/>
                </a:cubicBezTo>
                <a:lnTo>
                  <a:pt x="89638" y="70495"/>
                </a:lnTo>
                <a:close/>
                <a:moveTo>
                  <a:pt x="106746" y="42376"/>
                </a:moveTo>
                <a:lnTo>
                  <a:pt x="106746" y="42376"/>
                </a:lnTo>
                <a:cubicBezTo>
                  <a:pt x="83373" y="42376"/>
                  <a:pt x="83373" y="42376"/>
                  <a:pt x="83373" y="42376"/>
                </a:cubicBezTo>
                <a:cubicBezTo>
                  <a:pt x="83373" y="21386"/>
                  <a:pt x="83373" y="21386"/>
                  <a:pt x="83373" y="21386"/>
                </a:cubicBezTo>
                <a:cubicBezTo>
                  <a:pt x="106746" y="21386"/>
                  <a:pt x="106746" y="21386"/>
                  <a:pt x="106746" y="21386"/>
                </a:cubicBezTo>
                <a:lnTo>
                  <a:pt x="106746" y="4237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Shape 5129"/>
          <p:cNvSpPr/>
          <p:nvPr/>
        </p:nvSpPr>
        <p:spPr>
          <a:xfrm>
            <a:off x="1030288" y="4711700"/>
            <a:ext cx="274637" cy="2206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5685"/>
                  <a:pt x="0" y="13466"/>
                </a:cubicBezTo>
                <a:cubicBezTo>
                  <a:pt x="0" y="103840"/>
                  <a:pt x="0" y="103840"/>
                  <a:pt x="0" y="103840"/>
                </a:cubicBezTo>
                <a:cubicBezTo>
                  <a:pt x="0" y="111620"/>
                  <a:pt x="4104" y="119700"/>
                  <a:pt x="12796" y="119700"/>
                </a:cubicBezTo>
                <a:cubicBezTo>
                  <a:pt x="106720" y="119700"/>
                  <a:pt x="106720" y="119700"/>
                  <a:pt x="106720" y="119700"/>
                </a:cubicBezTo>
                <a:cubicBezTo>
                  <a:pt x="113239" y="119700"/>
                  <a:pt x="119758" y="111620"/>
                  <a:pt x="119758" y="103840"/>
                </a:cubicBezTo>
                <a:cubicBezTo>
                  <a:pt x="119758" y="13466"/>
                  <a:pt x="119758" y="13466"/>
                  <a:pt x="119758" y="13466"/>
                </a:cubicBezTo>
                <a:cubicBezTo>
                  <a:pt x="119758" y="5685"/>
                  <a:pt x="113239" y="0"/>
                  <a:pt x="106720" y="0"/>
                </a:cubicBezTo>
                <a:close/>
                <a:moveTo>
                  <a:pt x="27525" y="13466"/>
                </a:moveTo>
                <a:lnTo>
                  <a:pt x="27525" y="13466"/>
                </a:lnTo>
                <a:cubicBezTo>
                  <a:pt x="29698" y="13466"/>
                  <a:pt x="31871" y="16159"/>
                  <a:pt x="31871" y="18852"/>
                </a:cubicBezTo>
                <a:cubicBezTo>
                  <a:pt x="31871" y="21546"/>
                  <a:pt x="29698" y="23940"/>
                  <a:pt x="27525" y="23940"/>
                </a:cubicBezTo>
                <a:cubicBezTo>
                  <a:pt x="25593" y="23940"/>
                  <a:pt x="23420" y="21546"/>
                  <a:pt x="23420" y="18852"/>
                </a:cubicBezTo>
                <a:cubicBezTo>
                  <a:pt x="23420" y="16159"/>
                  <a:pt x="25593" y="13466"/>
                  <a:pt x="27525" y="13466"/>
                </a:cubicBezTo>
                <a:close/>
                <a:moveTo>
                  <a:pt x="10623" y="18852"/>
                </a:moveTo>
                <a:lnTo>
                  <a:pt x="10623" y="18852"/>
                </a:lnTo>
                <a:cubicBezTo>
                  <a:pt x="10623" y="16159"/>
                  <a:pt x="12796" y="13466"/>
                  <a:pt x="14728" y="13466"/>
                </a:cubicBezTo>
                <a:cubicBezTo>
                  <a:pt x="16901" y="13466"/>
                  <a:pt x="19074" y="16159"/>
                  <a:pt x="19074" y="18852"/>
                </a:cubicBezTo>
                <a:cubicBezTo>
                  <a:pt x="19074" y="21546"/>
                  <a:pt x="16901" y="23940"/>
                  <a:pt x="14728" y="23940"/>
                </a:cubicBezTo>
                <a:cubicBezTo>
                  <a:pt x="12796" y="23940"/>
                  <a:pt x="10623" y="21546"/>
                  <a:pt x="10623" y="18852"/>
                </a:cubicBezTo>
                <a:close/>
                <a:moveTo>
                  <a:pt x="106720" y="103840"/>
                </a:moveTo>
                <a:lnTo>
                  <a:pt x="106720" y="103840"/>
                </a:lnTo>
                <a:cubicBezTo>
                  <a:pt x="10623" y="103840"/>
                  <a:pt x="10623" y="103840"/>
                  <a:pt x="10623" y="103840"/>
                </a:cubicBezTo>
                <a:cubicBezTo>
                  <a:pt x="10623" y="34713"/>
                  <a:pt x="10623" y="34713"/>
                  <a:pt x="10623" y="34713"/>
                </a:cubicBezTo>
                <a:cubicBezTo>
                  <a:pt x="106720" y="34713"/>
                  <a:pt x="106720" y="34713"/>
                  <a:pt x="106720" y="34713"/>
                </a:cubicBezTo>
                <a:lnTo>
                  <a:pt x="106720" y="103840"/>
                </a:lnTo>
                <a:close/>
                <a:moveTo>
                  <a:pt x="106720" y="23940"/>
                </a:moveTo>
                <a:lnTo>
                  <a:pt x="106720" y="23940"/>
                </a:lnTo>
                <a:cubicBezTo>
                  <a:pt x="36217" y="23940"/>
                  <a:pt x="36217" y="23940"/>
                  <a:pt x="36217" y="23940"/>
                </a:cubicBezTo>
                <a:cubicBezTo>
                  <a:pt x="36217" y="13466"/>
                  <a:pt x="36217" y="13466"/>
                  <a:pt x="36217" y="13466"/>
                </a:cubicBezTo>
                <a:cubicBezTo>
                  <a:pt x="106720" y="13466"/>
                  <a:pt x="106720" y="13466"/>
                  <a:pt x="106720" y="13466"/>
                </a:cubicBezTo>
                <a:lnTo>
                  <a:pt x="106720" y="2394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6" name="Shape 5130"/>
          <p:cNvSpPr/>
          <p:nvPr/>
        </p:nvSpPr>
        <p:spPr>
          <a:xfrm>
            <a:off x="1574800" y="4695825"/>
            <a:ext cx="274638" cy="2460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7027"/>
                  <a:pt x="0" y="14324"/>
                </a:cubicBezTo>
                <a:cubicBezTo>
                  <a:pt x="0" y="93243"/>
                  <a:pt x="0" y="93243"/>
                  <a:pt x="0" y="93243"/>
                </a:cubicBezTo>
                <a:cubicBezTo>
                  <a:pt x="0" y="100810"/>
                  <a:pt x="4104" y="107837"/>
                  <a:pt x="12796" y="107837"/>
                </a:cubicBezTo>
                <a:cubicBezTo>
                  <a:pt x="36458" y="107837"/>
                  <a:pt x="36458" y="107837"/>
                  <a:pt x="36458" y="107837"/>
                </a:cubicBezTo>
                <a:cubicBezTo>
                  <a:pt x="36458" y="93243"/>
                  <a:pt x="36458" y="93243"/>
                  <a:pt x="36458" y="93243"/>
                </a:cubicBezTo>
                <a:cubicBezTo>
                  <a:pt x="10623" y="93243"/>
                  <a:pt x="10623" y="93243"/>
                  <a:pt x="10623" y="93243"/>
                </a:cubicBezTo>
                <a:cubicBezTo>
                  <a:pt x="10623" y="33513"/>
                  <a:pt x="10623" y="33513"/>
                  <a:pt x="10623" y="33513"/>
                </a:cubicBezTo>
                <a:cubicBezTo>
                  <a:pt x="106961" y="33513"/>
                  <a:pt x="106961" y="33513"/>
                  <a:pt x="106961" y="33513"/>
                </a:cubicBezTo>
                <a:cubicBezTo>
                  <a:pt x="106961" y="93243"/>
                  <a:pt x="106961" y="93243"/>
                  <a:pt x="106961" y="93243"/>
                </a:cubicBezTo>
                <a:cubicBezTo>
                  <a:pt x="83299" y="93243"/>
                  <a:pt x="83299" y="93243"/>
                  <a:pt x="83299" y="93243"/>
                </a:cubicBezTo>
                <a:cubicBezTo>
                  <a:pt x="83299" y="107837"/>
                  <a:pt x="83299" y="107837"/>
                  <a:pt x="83299" y="107837"/>
                </a:cubicBezTo>
                <a:cubicBezTo>
                  <a:pt x="106961" y="107837"/>
                  <a:pt x="106961" y="107837"/>
                  <a:pt x="106961" y="107837"/>
                </a:cubicBezTo>
                <a:cubicBezTo>
                  <a:pt x="113480" y="107837"/>
                  <a:pt x="119758" y="100810"/>
                  <a:pt x="119758" y="93243"/>
                </a:cubicBezTo>
                <a:cubicBezTo>
                  <a:pt x="119758" y="14324"/>
                  <a:pt x="119758" y="14324"/>
                  <a:pt x="119758" y="14324"/>
                </a:cubicBezTo>
                <a:cubicBezTo>
                  <a:pt x="119758" y="7027"/>
                  <a:pt x="113480" y="0"/>
                  <a:pt x="106961" y="0"/>
                </a:cubicBezTo>
                <a:close/>
                <a:moveTo>
                  <a:pt x="14969" y="21621"/>
                </a:moveTo>
                <a:lnTo>
                  <a:pt x="14969" y="21621"/>
                </a:lnTo>
                <a:cubicBezTo>
                  <a:pt x="12796" y="21621"/>
                  <a:pt x="10623" y="19189"/>
                  <a:pt x="10623" y="16756"/>
                </a:cubicBezTo>
                <a:cubicBezTo>
                  <a:pt x="10623" y="14324"/>
                  <a:pt x="12796" y="12162"/>
                  <a:pt x="14969" y="12162"/>
                </a:cubicBezTo>
                <a:cubicBezTo>
                  <a:pt x="17142" y="12162"/>
                  <a:pt x="19074" y="14324"/>
                  <a:pt x="19074" y="16756"/>
                </a:cubicBezTo>
                <a:cubicBezTo>
                  <a:pt x="19074" y="19189"/>
                  <a:pt x="17142" y="21621"/>
                  <a:pt x="14969" y="21621"/>
                </a:cubicBezTo>
                <a:close/>
                <a:moveTo>
                  <a:pt x="28008" y="21621"/>
                </a:moveTo>
                <a:lnTo>
                  <a:pt x="28008" y="21621"/>
                </a:lnTo>
                <a:cubicBezTo>
                  <a:pt x="25835" y="21621"/>
                  <a:pt x="23420" y="19189"/>
                  <a:pt x="23420" y="16756"/>
                </a:cubicBezTo>
                <a:cubicBezTo>
                  <a:pt x="23420" y="14324"/>
                  <a:pt x="25835" y="12162"/>
                  <a:pt x="28008" y="12162"/>
                </a:cubicBezTo>
                <a:cubicBezTo>
                  <a:pt x="29939" y="12162"/>
                  <a:pt x="31871" y="14324"/>
                  <a:pt x="31871" y="16756"/>
                </a:cubicBezTo>
                <a:cubicBezTo>
                  <a:pt x="31871" y="19189"/>
                  <a:pt x="29939" y="21621"/>
                  <a:pt x="28008" y="21621"/>
                </a:cubicBezTo>
                <a:close/>
                <a:moveTo>
                  <a:pt x="106961" y="21621"/>
                </a:moveTo>
                <a:lnTo>
                  <a:pt x="106961" y="21621"/>
                </a:lnTo>
                <a:cubicBezTo>
                  <a:pt x="36458" y="21621"/>
                  <a:pt x="36458" y="21621"/>
                  <a:pt x="36458" y="21621"/>
                </a:cubicBezTo>
                <a:cubicBezTo>
                  <a:pt x="36458" y="14324"/>
                  <a:pt x="36458" y="14324"/>
                  <a:pt x="36458" y="14324"/>
                </a:cubicBezTo>
                <a:cubicBezTo>
                  <a:pt x="106961" y="14324"/>
                  <a:pt x="106961" y="14324"/>
                  <a:pt x="106961" y="14324"/>
                </a:cubicBezTo>
                <a:lnTo>
                  <a:pt x="106961" y="21621"/>
                </a:lnTo>
                <a:close/>
                <a:moveTo>
                  <a:pt x="59879" y="47837"/>
                </a:moveTo>
                <a:lnTo>
                  <a:pt x="59879" y="47837"/>
                </a:lnTo>
                <a:cubicBezTo>
                  <a:pt x="29939" y="81351"/>
                  <a:pt x="29939" y="81351"/>
                  <a:pt x="29939" y="81351"/>
                </a:cubicBezTo>
                <a:cubicBezTo>
                  <a:pt x="49255" y="81351"/>
                  <a:pt x="49255" y="81351"/>
                  <a:pt x="49255" y="81351"/>
                </a:cubicBezTo>
                <a:cubicBezTo>
                  <a:pt x="49255" y="119729"/>
                  <a:pt x="49255" y="119729"/>
                  <a:pt x="49255" y="119729"/>
                </a:cubicBezTo>
                <a:cubicBezTo>
                  <a:pt x="70503" y="119729"/>
                  <a:pt x="70503" y="119729"/>
                  <a:pt x="70503" y="119729"/>
                </a:cubicBezTo>
                <a:cubicBezTo>
                  <a:pt x="70503" y="81351"/>
                  <a:pt x="70503" y="81351"/>
                  <a:pt x="70503" y="81351"/>
                </a:cubicBezTo>
                <a:cubicBezTo>
                  <a:pt x="87645" y="81351"/>
                  <a:pt x="87645" y="81351"/>
                  <a:pt x="87645" y="81351"/>
                </a:cubicBezTo>
                <a:lnTo>
                  <a:pt x="59879" y="4783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7" name="Shape 5131"/>
          <p:cNvSpPr/>
          <p:nvPr/>
        </p:nvSpPr>
        <p:spPr>
          <a:xfrm>
            <a:off x="4341813" y="4725988"/>
            <a:ext cx="196850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62" y="30778"/>
                </a:moveTo>
                <a:lnTo>
                  <a:pt x="59662" y="30778"/>
                </a:lnTo>
                <a:cubicBezTo>
                  <a:pt x="44831" y="30778"/>
                  <a:pt x="33033" y="42881"/>
                  <a:pt x="33033" y="58443"/>
                </a:cubicBezTo>
                <a:cubicBezTo>
                  <a:pt x="33033" y="73659"/>
                  <a:pt x="44831" y="85763"/>
                  <a:pt x="59662" y="85763"/>
                </a:cubicBezTo>
                <a:cubicBezTo>
                  <a:pt x="74494" y="85763"/>
                  <a:pt x="86629" y="73659"/>
                  <a:pt x="86629" y="58443"/>
                </a:cubicBezTo>
                <a:cubicBezTo>
                  <a:pt x="86629" y="42881"/>
                  <a:pt x="74494" y="30778"/>
                  <a:pt x="59662" y="30778"/>
                </a:cubicBezTo>
                <a:close/>
                <a:moveTo>
                  <a:pt x="59662" y="76772"/>
                </a:moveTo>
                <a:lnTo>
                  <a:pt x="59662" y="76772"/>
                </a:lnTo>
                <a:cubicBezTo>
                  <a:pt x="50898" y="76772"/>
                  <a:pt x="41797" y="67435"/>
                  <a:pt x="41797" y="58443"/>
                </a:cubicBezTo>
                <a:cubicBezTo>
                  <a:pt x="41797" y="49106"/>
                  <a:pt x="50898" y="42881"/>
                  <a:pt x="59662" y="42881"/>
                </a:cubicBezTo>
                <a:cubicBezTo>
                  <a:pt x="68764" y="42881"/>
                  <a:pt x="77528" y="49106"/>
                  <a:pt x="77528" y="58443"/>
                </a:cubicBezTo>
                <a:cubicBezTo>
                  <a:pt x="77528" y="67435"/>
                  <a:pt x="68764" y="76772"/>
                  <a:pt x="59662" y="76772"/>
                </a:cubicBezTo>
                <a:close/>
                <a:moveTo>
                  <a:pt x="8764" y="52219"/>
                </a:moveTo>
                <a:lnTo>
                  <a:pt x="8764" y="52219"/>
                </a:lnTo>
                <a:cubicBezTo>
                  <a:pt x="5730" y="52219"/>
                  <a:pt x="0" y="55331"/>
                  <a:pt x="0" y="58443"/>
                </a:cubicBezTo>
                <a:cubicBezTo>
                  <a:pt x="0" y="64322"/>
                  <a:pt x="5730" y="67435"/>
                  <a:pt x="8764" y="67435"/>
                </a:cubicBezTo>
                <a:cubicBezTo>
                  <a:pt x="15168" y="67435"/>
                  <a:pt x="17865" y="64322"/>
                  <a:pt x="17865" y="58443"/>
                </a:cubicBezTo>
                <a:cubicBezTo>
                  <a:pt x="17865" y="55331"/>
                  <a:pt x="15168" y="52219"/>
                  <a:pt x="8764" y="52219"/>
                </a:cubicBezTo>
                <a:close/>
                <a:moveTo>
                  <a:pt x="101460" y="18328"/>
                </a:moveTo>
                <a:lnTo>
                  <a:pt x="101460" y="18328"/>
                </a:lnTo>
                <a:cubicBezTo>
                  <a:pt x="98426" y="15561"/>
                  <a:pt x="92359" y="15561"/>
                  <a:pt x="89662" y="18328"/>
                </a:cubicBezTo>
                <a:cubicBezTo>
                  <a:pt x="86629" y="21786"/>
                  <a:pt x="86629" y="27665"/>
                  <a:pt x="89662" y="30778"/>
                </a:cubicBezTo>
                <a:cubicBezTo>
                  <a:pt x="92359" y="30778"/>
                  <a:pt x="95393" y="30778"/>
                  <a:pt x="98426" y="27665"/>
                </a:cubicBezTo>
                <a:cubicBezTo>
                  <a:pt x="101460" y="24553"/>
                  <a:pt x="104494" y="18328"/>
                  <a:pt x="101460" y="18328"/>
                </a:cubicBezTo>
                <a:close/>
                <a:moveTo>
                  <a:pt x="110561" y="52219"/>
                </a:moveTo>
                <a:lnTo>
                  <a:pt x="110561" y="52219"/>
                </a:lnTo>
                <a:cubicBezTo>
                  <a:pt x="104494" y="52219"/>
                  <a:pt x="101460" y="55331"/>
                  <a:pt x="101460" y="58443"/>
                </a:cubicBezTo>
                <a:cubicBezTo>
                  <a:pt x="101460" y="64322"/>
                  <a:pt x="104494" y="67435"/>
                  <a:pt x="110561" y="67435"/>
                </a:cubicBezTo>
                <a:cubicBezTo>
                  <a:pt x="113258" y="67435"/>
                  <a:pt x="119662" y="64322"/>
                  <a:pt x="119662" y="58443"/>
                </a:cubicBezTo>
                <a:cubicBezTo>
                  <a:pt x="119662" y="55331"/>
                  <a:pt x="113258" y="52219"/>
                  <a:pt x="110561" y="52219"/>
                </a:cubicBezTo>
                <a:close/>
                <a:moveTo>
                  <a:pt x="59662" y="100979"/>
                </a:moveTo>
                <a:lnTo>
                  <a:pt x="59662" y="100979"/>
                </a:lnTo>
                <a:cubicBezTo>
                  <a:pt x="56629" y="100979"/>
                  <a:pt x="53595" y="107550"/>
                  <a:pt x="53595" y="110662"/>
                </a:cubicBezTo>
                <a:cubicBezTo>
                  <a:pt x="53595" y="116541"/>
                  <a:pt x="56629" y="119654"/>
                  <a:pt x="59662" y="119654"/>
                </a:cubicBezTo>
                <a:cubicBezTo>
                  <a:pt x="62696" y="119654"/>
                  <a:pt x="65730" y="116541"/>
                  <a:pt x="65730" y="110662"/>
                </a:cubicBezTo>
                <a:cubicBezTo>
                  <a:pt x="65730" y="107550"/>
                  <a:pt x="62696" y="100979"/>
                  <a:pt x="59662" y="100979"/>
                </a:cubicBezTo>
                <a:close/>
                <a:moveTo>
                  <a:pt x="20561" y="91988"/>
                </a:moveTo>
                <a:lnTo>
                  <a:pt x="20561" y="91988"/>
                </a:lnTo>
                <a:cubicBezTo>
                  <a:pt x="17865" y="95100"/>
                  <a:pt x="15168" y="98213"/>
                  <a:pt x="17865" y="100979"/>
                </a:cubicBezTo>
                <a:cubicBezTo>
                  <a:pt x="20561" y="104092"/>
                  <a:pt x="26966" y="104092"/>
                  <a:pt x="30000" y="100979"/>
                </a:cubicBezTo>
                <a:cubicBezTo>
                  <a:pt x="33033" y="98213"/>
                  <a:pt x="33033" y="91988"/>
                  <a:pt x="30000" y="88876"/>
                </a:cubicBezTo>
                <a:cubicBezTo>
                  <a:pt x="26966" y="85763"/>
                  <a:pt x="23932" y="88876"/>
                  <a:pt x="20561" y="91988"/>
                </a:cubicBezTo>
                <a:close/>
                <a:moveTo>
                  <a:pt x="17865" y="18328"/>
                </a:moveTo>
                <a:lnTo>
                  <a:pt x="17865" y="18328"/>
                </a:lnTo>
                <a:cubicBezTo>
                  <a:pt x="15168" y="21786"/>
                  <a:pt x="15168" y="24553"/>
                  <a:pt x="17865" y="27665"/>
                </a:cubicBezTo>
                <a:cubicBezTo>
                  <a:pt x="23932" y="30778"/>
                  <a:pt x="26966" y="33890"/>
                  <a:pt x="30000" y="30778"/>
                </a:cubicBezTo>
                <a:cubicBezTo>
                  <a:pt x="33033" y="27665"/>
                  <a:pt x="33033" y="21786"/>
                  <a:pt x="30000" y="18328"/>
                </a:cubicBezTo>
                <a:cubicBezTo>
                  <a:pt x="26966" y="15561"/>
                  <a:pt x="20561" y="15561"/>
                  <a:pt x="17865" y="18328"/>
                </a:cubicBezTo>
                <a:close/>
                <a:moveTo>
                  <a:pt x="89662" y="100979"/>
                </a:moveTo>
                <a:lnTo>
                  <a:pt x="89662" y="100979"/>
                </a:lnTo>
                <a:cubicBezTo>
                  <a:pt x="92359" y="104092"/>
                  <a:pt x="98426" y="104092"/>
                  <a:pt x="101460" y="100979"/>
                </a:cubicBezTo>
                <a:cubicBezTo>
                  <a:pt x="104494" y="98213"/>
                  <a:pt x="104494" y="95100"/>
                  <a:pt x="98426" y="91988"/>
                </a:cubicBezTo>
                <a:cubicBezTo>
                  <a:pt x="95393" y="88876"/>
                  <a:pt x="92359" y="85763"/>
                  <a:pt x="89662" y="88876"/>
                </a:cubicBezTo>
                <a:cubicBezTo>
                  <a:pt x="86629" y="91988"/>
                  <a:pt x="86629" y="98213"/>
                  <a:pt x="89662" y="100979"/>
                </a:cubicBezTo>
                <a:close/>
                <a:moveTo>
                  <a:pt x="59662" y="15561"/>
                </a:moveTo>
                <a:lnTo>
                  <a:pt x="59662" y="15561"/>
                </a:lnTo>
                <a:cubicBezTo>
                  <a:pt x="62696" y="15561"/>
                  <a:pt x="65730" y="12449"/>
                  <a:pt x="65730" y="6224"/>
                </a:cubicBezTo>
                <a:cubicBezTo>
                  <a:pt x="65730" y="3112"/>
                  <a:pt x="62696" y="0"/>
                  <a:pt x="59662" y="0"/>
                </a:cubicBezTo>
                <a:cubicBezTo>
                  <a:pt x="56629" y="0"/>
                  <a:pt x="53595" y="3112"/>
                  <a:pt x="53595" y="6224"/>
                </a:cubicBezTo>
                <a:cubicBezTo>
                  <a:pt x="53595" y="12449"/>
                  <a:pt x="56629" y="15561"/>
                  <a:pt x="59662" y="155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8" name="Shape 5132"/>
          <p:cNvSpPr/>
          <p:nvPr/>
        </p:nvSpPr>
        <p:spPr>
          <a:xfrm>
            <a:off x="4849813" y="4683125"/>
            <a:ext cx="271462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8893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8893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637" y="27951"/>
                </a:moveTo>
                <a:lnTo>
                  <a:pt x="59637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637" y="94216"/>
                </a:cubicBezTo>
                <a:cubicBezTo>
                  <a:pt x="78953" y="94216"/>
                  <a:pt x="91750" y="79036"/>
                  <a:pt x="91750" y="60000"/>
                </a:cubicBezTo>
                <a:cubicBezTo>
                  <a:pt x="91750" y="42891"/>
                  <a:pt x="78953" y="27951"/>
                  <a:pt x="59637" y="27951"/>
                </a:cubicBezTo>
                <a:close/>
                <a:moveTo>
                  <a:pt x="59637" y="83373"/>
                </a:moveTo>
                <a:lnTo>
                  <a:pt x="59637" y="83373"/>
                </a:lnTo>
                <a:cubicBezTo>
                  <a:pt x="46841" y="83373"/>
                  <a:pt x="36217" y="72771"/>
                  <a:pt x="36217" y="60000"/>
                </a:cubicBezTo>
                <a:cubicBezTo>
                  <a:pt x="36217" y="47228"/>
                  <a:pt x="46841" y="36385"/>
                  <a:pt x="59637" y="36385"/>
                </a:cubicBezTo>
                <a:cubicBezTo>
                  <a:pt x="72434" y="36385"/>
                  <a:pt x="83299" y="47228"/>
                  <a:pt x="83299" y="60000"/>
                </a:cubicBezTo>
                <a:cubicBezTo>
                  <a:pt x="83299" y="72771"/>
                  <a:pt x="72434" y="83373"/>
                  <a:pt x="59637" y="83373"/>
                </a:cubicBez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728" y="55662"/>
                  <a:pt x="12796" y="55662"/>
                </a:cubicBezTo>
                <a:cubicBezTo>
                  <a:pt x="10623" y="55662"/>
                  <a:pt x="6277" y="55662"/>
                  <a:pt x="6277" y="55662"/>
                </a:cubicBezTo>
                <a:cubicBezTo>
                  <a:pt x="1931" y="55662"/>
                  <a:pt x="0" y="57831"/>
                  <a:pt x="0" y="60000"/>
                </a:cubicBezTo>
                <a:cubicBezTo>
                  <a:pt x="0" y="64096"/>
                  <a:pt x="1931" y="66265"/>
                  <a:pt x="6277" y="66265"/>
                </a:cubicBezTo>
                <a:cubicBezTo>
                  <a:pt x="6277" y="66265"/>
                  <a:pt x="10623" y="66265"/>
                  <a:pt x="12796" y="66265"/>
                </a:cubicBezTo>
                <a:cubicBezTo>
                  <a:pt x="14728" y="66265"/>
                  <a:pt x="17142" y="64096"/>
                  <a:pt x="17142" y="60000"/>
                </a:cubicBezTo>
                <a:close/>
                <a:moveTo>
                  <a:pt x="59637" y="19277"/>
                </a:moveTo>
                <a:lnTo>
                  <a:pt x="59637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637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637" y="19277"/>
                </a:cubicBezTo>
                <a:close/>
                <a:moveTo>
                  <a:pt x="59637" y="102650"/>
                </a:moveTo>
                <a:lnTo>
                  <a:pt x="59637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637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637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096" y="17349"/>
                </a:cubicBezTo>
                <a:cubicBezTo>
                  <a:pt x="96096" y="17349"/>
                  <a:pt x="94164" y="19277"/>
                  <a:pt x="91750" y="21445"/>
                </a:cubicBezTo>
                <a:cubicBezTo>
                  <a:pt x="89818" y="23614"/>
                  <a:pt x="89818" y="25783"/>
                  <a:pt x="91750" y="27951"/>
                </a:cubicBezTo>
                <a:cubicBezTo>
                  <a:pt x="94164" y="30120"/>
                  <a:pt x="98269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074" y="94216"/>
                </a:moveTo>
                <a:lnTo>
                  <a:pt x="19074" y="94216"/>
                </a:lnTo>
                <a:cubicBezTo>
                  <a:pt x="19074" y="94216"/>
                  <a:pt x="17142" y="96385"/>
                  <a:pt x="14728" y="98313"/>
                </a:cubicBezTo>
                <a:cubicBezTo>
                  <a:pt x="12796" y="100481"/>
                  <a:pt x="12796" y="102650"/>
                  <a:pt x="14728" y="104819"/>
                </a:cubicBezTo>
                <a:cubicBezTo>
                  <a:pt x="17142" y="106987"/>
                  <a:pt x="19074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247" y="91807"/>
                  <a:pt x="19074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074" y="14939"/>
                  <a:pt x="17142" y="12771"/>
                  <a:pt x="14728" y="14939"/>
                </a:cubicBezTo>
                <a:cubicBezTo>
                  <a:pt x="12796" y="17349"/>
                  <a:pt x="12796" y="21445"/>
                  <a:pt x="14728" y="23614"/>
                </a:cubicBezTo>
                <a:cubicBezTo>
                  <a:pt x="17142" y="23614"/>
                  <a:pt x="19074" y="25783"/>
                  <a:pt x="19074" y="27951"/>
                </a:cubicBezTo>
                <a:cubicBezTo>
                  <a:pt x="21247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750" y="100481"/>
                </a:moveTo>
                <a:lnTo>
                  <a:pt x="91750" y="100481"/>
                </a:lnTo>
                <a:cubicBezTo>
                  <a:pt x="94164" y="100481"/>
                  <a:pt x="96096" y="104819"/>
                  <a:pt x="96096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269" y="91807"/>
                  <a:pt x="94164" y="91807"/>
                  <a:pt x="91750" y="91807"/>
                </a:cubicBezTo>
                <a:cubicBezTo>
                  <a:pt x="89818" y="94216"/>
                  <a:pt x="89818" y="98313"/>
                  <a:pt x="91750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9" name="Shape 5133"/>
          <p:cNvSpPr/>
          <p:nvPr/>
        </p:nvSpPr>
        <p:spPr>
          <a:xfrm>
            <a:off x="1044575" y="2519363"/>
            <a:ext cx="244475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29" y="43862"/>
                </a:moveTo>
                <a:lnTo>
                  <a:pt x="76756" y="43862"/>
                </a:lnTo>
                <a:lnTo>
                  <a:pt x="60000" y="0"/>
                </a:lnTo>
                <a:lnTo>
                  <a:pt x="43243" y="43862"/>
                </a:lnTo>
                <a:lnTo>
                  <a:pt x="0" y="43862"/>
                </a:lnTo>
                <a:lnTo>
                  <a:pt x="35945" y="70620"/>
                </a:lnTo>
                <a:lnTo>
                  <a:pt x="23783" y="119724"/>
                </a:lnTo>
                <a:lnTo>
                  <a:pt x="60000" y="90206"/>
                </a:lnTo>
                <a:lnTo>
                  <a:pt x="95675" y="119724"/>
                </a:lnTo>
                <a:lnTo>
                  <a:pt x="83783" y="70620"/>
                </a:lnTo>
                <a:lnTo>
                  <a:pt x="119729" y="43862"/>
                </a:lnTo>
                <a:close/>
                <a:moveTo>
                  <a:pt x="60000" y="78068"/>
                </a:moveTo>
                <a:lnTo>
                  <a:pt x="38108" y="94896"/>
                </a:lnTo>
                <a:lnTo>
                  <a:pt x="47837" y="70620"/>
                </a:lnTo>
                <a:lnTo>
                  <a:pt x="28648" y="53517"/>
                </a:lnTo>
                <a:lnTo>
                  <a:pt x="52702" y="56000"/>
                </a:lnTo>
                <a:lnTo>
                  <a:pt x="60000" y="26758"/>
                </a:lnTo>
                <a:lnTo>
                  <a:pt x="67027" y="56000"/>
                </a:lnTo>
                <a:lnTo>
                  <a:pt x="91081" y="53517"/>
                </a:lnTo>
                <a:lnTo>
                  <a:pt x="71891" y="70620"/>
                </a:lnTo>
                <a:lnTo>
                  <a:pt x="79189" y="94896"/>
                </a:lnTo>
                <a:lnTo>
                  <a:pt x="60000" y="7806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0" name="Shape 5134"/>
          <p:cNvSpPr/>
          <p:nvPr/>
        </p:nvSpPr>
        <p:spPr>
          <a:xfrm>
            <a:off x="8137525" y="1993900"/>
            <a:ext cx="241300" cy="1968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10" y="12134"/>
                </a:moveTo>
                <a:lnTo>
                  <a:pt x="107810" y="12134"/>
                </a:lnTo>
                <a:cubicBezTo>
                  <a:pt x="95891" y="0"/>
                  <a:pt x="79097" y="0"/>
                  <a:pt x="66907" y="12134"/>
                </a:cubicBezTo>
                <a:cubicBezTo>
                  <a:pt x="59864" y="20898"/>
                  <a:pt x="59864" y="20898"/>
                  <a:pt x="59864" y="20898"/>
                </a:cubicBezTo>
                <a:cubicBezTo>
                  <a:pt x="52550" y="12134"/>
                  <a:pt x="52550" y="12134"/>
                  <a:pt x="52550" y="12134"/>
                </a:cubicBezTo>
                <a:cubicBezTo>
                  <a:pt x="40632" y="0"/>
                  <a:pt x="23837" y="0"/>
                  <a:pt x="11918" y="12134"/>
                </a:cubicBezTo>
                <a:cubicBezTo>
                  <a:pt x="0" y="26966"/>
                  <a:pt x="0" y="50898"/>
                  <a:pt x="11918" y="62696"/>
                </a:cubicBezTo>
                <a:cubicBezTo>
                  <a:pt x="59864" y="119662"/>
                  <a:pt x="59864" y="119662"/>
                  <a:pt x="59864" y="119662"/>
                </a:cubicBezTo>
                <a:cubicBezTo>
                  <a:pt x="107810" y="62696"/>
                  <a:pt x="107810" y="62696"/>
                  <a:pt x="107810" y="62696"/>
                </a:cubicBezTo>
                <a:cubicBezTo>
                  <a:pt x="119729" y="50898"/>
                  <a:pt x="119729" y="26966"/>
                  <a:pt x="107810" y="12134"/>
                </a:cubicBezTo>
                <a:close/>
                <a:moveTo>
                  <a:pt x="100767" y="53932"/>
                </a:moveTo>
                <a:lnTo>
                  <a:pt x="100767" y="53932"/>
                </a:lnTo>
                <a:cubicBezTo>
                  <a:pt x="59864" y="101460"/>
                  <a:pt x="59864" y="101460"/>
                  <a:pt x="59864" y="101460"/>
                </a:cubicBezTo>
                <a:cubicBezTo>
                  <a:pt x="18961" y="53932"/>
                  <a:pt x="18961" y="53932"/>
                  <a:pt x="18961" y="53932"/>
                </a:cubicBezTo>
                <a:cubicBezTo>
                  <a:pt x="14356" y="50898"/>
                  <a:pt x="11918" y="44831"/>
                  <a:pt x="11918" y="39101"/>
                </a:cubicBezTo>
                <a:cubicBezTo>
                  <a:pt x="11918" y="30000"/>
                  <a:pt x="14356" y="26966"/>
                  <a:pt x="18961" y="20898"/>
                </a:cubicBezTo>
                <a:cubicBezTo>
                  <a:pt x="21399" y="17865"/>
                  <a:pt x="26275" y="15168"/>
                  <a:pt x="31151" y="15168"/>
                </a:cubicBezTo>
                <a:cubicBezTo>
                  <a:pt x="38194" y="15168"/>
                  <a:pt x="43069" y="17865"/>
                  <a:pt x="45507" y="23932"/>
                </a:cubicBezTo>
                <a:cubicBezTo>
                  <a:pt x="59864" y="39101"/>
                  <a:pt x="59864" y="39101"/>
                  <a:pt x="59864" y="39101"/>
                </a:cubicBezTo>
                <a:cubicBezTo>
                  <a:pt x="74492" y="23932"/>
                  <a:pt x="74492" y="23932"/>
                  <a:pt x="74492" y="23932"/>
                </a:cubicBezTo>
                <a:cubicBezTo>
                  <a:pt x="76659" y="17865"/>
                  <a:pt x="81534" y="15168"/>
                  <a:pt x="88848" y="15168"/>
                </a:cubicBezTo>
                <a:cubicBezTo>
                  <a:pt x="93453" y="15168"/>
                  <a:pt x="98329" y="17865"/>
                  <a:pt x="100767" y="20898"/>
                </a:cubicBezTo>
                <a:cubicBezTo>
                  <a:pt x="105372" y="26966"/>
                  <a:pt x="107810" y="30000"/>
                  <a:pt x="107810" y="39101"/>
                </a:cubicBezTo>
                <a:cubicBezTo>
                  <a:pt x="107810" y="44831"/>
                  <a:pt x="105372" y="50898"/>
                  <a:pt x="100767" y="5393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1" name="Shape 5135"/>
          <p:cNvSpPr/>
          <p:nvPr/>
        </p:nvSpPr>
        <p:spPr>
          <a:xfrm>
            <a:off x="2132013" y="4151313"/>
            <a:ext cx="252412" cy="249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870" y="40088"/>
                </a:moveTo>
                <a:lnTo>
                  <a:pt x="29870" y="40088"/>
                </a:lnTo>
                <a:lnTo>
                  <a:pt x="32207" y="40088"/>
                </a:lnTo>
                <a:cubicBezTo>
                  <a:pt x="36883" y="35044"/>
                  <a:pt x="41558" y="30530"/>
                  <a:pt x="48311" y="25752"/>
                </a:cubicBezTo>
                <a:lnTo>
                  <a:pt x="48311" y="23362"/>
                </a:lnTo>
                <a:cubicBezTo>
                  <a:pt x="48311" y="20973"/>
                  <a:pt x="48311" y="20973"/>
                  <a:pt x="48311" y="18584"/>
                </a:cubicBezTo>
                <a:cubicBezTo>
                  <a:pt x="41558" y="14070"/>
                  <a:pt x="34545" y="11681"/>
                  <a:pt x="27792" y="6902"/>
                </a:cubicBezTo>
                <a:cubicBezTo>
                  <a:pt x="23116" y="11681"/>
                  <a:pt x="16103" y="16460"/>
                  <a:pt x="11428" y="23362"/>
                </a:cubicBezTo>
                <a:cubicBezTo>
                  <a:pt x="16103" y="30530"/>
                  <a:pt x="18441" y="35044"/>
                  <a:pt x="23116" y="40088"/>
                </a:cubicBezTo>
                <a:cubicBezTo>
                  <a:pt x="25454" y="40088"/>
                  <a:pt x="27792" y="40088"/>
                  <a:pt x="29870" y="40088"/>
                </a:cubicBezTo>
                <a:close/>
                <a:moveTo>
                  <a:pt x="16103" y="51769"/>
                </a:moveTo>
                <a:lnTo>
                  <a:pt x="16103" y="51769"/>
                </a:lnTo>
                <a:cubicBezTo>
                  <a:pt x="16103" y="49380"/>
                  <a:pt x="16103" y="49380"/>
                  <a:pt x="18441" y="46991"/>
                </a:cubicBezTo>
                <a:cubicBezTo>
                  <a:pt x="14025" y="42477"/>
                  <a:pt x="9090" y="37433"/>
                  <a:pt x="6753" y="32920"/>
                </a:cubicBezTo>
                <a:cubicBezTo>
                  <a:pt x="2337" y="40088"/>
                  <a:pt x="0" y="49380"/>
                  <a:pt x="0" y="58672"/>
                </a:cubicBezTo>
                <a:cubicBezTo>
                  <a:pt x="0" y="70619"/>
                  <a:pt x="2337" y="82300"/>
                  <a:pt x="9090" y="89203"/>
                </a:cubicBezTo>
                <a:cubicBezTo>
                  <a:pt x="11428" y="79911"/>
                  <a:pt x="14025" y="68230"/>
                  <a:pt x="18441" y="58672"/>
                </a:cubicBezTo>
                <a:cubicBezTo>
                  <a:pt x="18441" y="58672"/>
                  <a:pt x="16103" y="54159"/>
                  <a:pt x="16103" y="51769"/>
                </a:cubicBezTo>
                <a:close/>
                <a:moveTo>
                  <a:pt x="59740" y="9292"/>
                </a:moveTo>
                <a:lnTo>
                  <a:pt x="59740" y="9292"/>
                </a:lnTo>
                <a:cubicBezTo>
                  <a:pt x="62077" y="9292"/>
                  <a:pt x="66753" y="11681"/>
                  <a:pt x="69090" y="14070"/>
                </a:cubicBezTo>
                <a:cubicBezTo>
                  <a:pt x="75844" y="9292"/>
                  <a:pt x="82857" y="9292"/>
                  <a:pt x="89870" y="6902"/>
                </a:cubicBezTo>
                <a:cubicBezTo>
                  <a:pt x="80519" y="2123"/>
                  <a:pt x="71428" y="0"/>
                  <a:pt x="59740" y="0"/>
                </a:cubicBezTo>
                <a:cubicBezTo>
                  <a:pt x="52987" y="0"/>
                  <a:pt x="45974" y="0"/>
                  <a:pt x="39220" y="2123"/>
                </a:cubicBezTo>
                <a:cubicBezTo>
                  <a:pt x="43636" y="4513"/>
                  <a:pt x="48311" y="9292"/>
                  <a:pt x="52987" y="11681"/>
                </a:cubicBezTo>
                <a:cubicBezTo>
                  <a:pt x="55324" y="11681"/>
                  <a:pt x="57402" y="9292"/>
                  <a:pt x="59740" y="9292"/>
                </a:cubicBezTo>
                <a:close/>
                <a:moveTo>
                  <a:pt x="78181" y="70619"/>
                </a:moveTo>
                <a:lnTo>
                  <a:pt x="78181" y="70619"/>
                </a:lnTo>
                <a:cubicBezTo>
                  <a:pt x="80519" y="68230"/>
                  <a:pt x="80519" y="68230"/>
                  <a:pt x="82857" y="65840"/>
                </a:cubicBezTo>
                <a:cubicBezTo>
                  <a:pt x="78181" y="54159"/>
                  <a:pt x="71428" y="44601"/>
                  <a:pt x="64415" y="35044"/>
                </a:cubicBezTo>
                <a:cubicBezTo>
                  <a:pt x="64415" y="35044"/>
                  <a:pt x="62077" y="35044"/>
                  <a:pt x="59740" y="35044"/>
                </a:cubicBezTo>
                <a:cubicBezTo>
                  <a:pt x="57402" y="35044"/>
                  <a:pt x="55324" y="35044"/>
                  <a:pt x="52987" y="32920"/>
                </a:cubicBezTo>
                <a:cubicBezTo>
                  <a:pt x="48311" y="37433"/>
                  <a:pt x="43636" y="40088"/>
                  <a:pt x="39220" y="44601"/>
                </a:cubicBezTo>
                <a:cubicBezTo>
                  <a:pt x="41558" y="46991"/>
                  <a:pt x="41558" y="49380"/>
                  <a:pt x="41558" y="51769"/>
                </a:cubicBezTo>
                <a:cubicBezTo>
                  <a:pt x="41558" y="54159"/>
                  <a:pt x="41558" y="54159"/>
                  <a:pt x="41558" y="56548"/>
                </a:cubicBezTo>
                <a:cubicBezTo>
                  <a:pt x="52987" y="63451"/>
                  <a:pt x="64415" y="68230"/>
                  <a:pt x="78181" y="70619"/>
                </a:cubicBezTo>
                <a:close/>
                <a:moveTo>
                  <a:pt x="94285" y="86814"/>
                </a:moveTo>
                <a:lnTo>
                  <a:pt x="94285" y="86814"/>
                </a:lnTo>
                <a:cubicBezTo>
                  <a:pt x="94285" y="89203"/>
                  <a:pt x="94285" y="93982"/>
                  <a:pt x="94285" y="96371"/>
                </a:cubicBezTo>
                <a:cubicBezTo>
                  <a:pt x="94285" y="98761"/>
                  <a:pt x="94285" y="103274"/>
                  <a:pt x="94285" y="108053"/>
                </a:cubicBezTo>
                <a:cubicBezTo>
                  <a:pt x="103636" y="100884"/>
                  <a:pt x="112727" y="89203"/>
                  <a:pt x="115064" y="77522"/>
                </a:cubicBezTo>
                <a:cubicBezTo>
                  <a:pt x="110649" y="79911"/>
                  <a:pt x="105974" y="79911"/>
                  <a:pt x="101298" y="79911"/>
                </a:cubicBezTo>
                <a:cubicBezTo>
                  <a:pt x="101298" y="84690"/>
                  <a:pt x="98961" y="86814"/>
                  <a:pt x="94285" y="86814"/>
                </a:cubicBezTo>
                <a:close/>
                <a:moveTo>
                  <a:pt x="75844" y="79911"/>
                </a:moveTo>
                <a:lnTo>
                  <a:pt x="75844" y="79911"/>
                </a:lnTo>
                <a:cubicBezTo>
                  <a:pt x="62077" y="77522"/>
                  <a:pt x="48311" y="70619"/>
                  <a:pt x="36883" y="63451"/>
                </a:cubicBezTo>
                <a:cubicBezTo>
                  <a:pt x="34545" y="63451"/>
                  <a:pt x="32207" y="65840"/>
                  <a:pt x="29870" y="65840"/>
                </a:cubicBezTo>
                <a:cubicBezTo>
                  <a:pt x="27792" y="65840"/>
                  <a:pt x="27792" y="65840"/>
                  <a:pt x="27792" y="63451"/>
                </a:cubicBezTo>
                <a:cubicBezTo>
                  <a:pt x="20519" y="75132"/>
                  <a:pt x="18441" y="86814"/>
                  <a:pt x="16103" y="100884"/>
                </a:cubicBezTo>
                <a:cubicBezTo>
                  <a:pt x="23116" y="105663"/>
                  <a:pt x="29870" y="112831"/>
                  <a:pt x="36883" y="115221"/>
                </a:cubicBezTo>
                <a:cubicBezTo>
                  <a:pt x="45974" y="100884"/>
                  <a:pt x="59740" y="86814"/>
                  <a:pt x="75844" y="79911"/>
                </a:cubicBezTo>
                <a:close/>
                <a:moveTo>
                  <a:pt x="98961" y="14070"/>
                </a:moveTo>
                <a:lnTo>
                  <a:pt x="98961" y="14070"/>
                </a:lnTo>
                <a:cubicBezTo>
                  <a:pt x="89870" y="16460"/>
                  <a:pt x="80519" y="18584"/>
                  <a:pt x="71428" y="20973"/>
                </a:cubicBezTo>
                <a:lnTo>
                  <a:pt x="73506" y="23362"/>
                </a:lnTo>
                <a:cubicBezTo>
                  <a:pt x="73506" y="25752"/>
                  <a:pt x="71428" y="25752"/>
                  <a:pt x="71428" y="28141"/>
                </a:cubicBezTo>
                <a:cubicBezTo>
                  <a:pt x="80519" y="37433"/>
                  <a:pt x="85194" y="49380"/>
                  <a:pt x="89870" y="63451"/>
                </a:cubicBezTo>
                <a:cubicBezTo>
                  <a:pt x="94285" y="63451"/>
                  <a:pt x="98961" y="65840"/>
                  <a:pt x="101298" y="70619"/>
                </a:cubicBezTo>
                <a:cubicBezTo>
                  <a:pt x="108311" y="70619"/>
                  <a:pt x="112727" y="70619"/>
                  <a:pt x="117402" y="68230"/>
                </a:cubicBezTo>
                <a:cubicBezTo>
                  <a:pt x="119740" y="65840"/>
                  <a:pt x="119740" y="61061"/>
                  <a:pt x="119740" y="58672"/>
                </a:cubicBezTo>
                <a:cubicBezTo>
                  <a:pt x="119740" y="42477"/>
                  <a:pt x="110649" y="25752"/>
                  <a:pt x="98961" y="14070"/>
                </a:cubicBezTo>
                <a:close/>
                <a:moveTo>
                  <a:pt x="82857" y="86814"/>
                </a:moveTo>
                <a:lnTo>
                  <a:pt x="82857" y="86814"/>
                </a:lnTo>
                <a:cubicBezTo>
                  <a:pt x="66753" y="93982"/>
                  <a:pt x="55324" y="103274"/>
                  <a:pt x="45974" y="117610"/>
                </a:cubicBezTo>
                <a:cubicBezTo>
                  <a:pt x="50649" y="119734"/>
                  <a:pt x="55324" y="119734"/>
                  <a:pt x="59740" y="119734"/>
                </a:cubicBezTo>
                <a:cubicBezTo>
                  <a:pt x="69090" y="119734"/>
                  <a:pt x="75844" y="117610"/>
                  <a:pt x="85194" y="115221"/>
                </a:cubicBezTo>
                <a:cubicBezTo>
                  <a:pt x="85194" y="108053"/>
                  <a:pt x="87532" y="100884"/>
                  <a:pt x="87532" y="96371"/>
                </a:cubicBezTo>
                <a:cubicBezTo>
                  <a:pt x="87532" y="93982"/>
                  <a:pt x="87532" y="91592"/>
                  <a:pt x="85194" y="89203"/>
                </a:cubicBezTo>
                <a:cubicBezTo>
                  <a:pt x="85194" y="86814"/>
                  <a:pt x="82857" y="86814"/>
                  <a:pt x="82857" y="8681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" name="Shape 5136"/>
          <p:cNvSpPr/>
          <p:nvPr/>
        </p:nvSpPr>
        <p:spPr>
          <a:xfrm>
            <a:off x="5938838" y="4735513"/>
            <a:ext cx="274637" cy="166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4819" y="3564"/>
                </a:moveTo>
                <a:lnTo>
                  <a:pt x="44819" y="3564"/>
                </a:lnTo>
                <a:cubicBezTo>
                  <a:pt x="42891" y="0"/>
                  <a:pt x="40481" y="0"/>
                  <a:pt x="38554" y="3564"/>
                </a:cubicBezTo>
                <a:cubicBezTo>
                  <a:pt x="0" y="59801"/>
                  <a:pt x="0" y="59801"/>
                  <a:pt x="0" y="59801"/>
                </a:cubicBezTo>
                <a:cubicBezTo>
                  <a:pt x="38554" y="116039"/>
                  <a:pt x="38554" y="116039"/>
                  <a:pt x="38554" y="116039"/>
                </a:cubicBezTo>
                <a:cubicBezTo>
                  <a:pt x="40481" y="119603"/>
                  <a:pt x="42891" y="119603"/>
                  <a:pt x="44819" y="116039"/>
                </a:cubicBezTo>
                <a:cubicBezTo>
                  <a:pt x="46987" y="112079"/>
                  <a:pt x="46987" y="108514"/>
                  <a:pt x="44819" y="105346"/>
                </a:cubicBezTo>
                <a:cubicBezTo>
                  <a:pt x="14939" y="59801"/>
                  <a:pt x="14939" y="59801"/>
                  <a:pt x="14939" y="59801"/>
                </a:cubicBezTo>
                <a:cubicBezTo>
                  <a:pt x="44819" y="17821"/>
                  <a:pt x="44819" y="17821"/>
                  <a:pt x="44819" y="17821"/>
                </a:cubicBezTo>
                <a:cubicBezTo>
                  <a:pt x="46987" y="13861"/>
                  <a:pt x="46987" y="7128"/>
                  <a:pt x="44819" y="3564"/>
                </a:cubicBezTo>
                <a:close/>
                <a:moveTo>
                  <a:pt x="81204" y="3564"/>
                </a:moveTo>
                <a:lnTo>
                  <a:pt x="81204" y="3564"/>
                </a:lnTo>
                <a:cubicBezTo>
                  <a:pt x="79036" y="0"/>
                  <a:pt x="76867" y="0"/>
                  <a:pt x="74939" y="3564"/>
                </a:cubicBezTo>
                <a:cubicBezTo>
                  <a:pt x="72771" y="7128"/>
                  <a:pt x="72771" y="13861"/>
                  <a:pt x="74939" y="17821"/>
                </a:cubicBezTo>
                <a:cubicBezTo>
                  <a:pt x="104578" y="59801"/>
                  <a:pt x="104578" y="59801"/>
                  <a:pt x="104578" y="59801"/>
                </a:cubicBezTo>
                <a:cubicBezTo>
                  <a:pt x="74939" y="105346"/>
                  <a:pt x="74939" y="105346"/>
                  <a:pt x="74939" y="105346"/>
                </a:cubicBezTo>
                <a:cubicBezTo>
                  <a:pt x="72771" y="108514"/>
                  <a:pt x="72771" y="112079"/>
                  <a:pt x="74939" y="116039"/>
                </a:cubicBezTo>
                <a:cubicBezTo>
                  <a:pt x="76867" y="119603"/>
                  <a:pt x="79036" y="119603"/>
                  <a:pt x="81204" y="116039"/>
                </a:cubicBezTo>
                <a:cubicBezTo>
                  <a:pt x="119759" y="59801"/>
                  <a:pt x="119759" y="59801"/>
                  <a:pt x="119759" y="59801"/>
                </a:cubicBezTo>
                <a:lnTo>
                  <a:pt x="81204" y="356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Shape 5137"/>
          <p:cNvSpPr/>
          <p:nvPr/>
        </p:nvSpPr>
        <p:spPr>
          <a:xfrm>
            <a:off x="7038975" y="3605213"/>
            <a:ext cx="255588" cy="2508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40" y="0"/>
                </a:moveTo>
                <a:lnTo>
                  <a:pt x="59740" y="0"/>
                </a:lnTo>
                <a:cubicBezTo>
                  <a:pt x="27532" y="0"/>
                  <a:pt x="0" y="25960"/>
                  <a:pt x="0" y="58807"/>
                </a:cubicBezTo>
                <a:cubicBezTo>
                  <a:pt x="0" y="91655"/>
                  <a:pt x="27532" y="119735"/>
                  <a:pt x="59740" y="119735"/>
                </a:cubicBezTo>
                <a:cubicBezTo>
                  <a:pt x="91948" y="119735"/>
                  <a:pt x="119740" y="91655"/>
                  <a:pt x="119740" y="58807"/>
                </a:cubicBezTo>
                <a:cubicBezTo>
                  <a:pt x="119740" y="25960"/>
                  <a:pt x="91948" y="0"/>
                  <a:pt x="59740" y="0"/>
                </a:cubicBezTo>
                <a:close/>
                <a:moveTo>
                  <a:pt x="59740" y="79999"/>
                </a:moveTo>
                <a:lnTo>
                  <a:pt x="59740" y="79999"/>
                </a:lnTo>
                <a:cubicBezTo>
                  <a:pt x="48311" y="79999"/>
                  <a:pt x="41298" y="70463"/>
                  <a:pt x="41298" y="58807"/>
                </a:cubicBezTo>
                <a:cubicBezTo>
                  <a:pt x="41298" y="49536"/>
                  <a:pt x="48311" y="39999"/>
                  <a:pt x="59740" y="39999"/>
                </a:cubicBezTo>
                <a:cubicBezTo>
                  <a:pt x="71168" y="39999"/>
                  <a:pt x="78181" y="49536"/>
                  <a:pt x="78181" y="58807"/>
                </a:cubicBezTo>
                <a:cubicBezTo>
                  <a:pt x="78181" y="70463"/>
                  <a:pt x="71168" y="79999"/>
                  <a:pt x="59740" y="7999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Shape 5138"/>
          <p:cNvSpPr/>
          <p:nvPr/>
        </p:nvSpPr>
        <p:spPr>
          <a:xfrm>
            <a:off x="2122488" y="4751388"/>
            <a:ext cx="271462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87" y="0"/>
                </a:moveTo>
                <a:lnTo>
                  <a:pt x="106987" y="0"/>
                </a:ln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37" y="119516"/>
                  <a:pt x="12771" y="119516"/>
                </a:cubicBezTo>
                <a:cubicBezTo>
                  <a:pt x="106987" y="119516"/>
                  <a:pt x="106987" y="119516"/>
                  <a:pt x="106987" y="119516"/>
                </a:cubicBezTo>
                <a:cubicBezTo>
                  <a:pt x="113253" y="119516"/>
                  <a:pt x="119759" y="111290"/>
                  <a:pt x="119759" y="98225"/>
                </a:cubicBezTo>
                <a:cubicBezTo>
                  <a:pt x="119759" y="25645"/>
                  <a:pt x="119759" y="25645"/>
                  <a:pt x="119759" y="25645"/>
                </a:cubicBezTo>
                <a:cubicBezTo>
                  <a:pt x="119759" y="12580"/>
                  <a:pt x="113253" y="0"/>
                  <a:pt x="106987" y="0"/>
                </a:cubicBezTo>
                <a:close/>
                <a:moveTo>
                  <a:pt x="106987" y="98225"/>
                </a:moveTo>
                <a:lnTo>
                  <a:pt x="106987" y="98225"/>
                </a:lnTo>
                <a:cubicBezTo>
                  <a:pt x="12771" y="98225"/>
                  <a:pt x="12771" y="98225"/>
                  <a:pt x="12771" y="98225"/>
                </a:cubicBezTo>
                <a:cubicBezTo>
                  <a:pt x="12771" y="25645"/>
                  <a:pt x="12771" y="25645"/>
                  <a:pt x="12771" y="25645"/>
                </a:cubicBezTo>
                <a:cubicBezTo>
                  <a:pt x="106987" y="25645"/>
                  <a:pt x="106987" y="25645"/>
                  <a:pt x="106987" y="25645"/>
                </a:cubicBezTo>
                <a:lnTo>
                  <a:pt x="106987" y="98225"/>
                </a:lnTo>
                <a:close/>
                <a:moveTo>
                  <a:pt x="102650" y="38225"/>
                </a:moveTo>
                <a:lnTo>
                  <a:pt x="102650" y="38225"/>
                </a:lnTo>
                <a:cubicBezTo>
                  <a:pt x="76867" y="38225"/>
                  <a:pt x="76867" y="38225"/>
                  <a:pt x="76867" y="38225"/>
                </a:cubicBezTo>
                <a:cubicBezTo>
                  <a:pt x="76867" y="85645"/>
                  <a:pt x="76867" y="85645"/>
                  <a:pt x="76867" y="85645"/>
                </a:cubicBezTo>
                <a:cubicBezTo>
                  <a:pt x="102650" y="85645"/>
                  <a:pt x="102650" y="85645"/>
                  <a:pt x="102650" y="85645"/>
                </a:cubicBezTo>
                <a:lnTo>
                  <a:pt x="102650" y="38225"/>
                </a:lnTo>
                <a:close/>
                <a:moveTo>
                  <a:pt x="42891" y="38225"/>
                </a:moveTo>
                <a:lnTo>
                  <a:pt x="42891" y="38225"/>
                </a:lnTo>
                <a:cubicBezTo>
                  <a:pt x="17349" y="38225"/>
                  <a:pt x="17349" y="38225"/>
                  <a:pt x="17349" y="38225"/>
                </a:cubicBezTo>
                <a:cubicBezTo>
                  <a:pt x="17349" y="85645"/>
                  <a:pt x="17349" y="85645"/>
                  <a:pt x="17349" y="85645"/>
                </a:cubicBezTo>
                <a:cubicBezTo>
                  <a:pt x="42891" y="85645"/>
                  <a:pt x="42891" y="85645"/>
                  <a:pt x="42891" y="85645"/>
                </a:cubicBezTo>
                <a:lnTo>
                  <a:pt x="42891" y="38225"/>
                </a:lnTo>
                <a:close/>
                <a:moveTo>
                  <a:pt x="72530" y="38225"/>
                </a:moveTo>
                <a:lnTo>
                  <a:pt x="72530" y="38225"/>
                </a:lnTo>
                <a:cubicBezTo>
                  <a:pt x="46987" y="38225"/>
                  <a:pt x="46987" y="38225"/>
                  <a:pt x="46987" y="38225"/>
                </a:cubicBezTo>
                <a:cubicBezTo>
                  <a:pt x="46987" y="85645"/>
                  <a:pt x="46987" y="85645"/>
                  <a:pt x="46987" y="85645"/>
                </a:cubicBezTo>
                <a:cubicBezTo>
                  <a:pt x="72530" y="85645"/>
                  <a:pt x="72530" y="85645"/>
                  <a:pt x="72530" y="85645"/>
                </a:cubicBezTo>
                <a:lnTo>
                  <a:pt x="72530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Shape 5139"/>
          <p:cNvSpPr/>
          <p:nvPr/>
        </p:nvSpPr>
        <p:spPr>
          <a:xfrm>
            <a:off x="2667000" y="4751388"/>
            <a:ext cx="274638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239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239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  <a:moveTo>
                  <a:pt x="72676" y="38225"/>
                </a:moveTo>
                <a:lnTo>
                  <a:pt x="72676" y="38225"/>
                </a:lnTo>
                <a:cubicBezTo>
                  <a:pt x="47082" y="38225"/>
                  <a:pt x="47082" y="38225"/>
                  <a:pt x="47082" y="38225"/>
                </a:cubicBezTo>
                <a:cubicBezTo>
                  <a:pt x="47082" y="85645"/>
                  <a:pt x="47082" y="85645"/>
                  <a:pt x="47082" y="85645"/>
                </a:cubicBezTo>
                <a:cubicBezTo>
                  <a:pt x="72676" y="85645"/>
                  <a:pt x="72676" y="85645"/>
                  <a:pt x="72676" y="85645"/>
                </a:cubicBezTo>
                <a:lnTo>
                  <a:pt x="7267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Shape 5140"/>
          <p:cNvSpPr/>
          <p:nvPr/>
        </p:nvSpPr>
        <p:spPr>
          <a:xfrm>
            <a:off x="3211513" y="4751388"/>
            <a:ext cx="274637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346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346" y="119516"/>
                  <a:pt x="12796" y="119516"/>
                </a:cubicBezTo>
                <a:cubicBezTo>
                  <a:pt x="106961" y="119516"/>
                  <a:pt x="106961" y="119516"/>
                  <a:pt x="106961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961" y="0"/>
                </a:cubicBezTo>
                <a:close/>
                <a:moveTo>
                  <a:pt x="106961" y="98225"/>
                </a:moveTo>
                <a:lnTo>
                  <a:pt x="106961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961" y="25645"/>
                  <a:pt x="106961" y="25645"/>
                  <a:pt x="106961" y="25645"/>
                </a:cubicBezTo>
                <a:lnTo>
                  <a:pt x="106961" y="98225"/>
                </a:lnTo>
                <a:close/>
                <a:moveTo>
                  <a:pt x="42736" y="38225"/>
                </a:moveTo>
                <a:lnTo>
                  <a:pt x="42736" y="38225"/>
                </a:lnTo>
                <a:cubicBezTo>
                  <a:pt x="17142" y="38225"/>
                  <a:pt x="17142" y="38225"/>
                  <a:pt x="17142" y="38225"/>
                </a:cubicBezTo>
                <a:cubicBezTo>
                  <a:pt x="17142" y="85645"/>
                  <a:pt x="17142" y="85645"/>
                  <a:pt x="17142" y="85645"/>
                </a:cubicBezTo>
                <a:cubicBezTo>
                  <a:pt x="42736" y="85645"/>
                  <a:pt x="42736" y="85645"/>
                  <a:pt x="42736" y="85645"/>
                </a:cubicBezTo>
                <a:lnTo>
                  <a:pt x="42736" y="3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Shape 5141"/>
          <p:cNvSpPr/>
          <p:nvPr/>
        </p:nvSpPr>
        <p:spPr>
          <a:xfrm>
            <a:off x="3757613" y="4751388"/>
            <a:ext cx="274637" cy="1333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4104" y="0"/>
                  <a:pt x="0" y="12580"/>
                  <a:pt x="0" y="25645"/>
                </a:cubicBezTo>
                <a:cubicBezTo>
                  <a:pt x="0" y="98225"/>
                  <a:pt x="0" y="98225"/>
                  <a:pt x="0" y="98225"/>
                </a:cubicBezTo>
                <a:cubicBezTo>
                  <a:pt x="0" y="111290"/>
                  <a:pt x="4104" y="119516"/>
                  <a:pt x="12796" y="119516"/>
                </a:cubicBezTo>
                <a:cubicBezTo>
                  <a:pt x="106720" y="119516"/>
                  <a:pt x="106720" y="119516"/>
                  <a:pt x="106720" y="119516"/>
                </a:cubicBezTo>
                <a:cubicBezTo>
                  <a:pt x="113480" y="119516"/>
                  <a:pt x="119758" y="111290"/>
                  <a:pt x="119758" y="98225"/>
                </a:cubicBezTo>
                <a:cubicBezTo>
                  <a:pt x="119758" y="25645"/>
                  <a:pt x="119758" y="25645"/>
                  <a:pt x="119758" y="25645"/>
                </a:cubicBezTo>
                <a:cubicBezTo>
                  <a:pt x="119758" y="12580"/>
                  <a:pt x="113480" y="0"/>
                  <a:pt x="106720" y="0"/>
                </a:cubicBezTo>
                <a:close/>
                <a:moveTo>
                  <a:pt x="106720" y="98225"/>
                </a:moveTo>
                <a:lnTo>
                  <a:pt x="106720" y="98225"/>
                </a:lnTo>
                <a:cubicBezTo>
                  <a:pt x="12796" y="98225"/>
                  <a:pt x="12796" y="98225"/>
                  <a:pt x="12796" y="98225"/>
                </a:cubicBezTo>
                <a:cubicBezTo>
                  <a:pt x="12796" y="25645"/>
                  <a:pt x="12796" y="25645"/>
                  <a:pt x="12796" y="25645"/>
                </a:cubicBezTo>
                <a:cubicBezTo>
                  <a:pt x="106720" y="25645"/>
                  <a:pt x="106720" y="25645"/>
                  <a:pt x="106720" y="25645"/>
                </a:cubicBezTo>
                <a:lnTo>
                  <a:pt x="106720" y="982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Shape 5142"/>
          <p:cNvSpPr/>
          <p:nvPr/>
        </p:nvSpPr>
        <p:spPr>
          <a:xfrm>
            <a:off x="5938838" y="1485900"/>
            <a:ext cx="274637" cy="125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80" y="48430"/>
                </a:moveTo>
                <a:lnTo>
                  <a:pt x="115180" y="48430"/>
                </a:lnTo>
                <a:cubicBezTo>
                  <a:pt x="113253" y="38744"/>
                  <a:pt x="102409" y="14529"/>
                  <a:pt x="96144" y="4843"/>
                </a:cubicBezTo>
                <a:cubicBezTo>
                  <a:pt x="96144" y="0"/>
                  <a:pt x="93975" y="0"/>
                  <a:pt x="89638" y="0"/>
                </a:cubicBezTo>
                <a:cubicBezTo>
                  <a:pt x="87710" y="0"/>
                  <a:pt x="60000" y="0"/>
                  <a:pt x="60000" y="0"/>
                </a:cubicBezTo>
                <a:cubicBezTo>
                  <a:pt x="60000" y="0"/>
                  <a:pt x="32048" y="0"/>
                  <a:pt x="29879" y="0"/>
                </a:cubicBezTo>
                <a:cubicBezTo>
                  <a:pt x="25542" y="0"/>
                  <a:pt x="23614" y="0"/>
                  <a:pt x="23614" y="4843"/>
                </a:cubicBezTo>
                <a:cubicBezTo>
                  <a:pt x="17108" y="14529"/>
                  <a:pt x="6506" y="38744"/>
                  <a:pt x="4337" y="48430"/>
                </a:cubicBezTo>
                <a:cubicBezTo>
                  <a:pt x="0" y="52735"/>
                  <a:pt x="0" y="57578"/>
                  <a:pt x="0" y="67264"/>
                </a:cubicBezTo>
                <a:cubicBezTo>
                  <a:pt x="4337" y="105470"/>
                  <a:pt x="4337" y="105470"/>
                  <a:pt x="4337" y="105470"/>
                </a:cubicBezTo>
                <a:cubicBezTo>
                  <a:pt x="4337" y="114618"/>
                  <a:pt x="8674" y="119461"/>
                  <a:pt x="10843" y="119461"/>
                </a:cubicBezTo>
                <a:cubicBezTo>
                  <a:pt x="108915" y="119461"/>
                  <a:pt x="108915" y="119461"/>
                  <a:pt x="108915" y="119461"/>
                </a:cubicBezTo>
                <a:cubicBezTo>
                  <a:pt x="111084" y="119461"/>
                  <a:pt x="115180" y="114618"/>
                  <a:pt x="115180" y="105470"/>
                </a:cubicBezTo>
                <a:cubicBezTo>
                  <a:pt x="119759" y="67264"/>
                  <a:pt x="119759" y="67264"/>
                  <a:pt x="119759" y="67264"/>
                </a:cubicBezTo>
                <a:cubicBezTo>
                  <a:pt x="119759" y="57578"/>
                  <a:pt x="119759" y="52735"/>
                  <a:pt x="115180" y="48430"/>
                </a:cubicBezTo>
                <a:close/>
                <a:moveTo>
                  <a:pt x="83373" y="52735"/>
                </a:moveTo>
                <a:lnTo>
                  <a:pt x="83373" y="52735"/>
                </a:lnTo>
                <a:lnTo>
                  <a:pt x="83373" y="57578"/>
                </a:lnTo>
                <a:cubicBezTo>
                  <a:pt x="76867" y="81255"/>
                  <a:pt x="76867" y="81255"/>
                  <a:pt x="76867" y="81255"/>
                </a:cubicBezTo>
                <a:cubicBezTo>
                  <a:pt x="42891" y="81255"/>
                  <a:pt x="42891" y="81255"/>
                  <a:pt x="42891" y="81255"/>
                </a:cubicBezTo>
                <a:cubicBezTo>
                  <a:pt x="36385" y="57578"/>
                  <a:pt x="36385" y="57578"/>
                  <a:pt x="36385" y="57578"/>
                </a:cubicBezTo>
                <a:lnTo>
                  <a:pt x="36385" y="52735"/>
                </a:lnTo>
                <a:cubicBezTo>
                  <a:pt x="14939" y="52735"/>
                  <a:pt x="14939" y="52735"/>
                  <a:pt x="14939" y="52735"/>
                </a:cubicBezTo>
                <a:cubicBezTo>
                  <a:pt x="25542" y="24215"/>
                  <a:pt x="25542" y="24215"/>
                  <a:pt x="25542" y="24215"/>
                </a:cubicBezTo>
                <a:cubicBezTo>
                  <a:pt x="93975" y="24215"/>
                  <a:pt x="93975" y="24215"/>
                  <a:pt x="93975" y="24215"/>
                </a:cubicBezTo>
                <a:cubicBezTo>
                  <a:pt x="104578" y="52735"/>
                  <a:pt x="104578" y="52735"/>
                  <a:pt x="104578" y="52735"/>
                </a:cubicBezTo>
                <a:lnTo>
                  <a:pt x="83373" y="5273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Shape 5143"/>
          <p:cNvSpPr/>
          <p:nvPr/>
        </p:nvSpPr>
        <p:spPr>
          <a:xfrm>
            <a:off x="6484938" y="4702175"/>
            <a:ext cx="274637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20" y="0"/>
                </a:moveTo>
                <a:lnTo>
                  <a:pt x="106720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277" y="0"/>
                  <a:pt x="0" y="4689"/>
                  <a:pt x="0" y="12137"/>
                </a:cubicBezTo>
                <a:cubicBezTo>
                  <a:pt x="0" y="88000"/>
                  <a:pt x="0" y="88000"/>
                  <a:pt x="0" y="88000"/>
                </a:cubicBezTo>
                <a:cubicBezTo>
                  <a:pt x="0" y="95172"/>
                  <a:pt x="4104" y="102620"/>
                  <a:pt x="10623" y="105103"/>
                </a:cubicBezTo>
                <a:cubicBezTo>
                  <a:pt x="38631" y="110068"/>
                  <a:pt x="38631" y="110068"/>
                  <a:pt x="38631" y="110068"/>
                </a:cubicBezTo>
                <a:cubicBezTo>
                  <a:pt x="38631" y="110068"/>
                  <a:pt x="14969" y="119724"/>
                  <a:pt x="29698" y="119724"/>
                </a:cubicBezTo>
                <a:cubicBezTo>
                  <a:pt x="89818" y="119724"/>
                  <a:pt x="89818" y="119724"/>
                  <a:pt x="89818" y="119724"/>
                </a:cubicBezTo>
                <a:cubicBezTo>
                  <a:pt x="104788" y="119724"/>
                  <a:pt x="81126" y="110068"/>
                  <a:pt x="81126" y="110068"/>
                </a:cubicBezTo>
                <a:cubicBezTo>
                  <a:pt x="108893" y="105103"/>
                  <a:pt x="108893" y="105103"/>
                  <a:pt x="108893" y="105103"/>
                </a:cubicBezTo>
                <a:cubicBezTo>
                  <a:pt x="115653" y="102620"/>
                  <a:pt x="119758" y="95172"/>
                  <a:pt x="119758" y="88000"/>
                </a:cubicBezTo>
                <a:cubicBezTo>
                  <a:pt x="119758" y="12137"/>
                  <a:pt x="119758" y="12137"/>
                  <a:pt x="119758" y="12137"/>
                </a:cubicBezTo>
                <a:cubicBezTo>
                  <a:pt x="119758" y="4689"/>
                  <a:pt x="113480" y="0"/>
                  <a:pt x="106720" y="0"/>
                </a:cubicBezTo>
                <a:close/>
                <a:moveTo>
                  <a:pt x="106720" y="88000"/>
                </a:moveTo>
                <a:lnTo>
                  <a:pt x="106720" y="88000"/>
                </a:lnTo>
                <a:cubicBezTo>
                  <a:pt x="12796" y="88000"/>
                  <a:pt x="12796" y="88000"/>
                  <a:pt x="12796" y="88000"/>
                </a:cubicBezTo>
                <a:cubicBezTo>
                  <a:pt x="12796" y="12137"/>
                  <a:pt x="12796" y="12137"/>
                  <a:pt x="12796" y="12137"/>
                </a:cubicBezTo>
                <a:cubicBezTo>
                  <a:pt x="106720" y="12137"/>
                  <a:pt x="106720" y="12137"/>
                  <a:pt x="106720" y="12137"/>
                </a:cubicBezTo>
                <a:lnTo>
                  <a:pt x="106720" y="8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Shape 5144"/>
          <p:cNvSpPr/>
          <p:nvPr/>
        </p:nvSpPr>
        <p:spPr>
          <a:xfrm>
            <a:off x="7577138" y="3611563"/>
            <a:ext cx="273050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5533" y="65070"/>
                </a:moveTo>
                <a:lnTo>
                  <a:pt x="55533" y="65070"/>
                </a:lnTo>
                <a:cubicBezTo>
                  <a:pt x="66156" y="65070"/>
                  <a:pt x="66156" y="65070"/>
                  <a:pt x="66156" y="65070"/>
                </a:cubicBezTo>
                <a:cubicBezTo>
                  <a:pt x="66156" y="77464"/>
                  <a:pt x="66156" y="77464"/>
                  <a:pt x="66156" y="77464"/>
                </a:cubicBezTo>
                <a:cubicBezTo>
                  <a:pt x="119758" y="77464"/>
                  <a:pt x="119758" y="77464"/>
                  <a:pt x="119758" y="77464"/>
                </a:cubicBezTo>
                <a:cubicBezTo>
                  <a:pt x="119758" y="77464"/>
                  <a:pt x="119758" y="47323"/>
                  <a:pt x="117585" y="37464"/>
                </a:cubicBezTo>
                <a:cubicBezTo>
                  <a:pt x="117585" y="27323"/>
                  <a:pt x="115412" y="22535"/>
                  <a:pt x="106961" y="22535"/>
                </a:cubicBezTo>
                <a:cubicBezTo>
                  <a:pt x="87645" y="22535"/>
                  <a:pt x="87645" y="22535"/>
                  <a:pt x="87645" y="22535"/>
                </a:cubicBezTo>
                <a:cubicBezTo>
                  <a:pt x="83299" y="14929"/>
                  <a:pt x="81368" y="7605"/>
                  <a:pt x="81368" y="7605"/>
                </a:cubicBezTo>
                <a:cubicBezTo>
                  <a:pt x="79195" y="2535"/>
                  <a:pt x="77022" y="0"/>
                  <a:pt x="72434" y="0"/>
                </a:cubicBezTo>
                <a:cubicBezTo>
                  <a:pt x="46841" y="0"/>
                  <a:pt x="46841" y="0"/>
                  <a:pt x="46841" y="0"/>
                </a:cubicBezTo>
                <a:cubicBezTo>
                  <a:pt x="42736" y="0"/>
                  <a:pt x="40563" y="2535"/>
                  <a:pt x="40563" y="7605"/>
                </a:cubicBezTo>
                <a:cubicBezTo>
                  <a:pt x="38390" y="7605"/>
                  <a:pt x="36217" y="14929"/>
                  <a:pt x="32112" y="22535"/>
                </a:cubicBezTo>
                <a:cubicBezTo>
                  <a:pt x="12796" y="22535"/>
                  <a:pt x="12796" y="22535"/>
                  <a:pt x="12796" y="22535"/>
                </a:cubicBezTo>
                <a:cubicBezTo>
                  <a:pt x="4104" y="22535"/>
                  <a:pt x="2173" y="27323"/>
                  <a:pt x="2173" y="37464"/>
                </a:cubicBezTo>
                <a:cubicBezTo>
                  <a:pt x="0" y="47323"/>
                  <a:pt x="0" y="77464"/>
                  <a:pt x="0" y="77464"/>
                </a:cubicBezTo>
                <a:cubicBezTo>
                  <a:pt x="55533" y="77464"/>
                  <a:pt x="55533" y="77464"/>
                  <a:pt x="55533" y="77464"/>
                </a:cubicBezTo>
                <a:lnTo>
                  <a:pt x="55533" y="65070"/>
                </a:lnTo>
                <a:close/>
                <a:moveTo>
                  <a:pt x="44909" y="14929"/>
                </a:moveTo>
                <a:lnTo>
                  <a:pt x="44909" y="14929"/>
                </a:lnTo>
                <a:cubicBezTo>
                  <a:pt x="46841" y="12394"/>
                  <a:pt x="46841" y="10140"/>
                  <a:pt x="51187" y="10140"/>
                </a:cubicBezTo>
                <a:cubicBezTo>
                  <a:pt x="68571" y="10140"/>
                  <a:pt x="68571" y="10140"/>
                  <a:pt x="68571" y="10140"/>
                </a:cubicBezTo>
                <a:cubicBezTo>
                  <a:pt x="72434" y="10140"/>
                  <a:pt x="72434" y="12394"/>
                  <a:pt x="74607" y="14929"/>
                </a:cubicBezTo>
                <a:cubicBezTo>
                  <a:pt x="74607" y="14929"/>
                  <a:pt x="77022" y="20000"/>
                  <a:pt x="77022" y="22535"/>
                </a:cubicBezTo>
                <a:cubicBezTo>
                  <a:pt x="42736" y="22535"/>
                  <a:pt x="42736" y="22535"/>
                  <a:pt x="42736" y="22535"/>
                </a:cubicBezTo>
                <a:cubicBezTo>
                  <a:pt x="44909" y="20000"/>
                  <a:pt x="44909" y="14929"/>
                  <a:pt x="44909" y="14929"/>
                </a:cubicBezTo>
                <a:close/>
                <a:moveTo>
                  <a:pt x="66156" y="100000"/>
                </a:moveTo>
                <a:lnTo>
                  <a:pt x="66156" y="100000"/>
                </a:lnTo>
                <a:cubicBezTo>
                  <a:pt x="55533" y="100000"/>
                  <a:pt x="55533" y="100000"/>
                  <a:pt x="55533" y="100000"/>
                </a:cubicBezTo>
                <a:cubicBezTo>
                  <a:pt x="55533" y="85070"/>
                  <a:pt x="55533" y="85070"/>
                  <a:pt x="55533" y="85070"/>
                </a:cubicBezTo>
                <a:cubicBezTo>
                  <a:pt x="2173" y="85070"/>
                  <a:pt x="2173" y="85070"/>
                  <a:pt x="2173" y="85070"/>
                </a:cubicBezTo>
                <a:cubicBezTo>
                  <a:pt x="2173" y="85070"/>
                  <a:pt x="4104" y="97464"/>
                  <a:pt x="4104" y="107323"/>
                </a:cubicBezTo>
                <a:cubicBezTo>
                  <a:pt x="4104" y="112394"/>
                  <a:pt x="6277" y="119718"/>
                  <a:pt x="14969" y="119718"/>
                </a:cubicBezTo>
                <a:cubicBezTo>
                  <a:pt x="104788" y="119718"/>
                  <a:pt x="104788" y="119718"/>
                  <a:pt x="104788" y="119718"/>
                </a:cubicBezTo>
                <a:cubicBezTo>
                  <a:pt x="113239" y="119718"/>
                  <a:pt x="115412" y="112394"/>
                  <a:pt x="115412" y="107323"/>
                </a:cubicBezTo>
                <a:cubicBezTo>
                  <a:pt x="115412" y="97464"/>
                  <a:pt x="117585" y="85070"/>
                  <a:pt x="117585" y="85070"/>
                </a:cubicBezTo>
                <a:cubicBezTo>
                  <a:pt x="66156" y="85070"/>
                  <a:pt x="66156" y="85070"/>
                  <a:pt x="66156" y="85070"/>
                </a:cubicBezTo>
                <a:lnTo>
                  <a:pt x="66156" y="100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1" name="Shape 5145"/>
          <p:cNvSpPr/>
          <p:nvPr/>
        </p:nvSpPr>
        <p:spPr>
          <a:xfrm>
            <a:off x="3211513" y="4191000"/>
            <a:ext cx="274637" cy="1666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991" y="59801"/>
                </a:moveTo>
                <a:lnTo>
                  <a:pt x="91991" y="59801"/>
                </a:lnTo>
                <a:cubicBezTo>
                  <a:pt x="91991" y="35643"/>
                  <a:pt x="100684" y="17821"/>
                  <a:pt x="104788" y="17821"/>
                </a:cubicBezTo>
                <a:cubicBezTo>
                  <a:pt x="106961" y="17821"/>
                  <a:pt x="113480" y="17821"/>
                  <a:pt x="113480" y="17821"/>
                </a:cubicBezTo>
                <a:cubicBezTo>
                  <a:pt x="109134" y="7128"/>
                  <a:pt x="106961" y="0"/>
                  <a:pt x="91991" y="0"/>
                </a:cubicBezTo>
                <a:cubicBezTo>
                  <a:pt x="32112" y="0"/>
                  <a:pt x="32112" y="0"/>
                  <a:pt x="32112" y="0"/>
                </a:cubicBezTo>
                <a:cubicBezTo>
                  <a:pt x="8692" y="0"/>
                  <a:pt x="0" y="35643"/>
                  <a:pt x="0" y="59801"/>
                </a:cubicBezTo>
                <a:cubicBezTo>
                  <a:pt x="0" y="84356"/>
                  <a:pt x="8692" y="119603"/>
                  <a:pt x="32112" y="119603"/>
                </a:cubicBezTo>
                <a:cubicBezTo>
                  <a:pt x="91991" y="119603"/>
                  <a:pt x="91991" y="119603"/>
                  <a:pt x="91991" y="119603"/>
                </a:cubicBezTo>
                <a:cubicBezTo>
                  <a:pt x="106961" y="119603"/>
                  <a:pt x="109134" y="112475"/>
                  <a:pt x="113480" y="101782"/>
                </a:cubicBezTo>
                <a:cubicBezTo>
                  <a:pt x="113480" y="101782"/>
                  <a:pt x="111307" y="101782"/>
                  <a:pt x="104788" y="101782"/>
                </a:cubicBezTo>
                <a:cubicBezTo>
                  <a:pt x="100684" y="101782"/>
                  <a:pt x="91991" y="87920"/>
                  <a:pt x="91991" y="59801"/>
                </a:cubicBezTo>
                <a:close/>
                <a:moveTo>
                  <a:pt x="74849" y="77623"/>
                </a:moveTo>
                <a:lnTo>
                  <a:pt x="74849" y="77623"/>
                </a:lnTo>
                <a:cubicBezTo>
                  <a:pt x="74849" y="80792"/>
                  <a:pt x="72917" y="77623"/>
                  <a:pt x="72917" y="77623"/>
                </a:cubicBezTo>
                <a:cubicBezTo>
                  <a:pt x="53360" y="66930"/>
                  <a:pt x="53360" y="66930"/>
                  <a:pt x="53360" y="66930"/>
                </a:cubicBezTo>
                <a:cubicBezTo>
                  <a:pt x="53360" y="66930"/>
                  <a:pt x="53360" y="70495"/>
                  <a:pt x="51187" y="77623"/>
                </a:cubicBezTo>
                <a:cubicBezTo>
                  <a:pt x="49255" y="80792"/>
                  <a:pt x="49255" y="87920"/>
                  <a:pt x="44909" y="80792"/>
                </a:cubicBezTo>
                <a:cubicBezTo>
                  <a:pt x="38390" y="74059"/>
                  <a:pt x="23661" y="49504"/>
                  <a:pt x="23661" y="49504"/>
                </a:cubicBezTo>
                <a:cubicBezTo>
                  <a:pt x="23661" y="49504"/>
                  <a:pt x="21488" y="45940"/>
                  <a:pt x="21488" y="42376"/>
                </a:cubicBezTo>
                <a:cubicBezTo>
                  <a:pt x="23661" y="42376"/>
                  <a:pt x="25593" y="42376"/>
                  <a:pt x="25593" y="42376"/>
                </a:cubicBezTo>
                <a:cubicBezTo>
                  <a:pt x="42736" y="56633"/>
                  <a:pt x="42736" y="56633"/>
                  <a:pt x="42736" y="56633"/>
                </a:cubicBezTo>
                <a:cubicBezTo>
                  <a:pt x="42736" y="56633"/>
                  <a:pt x="44909" y="49504"/>
                  <a:pt x="47082" y="45940"/>
                </a:cubicBezTo>
                <a:cubicBezTo>
                  <a:pt x="47082" y="38811"/>
                  <a:pt x="49255" y="35643"/>
                  <a:pt x="53360" y="42376"/>
                </a:cubicBezTo>
                <a:cubicBezTo>
                  <a:pt x="57706" y="45940"/>
                  <a:pt x="74849" y="74059"/>
                  <a:pt x="74849" y="74059"/>
                </a:cubicBezTo>
                <a:cubicBezTo>
                  <a:pt x="74849" y="74059"/>
                  <a:pt x="77022" y="77623"/>
                  <a:pt x="74849" y="77623"/>
                </a:cubicBezTo>
                <a:close/>
                <a:moveTo>
                  <a:pt x="113480" y="38811"/>
                </a:moveTo>
                <a:lnTo>
                  <a:pt x="113480" y="38811"/>
                </a:lnTo>
                <a:cubicBezTo>
                  <a:pt x="109134" y="38811"/>
                  <a:pt x="109134" y="38811"/>
                  <a:pt x="109134" y="38811"/>
                </a:cubicBezTo>
                <a:cubicBezTo>
                  <a:pt x="104788" y="38811"/>
                  <a:pt x="102615" y="49504"/>
                  <a:pt x="102615" y="59801"/>
                </a:cubicBezTo>
                <a:cubicBezTo>
                  <a:pt x="102615" y="70495"/>
                  <a:pt x="104788" y="80792"/>
                  <a:pt x="109134" y="80792"/>
                </a:cubicBezTo>
                <a:cubicBezTo>
                  <a:pt x="113480" y="80792"/>
                  <a:pt x="113480" y="80792"/>
                  <a:pt x="113480" y="80792"/>
                </a:cubicBezTo>
                <a:cubicBezTo>
                  <a:pt x="115412" y="80792"/>
                  <a:pt x="119758" y="70495"/>
                  <a:pt x="119758" y="59801"/>
                </a:cubicBezTo>
                <a:cubicBezTo>
                  <a:pt x="119758" y="49504"/>
                  <a:pt x="115412" y="38811"/>
                  <a:pt x="113480" y="388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2" name="Shape 5146"/>
          <p:cNvSpPr/>
          <p:nvPr/>
        </p:nvSpPr>
        <p:spPr>
          <a:xfrm>
            <a:off x="5938838" y="3640138"/>
            <a:ext cx="274637" cy="1762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807" y="33375"/>
                </a:moveTo>
                <a:lnTo>
                  <a:pt x="91807" y="33375"/>
                </a:lnTo>
                <a:cubicBezTo>
                  <a:pt x="89638" y="33375"/>
                  <a:pt x="87710" y="33375"/>
                  <a:pt x="85542" y="33375"/>
                </a:cubicBezTo>
                <a:cubicBezTo>
                  <a:pt x="81204" y="13500"/>
                  <a:pt x="70602" y="0"/>
                  <a:pt x="55662" y="0"/>
                </a:cubicBezTo>
                <a:cubicBezTo>
                  <a:pt x="38554" y="0"/>
                  <a:pt x="23614" y="23250"/>
                  <a:pt x="23614" y="50250"/>
                </a:cubicBezTo>
                <a:cubicBezTo>
                  <a:pt x="23614" y="50250"/>
                  <a:pt x="23614" y="53250"/>
                  <a:pt x="23614" y="56250"/>
                </a:cubicBezTo>
                <a:cubicBezTo>
                  <a:pt x="23614" y="56250"/>
                  <a:pt x="23614" y="56250"/>
                  <a:pt x="21445" y="56250"/>
                </a:cubicBezTo>
                <a:cubicBezTo>
                  <a:pt x="10843" y="56250"/>
                  <a:pt x="0" y="70125"/>
                  <a:pt x="0" y="90000"/>
                </a:cubicBezTo>
                <a:cubicBezTo>
                  <a:pt x="0" y="106500"/>
                  <a:pt x="10843" y="119625"/>
                  <a:pt x="21445" y="119625"/>
                </a:cubicBezTo>
                <a:cubicBezTo>
                  <a:pt x="91807" y="119625"/>
                  <a:pt x="91807" y="119625"/>
                  <a:pt x="91807" y="119625"/>
                </a:cubicBezTo>
                <a:cubicBezTo>
                  <a:pt x="106746" y="119625"/>
                  <a:pt x="119759" y="103125"/>
                  <a:pt x="119759" y="76500"/>
                </a:cubicBezTo>
                <a:cubicBezTo>
                  <a:pt x="119759" y="53250"/>
                  <a:pt x="106746" y="33375"/>
                  <a:pt x="91807" y="33375"/>
                </a:cubicBezTo>
                <a:close/>
                <a:moveTo>
                  <a:pt x="68433" y="73125"/>
                </a:moveTo>
                <a:lnTo>
                  <a:pt x="68433" y="73125"/>
                </a:lnTo>
                <a:cubicBezTo>
                  <a:pt x="64096" y="79875"/>
                  <a:pt x="53493" y="99750"/>
                  <a:pt x="51325" y="103125"/>
                </a:cubicBezTo>
                <a:cubicBezTo>
                  <a:pt x="51325" y="103125"/>
                  <a:pt x="49156" y="106500"/>
                  <a:pt x="46987" y="103125"/>
                </a:cubicBezTo>
                <a:cubicBezTo>
                  <a:pt x="46987" y="103125"/>
                  <a:pt x="46987" y="103125"/>
                  <a:pt x="46987" y="99750"/>
                </a:cubicBezTo>
                <a:lnTo>
                  <a:pt x="46987" y="96375"/>
                </a:lnTo>
                <a:cubicBezTo>
                  <a:pt x="53493" y="76500"/>
                  <a:pt x="53493" y="76500"/>
                  <a:pt x="53493" y="76500"/>
                </a:cubicBezTo>
                <a:cubicBezTo>
                  <a:pt x="53493" y="73125"/>
                  <a:pt x="51325" y="73125"/>
                  <a:pt x="49156" y="73125"/>
                </a:cubicBezTo>
                <a:lnTo>
                  <a:pt x="49156" y="73125"/>
                </a:lnTo>
                <a:cubicBezTo>
                  <a:pt x="46987" y="70125"/>
                  <a:pt x="44819" y="70125"/>
                  <a:pt x="44819" y="66750"/>
                </a:cubicBezTo>
                <a:cubicBezTo>
                  <a:pt x="44819" y="63375"/>
                  <a:pt x="44819" y="63375"/>
                  <a:pt x="46987" y="60000"/>
                </a:cubicBezTo>
                <a:cubicBezTo>
                  <a:pt x="49156" y="53250"/>
                  <a:pt x="62168" y="33375"/>
                  <a:pt x="62168" y="33375"/>
                </a:cubicBezTo>
                <a:cubicBezTo>
                  <a:pt x="64096" y="30000"/>
                  <a:pt x="64096" y="30000"/>
                  <a:pt x="66265" y="30000"/>
                </a:cubicBezTo>
                <a:cubicBezTo>
                  <a:pt x="66265" y="33375"/>
                  <a:pt x="68433" y="33375"/>
                  <a:pt x="68433" y="33375"/>
                </a:cubicBezTo>
                <a:cubicBezTo>
                  <a:pt x="68433" y="36375"/>
                  <a:pt x="66265" y="36375"/>
                  <a:pt x="66265" y="39750"/>
                </a:cubicBezTo>
                <a:cubicBezTo>
                  <a:pt x="60000" y="60000"/>
                  <a:pt x="60000" y="60000"/>
                  <a:pt x="60000" y="60000"/>
                </a:cubicBezTo>
                <a:cubicBezTo>
                  <a:pt x="62168" y="60000"/>
                  <a:pt x="64096" y="63375"/>
                  <a:pt x="66265" y="63375"/>
                </a:cubicBezTo>
                <a:lnTo>
                  <a:pt x="66265" y="63375"/>
                </a:lnTo>
                <a:cubicBezTo>
                  <a:pt x="68433" y="63375"/>
                  <a:pt x="70602" y="66750"/>
                  <a:pt x="70602" y="70125"/>
                </a:cubicBezTo>
                <a:lnTo>
                  <a:pt x="68433" y="7312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3" name="Shape 5147"/>
          <p:cNvSpPr/>
          <p:nvPr/>
        </p:nvSpPr>
        <p:spPr>
          <a:xfrm>
            <a:off x="8121650" y="3079750"/>
            <a:ext cx="274638" cy="209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315" y="77905"/>
                </a:moveTo>
                <a:lnTo>
                  <a:pt x="19315" y="77905"/>
                </a:lnTo>
                <a:cubicBezTo>
                  <a:pt x="23420" y="92041"/>
                  <a:pt x="25593" y="97696"/>
                  <a:pt x="38390" y="103036"/>
                </a:cubicBezTo>
                <a:cubicBezTo>
                  <a:pt x="49014" y="111518"/>
                  <a:pt x="55533" y="119685"/>
                  <a:pt x="59879" y="119685"/>
                </a:cubicBezTo>
                <a:cubicBezTo>
                  <a:pt x="64225" y="119685"/>
                  <a:pt x="70744" y="111518"/>
                  <a:pt x="81368" y="105863"/>
                </a:cubicBezTo>
                <a:cubicBezTo>
                  <a:pt x="94164" y="97696"/>
                  <a:pt x="89818" y="97696"/>
                  <a:pt x="94164" y="81047"/>
                </a:cubicBezTo>
                <a:cubicBezTo>
                  <a:pt x="59879" y="103036"/>
                  <a:pt x="59879" y="103036"/>
                  <a:pt x="59879" y="103036"/>
                </a:cubicBezTo>
                <a:lnTo>
                  <a:pt x="19315" y="77905"/>
                </a:lnTo>
                <a:close/>
                <a:moveTo>
                  <a:pt x="117585" y="38952"/>
                </a:moveTo>
                <a:lnTo>
                  <a:pt x="117585" y="38952"/>
                </a:lnTo>
                <a:cubicBezTo>
                  <a:pt x="66156" y="2827"/>
                  <a:pt x="66156" y="2827"/>
                  <a:pt x="66156" y="2827"/>
                </a:cubicBezTo>
                <a:cubicBezTo>
                  <a:pt x="64225" y="0"/>
                  <a:pt x="57706" y="0"/>
                  <a:pt x="53360" y="2827"/>
                </a:cubicBezTo>
                <a:cubicBezTo>
                  <a:pt x="2173" y="38952"/>
                  <a:pt x="2173" y="38952"/>
                  <a:pt x="2173" y="38952"/>
                </a:cubicBezTo>
                <a:cubicBezTo>
                  <a:pt x="0" y="41780"/>
                  <a:pt x="0" y="44607"/>
                  <a:pt x="2173" y="50261"/>
                </a:cubicBezTo>
                <a:cubicBezTo>
                  <a:pt x="53360" y="86387"/>
                  <a:pt x="53360" y="86387"/>
                  <a:pt x="53360" y="86387"/>
                </a:cubicBezTo>
                <a:cubicBezTo>
                  <a:pt x="57706" y="89214"/>
                  <a:pt x="64225" y="89214"/>
                  <a:pt x="66156" y="86387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64225" y="50261"/>
                  <a:pt x="64225" y="50261"/>
                  <a:pt x="64225" y="50261"/>
                </a:cubicBezTo>
                <a:cubicBezTo>
                  <a:pt x="62052" y="50261"/>
                  <a:pt x="62052" y="52774"/>
                  <a:pt x="59879" y="52774"/>
                </a:cubicBezTo>
                <a:cubicBezTo>
                  <a:pt x="53360" y="52774"/>
                  <a:pt x="49014" y="47434"/>
                  <a:pt x="49014" y="41780"/>
                </a:cubicBezTo>
                <a:cubicBezTo>
                  <a:pt x="49014" y="38952"/>
                  <a:pt x="53360" y="33612"/>
                  <a:pt x="59879" y="33612"/>
                </a:cubicBezTo>
                <a:cubicBezTo>
                  <a:pt x="64225" y="33612"/>
                  <a:pt x="68571" y="36125"/>
                  <a:pt x="70744" y="38952"/>
                </a:cubicBezTo>
                <a:cubicBezTo>
                  <a:pt x="106961" y="55602"/>
                  <a:pt x="106961" y="55602"/>
                  <a:pt x="106961" y="55602"/>
                </a:cubicBezTo>
                <a:cubicBezTo>
                  <a:pt x="117585" y="50261"/>
                  <a:pt x="117585" y="50261"/>
                  <a:pt x="117585" y="50261"/>
                </a:cubicBezTo>
                <a:cubicBezTo>
                  <a:pt x="119758" y="44607"/>
                  <a:pt x="119758" y="41780"/>
                  <a:pt x="117585" y="38952"/>
                </a:cubicBezTo>
                <a:close/>
                <a:moveTo>
                  <a:pt x="102615" y="108691"/>
                </a:moveTo>
                <a:lnTo>
                  <a:pt x="102615" y="108691"/>
                </a:lnTo>
                <a:cubicBezTo>
                  <a:pt x="100442" y="111518"/>
                  <a:pt x="109134" y="114345"/>
                  <a:pt x="111307" y="105863"/>
                </a:cubicBezTo>
                <a:cubicBezTo>
                  <a:pt x="113239" y="66910"/>
                  <a:pt x="106961" y="55602"/>
                  <a:pt x="106961" y="55602"/>
                </a:cubicBezTo>
                <a:cubicBezTo>
                  <a:pt x="98511" y="61256"/>
                  <a:pt x="98511" y="61256"/>
                  <a:pt x="98511" y="61256"/>
                </a:cubicBezTo>
                <a:cubicBezTo>
                  <a:pt x="98511" y="61256"/>
                  <a:pt x="106961" y="69738"/>
                  <a:pt x="102615" y="10869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" name="Shape 5148"/>
          <p:cNvSpPr/>
          <p:nvPr/>
        </p:nvSpPr>
        <p:spPr>
          <a:xfrm>
            <a:off x="2122488" y="3060700"/>
            <a:ext cx="271462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277" y="40719"/>
                </a:moveTo>
                <a:lnTo>
                  <a:pt x="19277" y="40719"/>
                </a:lnTo>
                <a:cubicBezTo>
                  <a:pt x="23373" y="36134"/>
                  <a:pt x="27951" y="38561"/>
                  <a:pt x="34216" y="45573"/>
                </a:cubicBezTo>
                <a:cubicBezTo>
                  <a:pt x="36385" y="48000"/>
                  <a:pt x="36385" y="45573"/>
                  <a:pt x="36385" y="45573"/>
                </a:cubicBezTo>
                <a:cubicBezTo>
                  <a:pt x="38554" y="45573"/>
                  <a:pt x="44819" y="36134"/>
                  <a:pt x="46987" y="36134"/>
                </a:cubicBezTo>
                <a:cubicBezTo>
                  <a:pt x="46987" y="36134"/>
                  <a:pt x="46987" y="36134"/>
                  <a:pt x="46987" y="33707"/>
                </a:cubicBezTo>
                <a:cubicBezTo>
                  <a:pt x="44819" y="33707"/>
                  <a:pt x="42891" y="31280"/>
                  <a:pt x="42891" y="28853"/>
                </a:cubicBezTo>
                <a:cubicBezTo>
                  <a:pt x="32048" y="12134"/>
                  <a:pt x="72530" y="2696"/>
                  <a:pt x="66265" y="2696"/>
                </a:cubicBezTo>
                <a:cubicBezTo>
                  <a:pt x="61927" y="0"/>
                  <a:pt x="49156" y="0"/>
                  <a:pt x="46987" y="0"/>
                </a:cubicBezTo>
                <a:cubicBezTo>
                  <a:pt x="40722" y="2696"/>
                  <a:pt x="30120" y="9707"/>
                  <a:pt x="25783" y="14561"/>
                </a:cubicBezTo>
                <a:cubicBezTo>
                  <a:pt x="19277" y="19415"/>
                  <a:pt x="17349" y="21842"/>
                  <a:pt x="17349" y="21842"/>
                </a:cubicBezTo>
                <a:cubicBezTo>
                  <a:pt x="14939" y="24000"/>
                  <a:pt x="17349" y="28853"/>
                  <a:pt x="12771" y="31280"/>
                </a:cubicBezTo>
                <a:cubicBezTo>
                  <a:pt x="8674" y="33707"/>
                  <a:pt x="6506" y="31280"/>
                  <a:pt x="4337" y="33707"/>
                </a:cubicBezTo>
                <a:cubicBezTo>
                  <a:pt x="4337" y="36134"/>
                  <a:pt x="2168" y="36134"/>
                  <a:pt x="0" y="38561"/>
                </a:cubicBezTo>
                <a:lnTo>
                  <a:pt x="0" y="40719"/>
                </a:lnTo>
                <a:lnTo>
                  <a:pt x="8674" y="50426"/>
                </a:lnTo>
                <a:cubicBezTo>
                  <a:pt x="8674" y="52853"/>
                  <a:pt x="10602" y="52853"/>
                  <a:pt x="12771" y="52853"/>
                </a:cubicBezTo>
                <a:cubicBezTo>
                  <a:pt x="12771" y="50426"/>
                  <a:pt x="14939" y="48000"/>
                  <a:pt x="17349" y="48000"/>
                </a:cubicBezTo>
                <a:cubicBezTo>
                  <a:pt x="17349" y="48000"/>
                  <a:pt x="17349" y="40719"/>
                  <a:pt x="19277" y="40719"/>
                </a:cubicBezTo>
                <a:close/>
                <a:moveTo>
                  <a:pt x="53493" y="43146"/>
                </a:moveTo>
                <a:lnTo>
                  <a:pt x="53493" y="43146"/>
                </a:lnTo>
                <a:cubicBezTo>
                  <a:pt x="51325" y="43146"/>
                  <a:pt x="51325" y="43146"/>
                  <a:pt x="51325" y="43146"/>
                </a:cubicBezTo>
                <a:cubicBezTo>
                  <a:pt x="42891" y="50426"/>
                  <a:pt x="42891" y="50426"/>
                  <a:pt x="42891" y="50426"/>
                </a:cubicBezTo>
                <a:cubicBezTo>
                  <a:pt x="40722" y="52853"/>
                  <a:pt x="40722" y="52853"/>
                  <a:pt x="40722" y="55011"/>
                </a:cubicBezTo>
                <a:cubicBezTo>
                  <a:pt x="91807" y="117303"/>
                  <a:pt x="91807" y="117303"/>
                  <a:pt x="91807" y="117303"/>
                </a:cubicBezTo>
                <a:cubicBezTo>
                  <a:pt x="91807" y="119730"/>
                  <a:pt x="94216" y="119730"/>
                  <a:pt x="96144" y="117303"/>
                </a:cubicBezTo>
                <a:cubicBezTo>
                  <a:pt x="102650" y="112449"/>
                  <a:pt x="102650" y="112449"/>
                  <a:pt x="102650" y="112449"/>
                </a:cubicBezTo>
                <a:cubicBezTo>
                  <a:pt x="102650" y="110022"/>
                  <a:pt x="102650" y="107865"/>
                  <a:pt x="102650" y="107865"/>
                </a:cubicBezTo>
                <a:lnTo>
                  <a:pt x="53493" y="43146"/>
                </a:lnTo>
                <a:close/>
                <a:moveTo>
                  <a:pt x="119759" y="16988"/>
                </a:moveTo>
                <a:lnTo>
                  <a:pt x="119759" y="16988"/>
                </a:lnTo>
                <a:cubicBezTo>
                  <a:pt x="117590" y="12134"/>
                  <a:pt x="117590" y="14561"/>
                  <a:pt x="115421" y="14561"/>
                </a:cubicBezTo>
                <a:cubicBezTo>
                  <a:pt x="115421" y="16988"/>
                  <a:pt x="111084" y="21842"/>
                  <a:pt x="111084" y="24000"/>
                </a:cubicBezTo>
                <a:cubicBezTo>
                  <a:pt x="108915" y="28853"/>
                  <a:pt x="104819" y="33707"/>
                  <a:pt x="98313" y="28853"/>
                </a:cubicBezTo>
                <a:cubicBezTo>
                  <a:pt x="91807" y="21842"/>
                  <a:pt x="94216" y="19415"/>
                  <a:pt x="96144" y="16988"/>
                </a:cubicBezTo>
                <a:cubicBezTo>
                  <a:pt x="96144" y="14561"/>
                  <a:pt x="100481" y="7550"/>
                  <a:pt x="100481" y="5123"/>
                </a:cubicBezTo>
                <a:cubicBezTo>
                  <a:pt x="102650" y="5123"/>
                  <a:pt x="100481" y="2696"/>
                  <a:pt x="98313" y="2696"/>
                </a:cubicBezTo>
                <a:cubicBezTo>
                  <a:pt x="96144" y="5123"/>
                  <a:pt x="83373" y="9707"/>
                  <a:pt x="81204" y="19415"/>
                </a:cubicBezTo>
                <a:cubicBezTo>
                  <a:pt x="79036" y="26426"/>
                  <a:pt x="83373" y="33707"/>
                  <a:pt x="76867" y="40719"/>
                </a:cubicBezTo>
                <a:cubicBezTo>
                  <a:pt x="68433" y="50426"/>
                  <a:pt x="68433" y="50426"/>
                  <a:pt x="68433" y="50426"/>
                </a:cubicBezTo>
                <a:cubicBezTo>
                  <a:pt x="76867" y="62292"/>
                  <a:pt x="76867" y="62292"/>
                  <a:pt x="76867" y="62292"/>
                </a:cubicBezTo>
                <a:cubicBezTo>
                  <a:pt x="87710" y="50426"/>
                  <a:pt x="87710" y="50426"/>
                  <a:pt x="87710" y="50426"/>
                </a:cubicBezTo>
                <a:cubicBezTo>
                  <a:pt x="89638" y="48000"/>
                  <a:pt x="94216" y="45573"/>
                  <a:pt x="98313" y="48000"/>
                </a:cubicBezTo>
                <a:cubicBezTo>
                  <a:pt x="108915" y="50426"/>
                  <a:pt x="113253" y="45573"/>
                  <a:pt x="117590" y="38561"/>
                </a:cubicBezTo>
                <a:cubicBezTo>
                  <a:pt x="119759" y="31280"/>
                  <a:pt x="119759" y="19415"/>
                  <a:pt x="119759" y="16988"/>
                </a:cubicBezTo>
                <a:close/>
                <a:moveTo>
                  <a:pt x="17349" y="107865"/>
                </a:moveTo>
                <a:lnTo>
                  <a:pt x="17349" y="107865"/>
                </a:lnTo>
                <a:cubicBezTo>
                  <a:pt x="14939" y="110022"/>
                  <a:pt x="14939" y="112449"/>
                  <a:pt x="17349" y="112449"/>
                </a:cubicBezTo>
                <a:cubicBezTo>
                  <a:pt x="21445" y="119730"/>
                  <a:pt x="21445" y="119730"/>
                  <a:pt x="21445" y="119730"/>
                </a:cubicBezTo>
                <a:cubicBezTo>
                  <a:pt x="23373" y="119730"/>
                  <a:pt x="25783" y="119730"/>
                  <a:pt x="25783" y="117303"/>
                </a:cubicBezTo>
                <a:cubicBezTo>
                  <a:pt x="55662" y="86292"/>
                  <a:pt x="55662" y="86292"/>
                  <a:pt x="55662" y="86292"/>
                </a:cubicBezTo>
                <a:cubicBezTo>
                  <a:pt x="46987" y="74157"/>
                  <a:pt x="46987" y="74157"/>
                  <a:pt x="46987" y="74157"/>
                </a:cubicBezTo>
                <a:lnTo>
                  <a:pt x="17349" y="10786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5" name="Shape 5149"/>
          <p:cNvSpPr/>
          <p:nvPr/>
        </p:nvSpPr>
        <p:spPr>
          <a:xfrm>
            <a:off x="7059613" y="3051175"/>
            <a:ext cx="211137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6344" y="15245"/>
                </a:moveTo>
                <a:lnTo>
                  <a:pt x="36344" y="15245"/>
                </a:lnTo>
                <a:cubicBezTo>
                  <a:pt x="36344" y="87295"/>
                  <a:pt x="36344" y="87295"/>
                  <a:pt x="36344" y="87295"/>
                </a:cubicBezTo>
                <a:cubicBezTo>
                  <a:pt x="30704" y="87295"/>
                  <a:pt x="25065" y="87295"/>
                  <a:pt x="19738" y="89508"/>
                </a:cubicBezTo>
                <a:cubicBezTo>
                  <a:pt x="5639" y="91475"/>
                  <a:pt x="0" y="102540"/>
                  <a:pt x="5639" y="108934"/>
                </a:cubicBezTo>
                <a:cubicBezTo>
                  <a:pt x="8459" y="117540"/>
                  <a:pt x="19738" y="119754"/>
                  <a:pt x="30704" y="115573"/>
                </a:cubicBezTo>
                <a:cubicBezTo>
                  <a:pt x="41671" y="113360"/>
                  <a:pt x="50130" y="106721"/>
                  <a:pt x="50130" y="98114"/>
                </a:cubicBezTo>
                <a:cubicBezTo>
                  <a:pt x="50130" y="98114"/>
                  <a:pt x="50130" y="60983"/>
                  <a:pt x="50130" y="39344"/>
                </a:cubicBezTo>
                <a:cubicBezTo>
                  <a:pt x="105587" y="28278"/>
                  <a:pt x="105587" y="28278"/>
                  <a:pt x="105587" y="28278"/>
                </a:cubicBezTo>
                <a:cubicBezTo>
                  <a:pt x="105587" y="76475"/>
                  <a:pt x="105587" y="76475"/>
                  <a:pt x="105587" y="76475"/>
                </a:cubicBezTo>
                <a:cubicBezTo>
                  <a:pt x="99947" y="74016"/>
                  <a:pt x="94308" y="74016"/>
                  <a:pt x="88981" y="76475"/>
                </a:cubicBezTo>
                <a:cubicBezTo>
                  <a:pt x="74882" y="80655"/>
                  <a:pt x="69556" y="89508"/>
                  <a:pt x="74882" y="98114"/>
                </a:cubicBezTo>
                <a:cubicBezTo>
                  <a:pt x="77702" y="104508"/>
                  <a:pt x="88981" y="106721"/>
                  <a:pt x="99947" y="104508"/>
                </a:cubicBezTo>
                <a:cubicBezTo>
                  <a:pt x="111227" y="100327"/>
                  <a:pt x="119686" y="93688"/>
                  <a:pt x="119686" y="87295"/>
                </a:cubicBezTo>
                <a:cubicBezTo>
                  <a:pt x="119686" y="0"/>
                  <a:pt x="119686" y="0"/>
                  <a:pt x="119686" y="0"/>
                </a:cubicBezTo>
                <a:lnTo>
                  <a:pt x="36344" y="1524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6" name="Shape 5150"/>
          <p:cNvSpPr/>
          <p:nvPr/>
        </p:nvSpPr>
        <p:spPr>
          <a:xfrm>
            <a:off x="1030288" y="4181475"/>
            <a:ext cx="274637" cy="1825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9014" y="91513"/>
                </a:moveTo>
                <a:lnTo>
                  <a:pt x="49014" y="91513"/>
                </a:lnTo>
                <a:cubicBezTo>
                  <a:pt x="44909" y="100771"/>
                  <a:pt x="46841" y="110385"/>
                  <a:pt x="53360" y="116439"/>
                </a:cubicBezTo>
                <a:cubicBezTo>
                  <a:pt x="57706" y="119643"/>
                  <a:pt x="64225" y="119643"/>
                  <a:pt x="68329" y="110385"/>
                </a:cubicBezTo>
                <a:cubicBezTo>
                  <a:pt x="72676" y="97566"/>
                  <a:pt x="98269" y="3204"/>
                  <a:pt x="96096" y="3204"/>
                </a:cubicBezTo>
                <a:cubicBezTo>
                  <a:pt x="93923" y="0"/>
                  <a:pt x="53360" y="81899"/>
                  <a:pt x="49014" y="91513"/>
                </a:cubicBezTo>
                <a:close/>
                <a:moveTo>
                  <a:pt x="59879" y="25281"/>
                </a:moveTo>
                <a:lnTo>
                  <a:pt x="59879" y="25281"/>
                </a:lnTo>
                <a:cubicBezTo>
                  <a:pt x="62052" y="25281"/>
                  <a:pt x="64225" y="25281"/>
                  <a:pt x="66156" y="25281"/>
                </a:cubicBezTo>
                <a:cubicBezTo>
                  <a:pt x="70503" y="18872"/>
                  <a:pt x="72676" y="15667"/>
                  <a:pt x="74849" y="9258"/>
                </a:cubicBezTo>
                <a:cubicBezTo>
                  <a:pt x="70503" y="6053"/>
                  <a:pt x="66156" y="6053"/>
                  <a:pt x="59879" y="6053"/>
                </a:cubicBezTo>
                <a:cubicBezTo>
                  <a:pt x="25593" y="6053"/>
                  <a:pt x="0" y="47359"/>
                  <a:pt x="0" y="100771"/>
                </a:cubicBezTo>
                <a:cubicBezTo>
                  <a:pt x="0" y="103976"/>
                  <a:pt x="0" y="107181"/>
                  <a:pt x="0" y="110385"/>
                </a:cubicBezTo>
                <a:cubicBezTo>
                  <a:pt x="0" y="116439"/>
                  <a:pt x="4104" y="119643"/>
                  <a:pt x="6277" y="119643"/>
                </a:cubicBezTo>
                <a:cubicBezTo>
                  <a:pt x="10623" y="119643"/>
                  <a:pt x="12796" y="113590"/>
                  <a:pt x="12796" y="110385"/>
                </a:cubicBezTo>
                <a:cubicBezTo>
                  <a:pt x="12796" y="107181"/>
                  <a:pt x="12796" y="103976"/>
                  <a:pt x="12796" y="100771"/>
                </a:cubicBezTo>
                <a:cubicBezTo>
                  <a:pt x="12796" y="56973"/>
                  <a:pt x="31871" y="25281"/>
                  <a:pt x="59879" y="25281"/>
                </a:cubicBezTo>
                <a:close/>
                <a:moveTo>
                  <a:pt x="102615" y="34896"/>
                </a:moveTo>
                <a:lnTo>
                  <a:pt x="102615" y="34896"/>
                </a:lnTo>
                <a:cubicBezTo>
                  <a:pt x="100442" y="40949"/>
                  <a:pt x="100442" y="47359"/>
                  <a:pt x="98269" y="53768"/>
                </a:cubicBezTo>
                <a:cubicBezTo>
                  <a:pt x="104547" y="66231"/>
                  <a:pt x="106720" y="85103"/>
                  <a:pt x="106720" y="100771"/>
                </a:cubicBezTo>
                <a:cubicBezTo>
                  <a:pt x="106720" y="103976"/>
                  <a:pt x="106720" y="107181"/>
                  <a:pt x="106720" y="110385"/>
                </a:cubicBezTo>
                <a:cubicBezTo>
                  <a:pt x="106720" y="113590"/>
                  <a:pt x="108893" y="119643"/>
                  <a:pt x="113239" y="119643"/>
                </a:cubicBezTo>
                <a:lnTo>
                  <a:pt x="113239" y="119643"/>
                </a:lnTo>
                <a:cubicBezTo>
                  <a:pt x="115412" y="119643"/>
                  <a:pt x="119758" y="116439"/>
                  <a:pt x="119758" y="110385"/>
                </a:cubicBezTo>
                <a:cubicBezTo>
                  <a:pt x="119758" y="107181"/>
                  <a:pt x="119758" y="103976"/>
                  <a:pt x="119758" y="100771"/>
                </a:cubicBezTo>
                <a:cubicBezTo>
                  <a:pt x="119758" y="75845"/>
                  <a:pt x="113239" y="53768"/>
                  <a:pt x="102615" y="3489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" name="Shape 5151"/>
          <p:cNvSpPr/>
          <p:nvPr/>
        </p:nvSpPr>
        <p:spPr>
          <a:xfrm>
            <a:off x="1574800" y="4171950"/>
            <a:ext cx="279400" cy="2095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31" y="66910"/>
                </a:moveTo>
                <a:lnTo>
                  <a:pt x="115731" y="66910"/>
                </a:lnTo>
                <a:cubicBezTo>
                  <a:pt x="111462" y="53089"/>
                  <a:pt x="102924" y="44607"/>
                  <a:pt x="88221" y="44607"/>
                </a:cubicBezTo>
                <a:cubicBezTo>
                  <a:pt x="88221" y="44607"/>
                  <a:pt x="88221" y="44607"/>
                  <a:pt x="86086" y="44607"/>
                </a:cubicBezTo>
                <a:cubicBezTo>
                  <a:pt x="86086" y="27958"/>
                  <a:pt x="86086" y="27958"/>
                  <a:pt x="86086" y="27958"/>
                </a:cubicBezTo>
                <a:lnTo>
                  <a:pt x="106956" y="25130"/>
                </a:lnTo>
                <a:cubicBezTo>
                  <a:pt x="109328" y="25130"/>
                  <a:pt x="109328" y="22303"/>
                  <a:pt x="109328" y="22303"/>
                </a:cubicBezTo>
                <a:cubicBezTo>
                  <a:pt x="109328" y="22303"/>
                  <a:pt x="106956" y="16649"/>
                  <a:pt x="106956" y="13821"/>
                </a:cubicBezTo>
                <a:cubicBezTo>
                  <a:pt x="106956" y="13821"/>
                  <a:pt x="106956" y="13821"/>
                  <a:pt x="105059" y="13821"/>
                </a:cubicBezTo>
                <a:lnTo>
                  <a:pt x="86086" y="16649"/>
                </a:lnTo>
                <a:cubicBezTo>
                  <a:pt x="86086" y="16649"/>
                  <a:pt x="86086" y="2827"/>
                  <a:pt x="86086" y="0"/>
                </a:cubicBezTo>
                <a:lnTo>
                  <a:pt x="86086" y="0"/>
                </a:lnTo>
                <a:cubicBezTo>
                  <a:pt x="83952" y="0"/>
                  <a:pt x="79683" y="0"/>
                  <a:pt x="79683" y="0"/>
                </a:cubicBezTo>
                <a:lnTo>
                  <a:pt x="77786" y="0"/>
                </a:lnTo>
                <a:cubicBezTo>
                  <a:pt x="77786" y="2827"/>
                  <a:pt x="79683" y="19476"/>
                  <a:pt x="79683" y="19476"/>
                </a:cubicBezTo>
                <a:lnTo>
                  <a:pt x="60948" y="22303"/>
                </a:lnTo>
                <a:lnTo>
                  <a:pt x="58814" y="25130"/>
                </a:lnTo>
                <a:lnTo>
                  <a:pt x="60948" y="33298"/>
                </a:lnTo>
                <a:lnTo>
                  <a:pt x="60948" y="33298"/>
                </a:lnTo>
                <a:cubicBezTo>
                  <a:pt x="63083" y="33298"/>
                  <a:pt x="79683" y="30471"/>
                  <a:pt x="79683" y="30471"/>
                </a:cubicBezTo>
                <a:cubicBezTo>
                  <a:pt x="79683" y="47434"/>
                  <a:pt x="79683" y="47434"/>
                  <a:pt x="79683" y="47434"/>
                </a:cubicBezTo>
                <a:cubicBezTo>
                  <a:pt x="73517" y="47434"/>
                  <a:pt x="69249" y="53089"/>
                  <a:pt x="65217" y="55916"/>
                </a:cubicBezTo>
                <a:cubicBezTo>
                  <a:pt x="60948" y="64083"/>
                  <a:pt x="58814" y="72565"/>
                  <a:pt x="58814" y="80732"/>
                </a:cubicBezTo>
                <a:cubicBezTo>
                  <a:pt x="58814" y="91727"/>
                  <a:pt x="65217" y="100209"/>
                  <a:pt x="73517" y="100209"/>
                </a:cubicBezTo>
                <a:cubicBezTo>
                  <a:pt x="90355" y="103036"/>
                  <a:pt x="102924" y="77905"/>
                  <a:pt x="106956" y="64083"/>
                </a:cubicBezTo>
                <a:cubicBezTo>
                  <a:pt x="113596" y="75078"/>
                  <a:pt x="106956" y="97382"/>
                  <a:pt x="94387" y="111204"/>
                </a:cubicBezTo>
                <a:lnTo>
                  <a:pt x="94387" y="111204"/>
                </a:lnTo>
                <a:lnTo>
                  <a:pt x="96521" y="116858"/>
                </a:lnTo>
                <a:cubicBezTo>
                  <a:pt x="98656" y="119685"/>
                  <a:pt x="98656" y="119685"/>
                  <a:pt x="98656" y="116858"/>
                </a:cubicBezTo>
                <a:cubicBezTo>
                  <a:pt x="113596" y="105863"/>
                  <a:pt x="119762" y="83560"/>
                  <a:pt x="115731" y="66910"/>
                </a:cubicBezTo>
                <a:close/>
                <a:moveTo>
                  <a:pt x="73517" y="91727"/>
                </a:moveTo>
                <a:lnTo>
                  <a:pt x="73517" y="91727"/>
                </a:lnTo>
                <a:cubicBezTo>
                  <a:pt x="67114" y="89214"/>
                  <a:pt x="67114" y="83560"/>
                  <a:pt x="67114" y="80732"/>
                </a:cubicBezTo>
                <a:cubicBezTo>
                  <a:pt x="67114" y="72565"/>
                  <a:pt x="69249" y="66910"/>
                  <a:pt x="71383" y="64083"/>
                </a:cubicBezTo>
                <a:cubicBezTo>
                  <a:pt x="73517" y="61256"/>
                  <a:pt x="75652" y="58429"/>
                  <a:pt x="79683" y="55916"/>
                </a:cubicBezTo>
                <a:cubicBezTo>
                  <a:pt x="79683" y="89214"/>
                  <a:pt x="79683" y="89214"/>
                  <a:pt x="79683" y="89214"/>
                </a:cubicBezTo>
                <a:cubicBezTo>
                  <a:pt x="77786" y="91727"/>
                  <a:pt x="75652" y="91727"/>
                  <a:pt x="73517" y="91727"/>
                </a:cubicBezTo>
                <a:close/>
                <a:moveTo>
                  <a:pt x="86086" y="86387"/>
                </a:moveTo>
                <a:lnTo>
                  <a:pt x="86086" y="86387"/>
                </a:lnTo>
                <a:cubicBezTo>
                  <a:pt x="86086" y="55916"/>
                  <a:pt x="86086" y="55916"/>
                  <a:pt x="86086" y="55916"/>
                </a:cubicBezTo>
                <a:cubicBezTo>
                  <a:pt x="88221" y="55916"/>
                  <a:pt x="88221" y="55916"/>
                  <a:pt x="88221" y="55916"/>
                </a:cubicBezTo>
                <a:cubicBezTo>
                  <a:pt x="92252" y="55916"/>
                  <a:pt x="96521" y="55916"/>
                  <a:pt x="98656" y="58429"/>
                </a:cubicBezTo>
                <a:cubicBezTo>
                  <a:pt x="102924" y="58429"/>
                  <a:pt x="94387" y="77905"/>
                  <a:pt x="86086" y="86387"/>
                </a:cubicBezTo>
                <a:close/>
                <a:moveTo>
                  <a:pt x="33675" y="27958"/>
                </a:moveTo>
                <a:lnTo>
                  <a:pt x="33675" y="27958"/>
                </a:lnTo>
                <a:cubicBezTo>
                  <a:pt x="33675" y="25130"/>
                  <a:pt x="33675" y="25130"/>
                  <a:pt x="33675" y="25130"/>
                </a:cubicBezTo>
                <a:cubicBezTo>
                  <a:pt x="20869" y="25130"/>
                  <a:pt x="20869" y="25130"/>
                  <a:pt x="20869" y="25130"/>
                </a:cubicBezTo>
                <a:cubicBezTo>
                  <a:pt x="20869" y="25130"/>
                  <a:pt x="20869" y="25130"/>
                  <a:pt x="20869" y="27958"/>
                </a:cubicBezTo>
                <a:cubicBezTo>
                  <a:pt x="18735" y="36439"/>
                  <a:pt x="0" y="111204"/>
                  <a:pt x="0" y="114031"/>
                </a:cubicBezTo>
                <a:lnTo>
                  <a:pt x="0" y="114031"/>
                </a:lnTo>
                <a:cubicBezTo>
                  <a:pt x="10434" y="114031"/>
                  <a:pt x="10434" y="114031"/>
                  <a:pt x="10434" y="114031"/>
                </a:cubicBezTo>
                <a:lnTo>
                  <a:pt x="10434" y="114031"/>
                </a:lnTo>
                <a:cubicBezTo>
                  <a:pt x="10434" y="111204"/>
                  <a:pt x="16837" y="86387"/>
                  <a:pt x="16837" y="86387"/>
                </a:cubicBezTo>
                <a:cubicBezTo>
                  <a:pt x="37944" y="86387"/>
                  <a:pt x="37944" y="86387"/>
                  <a:pt x="37944" y="86387"/>
                </a:cubicBezTo>
                <a:cubicBezTo>
                  <a:pt x="37944" y="86387"/>
                  <a:pt x="44110" y="111204"/>
                  <a:pt x="44110" y="114031"/>
                </a:cubicBezTo>
                <a:lnTo>
                  <a:pt x="44110" y="114031"/>
                </a:lnTo>
                <a:cubicBezTo>
                  <a:pt x="54545" y="114031"/>
                  <a:pt x="54545" y="114031"/>
                  <a:pt x="54545" y="114031"/>
                </a:cubicBezTo>
                <a:lnTo>
                  <a:pt x="54545" y="114031"/>
                </a:lnTo>
                <a:cubicBezTo>
                  <a:pt x="54545" y="111204"/>
                  <a:pt x="35810" y="36439"/>
                  <a:pt x="33675" y="27958"/>
                </a:cubicBezTo>
                <a:close/>
                <a:moveTo>
                  <a:pt x="18735" y="75078"/>
                </a:moveTo>
                <a:lnTo>
                  <a:pt x="18735" y="75078"/>
                </a:lnTo>
                <a:cubicBezTo>
                  <a:pt x="27509" y="36439"/>
                  <a:pt x="27509" y="36439"/>
                  <a:pt x="27509" y="36439"/>
                </a:cubicBezTo>
                <a:cubicBezTo>
                  <a:pt x="35810" y="75078"/>
                  <a:pt x="35810" y="75078"/>
                  <a:pt x="35810" y="75078"/>
                </a:cubicBezTo>
                <a:lnTo>
                  <a:pt x="18735" y="7507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" name="Shape 5152"/>
          <p:cNvSpPr/>
          <p:nvPr/>
        </p:nvSpPr>
        <p:spPr>
          <a:xfrm>
            <a:off x="4887913" y="1409700"/>
            <a:ext cx="196850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30" y="117865"/>
                </a:moveTo>
                <a:lnTo>
                  <a:pt x="11830" y="117865"/>
                </a:lnTo>
                <a:cubicBezTo>
                  <a:pt x="14873" y="111225"/>
                  <a:pt x="17915" y="102924"/>
                  <a:pt x="23661" y="90355"/>
                </a:cubicBezTo>
                <a:cubicBezTo>
                  <a:pt x="44619" y="88221"/>
                  <a:pt x="56788" y="92490"/>
                  <a:pt x="68619" y="73517"/>
                </a:cubicBezTo>
                <a:cubicBezTo>
                  <a:pt x="56788" y="77786"/>
                  <a:pt x="44619" y="69249"/>
                  <a:pt x="44619" y="67351"/>
                </a:cubicBezTo>
                <a:cubicBezTo>
                  <a:pt x="44619" y="63083"/>
                  <a:pt x="77408" y="69249"/>
                  <a:pt x="98704" y="46007"/>
                </a:cubicBezTo>
                <a:cubicBezTo>
                  <a:pt x="71661" y="50513"/>
                  <a:pt x="62535" y="42213"/>
                  <a:pt x="65577" y="39841"/>
                </a:cubicBezTo>
                <a:cubicBezTo>
                  <a:pt x="74704" y="37707"/>
                  <a:pt x="98704" y="39841"/>
                  <a:pt x="110535" y="31541"/>
                </a:cubicBezTo>
                <a:cubicBezTo>
                  <a:pt x="116619" y="27272"/>
                  <a:pt x="119661" y="14703"/>
                  <a:pt x="116619" y="10434"/>
                </a:cubicBezTo>
                <a:cubicBezTo>
                  <a:pt x="113577" y="6403"/>
                  <a:pt x="95661" y="0"/>
                  <a:pt x="83830" y="0"/>
                </a:cubicBezTo>
                <a:cubicBezTo>
                  <a:pt x="74704" y="2134"/>
                  <a:pt x="56788" y="29407"/>
                  <a:pt x="53746" y="29407"/>
                </a:cubicBezTo>
                <a:cubicBezTo>
                  <a:pt x="47661" y="29407"/>
                  <a:pt x="47661" y="16837"/>
                  <a:pt x="56788" y="4268"/>
                </a:cubicBezTo>
                <a:cubicBezTo>
                  <a:pt x="44619" y="8300"/>
                  <a:pt x="29746" y="16837"/>
                  <a:pt x="23661" y="25138"/>
                </a:cubicBezTo>
                <a:cubicBezTo>
                  <a:pt x="14873" y="37707"/>
                  <a:pt x="26704" y="71383"/>
                  <a:pt x="20619" y="71383"/>
                </a:cubicBezTo>
                <a:cubicBezTo>
                  <a:pt x="17915" y="73517"/>
                  <a:pt x="5746" y="56679"/>
                  <a:pt x="2704" y="50513"/>
                </a:cubicBezTo>
                <a:cubicBezTo>
                  <a:pt x="0" y="60948"/>
                  <a:pt x="0" y="71383"/>
                  <a:pt x="11830" y="86086"/>
                </a:cubicBezTo>
                <a:cubicBezTo>
                  <a:pt x="8788" y="96521"/>
                  <a:pt x="5746" y="107193"/>
                  <a:pt x="2704" y="113359"/>
                </a:cubicBezTo>
                <a:cubicBezTo>
                  <a:pt x="2704" y="117865"/>
                  <a:pt x="11830" y="119762"/>
                  <a:pt x="11830" y="117865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9" name="Shape 5153"/>
          <p:cNvSpPr/>
          <p:nvPr/>
        </p:nvSpPr>
        <p:spPr>
          <a:xfrm>
            <a:off x="7029450" y="4760913"/>
            <a:ext cx="274638" cy="1206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6338" y="0"/>
                </a:moveTo>
                <a:lnTo>
                  <a:pt x="96338" y="0"/>
                </a:lnTo>
                <a:cubicBezTo>
                  <a:pt x="83299" y="0"/>
                  <a:pt x="68571" y="14054"/>
                  <a:pt x="59879" y="37837"/>
                </a:cubicBezTo>
                <a:cubicBezTo>
                  <a:pt x="51428" y="14054"/>
                  <a:pt x="36458" y="0"/>
                  <a:pt x="23420" y="0"/>
                </a:cubicBezTo>
                <a:cubicBezTo>
                  <a:pt x="12796" y="0"/>
                  <a:pt x="0" y="14054"/>
                  <a:pt x="0" y="57297"/>
                </a:cubicBezTo>
                <a:cubicBezTo>
                  <a:pt x="0" y="100000"/>
                  <a:pt x="12796" y="119459"/>
                  <a:pt x="23420" y="119459"/>
                </a:cubicBezTo>
                <a:lnTo>
                  <a:pt x="23420" y="119459"/>
                </a:lnTo>
                <a:cubicBezTo>
                  <a:pt x="36458" y="119459"/>
                  <a:pt x="51428" y="100000"/>
                  <a:pt x="59879" y="76216"/>
                </a:cubicBezTo>
                <a:cubicBezTo>
                  <a:pt x="68571" y="100000"/>
                  <a:pt x="83299" y="119459"/>
                  <a:pt x="96338" y="119459"/>
                </a:cubicBezTo>
                <a:cubicBezTo>
                  <a:pt x="106961" y="119459"/>
                  <a:pt x="119758" y="100000"/>
                  <a:pt x="119758" y="57297"/>
                </a:cubicBezTo>
                <a:cubicBezTo>
                  <a:pt x="119758" y="14054"/>
                  <a:pt x="106961" y="0"/>
                  <a:pt x="96338" y="0"/>
                </a:cubicBezTo>
                <a:close/>
                <a:moveTo>
                  <a:pt x="23420" y="95135"/>
                </a:moveTo>
                <a:lnTo>
                  <a:pt x="23420" y="95135"/>
                </a:lnTo>
                <a:cubicBezTo>
                  <a:pt x="14969" y="95135"/>
                  <a:pt x="10623" y="81081"/>
                  <a:pt x="10623" y="57297"/>
                </a:cubicBezTo>
                <a:cubicBezTo>
                  <a:pt x="10623" y="32972"/>
                  <a:pt x="14969" y="23783"/>
                  <a:pt x="23420" y="23783"/>
                </a:cubicBezTo>
                <a:cubicBezTo>
                  <a:pt x="34285" y="23783"/>
                  <a:pt x="47082" y="37837"/>
                  <a:pt x="53601" y="57297"/>
                </a:cubicBezTo>
                <a:cubicBezTo>
                  <a:pt x="47082" y="81081"/>
                  <a:pt x="34285" y="95135"/>
                  <a:pt x="23420" y="95135"/>
                </a:cubicBezTo>
                <a:close/>
                <a:moveTo>
                  <a:pt x="96338" y="95135"/>
                </a:moveTo>
                <a:lnTo>
                  <a:pt x="96338" y="95135"/>
                </a:lnTo>
                <a:cubicBezTo>
                  <a:pt x="85472" y="95135"/>
                  <a:pt x="72676" y="81081"/>
                  <a:pt x="66398" y="57297"/>
                </a:cubicBezTo>
                <a:cubicBezTo>
                  <a:pt x="72676" y="37837"/>
                  <a:pt x="85472" y="23783"/>
                  <a:pt x="96338" y="23783"/>
                </a:cubicBezTo>
                <a:cubicBezTo>
                  <a:pt x="105030" y="23783"/>
                  <a:pt x="109134" y="32972"/>
                  <a:pt x="109134" y="57297"/>
                </a:cubicBezTo>
                <a:cubicBezTo>
                  <a:pt x="109134" y="81081"/>
                  <a:pt x="105030" y="95135"/>
                  <a:pt x="96338" y="9513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0" name="Shape 5154"/>
          <p:cNvSpPr/>
          <p:nvPr/>
        </p:nvSpPr>
        <p:spPr>
          <a:xfrm>
            <a:off x="5394325" y="4683125"/>
            <a:ext cx="274638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239" y="55662"/>
                </a:moveTo>
                <a:lnTo>
                  <a:pt x="113239" y="55662"/>
                </a:lnTo>
                <a:cubicBezTo>
                  <a:pt x="113239" y="55662"/>
                  <a:pt x="109134" y="55662"/>
                  <a:pt x="106961" y="55662"/>
                </a:cubicBezTo>
                <a:cubicBezTo>
                  <a:pt x="104788" y="55662"/>
                  <a:pt x="102615" y="57831"/>
                  <a:pt x="102615" y="60000"/>
                </a:cubicBezTo>
                <a:cubicBezTo>
                  <a:pt x="102615" y="64096"/>
                  <a:pt x="104788" y="66265"/>
                  <a:pt x="106961" y="66265"/>
                </a:cubicBezTo>
                <a:cubicBezTo>
                  <a:pt x="109134" y="66265"/>
                  <a:pt x="113239" y="66265"/>
                  <a:pt x="113239" y="66265"/>
                </a:cubicBezTo>
                <a:cubicBezTo>
                  <a:pt x="117585" y="66265"/>
                  <a:pt x="119758" y="64096"/>
                  <a:pt x="119758" y="60000"/>
                </a:cubicBezTo>
                <a:cubicBezTo>
                  <a:pt x="119758" y="57831"/>
                  <a:pt x="117585" y="55662"/>
                  <a:pt x="113239" y="55662"/>
                </a:cubicBezTo>
                <a:close/>
                <a:moveTo>
                  <a:pt x="59879" y="27951"/>
                </a:moveTo>
                <a:lnTo>
                  <a:pt x="59879" y="27951"/>
                </a:lnTo>
                <a:cubicBezTo>
                  <a:pt x="40563" y="27951"/>
                  <a:pt x="27766" y="42891"/>
                  <a:pt x="27766" y="60000"/>
                </a:cubicBezTo>
                <a:cubicBezTo>
                  <a:pt x="27766" y="79036"/>
                  <a:pt x="40563" y="94216"/>
                  <a:pt x="59879" y="94216"/>
                </a:cubicBezTo>
                <a:cubicBezTo>
                  <a:pt x="79195" y="94216"/>
                  <a:pt x="91991" y="79036"/>
                  <a:pt x="91991" y="60000"/>
                </a:cubicBezTo>
                <a:cubicBezTo>
                  <a:pt x="91991" y="42891"/>
                  <a:pt x="79195" y="27951"/>
                  <a:pt x="59879" y="27951"/>
                </a:cubicBezTo>
                <a:close/>
                <a:moveTo>
                  <a:pt x="59879" y="83373"/>
                </a:moveTo>
                <a:lnTo>
                  <a:pt x="59879" y="83373"/>
                </a:lnTo>
                <a:cubicBezTo>
                  <a:pt x="47082" y="83373"/>
                  <a:pt x="36217" y="72771"/>
                  <a:pt x="36217" y="60000"/>
                </a:cubicBezTo>
                <a:cubicBezTo>
                  <a:pt x="36217" y="47228"/>
                  <a:pt x="47082" y="36385"/>
                  <a:pt x="59879" y="36385"/>
                </a:cubicBezTo>
                <a:lnTo>
                  <a:pt x="59879" y="83373"/>
                </a:lnTo>
                <a:close/>
                <a:moveTo>
                  <a:pt x="17142" y="60000"/>
                </a:moveTo>
                <a:lnTo>
                  <a:pt x="17142" y="60000"/>
                </a:lnTo>
                <a:cubicBezTo>
                  <a:pt x="17142" y="57831"/>
                  <a:pt x="14969" y="55662"/>
                  <a:pt x="12796" y="55662"/>
                </a:cubicBezTo>
                <a:cubicBezTo>
                  <a:pt x="10623" y="55662"/>
                  <a:pt x="6519" y="55662"/>
                  <a:pt x="6519" y="55662"/>
                </a:cubicBezTo>
                <a:cubicBezTo>
                  <a:pt x="2173" y="55662"/>
                  <a:pt x="0" y="57831"/>
                  <a:pt x="0" y="60000"/>
                </a:cubicBezTo>
                <a:cubicBezTo>
                  <a:pt x="0" y="64096"/>
                  <a:pt x="2173" y="66265"/>
                  <a:pt x="6519" y="66265"/>
                </a:cubicBezTo>
                <a:cubicBezTo>
                  <a:pt x="6519" y="66265"/>
                  <a:pt x="10623" y="66265"/>
                  <a:pt x="12796" y="66265"/>
                </a:cubicBezTo>
                <a:cubicBezTo>
                  <a:pt x="14969" y="66265"/>
                  <a:pt x="17142" y="64096"/>
                  <a:pt x="17142" y="60000"/>
                </a:cubicBezTo>
                <a:close/>
                <a:moveTo>
                  <a:pt x="59879" y="19277"/>
                </a:moveTo>
                <a:lnTo>
                  <a:pt x="59879" y="19277"/>
                </a:lnTo>
                <a:cubicBezTo>
                  <a:pt x="61810" y="19277"/>
                  <a:pt x="63983" y="14939"/>
                  <a:pt x="63983" y="12771"/>
                </a:cubicBezTo>
                <a:cubicBezTo>
                  <a:pt x="63983" y="10843"/>
                  <a:pt x="63983" y="8674"/>
                  <a:pt x="63983" y="6506"/>
                </a:cubicBezTo>
                <a:cubicBezTo>
                  <a:pt x="63983" y="4337"/>
                  <a:pt x="61810" y="0"/>
                  <a:pt x="59879" y="0"/>
                </a:cubicBezTo>
                <a:cubicBezTo>
                  <a:pt x="57706" y="0"/>
                  <a:pt x="55533" y="4337"/>
                  <a:pt x="55533" y="6506"/>
                </a:cubicBezTo>
                <a:cubicBezTo>
                  <a:pt x="55533" y="8674"/>
                  <a:pt x="55533" y="10843"/>
                  <a:pt x="55533" y="12771"/>
                </a:cubicBezTo>
                <a:cubicBezTo>
                  <a:pt x="55533" y="14939"/>
                  <a:pt x="57706" y="19277"/>
                  <a:pt x="59879" y="19277"/>
                </a:cubicBezTo>
                <a:close/>
                <a:moveTo>
                  <a:pt x="59879" y="102650"/>
                </a:moveTo>
                <a:lnTo>
                  <a:pt x="59879" y="102650"/>
                </a:lnTo>
                <a:cubicBezTo>
                  <a:pt x="57706" y="102650"/>
                  <a:pt x="55533" y="104819"/>
                  <a:pt x="55533" y="109156"/>
                </a:cubicBezTo>
                <a:lnTo>
                  <a:pt x="55533" y="113253"/>
                </a:lnTo>
                <a:cubicBezTo>
                  <a:pt x="55533" y="117590"/>
                  <a:pt x="57706" y="119759"/>
                  <a:pt x="59879" y="119759"/>
                </a:cubicBezTo>
                <a:cubicBezTo>
                  <a:pt x="61810" y="119759"/>
                  <a:pt x="63983" y="117590"/>
                  <a:pt x="63983" y="113253"/>
                </a:cubicBezTo>
                <a:lnTo>
                  <a:pt x="63983" y="109156"/>
                </a:lnTo>
                <a:cubicBezTo>
                  <a:pt x="63983" y="104819"/>
                  <a:pt x="61810" y="102650"/>
                  <a:pt x="59879" y="102650"/>
                </a:cubicBezTo>
                <a:close/>
                <a:moveTo>
                  <a:pt x="104788" y="23614"/>
                </a:moveTo>
                <a:lnTo>
                  <a:pt x="104788" y="23614"/>
                </a:lnTo>
                <a:cubicBezTo>
                  <a:pt x="106961" y="21445"/>
                  <a:pt x="106961" y="17349"/>
                  <a:pt x="104788" y="14939"/>
                </a:cubicBezTo>
                <a:cubicBezTo>
                  <a:pt x="102615" y="12771"/>
                  <a:pt x="100442" y="14939"/>
                  <a:pt x="96338" y="17349"/>
                </a:cubicBezTo>
                <a:cubicBezTo>
                  <a:pt x="96338" y="17349"/>
                  <a:pt x="94164" y="19277"/>
                  <a:pt x="91991" y="21445"/>
                </a:cubicBezTo>
                <a:cubicBezTo>
                  <a:pt x="89818" y="23614"/>
                  <a:pt x="89818" y="25783"/>
                  <a:pt x="91991" y="27951"/>
                </a:cubicBezTo>
                <a:cubicBezTo>
                  <a:pt x="94164" y="30120"/>
                  <a:pt x="98511" y="30120"/>
                  <a:pt x="100442" y="27951"/>
                </a:cubicBezTo>
                <a:cubicBezTo>
                  <a:pt x="100442" y="25783"/>
                  <a:pt x="102615" y="23614"/>
                  <a:pt x="104788" y="23614"/>
                </a:cubicBezTo>
                <a:close/>
                <a:moveTo>
                  <a:pt x="19315" y="94216"/>
                </a:moveTo>
                <a:lnTo>
                  <a:pt x="19315" y="94216"/>
                </a:lnTo>
                <a:cubicBezTo>
                  <a:pt x="19315" y="94216"/>
                  <a:pt x="17142" y="96385"/>
                  <a:pt x="14969" y="98313"/>
                </a:cubicBezTo>
                <a:cubicBezTo>
                  <a:pt x="12796" y="100481"/>
                  <a:pt x="12796" y="102650"/>
                  <a:pt x="14969" y="104819"/>
                </a:cubicBezTo>
                <a:cubicBezTo>
                  <a:pt x="17142" y="106987"/>
                  <a:pt x="19315" y="106987"/>
                  <a:pt x="23420" y="104819"/>
                </a:cubicBezTo>
                <a:lnTo>
                  <a:pt x="25593" y="100481"/>
                </a:lnTo>
                <a:cubicBezTo>
                  <a:pt x="29939" y="98313"/>
                  <a:pt x="29939" y="94216"/>
                  <a:pt x="27766" y="91807"/>
                </a:cubicBezTo>
                <a:cubicBezTo>
                  <a:pt x="25593" y="91807"/>
                  <a:pt x="21488" y="91807"/>
                  <a:pt x="19315" y="94216"/>
                </a:cubicBezTo>
                <a:close/>
                <a:moveTo>
                  <a:pt x="23420" y="17349"/>
                </a:moveTo>
                <a:lnTo>
                  <a:pt x="23420" y="17349"/>
                </a:lnTo>
                <a:cubicBezTo>
                  <a:pt x="19315" y="14939"/>
                  <a:pt x="17142" y="12771"/>
                  <a:pt x="14969" y="14939"/>
                </a:cubicBezTo>
                <a:cubicBezTo>
                  <a:pt x="12796" y="17349"/>
                  <a:pt x="12796" y="21445"/>
                  <a:pt x="14969" y="23614"/>
                </a:cubicBezTo>
                <a:cubicBezTo>
                  <a:pt x="17142" y="23614"/>
                  <a:pt x="19315" y="25783"/>
                  <a:pt x="19315" y="27951"/>
                </a:cubicBezTo>
                <a:cubicBezTo>
                  <a:pt x="21488" y="30120"/>
                  <a:pt x="25593" y="30120"/>
                  <a:pt x="27766" y="27951"/>
                </a:cubicBezTo>
                <a:cubicBezTo>
                  <a:pt x="29939" y="25783"/>
                  <a:pt x="29939" y="23614"/>
                  <a:pt x="25593" y="21445"/>
                </a:cubicBezTo>
                <a:cubicBezTo>
                  <a:pt x="25593" y="19277"/>
                  <a:pt x="23420" y="17349"/>
                  <a:pt x="23420" y="17349"/>
                </a:cubicBezTo>
                <a:close/>
                <a:moveTo>
                  <a:pt x="91991" y="100481"/>
                </a:moveTo>
                <a:lnTo>
                  <a:pt x="91991" y="100481"/>
                </a:lnTo>
                <a:cubicBezTo>
                  <a:pt x="94164" y="100481"/>
                  <a:pt x="96338" y="104819"/>
                  <a:pt x="96338" y="104819"/>
                </a:cubicBezTo>
                <a:cubicBezTo>
                  <a:pt x="100442" y="106987"/>
                  <a:pt x="102615" y="106987"/>
                  <a:pt x="104788" y="104819"/>
                </a:cubicBezTo>
                <a:cubicBezTo>
                  <a:pt x="106961" y="102650"/>
                  <a:pt x="106961" y="100481"/>
                  <a:pt x="104788" y="98313"/>
                </a:cubicBezTo>
                <a:cubicBezTo>
                  <a:pt x="102615" y="96385"/>
                  <a:pt x="100442" y="94216"/>
                  <a:pt x="100442" y="94216"/>
                </a:cubicBezTo>
                <a:cubicBezTo>
                  <a:pt x="98511" y="91807"/>
                  <a:pt x="94164" y="91807"/>
                  <a:pt x="91991" y="91807"/>
                </a:cubicBezTo>
                <a:cubicBezTo>
                  <a:pt x="89818" y="94216"/>
                  <a:pt x="89818" y="98313"/>
                  <a:pt x="91991" y="10048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1" name="Shape 5155"/>
          <p:cNvSpPr/>
          <p:nvPr/>
        </p:nvSpPr>
        <p:spPr>
          <a:xfrm>
            <a:off x="8121650" y="4725988"/>
            <a:ext cx="2746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12796" y="0"/>
                  <a:pt x="12796" y="0"/>
                  <a:pt x="12796" y="0"/>
                </a:cubicBezTo>
                <a:cubicBezTo>
                  <a:pt x="6519" y="0"/>
                  <a:pt x="0" y="6224"/>
                  <a:pt x="0" y="15561"/>
                </a:cubicBezTo>
                <a:cubicBezTo>
                  <a:pt x="0" y="100979"/>
                  <a:pt x="0" y="100979"/>
                  <a:pt x="0" y="100979"/>
                </a:cubicBezTo>
                <a:cubicBezTo>
                  <a:pt x="0" y="110662"/>
                  <a:pt x="6519" y="119654"/>
                  <a:pt x="12796" y="119654"/>
                </a:cubicBezTo>
                <a:cubicBezTo>
                  <a:pt x="106961" y="119654"/>
                  <a:pt x="106961" y="119654"/>
                  <a:pt x="106961" y="119654"/>
                </a:cubicBezTo>
                <a:cubicBezTo>
                  <a:pt x="115412" y="119654"/>
                  <a:pt x="119758" y="110662"/>
                  <a:pt x="119758" y="100979"/>
                </a:cubicBezTo>
                <a:cubicBezTo>
                  <a:pt x="119758" y="15561"/>
                  <a:pt x="119758" y="15561"/>
                  <a:pt x="119758" y="15561"/>
                </a:cubicBezTo>
                <a:cubicBezTo>
                  <a:pt x="119758" y="6224"/>
                  <a:pt x="115412" y="0"/>
                  <a:pt x="106961" y="0"/>
                </a:cubicBezTo>
                <a:close/>
                <a:moveTo>
                  <a:pt x="106961" y="100979"/>
                </a:moveTo>
                <a:lnTo>
                  <a:pt x="106961" y="100979"/>
                </a:lnTo>
                <a:cubicBezTo>
                  <a:pt x="12796" y="100979"/>
                  <a:pt x="12796" y="100979"/>
                  <a:pt x="12796" y="100979"/>
                </a:cubicBezTo>
                <a:cubicBezTo>
                  <a:pt x="12796" y="49106"/>
                  <a:pt x="12796" y="49106"/>
                  <a:pt x="12796" y="49106"/>
                </a:cubicBezTo>
                <a:cubicBezTo>
                  <a:pt x="106961" y="49106"/>
                  <a:pt x="106961" y="49106"/>
                  <a:pt x="106961" y="49106"/>
                </a:cubicBezTo>
                <a:lnTo>
                  <a:pt x="106961" y="100979"/>
                </a:lnTo>
                <a:close/>
                <a:moveTo>
                  <a:pt x="106961" y="24553"/>
                </a:moveTo>
                <a:lnTo>
                  <a:pt x="106961" y="24553"/>
                </a:lnTo>
                <a:cubicBezTo>
                  <a:pt x="12796" y="24553"/>
                  <a:pt x="12796" y="24553"/>
                  <a:pt x="12796" y="24553"/>
                </a:cubicBezTo>
                <a:cubicBezTo>
                  <a:pt x="12796" y="15561"/>
                  <a:pt x="12796" y="15561"/>
                  <a:pt x="12796" y="15561"/>
                </a:cubicBezTo>
                <a:cubicBezTo>
                  <a:pt x="106961" y="15561"/>
                  <a:pt x="106961" y="15561"/>
                  <a:pt x="106961" y="15561"/>
                </a:cubicBezTo>
                <a:lnTo>
                  <a:pt x="106961" y="24553"/>
                </a:lnTo>
                <a:close/>
                <a:moveTo>
                  <a:pt x="23420" y="67435"/>
                </a:moveTo>
                <a:lnTo>
                  <a:pt x="23420" y="67435"/>
                </a:lnTo>
                <a:cubicBezTo>
                  <a:pt x="23420" y="73659"/>
                  <a:pt x="23420" y="73659"/>
                  <a:pt x="23420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67435"/>
                  <a:pt x="27766" y="67435"/>
                  <a:pt x="27766" y="67435"/>
                </a:cubicBezTo>
                <a:lnTo>
                  <a:pt x="23420" y="67435"/>
                </a:lnTo>
                <a:close/>
                <a:moveTo>
                  <a:pt x="44909" y="79884"/>
                </a:moveTo>
                <a:lnTo>
                  <a:pt x="44909" y="79884"/>
                </a:lnTo>
                <a:cubicBezTo>
                  <a:pt x="44909" y="82651"/>
                  <a:pt x="44909" y="82651"/>
                  <a:pt x="44909" y="82651"/>
                </a:cubicBezTo>
                <a:cubicBezTo>
                  <a:pt x="53360" y="82651"/>
                  <a:pt x="53360" y="82651"/>
                  <a:pt x="53360" y="82651"/>
                </a:cubicBezTo>
                <a:cubicBezTo>
                  <a:pt x="53360" y="79884"/>
                  <a:pt x="53360" y="79884"/>
                  <a:pt x="53360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73659"/>
                  <a:pt x="55533" y="73659"/>
                  <a:pt x="55533" y="73659"/>
                </a:cubicBezTo>
                <a:cubicBezTo>
                  <a:pt x="59879" y="73659"/>
                  <a:pt x="59879" y="73659"/>
                  <a:pt x="59879" y="73659"/>
                </a:cubicBezTo>
                <a:cubicBezTo>
                  <a:pt x="59879" y="67435"/>
                  <a:pt x="59879" y="67435"/>
                  <a:pt x="59879" y="67435"/>
                </a:cubicBezTo>
                <a:cubicBezTo>
                  <a:pt x="53360" y="67435"/>
                  <a:pt x="53360" y="67435"/>
                  <a:pt x="53360" y="67435"/>
                </a:cubicBezTo>
                <a:cubicBezTo>
                  <a:pt x="53360" y="73659"/>
                  <a:pt x="53360" y="73659"/>
                  <a:pt x="53360" y="73659"/>
                </a:cubicBezTo>
                <a:cubicBezTo>
                  <a:pt x="49014" y="73659"/>
                  <a:pt x="49014" y="73659"/>
                  <a:pt x="49014" y="73659"/>
                </a:cubicBezTo>
                <a:cubicBezTo>
                  <a:pt x="49014" y="79884"/>
                  <a:pt x="49014" y="79884"/>
                  <a:pt x="49014" y="79884"/>
                </a:cubicBezTo>
                <a:lnTo>
                  <a:pt x="44909" y="79884"/>
                </a:lnTo>
                <a:close/>
                <a:moveTo>
                  <a:pt x="59879" y="82651"/>
                </a:moveTo>
                <a:lnTo>
                  <a:pt x="59879" y="82651"/>
                </a:lnTo>
                <a:cubicBezTo>
                  <a:pt x="59879" y="79884"/>
                  <a:pt x="59879" y="79884"/>
                  <a:pt x="59879" y="79884"/>
                </a:cubicBezTo>
                <a:cubicBezTo>
                  <a:pt x="55533" y="79884"/>
                  <a:pt x="55533" y="79884"/>
                  <a:pt x="55533" y="79884"/>
                </a:cubicBezTo>
                <a:cubicBezTo>
                  <a:pt x="55533" y="82651"/>
                  <a:pt x="55533" y="82651"/>
                  <a:pt x="55533" y="82651"/>
                </a:cubicBezTo>
                <a:lnTo>
                  <a:pt x="59879" y="82651"/>
                </a:lnTo>
                <a:close/>
                <a:moveTo>
                  <a:pt x="42736" y="82651"/>
                </a:moveTo>
                <a:lnTo>
                  <a:pt x="42736" y="82651"/>
                </a:lnTo>
                <a:cubicBezTo>
                  <a:pt x="42736" y="79884"/>
                  <a:pt x="42736" y="79884"/>
                  <a:pt x="42736" y="79884"/>
                </a:cubicBezTo>
                <a:cubicBezTo>
                  <a:pt x="34285" y="79884"/>
                  <a:pt x="34285" y="79884"/>
                  <a:pt x="34285" y="79884"/>
                </a:cubicBezTo>
                <a:cubicBezTo>
                  <a:pt x="34285" y="82651"/>
                  <a:pt x="34285" y="82651"/>
                  <a:pt x="34285" y="82651"/>
                </a:cubicBezTo>
                <a:lnTo>
                  <a:pt x="42736" y="82651"/>
                </a:lnTo>
                <a:close/>
                <a:moveTo>
                  <a:pt x="44909" y="73659"/>
                </a:moveTo>
                <a:lnTo>
                  <a:pt x="44909" y="73659"/>
                </a:lnTo>
                <a:cubicBezTo>
                  <a:pt x="49014" y="73659"/>
                  <a:pt x="49014" y="73659"/>
                  <a:pt x="49014" y="73659"/>
                </a:cubicBezTo>
                <a:cubicBezTo>
                  <a:pt x="49014" y="67435"/>
                  <a:pt x="49014" y="67435"/>
                  <a:pt x="49014" y="67435"/>
                </a:cubicBezTo>
                <a:cubicBezTo>
                  <a:pt x="42736" y="67435"/>
                  <a:pt x="42736" y="67435"/>
                  <a:pt x="42736" y="67435"/>
                </a:cubicBezTo>
                <a:cubicBezTo>
                  <a:pt x="42736" y="79884"/>
                  <a:pt x="42736" y="79884"/>
                  <a:pt x="42736" y="79884"/>
                </a:cubicBezTo>
                <a:cubicBezTo>
                  <a:pt x="44909" y="79884"/>
                  <a:pt x="44909" y="79884"/>
                  <a:pt x="44909" y="79884"/>
                </a:cubicBezTo>
                <a:lnTo>
                  <a:pt x="44909" y="73659"/>
                </a:lnTo>
                <a:close/>
                <a:moveTo>
                  <a:pt x="32112" y="79884"/>
                </a:moveTo>
                <a:lnTo>
                  <a:pt x="32112" y="79884"/>
                </a:lnTo>
                <a:cubicBezTo>
                  <a:pt x="34285" y="79884"/>
                  <a:pt x="34285" y="79884"/>
                  <a:pt x="34285" y="79884"/>
                </a:cubicBezTo>
                <a:cubicBezTo>
                  <a:pt x="34285" y="73659"/>
                  <a:pt x="34285" y="73659"/>
                  <a:pt x="34285" y="73659"/>
                </a:cubicBezTo>
                <a:cubicBezTo>
                  <a:pt x="38390" y="73659"/>
                  <a:pt x="38390" y="73659"/>
                  <a:pt x="38390" y="73659"/>
                </a:cubicBezTo>
                <a:cubicBezTo>
                  <a:pt x="38390" y="67435"/>
                  <a:pt x="38390" y="67435"/>
                  <a:pt x="38390" y="67435"/>
                </a:cubicBezTo>
                <a:cubicBezTo>
                  <a:pt x="32112" y="67435"/>
                  <a:pt x="32112" y="67435"/>
                  <a:pt x="32112" y="67435"/>
                </a:cubicBezTo>
                <a:cubicBezTo>
                  <a:pt x="32112" y="73659"/>
                  <a:pt x="32112" y="73659"/>
                  <a:pt x="32112" y="73659"/>
                </a:cubicBezTo>
                <a:cubicBezTo>
                  <a:pt x="27766" y="73659"/>
                  <a:pt x="27766" y="73659"/>
                  <a:pt x="27766" y="73659"/>
                </a:cubicBezTo>
                <a:cubicBezTo>
                  <a:pt x="27766" y="79884"/>
                  <a:pt x="27766" y="79884"/>
                  <a:pt x="27766" y="79884"/>
                </a:cubicBezTo>
                <a:cubicBezTo>
                  <a:pt x="23420" y="79884"/>
                  <a:pt x="23420" y="79884"/>
                  <a:pt x="23420" y="79884"/>
                </a:cubicBezTo>
                <a:cubicBezTo>
                  <a:pt x="23420" y="82651"/>
                  <a:pt x="23420" y="82651"/>
                  <a:pt x="23420" y="82651"/>
                </a:cubicBezTo>
                <a:cubicBezTo>
                  <a:pt x="32112" y="82651"/>
                  <a:pt x="32112" y="82651"/>
                  <a:pt x="32112" y="82651"/>
                </a:cubicBezTo>
                <a:lnTo>
                  <a:pt x="32112" y="79884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2" name="Shape 5156"/>
          <p:cNvSpPr/>
          <p:nvPr/>
        </p:nvSpPr>
        <p:spPr>
          <a:xfrm>
            <a:off x="3767138" y="1443038"/>
            <a:ext cx="255587" cy="2063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324" y="2895"/>
                </a:moveTo>
                <a:lnTo>
                  <a:pt x="115324" y="2895"/>
                </a:lnTo>
                <a:cubicBezTo>
                  <a:pt x="112727" y="2895"/>
                  <a:pt x="4675" y="51474"/>
                  <a:pt x="2337" y="51474"/>
                </a:cubicBezTo>
                <a:cubicBezTo>
                  <a:pt x="0" y="51474"/>
                  <a:pt x="0" y="54369"/>
                  <a:pt x="2337" y="54369"/>
                </a:cubicBezTo>
                <a:cubicBezTo>
                  <a:pt x="4675" y="56943"/>
                  <a:pt x="25454" y="68525"/>
                  <a:pt x="25454" y="68525"/>
                </a:cubicBezTo>
                <a:lnTo>
                  <a:pt x="25454" y="68525"/>
                </a:lnTo>
                <a:cubicBezTo>
                  <a:pt x="41558" y="73994"/>
                  <a:pt x="41558" y="73994"/>
                  <a:pt x="41558" y="73994"/>
                </a:cubicBezTo>
                <a:cubicBezTo>
                  <a:pt x="41558" y="73994"/>
                  <a:pt x="110389" y="11260"/>
                  <a:pt x="112727" y="11260"/>
                </a:cubicBezTo>
                <a:cubicBezTo>
                  <a:pt x="112727" y="8364"/>
                  <a:pt x="112727" y="11260"/>
                  <a:pt x="112727" y="11260"/>
                </a:cubicBezTo>
                <a:lnTo>
                  <a:pt x="62337" y="79785"/>
                </a:lnTo>
                <a:lnTo>
                  <a:pt x="62337" y="79785"/>
                </a:lnTo>
                <a:cubicBezTo>
                  <a:pt x="59999" y="82680"/>
                  <a:pt x="59999" y="82680"/>
                  <a:pt x="59999" y="82680"/>
                </a:cubicBezTo>
                <a:cubicBezTo>
                  <a:pt x="62337" y="85576"/>
                  <a:pt x="62337" y="85576"/>
                  <a:pt x="62337" y="85576"/>
                </a:cubicBezTo>
                <a:lnTo>
                  <a:pt x="62337" y="85576"/>
                </a:lnTo>
                <a:cubicBezTo>
                  <a:pt x="62337" y="85576"/>
                  <a:pt x="94285" y="105522"/>
                  <a:pt x="94285" y="108418"/>
                </a:cubicBezTo>
                <a:cubicBezTo>
                  <a:pt x="96623" y="108418"/>
                  <a:pt x="98961" y="108418"/>
                  <a:pt x="101298" y="105522"/>
                </a:cubicBezTo>
                <a:cubicBezTo>
                  <a:pt x="101298" y="102627"/>
                  <a:pt x="119740" y="8364"/>
                  <a:pt x="119740" y="5790"/>
                </a:cubicBezTo>
                <a:cubicBezTo>
                  <a:pt x="119740" y="2895"/>
                  <a:pt x="117662" y="0"/>
                  <a:pt x="115324" y="2895"/>
                </a:cubicBezTo>
                <a:close/>
                <a:moveTo>
                  <a:pt x="41558" y="116782"/>
                </a:moveTo>
                <a:lnTo>
                  <a:pt x="41558" y="116782"/>
                </a:lnTo>
                <a:cubicBezTo>
                  <a:pt x="41558" y="119678"/>
                  <a:pt x="41558" y="119678"/>
                  <a:pt x="43896" y="119678"/>
                </a:cubicBezTo>
                <a:cubicBezTo>
                  <a:pt x="43896" y="116782"/>
                  <a:pt x="62337" y="99731"/>
                  <a:pt x="62337" y="99731"/>
                </a:cubicBezTo>
                <a:cubicBezTo>
                  <a:pt x="41558" y="85576"/>
                  <a:pt x="41558" y="85576"/>
                  <a:pt x="41558" y="85576"/>
                </a:cubicBezTo>
                <a:lnTo>
                  <a:pt x="41558" y="11678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" name="Shape 5157"/>
          <p:cNvSpPr/>
          <p:nvPr/>
        </p:nvSpPr>
        <p:spPr>
          <a:xfrm>
            <a:off x="8704263" y="4702175"/>
            <a:ext cx="196850" cy="2397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78068"/>
                </a:moveTo>
                <a:lnTo>
                  <a:pt x="116957" y="78068"/>
                </a:lnTo>
                <a:cubicBezTo>
                  <a:pt x="110873" y="88000"/>
                  <a:pt x="86873" y="95172"/>
                  <a:pt x="60169" y="95172"/>
                </a:cubicBezTo>
                <a:cubicBezTo>
                  <a:pt x="32788" y="95172"/>
                  <a:pt x="12169" y="88000"/>
                  <a:pt x="3042" y="78068"/>
                </a:cubicBezTo>
                <a:cubicBezTo>
                  <a:pt x="3042" y="75862"/>
                  <a:pt x="0" y="78068"/>
                  <a:pt x="0" y="78068"/>
                </a:cubicBezTo>
                <a:cubicBezTo>
                  <a:pt x="0" y="80551"/>
                  <a:pt x="0" y="92689"/>
                  <a:pt x="0" y="92689"/>
                </a:cubicBezTo>
                <a:cubicBezTo>
                  <a:pt x="0" y="105103"/>
                  <a:pt x="27042" y="119724"/>
                  <a:pt x="60169" y="119724"/>
                </a:cubicBezTo>
                <a:cubicBezTo>
                  <a:pt x="92957" y="119724"/>
                  <a:pt x="119661" y="105103"/>
                  <a:pt x="119661" y="92689"/>
                </a:cubicBezTo>
                <a:cubicBezTo>
                  <a:pt x="119661" y="92689"/>
                  <a:pt x="119661" y="80551"/>
                  <a:pt x="119661" y="78068"/>
                </a:cubicBezTo>
                <a:cubicBezTo>
                  <a:pt x="119661" y="78068"/>
                  <a:pt x="116957" y="75862"/>
                  <a:pt x="116957" y="78068"/>
                </a:cubicBezTo>
                <a:close/>
                <a:moveTo>
                  <a:pt x="116957" y="44137"/>
                </a:moveTo>
                <a:lnTo>
                  <a:pt x="116957" y="44137"/>
                </a:lnTo>
                <a:cubicBezTo>
                  <a:pt x="110873" y="51310"/>
                  <a:pt x="86873" y="58758"/>
                  <a:pt x="60169" y="58758"/>
                </a:cubicBezTo>
                <a:cubicBezTo>
                  <a:pt x="32788" y="58758"/>
                  <a:pt x="12169" y="51310"/>
                  <a:pt x="3042" y="44137"/>
                </a:cubicBezTo>
                <a:cubicBezTo>
                  <a:pt x="3042" y="41655"/>
                  <a:pt x="0" y="44137"/>
                  <a:pt x="0" y="44137"/>
                </a:cubicBezTo>
                <a:lnTo>
                  <a:pt x="0" y="61241"/>
                </a:lnTo>
                <a:cubicBezTo>
                  <a:pt x="0" y="70896"/>
                  <a:pt x="27042" y="80551"/>
                  <a:pt x="60169" y="80551"/>
                </a:cubicBezTo>
                <a:cubicBezTo>
                  <a:pt x="92957" y="80551"/>
                  <a:pt x="119661" y="70896"/>
                  <a:pt x="119661" y="61241"/>
                </a:cubicBezTo>
                <a:lnTo>
                  <a:pt x="119661" y="44137"/>
                </a:lnTo>
                <a:cubicBezTo>
                  <a:pt x="119661" y="44137"/>
                  <a:pt x="116957" y="41655"/>
                  <a:pt x="116957" y="44137"/>
                </a:cubicBezTo>
                <a:close/>
                <a:moveTo>
                  <a:pt x="60169" y="0"/>
                </a:moveTo>
                <a:lnTo>
                  <a:pt x="60169" y="0"/>
                </a:lnTo>
                <a:cubicBezTo>
                  <a:pt x="27042" y="0"/>
                  <a:pt x="0" y="7172"/>
                  <a:pt x="0" y="17103"/>
                </a:cubicBezTo>
                <a:cubicBezTo>
                  <a:pt x="0" y="26758"/>
                  <a:pt x="0" y="26758"/>
                  <a:pt x="0" y="26758"/>
                </a:cubicBezTo>
                <a:cubicBezTo>
                  <a:pt x="0" y="36689"/>
                  <a:pt x="27042" y="44137"/>
                  <a:pt x="60169" y="44137"/>
                </a:cubicBezTo>
                <a:cubicBezTo>
                  <a:pt x="92957" y="44137"/>
                  <a:pt x="119661" y="36689"/>
                  <a:pt x="119661" y="26758"/>
                </a:cubicBezTo>
                <a:cubicBezTo>
                  <a:pt x="119661" y="17103"/>
                  <a:pt x="119661" y="17103"/>
                  <a:pt x="119661" y="17103"/>
                </a:cubicBezTo>
                <a:cubicBezTo>
                  <a:pt x="119661" y="7172"/>
                  <a:pt x="92957" y="0"/>
                  <a:pt x="60169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Shape 5158"/>
          <p:cNvSpPr/>
          <p:nvPr/>
        </p:nvSpPr>
        <p:spPr>
          <a:xfrm>
            <a:off x="1060450" y="3605213"/>
            <a:ext cx="211138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153" y="0"/>
                </a:moveTo>
                <a:lnTo>
                  <a:pt x="106153" y="0"/>
                </a:lnTo>
                <a:cubicBezTo>
                  <a:pt x="13538" y="0"/>
                  <a:pt x="13538" y="0"/>
                  <a:pt x="13538" y="0"/>
                </a:cubicBezTo>
                <a:cubicBezTo>
                  <a:pt x="5230" y="0"/>
                  <a:pt x="0" y="7297"/>
                  <a:pt x="0" y="14324"/>
                </a:cubicBezTo>
                <a:cubicBezTo>
                  <a:pt x="0" y="107837"/>
                  <a:pt x="0" y="107837"/>
                  <a:pt x="0" y="107837"/>
                </a:cubicBezTo>
                <a:cubicBezTo>
                  <a:pt x="0" y="114864"/>
                  <a:pt x="5230" y="119729"/>
                  <a:pt x="13538" y="119729"/>
                </a:cubicBezTo>
                <a:cubicBezTo>
                  <a:pt x="106153" y="119729"/>
                  <a:pt x="106153" y="119729"/>
                  <a:pt x="106153" y="119729"/>
                </a:cubicBezTo>
                <a:cubicBezTo>
                  <a:pt x="114461" y="119729"/>
                  <a:pt x="119692" y="114864"/>
                  <a:pt x="119692" y="107837"/>
                </a:cubicBezTo>
                <a:cubicBezTo>
                  <a:pt x="119692" y="14324"/>
                  <a:pt x="119692" y="14324"/>
                  <a:pt x="119692" y="14324"/>
                </a:cubicBezTo>
                <a:cubicBezTo>
                  <a:pt x="119692" y="7297"/>
                  <a:pt x="114461" y="0"/>
                  <a:pt x="106153" y="0"/>
                </a:cubicBezTo>
                <a:close/>
                <a:moveTo>
                  <a:pt x="106153" y="107837"/>
                </a:moveTo>
                <a:lnTo>
                  <a:pt x="106153" y="107837"/>
                </a:lnTo>
                <a:cubicBezTo>
                  <a:pt x="13538" y="107837"/>
                  <a:pt x="13538" y="107837"/>
                  <a:pt x="13538" y="107837"/>
                </a:cubicBezTo>
                <a:cubicBezTo>
                  <a:pt x="13538" y="14324"/>
                  <a:pt x="13538" y="14324"/>
                  <a:pt x="13538" y="14324"/>
                </a:cubicBezTo>
                <a:cubicBezTo>
                  <a:pt x="106153" y="14324"/>
                  <a:pt x="106153" y="14324"/>
                  <a:pt x="106153" y="14324"/>
                </a:cubicBezTo>
                <a:lnTo>
                  <a:pt x="106153" y="107837"/>
                </a:lnTo>
                <a:close/>
                <a:moveTo>
                  <a:pt x="68000" y="74324"/>
                </a:moveTo>
                <a:lnTo>
                  <a:pt x="68000" y="74324"/>
                </a:lnTo>
                <a:cubicBezTo>
                  <a:pt x="29846" y="74324"/>
                  <a:pt x="29846" y="74324"/>
                  <a:pt x="29846" y="74324"/>
                </a:cubicBezTo>
                <a:cubicBezTo>
                  <a:pt x="29846" y="81621"/>
                  <a:pt x="29846" y="81621"/>
                  <a:pt x="29846" y="81621"/>
                </a:cubicBezTo>
                <a:cubicBezTo>
                  <a:pt x="68000" y="81621"/>
                  <a:pt x="68000" y="81621"/>
                  <a:pt x="68000" y="81621"/>
                </a:cubicBezTo>
                <a:lnTo>
                  <a:pt x="68000" y="74324"/>
                </a:lnTo>
                <a:close/>
                <a:moveTo>
                  <a:pt x="89846" y="47837"/>
                </a:moveTo>
                <a:lnTo>
                  <a:pt x="89846" y="47837"/>
                </a:lnTo>
                <a:cubicBezTo>
                  <a:pt x="60000" y="47837"/>
                  <a:pt x="60000" y="47837"/>
                  <a:pt x="60000" y="47837"/>
                </a:cubicBezTo>
                <a:cubicBezTo>
                  <a:pt x="60000" y="52972"/>
                  <a:pt x="60000" y="52972"/>
                  <a:pt x="60000" y="52972"/>
                </a:cubicBezTo>
                <a:cubicBezTo>
                  <a:pt x="89846" y="52972"/>
                  <a:pt x="89846" y="52972"/>
                  <a:pt x="89846" y="52972"/>
                </a:cubicBezTo>
                <a:lnTo>
                  <a:pt x="89846" y="47837"/>
                </a:lnTo>
                <a:close/>
                <a:moveTo>
                  <a:pt x="60000" y="40810"/>
                </a:moveTo>
                <a:lnTo>
                  <a:pt x="60000" y="40810"/>
                </a:lnTo>
                <a:cubicBezTo>
                  <a:pt x="89846" y="40810"/>
                  <a:pt x="89846" y="40810"/>
                  <a:pt x="89846" y="40810"/>
                </a:cubicBezTo>
                <a:cubicBezTo>
                  <a:pt x="89846" y="26486"/>
                  <a:pt x="89846" y="26486"/>
                  <a:pt x="89846" y="26486"/>
                </a:cubicBezTo>
                <a:cubicBezTo>
                  <a:pt x="60000" y="26486"/>
                  <a:pt x="60000" y="26486"/>
                  <a:pt x="60000" y="26486"/>
                </a:cubicBezTo>
                <a:lnTo>
                  <a:pt x="60000" y="40810"/>
                </a:lnTo>
                <a:close/>
                <a:moveTo>
                  <a:pt x="51692" y="26486"/>
                </a:moveTo>
                <a:lnTo>
                  <a:pt x="51692" y="26486"/>
                </a:lnTo>
                <a:cubicBezTo>
                  <a:pt x="29846" y="26486"/>
                  <a:pt x="29846" y="26486"/>
                  <a:pt x="29846" y="26486"/>
                </a:cubicBezTo>
                <a:cubicBezTo>
                  <a:pt x="29846" y="52972"/>
                  <a:pt x="29846" y="52972"/>
                  <a:pt x="29846" y="52972"/>
                </a:cubicBezTo>
                <a:cubicBezTo>
                  <a:pt x="51692" y="52972"/>
                  <a:pt x="51692" y="52972"/>
                  <a:pt x="51692" y="52972"/>
                </a:cubicBezTo>
                <a:lnTo>
                  <a:pt x="51692" y="26486"/>
                </a:lnTo>
                <a:close/>
                <a:moveTo>
                  <a:pt x="43384" y="60000"/>
                </a:moveTo>
                <a:lnTo>
                  <a:pt x="43384" y="60000"/>
                </a:lnTo>
                <a:cubicBezTo>
                  <a:pt x="29846" y="60000"/>
                  <a:pt x="29846" y="60000"/>
                  <a:pt x="29846" y="60000"/>
                </a:cubicBezTo>
                <a:cubicBezTo>
                  <a:pt x="29846" y="67297"/>
                  <a:pt x="29846" y="67297"/>
                  <a:pt x="29846" y="67297"/>
                </a:cubicBezTo>
                <a:cubicBezTo>
                  <a:pt x="43384" y="67297"/>
                  <a:pt x="43384" y="67297"/>
                  <a:pt x="43384" y="67297"/>
                </a:cubicBezTo>
                <a:lnTo>
                  <a:pt x="43384" y="60000"/>
                </a:lnTo>
                <a:close/>
                <a:moveTo>
                  <a:pt x="51692" y="67297"/>
                </a:moveTo>
                <a:lnTo>
                  <a:pt x="51692" y="67297"/>
                </a:lnTo>
                <a:cubicBezTo>
                  <a:pt x="89846" y="67297"/>
                  <a:pt x="89846" y="67297"/>
                  <a:pt x="89846" y="67297"/>
                </a:cubicBezTo>
                <a:cubicBezTo>
                  <a:pt x="89846" y="60000"/>
                  <a:pt x="89846" y="60000"/>
                  <a:pt x="89846" y="60000"/>
                </a:cubicBezTo>
                <a:cubicBezTo>
                  <a:pt x="51692" y="60000"/>
                  <a:pt x="51692" y="60000"/>
                  <a:pt x="51692" y="60000"/>
                </a:cubicBezTo>
                <a:lnTo>
                  <a:pt x="51692" y="67297"/>
                </a:lnTo>
                <a:close/>
                <a:moveTo>
                  <a:pt x="89846" y="86216"/>
                </a:moveTo>
                <a:lnTo>
                  <a:pt x="89846" y="86216"/>
                </a:lnTo>
                <a:cubicBezTo>
                  <a:pt x="29846" y="86216"/>
                  <a:pt x="29846" y="86216"/>
                  <a:pt x="29846" y="86216"/>
                </a:cubicBezTo>
                <a:cubicBezTo>
                  <a:pt x="29846" y="93513"/>
                  <a:pt x="29846" y="93513"/>
                  <a:pt x="29846" y="93513"/>
                </a:cubicBezTo>
                <a:cubicBezTo>
                  <a:pt x="89846" y="93513"/>
                  <a:pt x="89846" y="93513"/>
                  <a:pt x="89846" y="93513"/>
                </a:cubicBezTo>
                <a:lnTo>
                  <a:pt x="89846" y="86216"/>
                </a:lnTo>
                <a:close/>
                <a:moveTo>
                  <a:pt x="76307" y="81621"/>
                </a:moveTo>
                <a:lnTo>
                  <a:pt x="76307" y="81621"/>
                </a:lnTo>
                <a:cubicBezTo>
                  <a:pt x="89846" y="81621"/>
                  <a:pt x="89846" y="81621"/>
                  <a:pt x="89846" y="81621"/>
                </a:cubicBezTo>
                <a:cubicBezTo>
                  <a:pt x="89846" y="74324"/>
                  <a:pt x="89846" y="74324"/>
                  <a:pt x="89846" y="74324"/>
                </a:cubicBezTo>
                <a:cubicBezTo>
                  <a:pt x="76307" y="74324"/>
                  <a:pt x="76307" y="74324"/>
                  <a:pt x="76307" y="74324"/>
                </a:cubicBezTo>
                <a:lnTo>
                  <a:pt x="76307" y="8162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Shape 5159"/>
          <p:cNvSpPr/>
          <p:nvPr/>
        </p:nvSpPr>
        <p:spPr>
          <a:xfrm>
            <a:off x="7586663" y="3051175"/>
            <a:ext cx="254000" cy="2682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064" y="74016"/>
                </a:moveTo>
                <a:lnTo>
                  <a:pt x="115064" y="74016"/>
                </a:lnTo>
                <a:cubicBezTo>
                  <a:pt x="105974" y="65409"/>
                  <a:pt x="105974" y="65409"/>
                  <a:pt x="105974" y="65409"/>
                </a:cubicBezTo>
                <a:cubicBezTo>
                  <a:pt x="101298" y="60983"/>
                  <a:pt x="101298" y="56557"/>
                  <a:pt x="105974" y="54344"/>
                </a:cubicBezTo>
                <a:cubicBezTo>
                  <a:pt x="115064" y="45737"/>
                  <a:pt x="115064" y="45737"/>
                  <a:pt x="115064" y="45737"/>
                </a:cubicBezTo>
                <a:cubicBezTo>
                  <a:pt x="119740" y="41311"/>
                  <a:pt x="117402" y="39344"/>
                  <a:pt x="115064" y="39344"/>
                </a:cubicBezTo>
                <a:cubicBezTo>
                  <a:pt x="98961" y="37131"/>
                  <a:pt x="98961" y="37131"/>
                  <a:pt x="98961" y="37131"/>
                </a:cubicBezTo>
                <a:cubicBezTo>
                  <a:pt x="94545" y="37131"/>
                  <a:pt x="92207" y="34918"/>
                  <a:pt x="94545" y="30491"/>
                </a:cubicBezTo>
                <a:cubicBezTo>
                  <a:pt x="101298" y="8852"/>
                  <a:pt x="101298" y="8852"/>
                  <a:pt x="101298" y="8852"/>
                </a:cubicBezTo>
                <a:cubicBezTo>
                  <a:pt x="103636" y="6639"/>
                  <a:pt x="101298" y="4180"/>
                  <a:pt x="98961" y="6639"/>
                </a:cubicBezTo>
                <a:cubicBezTo>
                  <a:pt x="80779" y="17459"/>
                  <a:pt x="80779" y="17459"/>
                  <a:pt x="80779" y="17459"/>
                </a:cubicBezTo>
                <a:cubicBezTo>
                  <a:pt x="75844" y="19672"/>
                  <a:pt x="71428" y="17459"/>
                  <a:pt x="69350" y="13032"/>
                </a:cubicBezTo>
                <a:cubicBezTo>
                  <a:pt x="64415" y="4180"/>
                  <a:pt x="64415" y="4180"/>
                  <a:pt x="64415" y="4180"/>
                </a:cubicBezTo>
                <a:cubicBezTo>
                  <a:pt x="62077" y="0"/>
                  <a:pt x="57662" y="0"/>
                  <a:pt x="55324" y="4180"/>
                </a:cubicBezTo>
                <a:cubicBezTo>
                  <a:pt x="50649" y="13032"/>
                  <a:pt x="50649" y="13032"/>
                  <a:pt x="50649" y="13032"/>
                </a:cubicBezTo>
                <a:cubicBezTo>
                  <a:pt x="48311" y="17459"/>
                  <a:pt x="43896" y="17459"/>
                  <a:pt x="39220" y="17459"/>
                </a:cubicBezTo>
                <a:cubicBezTo>
                  <a:pt x="30129" y="13032"/>
                  <a:pt x="30129" y="13032"/>
                  <a:pt x="30129" y="13032"/>
                </a:cubicBezTo>
                <a:cubicBezTo>
                  <a:pt x="25454" y="11065"/>
                  <a:pt x="20779" y="13032"/>
                  <a:pt x="23116" y="17459"/>
                </a:cubicBezTo>
                <a:cubicBezTo>
                  <a:pt x="23116" y="26065"/>
                  <a:pt x="23116" y="26065"/>
                  <a:pt x="23116" y="26065"/>
                </a:cubicBezTo>
                <a:cubicBezTo>
                  <a:pt x="23116" y="30491"/>
                  <a:pt x="20779" y="34918"/>
                  <a:pt x="16363" y="34918"/>
                </a:cubicBezTo>
                <a:cubicBezTo>
                  <a:pt x="4675" y="39344"/>
                  <a:pt x="4675" y="39344"/>
                  <a:pt x="4675" y="39344"/>
                </a:cubicBezTo>
                <a:cubicBezTo>
                  <a:pt x="2337" y="39344"/>
                  <a:pt x="0" y="41311"/>
                  <a:pt x="4675" y="45737"/>
                </a:cubicBezTo>
                <a:cubicBezTo>
                  <a:pt x="16363" y="54344"/>
                  <a:pt x="16363" y="54344"/>
                  <a:pt x="16363" y="54344"/>
                </a:cubicBezTo>
                <a:cubicBezTo>
                  <a:pt x="18441" y="56557"/>
                  <a:pt x="18441" y="60983"/>
                  <a:pt x="16363" y="65409"/>
                </a:cubicBezTo>
                <a:cubicBezTo>
                  <a:pt x="4675" y="74016"/>
                  <a:pt x="4675" y="74016"/>
                  <a:pt x="4675" y="74016"/>
                </a:cubicBezTo>
                <a:cubicBezTo>
                  <a:pt x="0" y="76475"/>
                  <a:pt x="2337" y="78442"/>
                  <a:pt x="7012" y="78442"/>
                </a:cubicBezTo>
                <a:cubicBezTo>
                  <a:pt x="18441" y="80655"/>
                  <a:pt x="18441" y="80655"/>
                  <a:pt x="18441" y="80655"/>
                </a:cubicBezTo>
                <a:cubicBezTo>
                  <a:pt x="23116" y="80655"/>
                  <a:pt x="25454" y="85081"/>
                  <a:pt x="25454" y="89508"/>
                </a:cubicBezTo>
                <a:cubicBezTo>
                  <a:pt x="18441" y="108934"/>
                  <a:pt x="18441" y="108934"/>
                  <a:pt x="18441" y="108934"/>
                </a:cubicBezTo>
                <a:cubicBezTo>
                  <a:pt x="16363" y="113360"/>
                  <a:pt x="18441" y="113360"/>
                  <a:pt x="23116" y="113360"/>
                </a:cubicBezTo>
                <a:cubicBezTo>
                  <a:pt x="36883" y="104508"/>
                  <a:pt x="36883" y="104508"/>
                  <a:pt x="36883" y="104508"/>
                </a:cubicBezTo>
                <a:cubicBezTo>
                  <a:pt x="41558" y="102540"/>
                  <a:pt x="45974" y="102540"/>
                  <a:pt x="48311" y="106721"/>
                </a:cubicBezTo>
                <a:cubicBezTo>
                  <a:pt x="55324" y="115573"/>
                  <a:pt x="55324" y="115573"/>
                  <a:pt x="55324" y="115573"/>
                </a:cubicBezTo>
                <a:cubicBezTo>
                  <a:pt x="57662" y="119754"/>
                  <a:pt x="62077" y="117540"/>
                  <a:pt x="64415" y="115573"/>
                </a:cubicBezTo>
                <a:cubicBezTo>
                  <a:pt x="69350" y="104508"/>
                  <a:pt x="69350" y="104508"/>
                  <a:pt x="69350" y="104508"/>
                </a:cubicBezTo>
                <a:cubicBezTo>
                  <a:pt x="71428" y="100327"/>
                  <a:pt x="75844" y="100327"/>
                  <a:pt x="80779" y="100327"/>
                </a:cubicBezTo>
                <a:cubicBezTo>
                  <a:pt x="92207" y="106721"/>
                  <a:pt x="92207" y="106721"/>
                  <a:pt x="92207" y="106721"/>
                </a:cubicBezTo>
                <a:cubicBezTo>
                  <a:pt x="94545" y="108934"/>
                  <a:pt x="98961" y="106721"/>
                  <a:pt x="96883" y="102540"/>
                </a:cubicBezTo>
                <a:cubicBezTo>
                  <a:pt x="96883" y="91475"/>
                  <a:pt x="96883" y="91475"/>
                  <a:pt x="96883" y="91475"/>
                </a:cubicBezTo>
                <a:cubicBezTo>
                  <a:pt x="96883" y="89508"/>
                  <a:pt x="101298" y="85081"/>
                  <a:pt x="103636" y="82868"/>
                </a:cubicBezTo>
                <a:cubicBezTo>
                  <a:pt x="115064" y="80655"/>
                  <a:pt x="115064" y="80655"/>
                  <a:pt x="115064" y="80655"/>
                </a:cubicBezTo>
                <a:cubicBezTo>
                  <a:pt x="117402" y="78442"/>
                  <a:pt x="119740" y="76475"/>
                  <a:pt x="115064" y="74016"/>
                </a:cubicBezTo>
                <a:close/>
                <a:moveTo>
                  <a:pt x="66753" y="85081"/>
                </a:moveTo>
                <a:lnTo>
                  <a:pt x="66753" y="85081"/>
                </a:lnTo>
                <a:cubicBezTo>
                  <a:pt x="52987" y="85081"/>
                  <a:pt x="52987" y="85081"/>
                  <a:pt x="52987" y="85081"/>
                </a:cubicBezTo>
                <a:cubicBezTo>
                  <a:pt x="52987" y="71803"/>
                  <a:pt x="52987" y="71803"/>
                  <a:pt x="52987" y="71803"/>
                </a:cubicBezTo>
                <a:cubicBezTo>
                  <a:pt x="66753" y="71803"/>
                  <a:pt x="66753" y="71803"/>
                  <a:pt x="66753" y="71803"/>
                </a:cubicBezTo>
                <a:lnTo>
                  <a:pt x="66753" y="85081"/>
                </a:lnTo>
                <a:close/>
                <a:moveTo>
                  <a:pt x="66753" y="65409"/>
                </a:moveTo>
                <a:lnTo>
                  <a:pt x="66753" y="65409"/>
                </a:lnTo>
                <a:cubicBezTo>
                  <a:pt x="52987" y="65409"/>
                  <a:pt x="52987" y="65409"/>
                  <a:pt x="52987" y="65409"/>
                </a:cubicBezTo>
                <a:cubicBezTo>
                  <a:pt x="52987" y="32704"/>
                  <a:pt x="52987" y="32704"/>
                  <a:pt x="52987" y="32704"/>
                </a:cubicBezTo>
                <a:cubicBezTo>
                  <a:pt x="66753" y="32704"/>
                  <a:pt x="66753" y="32704"/>
                  <a:pt x="66753" y="32704"/>
                </a:cubicBezTo>
                <a:lnTo>
                  <a:pt x="66753" y="65409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Shape 5160"/>
          <p:cNvSpPr/>
          <p:nvPr/>
        </p:nvSpPr>
        <p:spPr>
          <a:xfrm>
            <a:off x="2695575" y="4135438"/>
            <a:ext cx="220663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00" y="29879"/>
                </a:moveTo>
                <a:lnTo>
                  <a:pt x="114300" y="29879"/>
                </a:lnTo>
                <a:cubicBezTo>
                  <a:pt x="111600" y="10602"/>
                  <a:pt x="90300" y="0"/>
                  <a:pt x="69300" y="2168"/>
                </a:cubicBezTo>
                <a:cubicBezTo>
                  <a:pt x="47700" y="6506"/>
                  <a:pt x="31800" y="19277"/>
                  <a:pt x="34500" y="36385"/>
                </a:cubicBezTo>
                <a:cubicBezTo>
                  <a:pt x="34500" y="40481"/>
                  <a:pt x="37200" y="46987"/>
                  <a:pt x="39900" y="51325"/>
                </a:cubicBezTo>
                <a:cubicBezTo>
                  <a:pt x="2700" y="98072"/>
                  <a:pt x="2700" y="98072"/>
                  <a:pt x="2700" y="98072"/>
                </a:cubicBezTo>
                <a:cubicBezTo>
                  <a:pt x="0" y="98072"/>
                  <a:pt x="0" y="102409"/>
                  <a:pt x="0" y="104578"/>
                </a:cubicBezTo>
                <a:cubicBezTo>
                  <a:pt x="2700" y="115180"/>
                  <a:pt x="2700" y="115180"/>
                  <a:pt x="2700" y="115180"/>
                </a:cubicBezTo>
                <a:cubicBezTo>
                  <a:pt x="2700" y="117349"/>
                  <a:pt x="5400" y="119759"/>
                  <a:pt x="8100" y="119759"/>
                </a:cubicBezTo>
                <a:cubicBezTo>
                  <a:pt x="18600" y="117349"/>
                  <a:pt x="18600" y="117349"/>
                  <a:pt x="18600" y="117349"/>
                </a:cubicBezTo>
                <a:cubicBezTo>
                  <a:pt x="21300" y="117349"/>
                  <a:pt x="24000" y="115180"/>
                  <a:pt x="26700" y="113253"/>
                </a:cubicBezTo>
                <a:cubicBezTo>
                  <a:pt x="42600" y="93975"/>
                  <a:pt x="42600" y="93975"/>
                  <a:pt x="42600" y="93975"/>
                </a:cubicBezTo>
                <a:lnTo>
                  <a:pt x="42600" y="93975"/>
                </a:lnTo>
                <a:cubicBezTo>
                  <a:pt x="53100" y="91807"/>
                  <a:pt x="53100" y="91807"/>
                  <a:pt x="53100" y="91807"/>
                </a:cubicBezTo>
                <a:cubicBezTo>
                  <a:pt x="69300" y="68433"/>
                  <a:pt x="69300" y="68433"/>
                  <a:pt x="69300" y="68433"/>
                </a:cubicBezTo>
                <a:cubicBezTo>
                  <a:pt x="74400" y="70602"/>
                  <a:pt x="85200" y="68433"/>
                  <a:pt x="87900" y="68433"/>
                </a:cubicBezTo>
                <a:cubicBezTo>
                  <a:pt x="108900" y="66265"/>
                  <a:pt x="119700" y="46987"/>
                  <a:pt x="114300" y="29879"/>
                </a:cubicBezTo>
                <a:close/>
                <a:moveTo>
                  <a:pt x="95700" y="38313"/>
                </a:moveTo>
                <a:lnTo>
                  <a:pt x="95700" y="38313"/>
                </a:lnTo>
                <a:cubicBezTo>
                  <a:pt x="90300" y="45060"/>
                  <a:pt x="85200" y="40481"/>
                  <a:pt x="76800" y="34216"/>
                </a:cubicBezTo>
                <a:cubicBezTo>
                  <a:pt x="69300" y="29879"/>
                  <a:pt x="60900" y="27710"/>
                  <a:pt x="66300" y="19277"/>
                </a:cubicBezTo>
                <a:cubicBezTo>
                  <a:pt x="72000" y="12771"/>
                  <a:pt x="85200" y="10602"/>
                  <a:pt x="93000" y="17108"/>
                </a:cubicBezTo>
                <a:cubicBezTo>
                  <a:pt x="101100" y="21445"/>
                  <a:pt x="103800" y="32048"/>
                  <a:pt x="95700" y="3831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7" name="Shape 5161"/>
          <p:cNvSpPr/>
          <p:nvPr/>
        </p:nvSpPr>
        <p:spPr>
          <a:xfrm>
            <a:off x="4318000" y="3055938"/>
            <a:ext cx="246063" cy="254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865" y="41298"/>
                </a:moveTo>
                <a:lnTo>
                  <a:pt x="107865" y="41298"/>
                </a:lnTo>
                <a:cubicBezTo>
                  <a:pt x="98157" y="18441"/>
                  <a:pt x="81438" y="0"/>
                  <a:pt x="71730" y="2077"/>
                </a:cubicBezTo>
                <a:cubicBezTo>
                  <a:pt x="57438" y="9350"/>
                  <a:pt x="81438" y="36883"/>
                  <a:pt x="9707" y="64415"/>
                </a:cubicBezTo>
                <a:cubicBezTo>
                  <a:pt x="2426" y="66753"/>
                  <a:pt x="0" y="75844"/>
                  <a:pt x="2426" y="82857"/>
                </a:cubicBezTo>
                <a:cubicBezTo>
                  <a:pt x="4853" y="87532"/>
                  <a:pt x="14292" y="94285"/>
                  <a:pt x="21842" y="92207"/>
                </a:cubicBezTo>
                <a:lnTo>
                  <a:pt x="26426" y="89870"/>
                </a:lnTo>
                <a:cubicBezTo>
                  <a:pt x="31280" y="96623"/>
                  <a:pt x="36134" y="92207"/>
                  <a:pt x="36134" y="96623"/>
                </a:cubicBezTo>
                <a:cubicBezTo>
                  <a:pt x="38561" y="101298"/>
                  <a:pt x="43146" y="110389"/>
                  <a:pt x="43146" y="112727"/>
                </a:cubicBezTo>
                <a:cubicBezTo>
                  <a:pt x="45573" y="115064"/>
                  <a:pt x="48000" y="119740"/>
                  <a:pt x="50426" y="117402"/>
                </a:cubicBezTo>
                <a:cubicBezTo>
                  <a:pt x="52853" y="117402"/>
                  <a:pt x="62292" y="115064"/>
                  <a:pt x="64719" y="112727"/>
                </a:cubicBezTo>
                <a:cubicBezTo>
                  <a:pt x="69303" y="112727"/>
                  <a:pt x="69303" y="110389"/>
                  <a:pt x="67146" y="108051"/>
                </a:cubicBezTo>
                <a:cubicBezTo>
                  <a:pt x="67146" y="105974"/>
                  <a:pt x="62292" y="103636"/>
                  <a:pt x="62292" y="101298"/>
                </a:cubicBezTo>
                <a:cubicBezTo>
                  <a:pt x="59865" y="98961"/>
                  <a:pt x="57438" y="89870"/>
                  <a:pt x="55011" y="87532"/>
                </a:cubicBezTo>
                <a:cubicBezTo>
                  <a:pt x="52853" y="85194"/>
                  <a:pt x="57438" y="80519"/>
                  <a:pt x="62292" y="80519"/>
                </a:cubicBezTo>
                <a:cubicBezTo>
                  <a:pt x="95730" y="78441"/>
                  <a:pt x="100584" y="96623"/>
                  <a:pt x="112449" y="92207"/>
                </a:cubicBezTo>
                <a:cubicBezTo>
                  <a:pt x="119730" y="89870"/>
                  <a:pt x="119730" y="64415"/>
                  <a:pt x="107865" y="41298"/>
                </a:cubicBezTo>
                <a:close/>
                <a:moveTo>
                  <a:pt x="105168" y="80519"/>
                </a:moveTo>
                <a:lnTo>
                  <a:pt x="105168" y="80519"/>
                </a:lnTo>
                <a:cubicBezTo>
                  <a:pt x="102741" y="80519"/>
                  <a:pt x="88449" y="71428"/>
                  <a:pt x="81438" y="52987"/>
                </a:cubicBezTo>
                <a:cubicBezTo>
                  <a:pt x="74157" y="34545"/>
                  <a:pt x="74157" y="16103"/>
                  <a:pt x="76584" y="16103"/>
                </a:cubicBezTo>
                <a:cubicBezTo>
                  <a:pt x="79011" y="16103"/>
                  <a:pt x="90876" y="27532"/>
                  <a:pt x="98157" y="45974"/>
                </a:cubicBezTo>
                <a:cubicBezTo>
                  <a:pt x="107865" y="64415"/>
                  <a:pt x="105168" y="78441"/>
                  <a:pt x="105168" y="80519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Shape 5162"/>
          <p:cNvSpPr/>
          <p:nvPr/>
        </p:nvSpPr>
        <p:spPr>
          <a:xfrm>
            <a:off x="3767138" y="4156075"/>
            <a:ext cx="255587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090" y="0"/>
                </a:moveTo>
                <a:lnTo>
                  <a:pt x="69090" y="0"/>
                </a:lnTo>
                <a:lnTo>
                  <a:pt x="69090" y="0"/>
                </a:lnTo>
                <a:cubicBezTo>
                  <a:pt x="36883" y="0"/>
                  <a:pt x="16103" y="12646"/>
                  <a:pt x="18441" y="22482"/>
                </a:cubicBezTo>
                <a:cubicBezTo>
                  <a:pt x="18441" y="25011"/>
                  <a:pt x="18441" y="32599"/>
                  <a:pt x="20779" y="40187"/>
                </a:cubicBezTo>
                <a:cubicBezTo>
                  <a:pt x="4675" y="47494"/>
                  <a:pt x="0" y="57611"/>
                  <a:pt x="0" y="67447"/>
                </a:cubicBezTo>
                <a:cubicBezTo>
                  <a:pt x="2337" y="77283"/>
                  <a:pt x="9350" y="87400"/>
                  <a:pt x="29870" y="89648"/>
                </a:cubicBezTo>
                <a:cubicBezTo>
                  <a:pt x="39220" y="89648"/>
                  <a:pt x="52987" y="84871"/>
                  <a:pt x="59999" y="74754"/>
                </a:cubicBezTo>
                <a:cubicBezTo>
                  <a:pt x="59999" y="72505"/>
                  <a:pt x="59999" y="69976"/>
                  <a:pt x="59999" y="69976"/>
                </a:cubicBezTo>
                <a:cubicBezTo>
                  <a:pt x="59999" y="62388"/>
                  <a:pt x="64675" y="59859"/>
                  <a:pt x="69090" y="59859"/>
                </a:cubicBezTo>
                <a:cubicBezTo>
                  <a:pt x="73766" y="59859"/>
                  <a:pt x="78441" y="62388"/>
                  <a:pt x="78441" y="69976"/>
                </a:cubicBezTo>
                <a:cubicBezTo>
                  <a:pt x="78441" y="74754"/>
                  <a:pt x="73766" y="79812"/>
                  <a:pt x="69090" y="79812"/>
                </a:cubicBezTo>
                <a:cubicBezTo>
                  <a:pt x="57662" y="92177"/>
                  <a:pt x="43896" y="99765"/>
                  <a:pt x="29870" y="99765"/>
                </a:cubicBezTo>
                <a:cubicBezTo>
                  <a:pt x="29870" y="102295"/>
                  <a:pt x="29870" y="102295"/>
                  <a:pt x="29870" y="104543"/>
                </a:cubicBezTo>
                <a:cubicBezTo>
                  <a:pt x="29870" y="107072"/>
                  <a:pt x="46233" y="119718"/>
                  <a:pt x="69090" y="119718"/>
                </a:cubicBezTo>
                <a:lnTo>
                  <a:pt x="69090" y="119718"/>
                </a:lnTo>
                <a:cubicBezTo>
                  <a:pt x="92207" y="119718"/>
                  <a:pt x="105974" y="107072"/>
                  <a:pt x="105974" y="104543"/>
                </a:cubicBezTo>
                <a:cubicBezTo>
                  <a:pt x="108051" y="99765"/>
                  <a:pt x="117662" y="32599"/>
                  <a:pt x="117662" y="22482"/>
                </a:cubicBezTo>
                <a:cubicBezTo>
                  <a:pt x="119740" y="12646"/>
                  <a:pt x="98961" y="0"/>
                  <a:pt x="69090" y="0"/>
                </a:cubicBezTo>
                <a:close/>
                <a:moveTo>
                  <a:pt x="9350" y="64918"/>
                </a:moveTo>
                <a:lnTo>
                  <a:pt x="9350" y="64918"/>
                </a:lnTo>
                <a:cubicBezTo>
                  <a:pt x="9350" y="62388"/>
                  <a:pt x="13766" y="55081"/>
                  <a:pt x="23116" y="50023"/>
                </a:cubicBezTo>
                <a:cubicBezTo>
                  <a:pt x="23116" y="59859"/>
                  <a:pt x="25454" y="69976"/>
                  <a:pt x="27532" y="79812"/>
                </a:cubicBezTo>
                <a:cubicBezTo>
                  <a:pt x="16103" y="77283"/>
                  <a:pt x="11428" y="72505"/>
                  <a:pt x="9350" y="64918"/>
                </a:cubicBezTo>
                <a:close/>
                <a:moveTo>
                  <a:pt x="69090" y="37377"/>
                </a:moveTo>
                <a:lnTo>
                  <a:pt x="69090" y="37377"/>
                </a:lnTo>
                <a:cubicBezTo>
                  <a:pt x="46233" y="37377"/>
                  <a:pt x="27532" y="27540"/>
                  <a:pt x="27532" y="22482"/>
                </a:cubicBezTo>
                <a:cubicBezTo>
                  <a:pt x="27532" y="19953"/>
                  <a:pt x="46233" y="10117"/>
                  <a:pt x="69090" y="10117"/>
                </a:cubicBezTo>
                <a:cubicBezTo>
                  <a:pt x="92207" y="10117"/>
                  <a:pt x="108051" y="19953"/>
                  <a:pt x="108051" y="22482"/>
                </a:cubicBezTo>
                <a:cubicBezTo>
                  <a:pt x="108051" y="27540"/>
                  <a:pt x="92207" y="37377"/>
                  <a:pt x="69090" y="3737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Shape 5163"/>
          <p:cNvSpPr/>
          <p:nvPr/>
        </p:nvSpPr>
        <p:spPr>
          <a:xfrm>
            <a:off x="4327525" y="4156075"/>
            <a:ext cx="225425" cy="2413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5403" y="112293"/>
                </a:moveTo>
                <a:lnTo>
                  <a:pt x="75403" y="112293"/>
                </a:lnTo>
                <a:cubicBezTo>
                  <a:pt x="75403" y="114770"/>
                  <a:pt x="78044" y="117247"/>
                  <a:pt x="80684" y="117247"/>
                </a:cubicBezTo>
                <a:cubicBezTo>
                  <a:pt x="109144" y="119724"/>
                  <a:pt x="109144" y="119724"/>
                  <a:pt x="109144" y="119724"/>
                </a:cubicBezTo>
                <a:cubicBezTo>
                  <a:pt x="112078" y="119724"/>
                  <a:pt x="112078" y="117247"/>
                  <a:pt x="114718" y="114770"/>
                </a:cubicBezTo>
                <a:cubicBezTo>
                  <a:pt x="114718" y="92752"/>
                  <a:pt x="114718" y="92752"/>
                  <a:pt x="114718" y="92752"/>
                </a:cubicBezTo>
                <a:cubicBezTo>
                  <a:pt x="78044" y="90275"/>
                  <a:pt x="78044" y="90275"/>
                  <a:pt x="78044" y="90275"/>
                </a:cubicBezTo>
                <a:lnTo>
                  <a:pt x="75403" y="112293"/>
                </a:lnTo>
                <a:close/>
                <a:moveTo>
                  <a:pt x="5281" y="92752"/>
                </a:moveTo>
                <a:lnTo>
                  <a:pt x="5281" y="92752"/>
                </a:lnTo>
                <a:cubicBezTo>
                  <a:pt x="5281" y="114770"/>
                  <a:pt x="5281" y="114770"/>
                  <a:pt x="5281" y="114770"/>
                </a:cubicBezTo>
                <a:cubicBezTo>
                  <a:pt x="5281" y="117247"/>
                  <a:pt x="7921" y="119724"/>
                  <a:pt x="10268" y="119724"/>
                </a:cubicBezTo>
                <a:cubicBezTo>
                  <a:pt x="39022" y="117247"/>
                  <a:pt x="39022" y="117247"/>
                  <a:pt x="39022" y="117247"/>
                </a:cubicBezTo>
                <a:cubicBezTo>
                  <a:pt x="41662" y="117247"/>
                  <a:pt x="44303" y="114770"/>
                  <a:pt x="44303" y="112293"/>
                </a:cubicBezTo>
                <a:cubicBezTo>
                  <a:pt x="41662" y="90275"/>
                  <a:pt x="41662" y="90275"/>
                  <a:pt x="41662" y="90275"/>
                </a:cubicBezTo>
                <a:lnTo>
                  <a:pt x="5281" y="92752"/>
                </a:lnTo>
                <a:close/>
                <a:moveTo>
                  <a:pt x="0" y="56422"/>
                </a:moveTo>
                <a:lnTo>
                  <a:pt x="0" y="56422"/>
                </a:lnTo>
                <a:cubicBezTo>
                  <a:pt x="2640" y="80642"/>
                  <a:pt x="2640" y="80642"/>
                  <a:pt x="2640" y="80642"/>
                </a:cubicBezTo>
                <a:cubicBezTo>
                  <a:pt x="39022" y="75688"/>
                  <a:pt x="39022" y="75688"/>
                  <a:pt x="39022" y="75688"/>
                </a:cubicBezTo>
                <a:cubicBezTo>
                  <a:pt x="39022" y="53944"/>
                  <a:pt x="39022" y="53944"/>
                  <a:pt x="39022" y="53944"/>
                </a:cubicBezTo>
                <a:lnTo>
                  <a:pt x="39022" y="51467"/>
                </a:lnTo>
                <a:cubicBezTo>
                  <a:pt x="39022" y="41834"/>
                  <a:pt x="46943" y="31926"/>
                  <a:pt x="59853" y="31926"/>
                </a:cubicBezTo>
                <a:cubicBezTo>
                  <a:pt x="72762" y="31926"/>
                  <a:pt x="80684" y="41834"/>
                  <a:pt x="80684" y="51467"/>
                </a:cubicBezTo>
                <a:lnTo>
                  <a:pt x="80684" y="53944"/>
                </a:lnTo>
                <a:cubicBezTo>
                  <a:pt x="78044" y="75688"/>
                  <a:pt x="78044" y="75688"/>
                  <a:pt x="78044" y="75688"/>
                </a:cubicBezTo>
                <a:cubicBezTo>
                  <a:pt x="117066" y="80642"/>
                  <a:pt x="117066" y="80642"/>
                  <a:pt x="117066" y="80642"/>
                </a:cubicBezTo>
                <a:cubicBezTo>
                  <a:pt x="119706" y="56422"/>
                  <a:pt x="119706" y="56422"/>
                  <a:pt x="119706" y="56422"/>
                </a:cubicBezTo>
                <a:cubicBezTo>
                  <a:pt x="119706" y="53944"/>
                  <a:pt x="119706" y="53944"/>
                  <a:pt x="119706" y="51467"/>
                </a:cubicBezTo>
                <a:cubicBezTo>
                  <a:pt x="119706" y="22018"/>
                  <a:pt x="93594" y="0"/>
                  <a:pt x="59853" y="0"/>
                </a:cubicBezTo>
                <a:cubicBezTo>
                  <a:pt x="25819" y="0"/>
                  <a:pt x="0" y="22018"/>
                  <a:pt x="0" y="51467"/>
                </a:cubicBezTo>
                <a:cubicBezTo>
                  <a:pt x="0" y="53944"/>
                  <a:pt x="0" y="53944"/>
                  <a:pt x="0" y="56422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Shape 5164"/>
          <p:cNvSpPr/>
          <p:nvPr/>
        </p:nvSpPr>
        <p:spPr>
          <a:xfrm>
            <a:off x="7029450" y="4151313"/>
            <a:ext cx="274638" cy="246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18918"/>
                </a:moveTo>
                <a:lnTo>
                  <a:pt x="106961" y="18918"/>
                </a:lnTo>
                <a:cubicBezTo>
                  <a:pt x="102857" y="18918"/>
                  <a:pt x="102857" y="18918"/>
                  <a:pt x="102857" y="18918"/>
                </a:cubicBezTo>
                <a:cubicBezTo>
                  <a:pt x="102857" y="119729"/>
                  <a:pt x="102857" y="119729"/>
                  <a:pt x="102857" y="119729"/>
                </a:cubicBezTo>
                <a:cubicBezTo>
                  <a:pt x="106961" y="119729"/>
                  <a:pt x="106961" y="119729"/>
                  <a:pt x="106961" y="119729"/>
                </a:cubicBezTo>
                <a:cubicBezTo>
                  <a:pt x="115653" y="119729"/>
                  <a:pt x="119758" y="114864"/>
                  <a:pt x="119758" y="107567"/>
                </a:cubicBezTo>
                <a:cubicBezTo>
                  <a:pt x="119758" y="33513"/>
                  <a:pt x="119758" y="33513"/>
                  <a:pt x="119758" y="33513"/>
                </a:cubicBezTo>
                <a:cubicBezTo>
                  <a:pt x="119758" y="26216"/>
                  <a:pt x="115653" y="18918"/>
                  <a:pt x="106961" y="18918"/>
                </a:cubicBezTo>
                <a:close/>
                <a:moveTo>
                  <a:pt x="0" y="33513"/>
                </a:moveTo>
                <a:lnTo>
                  <a:pt x="0" y="33513"/>
                </a:lnTo>
                <a:cubicBezTo>
                  <a:pt x="0" y="107567"/>
                  <a:pt x="0" y="107567"/>
                  <a:pt x="0" y="107567"/>
                </a:cubicBezTo>
                <a:cubicBezTo>
                  <a:pt x="0" y="114864"/>
                  <a:pt x="6277" y="119729"/>
                  <a:pt x="12796" y="119729"/>
                </a:cubicBezTo>
                <a:cubicBezTo>
                  <a:pt x="17142" y="119729"/>
                  <a:pt x="17142" y="119729"/>
                  <a:pt x="17142" y="119729"/>
                </a:cubicBezTo>
                <a:cubicBezTo>
                  <a:pt x="17142" y="18918"/>
                  <a:pt x="17142" y="18918"/>
                  <a:pt x="17142" y="18918"/>
                </a:cubicBezTo>
                <a:cubicBezTo>
                  <a:pt x="12796" y="18918"/>
                  <a:pt x="12796" y="18918"/>
                  <a:pt x="12796" y="18918"/>
                </a:cubicBezTo>
                <a:cubicBezTo>
                  <a:pt x="6277" y="18918"/>
                  <a:pt x="0" y="26216"/>
                  <a:pt x="0" y="33513"/>
                </a:cubicBezTo>
                <a:close/>
                <a:moveTo>
                  <a:pt x="81368" y="7027"/>
                </a:moveTo>
                <a:lnTo>
                  <a:pt x="81368" y="7027"/>
                </a:lnTo>
                <a:cubicBezTo>
                  <a:pt x="77022" y="4594"/>
                  <a:pt x="70503" y="0"/>
                  <a:pt x="59879" y="0"/>
                </a:cubicBezTo>
                <a:cubicBezTo>
                  <a:pt x="49255" y="0"/>
                  <a:pt x="42736" y="4594"/>
                  <a:pt x="38631" y="7027"/>
                </a:cubicBezTo>
                <a:cubicBezTo>
                  <a:pt x="38631" y="18918"/>
                  <a:pt x="38631" y="18918"/>
                  <a:pt x="38631" y="18918"/>
                </a:cubicBezTo>
                <a:cubicBezTo>
                  <a:pt x="25835" y="18918"/>
                  <a:pt x="25835" y="18918"/>
                  <a:pt x="25835" y="18918"/>
                </a:cubicBezTo>
                <a:cubicBezTo>
                  <a:pt x="25835" y="119729"/>
                  <a:pt x="25835" y="119729"/>
                  <a:pt x="25835" y="119729"/>
                </a:cubicBezTo>
                <a:cubicBezTo>
                  <a:pt x="94164" y="119729"/>
                  <a:pt x="94164" y="119729"/>
                  <a:pt x="94164" y="119729"/>
                </a:cubicBezTo>
                <a:cubicBezTo>
                  <a:pt x="94164" y="18918"/>
                  <a:pt x="94164" y="18918"/>
                  <a:pt x="94164" y="18918"/>
                </a:cubicBezTo>
                <a:cubicBezTo>
                  <a:pt x="81368" y="18918"/>
                  <a:pt x="81368" y="18918"/>
                  <a:pt x="81368" y="18918"/>
                </a:cubicBezTo>
                <a:lnTo>
                  <a:pt x="81368" y="7027"/>
                </a:lnTo>
                <a:close/>
                <a:moveTo>
                  <a:pt x="72676" y="18918"/>
                </a:moveTo>
                <a:lnTo>
                  <a:pt x="72676" y="18918"/>
                </a:lnTo>
                <a:cubicBezTo>
                  <a:pt x="47082" y="18918"/>
                  <a:pt x="47082" y="18918"/>
                  <a:pt x="47082" y="18918"/>
                </a:cubicBezTo>
                <a:cubicBezTo>
                  <a:pt x="47082" y="11891"/>
                  <a:pt x="47082" y="11891"/>
                  <a:pt x="47082" y="11891"/>
                </a:cubicBezTo>
                <a:cubicBezTo>
                  <a:pt x="49255" y="9459"/>
                  <a:pt x="53601" y="7027"/>
                  <a:pt x="59879" y="7027"/>
                </a:cubicBezTo>
                <a:cubicBezTo>
                  <a:pt x="66398" y="7027"/>
                  <a:pt x="70503" y="9459"/>
                  <a:pt x="72676" y="11891"/>
                </a:cubicBezTo>
                <a:lnTo>
                  <a:pt x="72676" y="189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Shape 5165"/>
          <p:cNvSpPr/>
          <p:nvPr/>
        </p:nvSpPr>
        <p:spPr>
          <a:xfrm>
            <a:off x="6543675" y="3595688"/>
            <a:ext cx="155575" cy="2635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3604" y="2254"/>
                </a:moveTo>
                <a:lnTo>
                  <a:pt x="63604" y="2254"/>
                </a:lnTo>
                <a:cubicBezTo>
                  <a:pt x="63604" y="0"/>
                  <a:pt x="59787" y="0"/>
                  <a:pt x="55971" y="2254"/>
                </a:cubicBezTo>
                <a:cubicBezTo>
                  <a:pt x="48339" y="46346"/>
                  <a:pt x="0" y="55365"/>
                  <a:pt x="0" y="86430"/>
                </a:cubicBezTo>
                <a:cubicBezTo>
                  <a:pt x="0" y="104217"/>
                  <a:pt x="29681" y="119749"/>
                  <a:pt x="59787" y="119749"/>
                </a:cubicBezTo>
                <a:cubicBezTo>
                  <a:pt x="93286" y="119749"/>
                  <a:pt x="119575" y="104217"/>
                  <a:pt x="119575" y="86430"/>
                </a:cubicBezTo>
                <a:cubicBezTo>
                  <a:pt x="119575" y="55365"/>
                  <a:pt x="70812" y="46346"/>
                  <a:pt x="63604" y="2254"/>
                </a:cubicBezTo>
                <a:close/>
                <a:moveTo>
                  <a:pt x="52155" y="51106"/>
                </a:moveTo>
                <a:lnTo>
                  <a:pt x="52155" y="51106"/>
                </a:lnTo>
                <a:cubicBezTo>
                  <a:pt x="52155" y="51106"/>
                  <a:pt x="52155" y="53361"/>
                  <a:pt x="52155" y="55365"/>
                </a:cubicBezTo>
                <a:cubicBezTo>
                  <a:pt x="48339" y="64384"/>
                  <a:pt x="41130" y="73152"/>
                  <a:pt x="41130" y="84175"/>
                </a:cubicBezTo>
                <a:cubicBezTo>
                  <a:pt x="41130" y="90939"/>
                  <a:pt x="37314" y="93194"/>
                  <a:pt x="29681" y="93194"/>
                </a:cubicBezTo>
                <a:cubicBezTo>
                  <a:pt x="22473" y="93194"/>
                  <a:pt x="18657" y="90939"/>
                  <a:pt x="18657" y="86430"/>
                </a:cubicBezTo>
                <a:cubicBezTo>
                  <a:pt x="18657" y="73152"/>
                  <a:pt x="29681" y="64384"/>
                  <a:pt x="37314" y="55365"/>
                </a:cubicBezTo>
                <a:cubicBezTo>
                  <a:pt x="41130" y="53361"/>
                  <a:pt x="44946" y="51106"/>
                  <a:pt x="48339" y="48601"/>
                </a:cubicBezTo>
                <a:lnTo>
                  <a:pt x="52155" y="48601"/>
                </a:lnTo>
                <a:lnTo>
                  <a:pt x="52155" y="5110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Shape 5166"/>
          <p:cNvSpPr/>
          <p:nvPr/>
        </p:nvSpPr>
        <p:spPr>
          <a:xfrm>
            <a:off x="4862513" y="4171950"/>
            <a:ext cx="246062" cy="2047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97" y="68525"/>
                </a:moveTo>
                <a:lnTo>
                  <a:pt x="117297" y="68525"/>
                </a:lnTo>
                <a:cubicBezTo>
                  <a:pt x="95675" y="8686"/>
                  <a:pt x="95675" y="8686"/>
                  <a:pt x="95675" y="8686"/>
                </a:cubicBezTo>
                <a:cubicBezTo>
                  <a:pt x="95675" y="2895"/>
                  <a:pt x="91081" y="0"/>
                  <a:pt x="86216" y="0"/>
                </a:cubicBezTo>
                <a:cubicBezTo>
                  <a:pt x="33513" y="0"/>
                  <a:pt x="33513" y="0"/>
                  <a:pt x="33513" y="0"/>
                </a:cubicBezTo>
                <a:cubicBezTo>
                  <a:pt x="28648" y="0"/>
                  <a:pt x="24054" y="2895"/>
                  <a:pt x="21621" y="8686"/>
                </a:cubicBezTo>
                <a:cubicBezTo>
                  <a:pt x="2432" y="68525"/>
                  <a:pt x="2432" y="68525"/>
                  <a:pt x="2432" y="68525"/>
                </a:cubicBezTo>
                <a:cubicBezTo>
                  <a:pt x="0" y="71420"/>
                  <a:pt x="0" y="79785"/>
                  <a:pt x="0" y="82680"/>
                </a:cubicBezTo>
                <a:cubicBezTo>
                  <a:pt x="4864" y="110991"/>
                  <a:pt x="4864" y="110991"/>
                  <a:pt x="4864" y="110991"/>
                </a:cubicBezTo>
                <a:cubicBezTo>
                  <a:pt x="4864" y="116782"/>
                  <a:pt x="9459" y="119678"/>
                  <a:pt x="12162" y="119678"/>
                </a:cubicBezTo>
                <a:cubicBezTo>
                  <a:pt x="107837" y="119678"/>
                  <a:pt x="107837" y="119678"/>
                  <a:pt x="107837" y="119678"/>
                </a:cubicBezTo>
                <a:cubicBezTo>
                  <a:pt x="110270" y="119678"/>
                  <a:pt x="114864" y="116782"/>
                  <a:pt x="114864" y="110991"/>
                </a:cubicBezTo>
                <a:cubicBezTo>
                  <a:pt x="119729" y="82680"/>
                  <a:pt x="119729" y="82680"/>
                  <a:pt x="119729" y="82680"/>
                </a:cubicBezTo>
                <a:cubicBezTo>
                  <a:pt x="119729" y="79785"/>
                  <a:pt x="119729" y="71420"/>
                  <a:pt x="117297" y="68525"/>
                </a:cubicBezTo>
                <a:close/>
                <a:moveTo>
                  <a:pt x="107837" y="88471"/>
                </a:moveTo>
                <a:lnTo>
                  <a:pt x="107837" y="88471"/>
                </a:lnTo>
                <a:cubicBezTo>
                  <a:pt x="107837" y="99731"/>
                  <a:pt x="107837" y="99731"/>
                  <a:pt x="107837" y="99731"/>
                </a:cubicBezTo>
                <a:cubicBezTo>
                  <a:pt x="107837" y="105522"/>
                  <a:pt x="102972" y="108418"/>
                  <a:pt x="100540" y="108418"/>
                </a:cubicBezTo>
                <a:cubicBezTo>
                  <a:pt x="19189" y="108418"/>
                  <a:pt x="19189" y="108418"/>
                  <a:pt x="19189" y="108418"/>
                </a:cubicBezTo>
                <a:cubicBezTo>
                  <a:pt x="16756" y="108418"/>
                  <a:pt x="12162" y="105522"/>
                  <a:pt x="12162" y="99731"/>
                </a:cubicBezTo>
                <a:cubicBezTo>
                  <a:pt x="9459" y="88471"/>
                  <a:pt x="9459" y="88471"/>
                  <a:pt x="9459" y="88471"/>
                </a:cubicBezTo>
                <a:cubicBezTo>
                  <a:pt x="9459" y="85576"/>
                  <a:pt x="12162" y="79785"/>
                  <a:pt x="16756" y="79785"/>
                </a:cubicBezTo>
                <a:cubicBezTo>
                  <a:pt x="102972" y="79785"/>
                  <a:pt x="102972" y="79785"/>
                  <a:pt x="102972" y="79785"/>
                </a:cubicBezTo>
                <a:cubicBezTo>
                  <a:pt x="107837" y="79785"/>
                  <a:pt x="110270" y="85576"/>
                  <a:pt x="107837" y="8847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Shape 5167"/>
          <p:cNvSpPr/>
          <p:nvPr/>
        </p:nvSpPr>
        <p:spPr>
          <a:xfrm>
            <a:off x="5954713" y="4141788"/>
            <a:ext cx="249237" cy="255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3008" y="78181"/>
                </a:moveTo>
                <a:lnTo>
                  <a:pt x="73008" y="78181"/>
                </a:lnTo>
                <a:cubicBezTo>
                  <a:pt x="73008" y="78181"/>
                  <a:pt x="119734" y="43896"/>
                  <a:pt x="115221" y="6753"/>
                </a:cubicBezTo>
                <a:lnTo>
                  <a:pt x="115221" y="4675"/>
                </a:lnTo>
                <a:cubicBezTo>
                  <a:pt x="112831" y="4675"/>
                  <a:pt x="112831" y="4675"/>
                  <a:pt x="112831" y="4675"/>
                </a:cubicBezTo>
                <a:cubicBezTo>
                  <a:pt x="75398" y="0"/>
                  <a:pt x="42212" y="46233"/>
                  <a:pt x="42212" y="46233"/>
                </a:cubicBezTo>
                <a:cubicBezTo>
                  <a:pt x="14070" y="41298"/>
                  <a:pt x="16460" y="48311"/>
                  <a:pt x="2389" y="78181"/>
                </a:cubicBezTo>
                <a:cubicBezTo>
                  <a:pt x="0" y="85194"/>
                  <a:pt x="4778" y="85194"/>
                  <a:pt x="9292" y="85194"/>
                </a:cubicBezTo>
                <a:cubicBezTo>
                  <a:pt x="14070" y="82857"/>
                  <a:pt x="23362" y="80519"/>
                  <a:pt x="23362" y="80519"/>
                </a:cubicBezTo>
                <a:cubicBezTo>
                  <a:pt x="40088" y="96623"/>
                  <a:pt x="40088" y="96623"/>
                  <a:pt x="40088" y="96623"/>
                </a:cubicBezTo>
                <a:cubicBezTo>
                  <a:pt x="40088" y="96623"/>
                  <a:pt x="37433" y="105714"/>
                  <a:pt x="35309" y="110389"/>
                </a:cubicBezTo>
                <a:cubicBezTo>
                  <a:pt x="32920" y="115064"/>
                  <a:pt x="35309" y="119740"/>
                  <a:pt x="40088" y="117402"/>
                </a:cubicBezTo>
                <a:cubicBezTo>
                  <a:pt x="70619" y="103376"/>
                  <a:pt x="77522" y="105714"/>
                  <a:pt x="73008" y="78181"/>
                </a:cubicBezTo>
                <a:close/>
                <a:moveTo>
                  <a:pt x="79911" y="38961"/>
                </a:moveTo>
                <a:lnTo>
                  <a:pt x="79911" y="38961"/>
                </a:lnTo>
                <a:cubicBezTo>
                  <a:pt x="75398" y="34545"/>
                  <a:pt x="75398" y="29870"/>
                  <a:pt x="79911" y="25194"/>
                </a:cubicBezTo>
                <a:cubicBezTo>
                  <a:pt x="84690" y="20779"/>
                  <a:pt x="91592" y="20779"/>
                  <a:pt x="93982" y="25194"/>
                </a:cubicBezTo>
                <a:cubicBezTo>
                  <a:pt x="98761" y="29870"/>
                  <a:pt x="98761" y="34545"/>
                  <a:pt x="93982" y="38961"/>
                </a:cubicBezTo>
                <a:cubicBezTo>
                  <a:pt x="91592" y="43896"/>
                  <a:pt x="84690" y="43896"/>
                  <a:pt x="79911" y="3896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Shape 5168"/>
          <p:cNvSpPr/>
          <p:nvPr/>
        </p:nvSpPr>
        <p:spPr>
          <a:xfrm>
            <a:off x="6480175" y="4135438"/>
            <a:ext cx="282575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407" y="81204"/>
                </a:moveTo>
                <a:lnTo>
                  <a:pt x="18407" y="81204"/>
                </a:lnTo>
                <a:cubicBezTo>
                  <a:pt x="10252" y="89638"/>
                  <a:pt x="16543" y="100240"/>
                  <a:pt x="4194" y="113253"/>
                </a:cubicBezTo>
                <a:cubicBezTo>
                  <a:pt x="0" y="119759"/>
                  <a:pt x="27029" y="117349"/>
                  <a:pt x="39378" y="104578"/>
                </a:cubicBezTo>
                <a:cubicBezTo>
                  <a:pt x="45436" y="98072"/>
                  <a:pt x="43339" y="89638"/>
                  <a:pt x="37281" y="83373"/>
                </a:cubicBezTo>
                <a:cubicBezTo>
                  <a:pt x="30757" y="76867"/>
                  <a:pt x="22601" y="76867"/>
                  <a:pt x="18407" y="81204"/>
                </a:cubicBezTo>
                <a:close/>
                <a:moveTo>
                  <a:pt x="115572" y="4337"/>
                </a:moveTo>
                <a:lnTo>
                  <a:pt x="115572" y="4337"/>
                </a:lnTo>
                <a:cubicBezTo>
                  <a:pt x="111611" y="0"/>
                  <a:pt x="59883" y="40481"/>
                  <a:pt x="45436" y="55662"/>
                </a:cubicBezTo>
                <a:cubicBezTo>
                  <a:pt x="39378" y="64096"/>
                  <a:pt x="37281" y="68433"/>
                  <a:pt x="32854" y="70602"/>
                </a:cubicBezTo>
                <a:cubicBezTo>
                  <a:pt x="32854" y="72530"/>
                  <a:pt x="34951" y="72530"/>
                  <a:pt x="34951" y="72530"/>
                </a:cubicBezTo>
                <a:cubicBezTo>
                  <a:pt x="37281" y="74698"/>
                  <a:pt x="39378" y="74698"/>
                  <a:pt x="43339" y="79036"/>
                </a:cubicBezTo>
                <a:cubicBezTo>
                  <a:pt x="45436" y="81204"/>
                  <a:pt x="47533" y="83373"/>
                  <a:pt x="47533" y="85301"/>
                </a:cubicBezTo>
                <a:cubicBezTo>
                  <a:pt x="47533" y="87469"/>
                  <a:pt x="49631" y="87469"/>
                  <a:pt x="49631" y="87469"/>
                </a:cubicBezTo>
                <a:cubicBezTo>
                  <a:pt x="53592" y="85301"/>
                  <a:pt x="57786" y="81204"/>
                  <a:pt x="64077" y="74698"/>
                </a:cubicBezTo>
                <a:cubicBezTo>
                  <a:pt x="78291" y="59759"/>
                  <a:pt x="119766" y="8433"/>
                  <a:pt x="115572" y="4337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Shape 5169"/>
          <p:cNvSpPr/>
          <p:nvPr/>
        </p:nvSpPr>
        <p:spPr>
          <a:xfrm>
            <a:off x="7577138" y="4151313"/>
            <a:ext cx="273050" cy="249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637" y="72743"/>
                </a:moveTo>
                <a:lnTo>
                  <a:pt x="59637" y="72743"/>
                </a:lnTo>
                <a:cubicBezTo>
                  <a:pt x="74607" y="72743"/>
                  <a:pt x="85472" y="68230"/>
                  <a:pt x="87645" y="61061"/>
                </a:cubicBezTo>
                <a:cubicBezTo>
                  <a:pt x="85472" y="54159"/>
                  <a:pt x="83299" y="46991"/>
                  <a:pt x="81368" y="40088"/>
                </a:cubicBezTo>
                <a:cubicBezTo>
                  <a:pt x="79195" y="44601"/>
                  <a:pt x="70503" y="49380"/>
                  <a:pt x="59637" y="49380"/>
                </a:cubicBezTo>
                <a:cubicBezTo>
                  <a:pt x="49014" y="49380"/>
                  <a:pt x="40563" y="44601"/>
                  <a:pt x="40563" y="40088"/>
                </a:cubicBezTo>
                <a:cubicBezTo>
                  <a:pt x="36217" y="46991"/>
                  <a:pt x="34044" y="54159"/>
                  <a:pt x="32112" y="61061"/>
                </a:cubicBezTo>
                <a:cubicBezTo>
                  <a:pt x="34044" y="68230"/>
                  <a:pt x="44909" y="72743"/>
                  <a:pt x="59637" y="72743"/>
                </a:cubicBezTo>
                <a:close/>
                <a:moveTo>
                  <a:pt x="59637" y="28141"/>
                </a:moveTo>
                <a:lnTo>
                  <a:pt x="59637" y="28141"/>
                </a:lnTo>
                <a:cubicBezTo>
                  <a:pt x="66156" y="28141"/>
                  <a:pt x="72434" y="25752"/>
                  <a:pt x="74607" y="23362"/>
                </a:cubicBezTo>
                <a:cubicBezTo>
                  <a:pt x="72434" y="16460"/>
                  <a:pt x="70503" y="9292"/>
                  <a:pt x="68571" y="4513"/>
                </a:cubicBezTo>
                <a:cubicBezTo>
                  <a:pt x="68571" y="2123"/>
                  <a:pt x="63983" y="0"/>
                  <a:pt x="59637" y="0"/>
                </a:cubicBezTo>
                <a:cubicBezTo>
                  <a:pt x="55533" y="0"/>
                  <a:pt x="51187" y="2123"/>
                  <a:pt x="51187" y="4513"/>
                </a:cubicBezTo>
                <a:cubicBezTo>
                  <a:pt x="49014" y="9292"/>
                  <a:pt x="46841" y="16460"/>
                  <a:pt x="44909" y="23362"/>
                </a:cubicBezTo>
                <a:cubicBezTo>
                  <a:pt x="46841" y="25752"/>
                  <a:pt x="53360" y="28141"/>
                  <a:pt x="59637" y="28141"/>
                </a:cubicBezTo>
                <a:close/>
                <a:moveTo>
                  <a:pt x="113239" y="79911"/>
                </a:moveTo>
                <a:lnTo>
                  <a:pt x="113239" y="79911"/>
                </a:lnTo>
                <a:cubicBezTo>
                  <a:pt x="89818" y="70619"/>
                  <a:pt x="89818" y="70619"/>
                  <a:pt x="89818" y="70619"/>
                </a:cubicBezTo>
                <a:cubicBezTo>
                  <a:pt x="91991" y="77522"/>
                  <a:pt x="91991" y="77522"/>
                  <a:pt x="91991" y="77522"/>
                </a:cubicBezTo>
                <a:cubicBezTo>
                  <a:pt x="91991" y="86814"/>
                  <a:pt x="77022" y="91592"/>
                  <a:pt x="59637" y="91592"/>
                </a:cubicBezTo>
                <a:cubicBezTo>
                  <a:pt x="42736" y="91592"/>
                  <a:pt x="27766" y="86814"/>
                  <a:pt x="27766" y="77522"/>
                </a:cubicBezTo>
                <a:cubicBezTo>
                  <a:pt x="29939" y="70619"/>
                  <a:pt x="29939" y="70619"/>
                  <a:pt x="29939" y="70619"/>
                </a:cubicBezTo>
                <a:cubicBezTo>
                  <a:pt x="6277" y="79911"/>
                  <a:pt x="6277" y="79911"/>
                  <a:pt x="6277" y="79911"/>
                </a:cubicBezTo>
                <a:cubicBezTo>
                  <a:pt x="0" y="82300"/>
                  <a:pt x="0" y="86814"/>
                  <a:pt x="6277" y="91592"/>
                </a:cubicBezTo>
                <a:cubicBezTo>
                  <a:pt x="49014" y="115221"/>
                  <a:pt x="49014" y="115221"/>
                  <a:pt x="49014" y="115221"/>
                </a:cubicBezTo>
                <a:cubicBezTo>
                  <a:pt x="55533" y="119734"/>
                  <a:pt x="63983" y="119734"/>
                  <a:pt x="70503" y="115221"/>
                </a:cubicBezTo>
                <a:cubicBezTo>
                  <a:pt x="113239" y="91592"/>
                  <a:pt x="113239" y="91592"/>
                  <a:pt x="113239" y="91592"/>
                </a:cubicBezTo>
                <a:cubicBezTo>
                  <a:pt x="119758" y="86814"/>
                  <a:pt x="119758" y="82300"/>
                  <a:pt x="113239" y="79911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Shape 5170"/>
          <p:cNvSpPr/>
          <p:nvPr/>
        </p:nvSpPr>
        <p:spPr>
          <a:xfrm>
            <a:off x="7029450" y="1984375"/>
            <a:ext cx="274638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0804" y="58800"/>
                </a:moveTo>
                <a:lnTo>
                  <a:pt x="40804" y="58800"/>
                </a:lnTo>
                <a:cubicBezTo>
                  <a:pt x="40804" y="72000"/>
                  <a:pt x="49255" y="82500"/>
                  <a:pt x="59879" y="82500"/>
                </a:cubicBezTo>
                <a:cubicBezTo>
                  <a:pt x="70503" y="82500"/>
                  <a:pt x="79195" y="72000"/>
                  <a:pt x="79195" y="58800"/>
                </a:cubicBezTo>
                <a:cubicBezTo>
                  <a:pt x="79195" y="45300"/>
                  <a:pt x="70503" y="34800"/>
                  <a:pt x="59879" y="34800"/>
                </a:cubicBezTo>
                <a:cubicBezTo>
                  <a:pt x="49255" y="34800"/>
                  <a:pt x="40804" y="45300"/>
                  <a:pt x="40804" y="58800"/>
                </a:cubicBezTo>
                <a:close/>
                <a:moveTo>
                  <a:pt x="28008" y="50700"/>
                </a:moveTo>
                <a:lnTo>
                  <a:pt x="28008" y="50700"/>
                </a:lnTo>
                <a:cubicBezTo>
                  <a:pt x="29939" y="32100"/>
                  <a:pt x="44909" y="18900"/>
                  <a:pt x="59879" y="18900"/>
                </a:cubicBezTo>
                <a:cubicBezTo>
                  <a:pt x="68571" y="18900"/>
                  <a:pt x="77022" y="21300"/>
                  <a:pt x="83299" y="29400"/>
                </a:cubicBezTo>
                <a:cubicBezTo>
                  <a:pt x="85472" y="32100"/>
                  <a:pt x="91991" y="32100"/>
                  <a:pt x="94164" y="29400"/>
                </a:cubicBezTo>
                <a:cubicBezTo>
                  <a:pt x="96338" y="26700"/>
                  <a:pt x="96338" y="21300"/>
                  <a:pt x="94164" y="16200"/>
                </a:cubicBezTo>
                <a:cubicBezTo>
                  <a:pt x="85472" y="5400"/>
                  <a:pt x="72676" y="0"/>
                  <a:pt x="59879" y="0"/>
                </a:cubicBezTo>
                <a:cubicBezTo>
                  <a:pt x="38631" y="0"/>
                  <a:pt x="19315" y="16200"/>
                  <a:pt x="14969" y="42900"/>
                </a:cubicBezTo>
                <a:cubicBezTo>
                  <a:pt x="0" y="42900"/>
                  <a:pt x="0" y="42900"/>
                  <a:pt x="0" y="42900"/>
                </a:cubicBezTo>
                <a:cubicBezTo>
                  <a:pt x="0" y="58800"/>
                  <a:pt x="0" y="58800"/>
                  <a:pt x="0" y="58800"/>
                </a:cubicBezTo>
                <a:cubicBezTo>
                  <a:pt x="19315" y="58800"/>
                  <a:pt x="19315" y="58800"/>
                  <a:pt x="19315" y="58800"/>
                </a:cubicBezTo>
                <a:cubicBezTo>
                  <a:pt x="25835" y="58800"/>
                  <a:pt x="25835" y="53400"/>
                  <a:pt x="28008" y="50700"/>
                </a:cubicBezTo>
                <a:close/>
                <a:moveTo>
                  <a:pt x="100442" y="58800"/>
                </a:moveTo>
                <a:lnTo>
                  <a:pt x="100442" y="58800"/>
                </a:lnTo>
                <a:cubicBezTo>
                  <a:pt x="94164" y="58800"/>
                  <a:pt x="94164" y="66600"/>
                  <a:pt x="91991" y="69300"/>
                </a:cubicBezTo>
                <a:cubicBezTo>
                  <a:pt x="89818" y="87900"/>
                  <a:pt x="77022" y="101100"/>
                  <a:pt x="59879" y="101100"/>
                </a:cubicBezTo>
                <a:cubicBezTo>
                  <a:pt x="51428" y="101100"/>
                  <a:pt x="42736" y="95700"/>
                  <a:pt x="36458" y="87900"/>
                </a:cubicBezTo>
                <a:cubicBezTo>
                  <a:pt x="34285" y="85200"/>
                  <a:pt x="28008" y="85200"/>
                  <a:pt x="25835" y="87900"/>
                </a:cubicBezTo>
                <a:cubicBezTo>
                  <a:pt x="23420" y="93000"/>
                  <a:pt x="23420" y="98400"/>
                  <a:pt x="25835" y="101100"/>
                </a:cubicBezTo>
                <a:cubicBezTo>
                  <a:pt x="34285" y="111900"/>
                  <a:pt x="47082" y="119700"/>
                  <a:pt x="59879" y="119700"/>
                </a:cubicBezTo>
                <a:cubicBezTo>
                  <a:pt x="81368" y="119700"/>
                  <a:pt x="100442" y="101100"/>
                  <a:pt x="105030" y="77100"/>
                </a:cubicBezTo>
                <a:cubicBezTo>
                  <a:pt x="119758" y="77100"/>
                  <a:pt x="119758" y="77100"/>
                  <a:pt x="119758" y="77100"/>
                </a:cubicBezTo>
                <a:cubicBezTo>
                  <a:pt x="119758" y="58800"/>
                  <a:pt x="119758" y="58800"/>
                  <a:pt x="119758" y="58800"/>
                </a:cubicBezTo>
                <a:lnTo>
                  <a:pt x="100442" y="588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7" name="Shape 5171"/>
          <p:cNvSpPr/>
          <p:nvPr/>
        </p:nvSpPr>
        <p:spPr>
          <a:xfrm>
            <a:off x="5437188" y="4160838"/>
            <a:ext cx="184150" cy="2270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21" y="0"/>
                </a:moveTo>
                <a:lnTo>
                  <a:pt x="59821" y="0"/>
                </a:lnTo>
                <a:cubicBezTo>
                  <a:pt x="22077" y="0"/>
                  <a:pt x="0" y="10562"/>
                  <a:pt x="0" y="18190"/>
                </a:cubicBezTo>
                <a:cubicBezTo>
                  <a:pt x="12462" y="106503"/>
                  <a:pt x="12462" y="106503"/>
                  <a:pt x="12462" y="106503"/>
                </a:cubicBezTo>
                <a:cubicBezTo>
                  <a:pt x="12462" y="109144"/>
                  <a:pt x="31335" y="119706"/>
                  <a:pt x="59821" y="119706"/>
                </a:cubicBezTo>
                <a:cubicBezTo>
                  <a:pt x="88308" y="119706"/>
                  <a:pt x="107181" y="109144"/>
                  <a:pt x="107181" y="106503"/>
                </a:cubicBezTo>
                <a:cubicBezTo>
                  <a:pt x="119643" y="18190"/>
                  <a:pt x="119643" y="18190"/>
                  <a:pt x="119643" y="18190"/>
                </a:cubicBezTo>
                <a:cubicBezTo>
                  <a:pt x="119643" y="10562"/>
                  <a:pt x="97566" y="0"/>
                  <a:pt x="59821" y="0"/>
                </a:cubicBezTo>
                <a:close/>
                <a:moveTo>
                  <a:pt x="59821" y="31393"/>
                </a:moveTo>
                <a:lnTo>
                  <a:pt x="59821" y="31393"/>
                </a:lnTo>
                <a:cubicBezTo>
                  <a:pt x="31335" y="31393"/>
                  <a:pt x="12462" y="23471"/>
                  <a:pt x="12462" y="20831"/>
                </a:cubicBezTo>
                <a:cubicBezTo>
                  <a:pt x="12462" y="18190"/>
                  <a:pt x="31335" y="10562"/>
                  <a:pt x="59821" y="10562"/>
                </a:cubicBezTo>
                <a:cubicBezTo>
                  <a:pt x="88308" y="10562"/>
                  <a:pt x="107181" y="18190"/>
                  <a:pt x="107181" y="20831"/>
                </a:cubicBezTo>
                <a:cubicBezTo>
                  <a:pt x="107181" y="23471"/>
                  <a:pt x="88308" y="31393"/>
                  <a:pt x="59821" y="3139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Shape 5172"/>
          <p:cNvSpPr/>
          <p:nvPr/>
        </p:nvSpPr>
        <p:spPr>
          <a:xfrm>
            <a:off x="10829925" y="3614738"/>
            <a:ext cx="273050" cy="2619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615" y="40000"/>
                </a:moveTo>
                <a:lnTo>
                  <a:pt x="102615" y="40000"/>
                </a:lnTo>
                <a:cubicBezTo>
                  <a:pt x="89818" y="4500"/>
                  <a:pt x="89818" y="4500"/>
                  <a:pt x="89818" y="4500"/>
                </a:cubicBezTo>
                <a:cubicBezTo>
                  <a:pt x="89818" y="2250"/>
                  <a:pt x="85472" y="0"/>
                  <a:pt x="83541" y="2250"/>
                </a:cubicBezTo>
                <a:cubicBezTo>
                  <a:pt x="2173" y="33500"/>
                  <a:pt x="2173" y="33500"/>
                  <a:pt x="2173" y="33500"/>
                </a:cubicBezTo>
                <a:cubicBezTo>
                  <a:pt x="0" y="33500"/>
                  <a:pt x="0" y="35750"/>
                  <a:pt x="0" y="40000"/>
                </a:cubicBezTo>
                <a:cubicBezTo>
                  <a:pt x="12796" y="75500"/>
                  <a:pt x="12796" y="75500"/>
                  <a:pt x="12796" y="75500"/>
                </a:cubicBezTo>
                <a:cubicBezTo>
                  <a:pt x="12796" y="55500"/>
                  <a:pt x="12796" y="55500"/>
                  <a:pt x="12796" y="55500"/>
                </a:cubicBezTo>
                <a:cubicBezTo>
                  <a:pt x="12796" y="46750"/>
                  <a:pt x="19315" y="40000"/>
                  <a:pt x="27766" y="40000"/>
                </a:cubicBezTo>
                <a:cubicBezTo>
                  <a:pt x="49014" y="40000"/>
                  <a:pt x="49014" y="40000"/>
                  <a:pt x="49014" y="40000"/>
                </a:cubicBezTo>
                <a:cubicBezTo>
                  <a:pt x="74607" y="22250"/>
                  <a:pt x="74607" y="22250"/>
                  <a:pt x="74607" y="22250"/>
                </a:cubicBezTo>
                <a:cubicBezTo>
                  <a:pt x="89818" y="40000"/>
                  <a:pt x="89818" y="40000"/>
                  <a:pt x="89818" y="40000"/>
                </a:cubicBezTo>
                <a:lnTo>
                  <a:pt x="102615" y="40000"/>
                </a:lnTo>
                <a:close/>
                <a:moveTo>
                  <a:pt x="115412" y="51000"/>
                </a:moveTo>
                <a:lnTo>
                  <a:pt x="115412" y="51000"/>
                </a:lnTo>
                <a:cubicBezTo>
                  <a:pt x="27766" y="51000"/>
                  <a:pt x="27766" y="51000"/>
                  <a:pt x="27766" y="51000"/>
                </a:cubicBezTo>
                <a:cubicBezTo>
                  <a:pt x="25593" y="51000"/>
                  <a:pt x="23420" y="53250"/>
                  <a:pt x="23420" y="55500"/>
                </a:cubicBezTo>
                <a:cubicBezTo>
                  <a:pt x="23420" y="115500"/>
                  <a:pt x="23420" y="115500"/>
                  <a:pt x="23420" y="115500"/>
                </a:cubicBezTo>
                <a:cubicBezTo>
                  <a:pt x="23420" y="117500"/>
                  <a:pt x="25593" y="119750"/>
                  <a:pt x="27766" y="119750"/>
                </a:cubicBezTo>
                <a:cubicBezTo>
                  <a:pt x="115412" y="119750"/>
                  <a:pt x="115412" y="119750"/>
                  <a:pt x="115412" y="119750"/>
                </a:cubicBezTo>
                <a:cubicBezTo>
                  <a:pt x="117585" y="119750"/>
                  <a:pt x="119758" y="117500"/>
                  <a:pt x="119758" y="115500"/>
                </a:cubicBezTo>
                <a:cubicBezTo>
                  <a:pt x="119758" y="55500"/>
                  <a:pt x="119758" y="55500"/>
                  <a:pt x="119758" y="55500"/>
                </a:cubicBezTo>
                <a:cubicBezTo>
                  <a:pt x="119758" y="53250"/>
                  <a:pt x="117585" y="51000"/>
                  <a:pt x="115412" y="51000"/>
                </a:cubicBezTo>
                <a:close/>
                <a:moveTo>
                  <a:pt x="109134" y="106500"/>
                </a:moveTo>
                <a:lnTo>
                  <a:pt x="109134" y="106500"/>
                </a:lnTo>
                <a:cubicBezTo>
                  <a:pt x="36217" y="106500"/>
                  <a:pt x="36217" y="106500"/>
                  <a:pt x="36217" y="106500"/>
                </a:cubicBezTo>
                <a:cubicBezTo>
                  <a:pt x="36217" y="97750"/>
                  <a:pt x="36217" y="97750"/>
                  <a:pt x="36217" y="97750"/>
                </a:cubicBezTo>
                <a:cubicBezTo>
                  <a:pt x="47082" y="68750"/>
                  <a:pt x="47082" y="68750"/>
                  <a:pt x="47082" y="68750"/>
                </a:cubicBezTo>
                <a:cubicBezTo>
                  <a:pt x="63983" y="91000"/>
                  <a:pt x="63983" y="91000"/>
                  <a:pt x="63983" y="91000"/>
                </a:cubicBezTo>
                <a:cubicBezTo>
                  <a:pt x="79195" y="75500"/>
                  <a:pt x="79195" y="75500"/>
                  <a:pt x="79195" y="75500"/>
                </a:cubicBezTo>
                <a:cubicBezTo>
                  <a:pt x="100442" y="66500"/>
                  <a:pt x="100442" y="66500"/>
                  <a:pt x="100442" y="66500"/>
                </a:cubicBezTo>
                <a:cubicBezTo>
                  <a:pt x="109134" y="86750"/>
                  <a:pt x="109134" y="86750"/>
                  <a:pt x="109134" y="86750"/>
                </a:cubicBezTo>
                <a:lnTo>
                  <a:pt x="109134" y="1065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Shape 5173"/>
          <p:cNvSpPr/>
          <p:nvPr/>
        </p:nvSpPr>
        <p:spPr>
          <a:xfrm>
            <a:off x="9229725" y="3624263"/>
            <a:ext cx="196850" cy="249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797" y="0"/>
                </a:moveTo>
                <a:lnTo>
                  <a:pt x="101797" y="0"/>
                </a:lnTo>
                <a:cubicBezTo>
                  <a:pt x="17865" y="0"/>
                  <a:pt x="17865" y="0"/>
                  <a:pt x="17865" y="0"/>
                </a:cubicBezTo>
                <a:cubicBezTo>
                  <a:pt x="9101" y="0"/>
                  <a:pt x="0" y="7152"/>
                  <a:pt x="0" y="14304"/>
                </a:cubicBezTo>
                <a:cubicBezTo>
                  <a:pt x="0" y="105695"/>
                  <a:pt x="0" y="105695"/>
                  <a:pt x="0" y="105695"/>
                </a:cubicBezTo>
                <a:cubicBezTo>
                  <a:pt x="0" y="112847"/>
                  <a:pt x="9101" y="119735"/>
                  <a:pt x="17865" y="119735"/>
                </a:cubicBezTo>
                <a:cubicBezTo>
                  <a:pt x="101797" y="119735"/>
                  <a:pt x="101797" y="119735"/>
                  <a:pt x="101797" y="119735"/>
                </a:cubicBezTo>
                <a:cubicBezTo>
                  <a:pt x="110561" y="119735"/>
                  <a:pt x="119662" y="112847"/>
                  <a:pt x="119662" y="105695"/>
                </a:cubicBezTo>
                <a:cubicBezTo>
                  <a:pt x="119662" y="14304"/>
                  <a:pt x="119662" y="14304"/>
                  <a:pt x="119662" y="14304"/>
                </a:cubicBezTo>
                <a:cubicBezTo>
                  <a:pt x="119662" y="7152"/>
                  <a:pt x="110561" y="0"/>
                  <a:pt x="101797" y="0"/>
                </a:cubicBezTo>
                <a:close/>
                <a:moveTo>
                  <a:pt x="101797" y="105695"/>
                </a:moveTo>
                <a:lnTo>
                  <a:pt x="101797" y="105695"/>
                </a:lnTo>
                <a:cubicBezTo>
                  <a:pt x="17865" y="105695"/>
                  <a:pt x="17865" y="105695"/>
                  <a:pt x="17865" y="105695"/>
                </a:cubicBezTo>
                <a:cubicBezTo>
                  <a:pt x="17865" y="14304"/>
                  <a:pt x="17865" y="14304"/>
                  <a:pt x="17865" y="14304"/>
                </a:cubicBezTo>
                <a:cubicBezTo>
                  <a:pt x="101797" y="14304"/>
                  <a:pt x="101797" y="14304"/>
                  <a:pt x="101797" y="14304"/>
                </a:cubicBezTo>
                <a:lnTo>
                  <a:pt x="101797" y="105695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Shape 5174"/>
          <p:cNvSpPr/>
          <p:nvPr/>
        </p:nvSpPr>
        <p:spPr>
          <a:xfrm>
            <a:off x="10282238" y="3652838"/>
            <a:ext cx="274637" cy="188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5260"/>
                </a:moveTo>
                <a:lnTo>
                  <a:pt x="0" y="15260"/>
                </a:lnTo>
                <a:cubicBezTo>
                  <a:pt x="0" y="101271"/>
                  <a:pt x="0" y="101271"/>
                  <a:pt x="0" y="101271"/>
                </a:cubicBezTo>
                <a:cubicBezTo>
                  <a:pt x="0" y="110635"/>
                  <a:pt x="4337" y="119653"/>
                  <a:pt x="12771" y="119653"/>
                </a:cubicBezTo>
                <a:cubicBezTo>
                  <a:pt x="106987" y="119653"/>
                  <a:pt x="106987" y="119653"/>
                  <a:pt x="106987" y="119653"/>
                </a:cubicBezTo>
                <a:cubicBezTo>
                  <a:pt x="113253" y="119653"/>
                  <a:pt x="119759" y="110635"/>
                  <a:pt x="119759" y="101271"/>
                </a:cubicBezTo>
                <a:cubicBezTo>
                  <a:pt x="119759" y="15260"/>
                  <a:pt x="119759" y="15260"/>
                  <a:pt x="119759" y="15260"/>
                </a:cubicBezTo>
                <a:cubicBezTo>
                  <a:pt x="119759" y="5895"/>
                  <a:pt x="113253" y="0"/>
                  <a:pt x="106987" y="0"/>
                </a:cubicBezTo>
                <a:cubicBezTo>
                  <a:pt x="12771" y="0"/>
                  <a:pt x="12771" y="0"/>
                  <a:pt x="12771" y="0"/>
                </a:cubicBezTo>
                <a:cubicBezTo>
                  <a:pt x="4337" y="0"/>
                  <a:pt x="0" y="5895"/>
                  <a:pt x="0" y="15260"/>
                </a:cubicBezTo>
                <a:close/>
                <a:moveTo>
                  <a:pt x="106987" y="15260"/>
                </a:moveTo>
                <a:lnTo>
                  <a:pt x="106987" y="15260"/>
                </a:lnTo>
                <a:cubicBezTo>
                  <a:pt x="106987" y="101271"/>
                  <a:pt x="106987" y="101271"/>
                  <a:pt x="106987" y="101271"/>
                </a:cubicBezTo>
                <a:cubicBezTo>
                  <a:pt x="12771" y="101271"/>
                  <a:pt x="12771" y="101271"/>
                  <a:pt x="12771" y="101271"/>
                </a:cubicBezTo>
                <a:cubicBezTo>
                  <a:pt x="12771" y="15260"/>
                  <a:pt x="12771" y="15260"/>
                  <a:pt x="12771" y="15260"/>
                </a:cubicBezTo>
                <a:lnTo>
                  <a:pt x="106987" y="1526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Shape 5175"/>
          <p:cNvSpPr/>
          <p:nvPr/>
        </p:nvSpPr>
        <p:spPr>
          <a:xfrm>
            <a:off x="9737725" y="3608388"/>
            <a:ext cx="274638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53" y="44110"/>
                </a:moveTo>
                <a:lnTo>
                  <a:pt x="115653" y="44110"/>
                </a:lnTo>
                <a:cubicBezTo>
                  <a:pt x="70503" y="33675"/>
                  <a:pt x="70503" y="33675"/>
                  <a:pt x="70503" y="33675"/>
                </a:cubicBezTo>
                <a:cubicBezTo>
                  <a:pt x="64225" y="4031"/>
                  <a:pt x="64225" y="4031"/>
                  <a:pt x="64225" y="4031"/>
                </a:cubicBezTo>
                <a:cubicBezTo>
                  <a:pt x="62052" y="1897"/>
                  <a:pt x="59879" y="0"/>
                  <a:pt x="57706" y="0"/>
                </a:cubicBezTo>
                <a:cubicBezTo>
                  <a:pt x="4104" y="14466"/>
                  <a:pt x="4104" y="14466"/>
                  <a:pt x="4104" y="14466"/>
                </a:cubicBezTo>
                <a:cubicBezTo>
                  <a:pt x="0" y="16837"/>
                  <a:pt x="0" y="18972"/>
                  <a:pt x="0" y="21106"/>
                </a:cubicBezTo>
                <a:cubicBezTo>
                  <a:pt x="19074" y="92490"/>
                  <a:pt x="19074" y="92490"/>
                  <a:pt x="19074" y="92490"/>
                </a:cubicBezTo>
                <a:cubicBezTo>
                  <a:pt x="19074" y="94624"/>
                  <a:pt x="23420" y="94624"/>
                  <a:pt x="25835" y="94624"/>
                </a:cubicBezTo>
                <a:cubicBezTo>
                  <a:pt x="47082" y="88221"/>
                  <a:pt x="47082" y="88221"/>
                  <a:pt x="47082" y="88221"/>
                </a:cubicBezTo>
                <a:cubicBezTo>
                  <a:pt x="42736" y="100790"/>
                  <a:pt x="42736" y="100790"/>
                  <a:pt x="42736" y="100790"/>
                </a:cubicBezTo>
                <a:cubicBezTo>
                  <a:pt x="42736" y="102924"/>
                  <a:pt x="44909" y="105059"/>
                  <a:pt x="47082" y="105059"/>
                </a:cubicBezTo>
                <a:cubicBezTo>
                  <a:pt x="96096" y="117628"/>
                  <a:pt x="96096" y="117628"/>
                  <a:pt x="96096" y="117628"/>
                </a:cubicBezTo>
                <a:cubicBezTo>
                  <a:pt x="98269" y="119762"/>
                  <a:pt x="100442" y="117628"/>
                  <a:pt x="102857" y="115494"/>
                </a:cubicBezTo>
                <a:cubicBezTo>
                  <a:pt x="119758" y="50276"/>
                  <a:pt x="119758" y="50276"/>
                  <a:pt x="119758" y="50276"/>
                </a:cubicBezTo>
                <a:cubicBezTo>
                  <a:pt x="119758" y="48379"/>
                  <a:pt x="117826" y="44110"/>
                  <a:pt x="115653" y="44110"/>
                </a:cubicBezTo>
                <a:close/>
                <a:moveTo>
                  <a:pt x="8450" y="23003"/>
                </a:moveTo>
                <a:lnTo>
                  <a:pt x="8450" y="23003"/>
                </a:lnTo>
                <a:cubicBezTo>
                  <a:pt x="55533" y="10434"/>
                  <a:pt x="55533" y="10434"/>
                  <a:pt x="55533" y="10434"/>
                </a:cubicBezTo>
                <a:cubicBezTo>
                  <a:pt x="74849" y="73517"/>
                  <a:pt x="74849" y="73517"/>
                  <a:pt x="74849" y="73517"/>
                </a:cubicBezTo>
                <a:cubicBezTo>
                  <a:pt x="28008" y="86324"/>
                  <a:pt x="28008" y="86324"/>
                  <a:pt x="28008" y="86324"/>
                </a:cubicBezTo>
                <a:lnTo>
                  <a:pt x="8450" y="23003"/>
                </a:lnTo>
                <a:close/>
                <a:moveTo>
                  <a:pt x="93923" y="109328"/>
                </a:moveTo>
                <a:lnTo>
                  <a:pt x="93923" y="109328"/>
                </a:lnTo>
                <a:cubicBezTo>
                  <a:pt x="53601" y="98893"/>
                  <a:pt x="53601" y="98893"/>
                  <a:pt x="53601" y="98893"/>
                </a:cubicBezTo>
                <a:cubicBezTo>
                  <a:pt x="55533" y="86324"/>
                  <a:pt x="55533" y="86324"/>
                  <a:pt x="55533" y="86324"/>
                </a:cubicBezTo>
                <a:cubicBezTo>
                  <a:pt x="79195" y="79683"/>
                  <a:pt x="79195" y="79683"/>
                  <a:pt x="79195" y="79683"/>
                </a:cubicBezTo>
                <a:cubicBezTo>
                  <a:pt x="81126" y="79683"/>
                  <a:pt x="83299" y="77549"/>
                  <a:pt x="83299" y="75652"/>
                </a:cubicBezTo>
                <a:cubicBezTo>
                  <a:pt x="74849" y="41976"/>
                  <a:pt x="74849" y="41976"/>
                  <a:pt x="74849" y="41976"/>
                </a:cubicBezTo>
                <a:cubicBezTo>
                  <a:pt x="108893" y="50276"/>
                  <a:pt x="108893" y="50276"/>
                  <a:pt x="108893" y="50276"/>
                </a:cubicBezTo>
                <a:lnTo>
                  <a:pt x="93923" y="1093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Shape 5176"/>
          <p:cNvSpPr/>
          <p:nvPr/>
        </p:nvSpPr>
        <p:spPr>
          <a:xfrm>
            <a:off x="10842625" y="1457325"/>
            <a:ext cx="244475" cy="2174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135" y="0"/>
                </a:moveTo>
                <a:lnTo>
                  <a:pt x="115135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406"/>
                  <a:pt x="0" y="5112"/>
                </a:cubicBezTo>
                <a:cubicBezTo>
                  <a:pt x="0" y="21052"/>
                  <a:pt x="0" y="21052"/>
                  <a:pt x="0" y="21052"/>
                </a:cubicBezTo>
                <a:cubicBezTo>
                  <a:pt x="119729" y="21052"/>
                  <a:pt x="119729" y="21052"/>
                  <a:pt x="119729" y="21052"/>
                </a:cubicBezTo>
                <a:cubicBezTo>
                  <a:pt x="119729" y="5112"/>
                  <a:pt x="119729" y="5112"/>
                  <a:pt x="119729" y="5112"/>
                </a:cubicBezTo>
                <a:cubicBezTo>
                  <a:pt x="119729" y="2406"/>
                  <a:pt x="117297" y="0"/>
                  <a:pt x="115135" y="0"/>
                </a:cubicBezTo>
                <a:close/>
                <a:moveTo>
                  <a:pt x="7297" y="109172"/>
                </a:moveTo>
                <a:lnTo>
                  <a:pt x="7297" y="109172"/>
                </a:lnTo>
                <a:cubicBezTo>
                  <a:pt x="7297" y="114285"/>
                  <a:pt x="9729" y="119699"/>
                  <a:pt x="14594" y="119699"/>
                </a:cubicBezTo>
                <a:cubicBezTo>
                  <a:pt x="102972" y="119699"/>
                  <a:pt x="102972" y="119699"/>
                  <a:pt x="102972" y="119699"/>
                </a:cubicBezTo>
                <a:cubicBezTo>
                  <a:pt x="110270" y="119699"/>
                  <a:pt x="112702" y="114285"/>
                  <a:pt x="112702" y="109172"/>
                </a:cubicBezTo>
                <a:cubicBezTo>
                  <a:pt x="112702" y="29172"/>
                  <a:pt x="112702" y="29172"/>
                  <a:pt x="112702" y="29172"/>
                </a:cubicBezTo>
                <a:cubicBezTo>
                  <a:pt x="7297" y="29172"/>
                  <a:pt x="7297" y="29172"/>
                  <a:pt x="7297" y="29172"/>
                </a:cubicBezTo>
                <a:lnTo>
                  <a:pt x="7297" y="109172"/>
                </a:lnTo>
                <a:close/>
                <a:moveTo>
                  <a:pt x="40810" y="45112"/>
                </a:moveTo>
                <a:lnTo>
                  <a:pt x="40810" y="45112"/>
                </a:lnTo>
                <a:cubicBezTo>
                  <a:pt x="79189" y="45112"/>
                  <a:pt x="79189" y="45112"/>
                  <a:pt x="79189" y="45112"/>
                </a:cubicBezTo>
                <a:cubicBezTo>
                  <a:pt x="79189" y="58345"/>
                  <a:pt x="79189" y="58345"/>
                  <a:pt x="79189" y="58345"/>
                </a:cubicBezTo>
                <a:cubicBezTo>
                  <a:pt x="40810" y="58345"/>
                  <a:pt x="40810" y="58345"/>
                  <a:pt x="40810" y="58345"/>
                </a:cubicBezTo>
                <a:lnTo>
                  <a:pt x="40810" y="45112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3" name="Shape 5177"/>
          <p:cNvSpPr/>
          <p:nvPr/>
        </p:nvSpPr>
        <p:spPr>
          <a:xfrm>
            <a:off x="10298113" y="1441450"/>
            <a:ext cx="244475" cy="2444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8918" y="107865"/>
                </a:moveTo>
                <a:lnTo>
                  <a:pt x="18918" y="107865"/>
                </a:lnTo>
                <a:cubicBezTo>
                  <a:pt x="18918" y="114876"/>
                  <a:pt x="26486" y="119730"/>
                  <a:pt x="33513" y="119730"/>
                </a:cubicBezTo>
                <a:cubicBezTo>
                  <a:pt x="40810" y="119730"/>
                  <a:pt x="45405" y="114876"/>
                  <a:pt x="45405" y="107865"/>
                </a:cubicBezTo>
                <a:cubicBezTo>
                  <a:pt x="45405" y="100584"/>
                  <a:pt x="40810" y="93303"/>
                  <a:pt x="33513" y="93303"/>
                </a:cubicBezTo>
                <a:cubicBezTo>
                  <a:pt x="26486" y="93303"/>
                  <a:pt x="18918" y="100584"/>
                  <a:pt x="18918" y="107865"/>
                </a:cubicBezTo>
                <a:close/>
                <a:moveTo>
                  <a:pt x="86216" y="107865"/>
                </a:moveTo>
                <a:lnTo>
                  <a:pt x="86216" y="107865"/>
                </a:lnTo>
                <a:cubicBezTo>
                  <a:pt x="86216" y="114876"/>
                  <a:pt x="93243" y="119730"/>
                  <a:pt x="100540" y="119730"/>
                </a:cubicBezTo>
                <a:cubicBezTo>
                  <a:pt x="107837" y="119730"/>
                  <a:pt x="112702" y="114876"/>
                  <a:pt x="112702" y="107865"/>
                </a:cubicBezTo>
                <a:cubicBezTo>
                  <a:pt x="112702" y="100584"/>
                  <a:pt x="107837" y="93303"/>
                  <a:pt x="100540" y="93303"/>
                </a:cubicBezTo>
                <a:cubicBezTo>
                  <a:pt x="93243" y="93303"/>
                  <a:pt x="86216" y="100584"/>
                  <a:pt x="86216" y="107865"/>
                </a:cubicBezTo>
                <a:close/>
                <a:moveTo>
                  <a:pt x="42972" y="76584"/>
                </a:moveTo>
                <a:lnTo>
                  <a:pt x="42972" y="76584"/>
                </a:lnTo>
                <a:cubicBezTo>
                  <a:pt x="117297" y="55011"/>
                  <a:pt x="117297" y="55011"/>
                  <a:pt x="117297" y="55011"/>
                </a:cubicBezTo>
                <a:cubicBezTo>
                  <a:pt x="119729" y="55011"/>
                  <a:pt x="119729" y="52584"/>
                  <a:pt x="119729" y="50426"/>
                </a:cubicBezTo>
                <a:cubicBezTo>
                  <a:pt x="119729" y="14561"/>
                  <a:pt x="119729" y="14561"/>
                  <a:pt x="119729" y="14561"/>
                </a:cubicBezTo>
                <a:cubicBezTo>
                  <a:pt x="26486" y="14561"/>
                  <a:pt x="26486" y="14561"/>
                  <a:pt x="26486" y="14561"/>
                </a:cubicBezTo>
                <a:cubicBezTo>
                  <a:pt x="26486" y="2696"/>
                  <a:pt x="26486" y="2696"/>
                  <a:pt x="26486" y="2696"/>
                </a:cubicBezTo>
                <a:lnTo>
                  <a:pt x="24054" y="0"/>
                </a:lnTo>
                <a:cubicBezTo>
                  <a:pt x="2432" y="0"/>
                  <a:pt x="2432" y="0"/>
                  <a:pt x="2432" y="0"/>
                </a:cubicBezTo>
                <a:cubicBezTo>
                  <a:pt x="0" y="0"/>
                  <a:pt x="0" y="2696"/>
                  <a:pt x="0" y="2696"/>
                </a:cubicBezTo>
                <a:cubicBezTo>
                  <a:pt x="0" y="14561"/>
                  <a:pt x="0" y="14561"/>
                  <a:pt x="0" y="14561"/>
                </a:cubicBezTo>
                <a:cubicBezTo>
                  <a:pt x="12162" y="14561"/>
                  <a:pt x="12162" y="14561"/>
                  <a:pt x="12162" y="14561"/>
                </a:cubicBezTo>
                <a:cubicBezTo>
                  <a:pt x="26486" y="74157"/>
                  <a:pt x="26486" y="74157"/>
                  <a:pt x="26486" y="74157"/>
                </a:cubicBezTo>
                <a:cubicBezTo>
                  <a:pt x="26486" y="81438"/>
                  <a:pt x="26486" y="81438"/>
                  <a:pt x="26486" y="81438"/>
                </a:cubicBezTo>
                <a:cubicBezTo>
                  <a:pt x="26486" y="91146"/>
                  <a:pt x="26486" y="91146"/>
                  <a:pt x="26486" y="91146"/>
                </a:cubicBezTo>
                <a:cubicBezTo>
                  <a:pt x="26486" y="93303"/>
                  <a:pt x="28648" y="93303"/>
                  <a:pt x="28648" y="93303"/>
                </a:cubicBezTo>
                <a:cubicBezTo>
                  <a:pt x="33513" y="93303"/>
                  <a:pt x="33513" y="93303"/>
                  <a:pt x="33513" y="93303"/>
                </a:cubicBezTo>
                <a:cubicBezTo>
                  <a:pt x="100540" y="93303"/>
                  <a:pt x="100540" y="93303"/>
                  <a:pt x="100540" y="93303"/>
                </a:cubicBezTo>
                <a:cubicBezTo>
                  <a:pt x="117297" y="93303"/>
                  <a:pt x="117297" y="93303"/>
                  <a:pt x="117297" y="93303"/>
                </a:cubicBezTo>
                <a:cubicBezTo>
                  <a:pt x="119729" y="93303"/>
                  <a:pt x="119729" y="93303"/>
                  <a:pt x="119729" y="91146"/>
                </a:cubicBezTo>
                <a:cubicBezTo>
                  <a:pt x="119729" y="81438"/>
                  <a:pt x="119729" y="81438"/>
                  <a:pt x="119729" y="81438"/>
                </a:cubicBezTo>
                <a:cubicBezTo>
                  <a:pt x="45405" y="81438"/>
                  <a:pt x="45405" y="81438"/>
                  <a:pt x="45405" y="81438"/>
                </a:cubicBezTo>
                <a:cubicBezTo>
                  <a:pt x="35945" y="81438"/>
                  <a:pt x="35945" y="76584"/>
                  <a:pt x="42972" y="7658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4" name="Shape 5178"/>
          <p:cNvSpPr/>
          <p:nvPr/>
        </p:nvSpPr>
        <p:spPr>
          <a:xfrm>
            <a:off x="9777413" y="1427163"/>
            <a:ext cx="19526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7191" y="13038"/>
                </a:moveTo>
                <a:lnTo>
                  <a:pt x="107191" y="13038"/>
                </a:lnTo>
                <a:cubicBezTo>
                  <a:pt x="95393" y="29939"/>
                  <a:pt x="95393" y="29939"/>
                  <a:pt x="95393" y="29939"/>
                </a:cubicBezTo>
                <a:cubicBezTo>
                  <a:pt x="23932" y="29939"/>
                  <a:pt x="23932" y="29939"/>
                  <a:pt x="23932" y="29939"/>
                </a:cubicBezTo>
                <a:cubicBezTo>
                  <a:pt x="12134" y="13038"/>
                  <a:pt x="12134" y="13038"/>
                  <a:pt x="12134" y="13038"/>
                </a:cubicBezTo>
                <a:cubicBezTo>
                  <a:pt x="5730" y="13038"/>
                  <a:pt x="0" y="17142"/>
                  <a:pt x="0" y="21488"/>
                </a:cubicBezTo>
                <a:cubicBezTo>
                  <a:pt x="0" y="111307"/>
                  <a:pt x="0" y="111307"/>
                  <a:pt x="0" y="111307"/>
                </a:cubicBezTo>
                <a:cubicBezTo>
                  <a:pt x="0" y="117585"/>
                  <a:pt x="5730" y="119758"/>
                  <a:pt x="12134" y="119758"/>
                </a:cubicBezTo>
                <a:cubicBezTo>
                  <a:pt x="107191" y="119758"/>
                  <a:pt x="107191" y="119758"/>
                  <a:pt x="107191" y="119758"/>
                </a:cubicBezTo>
                <a:cubicBezTo>
                  <a:pt x="113258" y="119758"/>
                  <a:pt x="119662" y="117585"/>
                  <a:pt x="119662" y="111307"/>
                </a:cubicBezTo>
                <a:cubicBezTo>
                  <a:pt x="119662" y="21488"/>
                  <a:pt x="119662" y="21488"/>
                  <a:pt x="119662" y="21488"/>
                </a:cubicBezTo>
                <a:cubicBezTo>
                  <a:pt x="119662" y="17142"/>
                  <a:pt x="113258" y="13038"/>
                  <a:pt x="107191" y="13038"/>
                </a:cubicBezTo>
                <a:close/>
                <a:moveTo>
                  <a:pt x="89325" y="23661"/>
                </a:moveTo>
                <a:lnTo>
                  <a:pt x="89325" y="23661"/>
                </a:lnTo>
                <a:cubicBezTo>
                  <a:pt x="98426" y="13038"/>
                  <a:pt x="98426" y="13038"/>
                  <a:pt x="98426" y="13038"/>
                </a:cubicBezTo>
                <a:cubicBezTo>
                  <a:pt x="77528" y="13038"/>
                  <a:pt x="77528" y="13038"/>
                  <a:pt x="77528" y="13038"/>
                </a:cubicBezTo>
                <a:cubicBezTo>
                  <a:pt x="71460" y="0"/>
                  <a:pt x="71460" y="0"/>
                  <a:pt x="71460" y="0"/>
                </a:cubicBezTo>
                <a:cubicBezTo>
                  <a:pt x="44831" y="0"/>
                  <a:pt x="44831" y="0"/>
                  <a:pt x="44831" y="0"/>
                </a:cubicBezTo>
                <a:cubicBezTo>
                  <a:pt x="38764" y="13038"/>
                  <a:pt x="38764" y="13038"/>
                  <a:pt x="38764" y="13038"/>
                </a:cubicBezTo>
                <a:cubicBezTo>
                  <a:pt x="20561" y="13038"/>
                  <a:pt x="20561" y="13038"/>
                  <a:pt x="20561" y="13038"/>
                </a:cubicBezTo>
                <a:cubicBezTo>
                  <a:pt x="30000" y="23661"/>
                  <a:pt x="30000" y="23661"/>
                  <a:pt x="30000" y="23661"/>
                </a:cubicBezTo>
                <a:lnTo>
                  <a:pt x="89325" y="23661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Shape 5179"/>
          <p:cNvSpPr/>
          <p:nvPr/>
        </p:nvSpPr>
        <p:spPr>
          <a:xfrm>
            <a:off x="7615238" y="4683125"/>
            <a:ext cx="200025" cy="2714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945" y="115421"/>
                </a:moveTo>
                <a:lnTo>
                  <a:pt x="34945" y="115421"/>
                </a:lnTo>
                <a:cubicBezTo>
                  <a:pt x="40549" y="117590"/>
                  <a:pt x="49450" y="119759"/>
                  <a:pt x="58021" y="119759"/>
                </a:cubicBezTo>
                <a:cubicBezTo>
                  <a:pt x="66923" y="119759"/>
                  <a:pt x="75494" y="117590"/>
                  <a:pt x="81758" y="115421"/>
                </a:cubicBezTo>
                <a:cubicBezTo>
                  <a:pt x="81758" y="102650"/>
                  <a:pt x="81758" y="102650"/>
                  <a:pt x="81758" y="102650"/>
                </a:cubicBezTo>
                <a:cubicBezTo>
                  <a:pt x="34945" y="102650"/>
                  <a:pt x="34945" y="102650"/>
                  <a:pt x="34945" y="102650"/>
                </a:cubicBezTo>
                <a:lnTo>
                  <a:pt x="34945" y="115421"/>
                </a:lnTo>
                <a:close/>
                <a:moveTo>
                  <a:pt x="81758" y="96385"/>
                </a:moveTo>
                <a:lnTo>
                  <a:pt x="81758" y="96385"/>
                </a:lnTo>
                <a:cubicBezTo>
                  <a:pt x="81758" y="70602"/>
                  <a:pt x="119670" y="62168"/>
                  <a:pt x="116703" y="36385"/>
                </a:cubicBezTo>
                <a:cubicBezTo>
                  <a:pt x="113736" y="19277"/>
                  <a:pt x="99230" y="0"/>
                  <a:pt x="58021" y="0"/>
                </a:cubicBezTo>
                <a:cubicBezTo>
                  <a:pt x="17472" y="0"/>
                  <a:pt x="2967" y="19277"/>
                  <a:pt x="0" y="36385"/>
                </a:cubicBezTo>
                <a:cubicBezTo>
                  <a:pt x="0" y="62168"/>
                  <a:pt x="34945" y="70602"/>
                  <a:pt x="34945" y="96385"/>
                </a:cubicBezTo>
                <a:lnTo>
                  <a:pt x="81758" y="96385"/>
                </a:lnTo>
                <a:close/>
                <a:moveTo>
                  <a:pt x="17472" y="36385"/>
                </a:moveTo>
                <a:lnTo>
                  <a:pt x="17472" y="36385"/>
                </a:lnTo>
                <a:cubicBezTo>
                  <a:pt x="20439" y="21445"/>
                  <a:pt x="34945" y="12771"/>
                  <a:pt x="58021" y="12771"/>
                </a:cubicBezTo>
                <a:cubicBezTo>
                  <a:pt x="81758" y="12771"/>
                  <a:pt x="96263" y="21445"/>
                  <a:pt x="99230" y="36385"/>
                </a:cubicBezTo>
                <a:cubicBezTo>
                  <a:pt x="99230" y="45060"/>
                  <a:pt x="93296" y="51325"/>
                  <a:pt x="84725" y="60000"/>
                </a:cubicBezTo>
                <a:cubicBezTo>
                  <a:pt x="75494" y="66265"/>
                  <a:pt x="70219" y="74939"/>
                  <a:pt x="63956" y="85542"/>
                </a:cubicBezTo>
                <a:cubicBezTo>
                  <a:pt x="52417" y="85542"/>
                  <a:pt x="52417" y="85542"/>
                  <a:pt x="52417" y="85542"/>
                </a:cubicBezTo>
                <a:cubicBezTo>
                  <a:pt x="46483" y="74939"/>
                  <a:pt x="40549" y="66265"/>
                  <a:pt x="31978" y="60000"/>
                </a:cubicBezTo>
                <a:cubicBezTo>
                  <a:pt x="23076" y="51325"/>
                  <a:pt x="17472" y="45060"/>
                  <a:pt x="17472" y="36385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6" name="Shape 5180"/>
          <p:cNvSpPr/>
          <p:nvPr/>
        </p:nvSpPr>
        <p:spPr>
          <a:xfrm>
            <a:off x="10829925" y="3122613"/>
            <a:ext cx="273050" cy="1587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939" y="90511"/>
                </a:moveTo>
                <a:lnTo>
                  <a:pt x="29939" y="90511"/>
                </a:lnTo>
                <a:cubicBezTo>
                  <a:pt x="29939" y="39726"/>
                  <a:pt x="29939" y="39726"/>
                  <a:pt x="29939" y="39726"/>
                </a:cubicBezTo>
                <a:cubicBezTo>
                  <a:pt x="42736" y="39726"/>
                  <a:pt x="42736" y="39726"/>
                  <a:pt x="42736" y="39726"/>
                </a:cubicBezTo>
                <a:cubicBezTo>
                  <a:pt x="21247" y="0"/>
                  <a:pt x="21247" y="0"/>
                  <a:pt x="21247" y="0"/>
                </a:cubicBezTo>
                <a:cubicBezTo>
                  <a:pt x="0" y="39726"/>
                  <a:pt x="0" y="39726"/>
                  <a:pt x="0" y="39726"/>
                </a:cubicBezTo>
                <a:cubicBezTo>
                  <a:pt x="12796" y="39726"/>
                  <a:pt x="12796" y="39726"/>
                  <a:pt x="12796" y="39726"/>
                </a:cubicBezTo>
                <a:cubicBezTo>
                  <a:pt x="12796" y="101569"/>
                  <a:pt x="12796" y="101569"/>
                  <a:pt x="12796" y="101569"/>
                </a:cubicBezTo>
                <a:cubicBezTo>
                  <a:pt x="12796" y="112218"/>
                  <a:pt x="17142" y="119590"/>
                  <a:pt x="23420" y="119590"/>
                </a:cubicBezTo>
                <a:cubicBezTo>
                  <a:pt x="77022" y="119590"/>
                  <a:pt x="77022" y="119590"/>
                  <a:pt x="77022" y="119590"/>
                </a:cubicBezTo>
                <a:cubicBezTo>
                  <a:pt x="61810" y="90511"/>
                  <a:pt x="61810" y="90511"/>
                  <a:pt x="61810" y="90511"/>
                </a:cubicBezTo>
                <a:lnTo>
                  <a:pt x="29939" y="90511"/>
                </a:lnTo>
                <a:close/>
                <a:moveTo>
                  <a:pt x="106961" y="79863"/>
                </a:moveTo>
                <a:lnTo>
                  <a:pt x="106961" y="79863"/>
                </a:lnTo>
                <a:cubicBezTo>
                  <a:pt x="106961" y="18020"/>
                  <a:pt x="106961" y="18020"/>
                  <a:pt x="106961" y="18020"/>
                </a:cubicBezTo>
                <a:cubicBezTo>
                  <a:pt x="106961" y="6962"/>
                  <a:pt x="102615" y="0"/>
                  <a:pt x="96338" y="0"/>
                </a:cubicBezTo>
                <a:cubicBezTo>
                  <a:pt x="42736" y="0"/>
                  <a:pt x="42736" y="0"/>
                  <a:pt x="42736" y="0"/>
                </a:cubicBezTo>
                <a:cubicBezTo>
                  <a:pt x="57706" y="24982"/>
                  <a:pt x="57706" y="24982"/>
                  <a:pt x="57706" y="24982"/>
                </a:cubicBezTo>
                <a:cubicBezTo>
                  <a:pt x="89818" y="24982"/>
                  <a:pt x="89818" y="24982"/>
                  <a:pt x="89818" y="24982"/>
                </a:cubicBezTo>
                <a:cubicBezTo>
                  <a:pt x="89818" y="79863"/>
                  <a:pt x="89818" y="79863"/>
                  <a:pt x="89818" y="79863"/>
                </a:cubicBezTo>
                <a:cubicBezTo>
                  <a:pt x="77022" y="79863"/>
                  <a:pt x="77022" y="79863"/>
                  <a:pt x="77022" y="79863"/>
                </a:cubicBezTo>
                <a:cubicBezTo>
                  <a:pt x="98269" y="119590"/>
                  <a:pt x="98269" y="119590"/>
                  <a:pt x="98269" y="119590"/>
                </a:cubicBezTo>
                <a:cubicBezTo>
                  <a:pt x="119758" y="79863"/>
                  <a:pt x="119758" y="79863"/>
                  <a:pt x="119758" y="79863"/>
                </a:cubicBezTo>
                <a:lnTo>
                  <a:pt x="106961" y="79863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Shape 5181"/>
          <p:cNvSpPr/>
          <p:nvPr/>
        </p:nvSpPr>
        <p:spPr>
          <a:xfrm>
            <a:off x="8704263" y="3046413"/>
            <a:ext cx="196850" cy="266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57" y="32525"/>
                </a:moveTo>
                <a:lnTo>
                  <a:pt x="116957" y="32525"/>
                </a:lnTo>
                <a:cubicBezTo>
                  <a:pt x="39211" y="4188"/>
                  <a:pt x="39211" y="4188"/>
                  <a:pt x="39211" y="4188"/>
                </a:cubicBezTo>
                <a:cubicBezTo>
                  <a:pt x="30084" y="0"/>
                  <a:pt x="9126" y="6160"/>
                  <a:pt x="3042" y="13059"/>
                </a:cubicBezTo>
                <a:cubicBezTo>
                  <a:pt x="0" y="17248"/>
                  <a:pt x="0" y="19466"/>
                  <a:pt x="0" y="19466"/>
                </a:cubicBezTo>
                <a:cubicBezTo>
                  <a:pt x="3042" y="85010"/>
                  <a:pt x="3042" y="85010"/>
                  <a:pt x="3042" y="85010"/>
                </a:cubicBezTo>
                <a:cubicBezTo>
                  <a:pt x="3042" y="85010"/>
                  <a:pt x="6084" y="87227"/>
                  <a:pt x="6084" y="89445"/>
                </a:cubicBezTo>
                <a:cubicBezTo>
                  <a:pt x="12169" y="89445"/>
                  <a:pt x="75042" y="119753"/>
                  <a:pt x="75042" y="119753"/>
                </a:cubicBezTo>
                <a:cubicBezTo>
                  <a:pt x="78084" y="119753"/>
                  <a:pt x="78084" y="119753"/>
                  <a:pt x="78084" y="119753"/>
                </a:cubicBezTo>
                <a:cubicBezTo>
                  <a:pt x="81126" y="119753"/>
                  <a:pt x="81126" y="119753"/>
                  <a:pt x="81126" y="119753"/>
                </a:cubicBezTo>
                <a:cubicBezTo>
                  <a:pt x="83830" y="119753"/>
                  <a:pt x="83830" y="117782"/>
                  <a:pt x="83830" y="117782"/>
                </a:cubicBezTo>
                <a:cubicBezTo>
                  <a:pt x="83830" y="50020"/>
                  <a:pt x="83830" y="50020"/>
                  <a:pt x="83830" y="50020"/>
                </a:cubicBezTo>
                <a:cubicBezTo>
                  <a:pt x="83830" y="47802"/>
                  <a:pt x="83830" y="47802"/>
                  <a:pt x="81126" y="45585"/>
                </a:cubicBezTo>
                <a:cubicBezTo>
                  <a:pt x="14873" y="17248"/>
                  <a:pt x="14873" y="17248"/>
                  <a:pt x="14873" y="17248"/>
                </a:cubicBezTo>
                <a:cubicBezTo>
                  <a:pt x="14873" y="17248"/>
                  <a:pt x="17915" y="15030"/>
                  <a:pt x="24000" y="13059"/>
                </a:cubicBezTo>
                <a:cubicBezTo>
                  <a:pt x="30084" y="10841"/>
                  <a:pt x="32788" y="10841"/>
                  <a:pt x="36169" y="10841"/>
                </a:cubicBezTo>
                <a:cubicBezTo>
                  <a:pt x="36169" y="10841"/>
                  <a:pt x="99042" y="36960"/>
                  <a:pt x="101746" y="36960"/>
                </a:cubicBezTo>
                <a:cubicBezTo>
                  <a:pt x="104788" y="39178"/>
                  <a:pt x="104788" y="39178"/>
                  <a:pt x="104788" y="39178"/>
                </a:cubicBezTo>
                <a:cubicBezTo>
                  <a:pt x="104788" y="41396"/>
                  <a:pt x="104788" y="104722"/>
                  <a:pt x="104788" y="104722"/>
                </a:cubicBezTo>
                <a:cubicBezTo>
                  <a:pt x="104788" y="106694"/>
                  <a:pt x="107830" y="108911"/>
                  <a:pt x="110873" y="108911"/>
                </a:cubicBezTo>
                <a:cubicBezTo>
                  <a:pt x="113915" y="108911"/>
                  <a:pt x="119661" y="106694"/>
                  <a:pt x="119661" y="104722"/>
                </a:cubicBezTo>
                <a:cubicBezTo>
                  <a:pt x="119661" y="34743"/>
                  <a:pt x="119661" y="34743"/>
                  <a:pt x="119661" y="34743"/>
                </a:cubicBezTo>
                <a:lnTo>
                  <a:pt x="116957" y="32525"/>
                </a:ln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" name="Shape 5182"/>
          <p:cNvSpPr/>
          <p:nvPr/>
        </p:nvSpPr>
        <p:spPr>
          <a:xfrm>
            <a:off x="10306050" y="4141788"/>
            <a:ext cx="252413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0563" y="2173"/>
                </a:moveTo>
                <a:lnTo>
                  <a:pt x="20563" y="2173"/>
                </a:lnTo>
                <a:cubicBezTo>
                  <a:pt x="20563" y="0"/>
                  <a:pt x="18481" y="0"/>
                  <a:pt x="18481" y="2173"/>
                </a:cubicBezTo>
                <a:cubicBezTo>
                  <a:pt x="16138" y="25835"/>
                  <a:pt x="0" y="29939"/>
                  <a:pt x="0" y="47082"/>
                </a:cubicBezTo>
                <a:cubicBezTo>
                  <a:pt x="0" y="57706"/>
                  <a:pt x="9110" y="66156"/>
                  <a:pt x="20563" y="66156"/>
                </a:cubicBezTo>
                <a:cubicBezTo>
                  <a:pt x="32277" y="66156"/>
                  <a:pt x="41388" y="57706"/>
                  <a:pt x="41388" y="47082"/>
                </a:cubicBezTo>
                <a:cubicBezTo>
                  <a:pt x="41388" y="29939"/>
                  <a:pt x="22906" y="25835"/>
                  <a:pt x="20563" y="2173"/>
                </a:cubicBezTo>
                <a:close/>
                <a:moveTo>
                  <a:pt x="101518" y="2173"/>
                </a:moveTo>
                <a:lnTo>
                  <a:pt x="101518" y="2173"/>
                </a:lnTo>
                <a:cubicBezTo>
                  <a:pt x="101518" y="0"/>
                  <a:pt x="99175" y="0"/>
                  <a:pt x="99175" y="2173"/>
                </a:cubicBezTo>
                <a:cubicBezTo>
                  <a:pt x="94490" y="25835"/>
                  <a:pt x="78351" y="29939"/>
                  <a:pt x="78351" y="47082"/>
                </a:cubicBezTo>
                <a:cubicBezTo>
                  <a:pt x="78351" y="57706"/>
                  <a:pt x="87462" y="66156"/>
                  <a:pt x="99175" y="66156"/>
                </a:cubicBezTo>
                <a:cubicBezTo>
                  <a:pt x="110629" y="66156"/>
                  <a:pt x="119739" y="57706"/>
                  <a:pt x="119739" y="47082"/>
                </a:cubicBezTo>
                <a:cubicBezTo>
                  <a:pt x="119739" y="29939"/>
                  <a:pt x="103600" y="25835"/>
                  <a:pt x="101518" y="2173"/>
                </a:cubicBezTo>
                <a:close/>
                <a:moveTo>
                  <a:pt x="59869" y="53360"/>
                </a:moveTo>
                <a:lnTo>
                  <a:pt x="59869" y="53360"/>
                </a:lnTo>
                <a:cubicBezTo>
                  <a:pt x="55184" y="79195"/>
                  <a:pt x="39045" y="83299"/>
                  <a:pt x="39045" y="100684"/>
                </a:cubicBezTo>
                <a:cubicBezTo>
                  <a:pt x="39045" y="111307"/>
                  <a:pt x="48156" y="119758"/>
                  <a:pt x="59869" y="119758"/>
                </a:cubicBezTo>
                <a:cubicBezTo>
                  <a:pt x="71583" y="119758"/>
                  <a:pt x="80694" y="111307"/>
                  <a:pt x="80694" y="100684"/>
                </a:cubicBezTo>
                <a:cubicBezTo>
                  <a:pt x="80694" y="83299"/>
                  <a:pt x="64295" y="79195"/>
                  <a:pt x="59869" y="5336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Shape 5183"/>
          <p:cNvSpPr/>
          <p:nvPr/>
        </p:nvSpPr>
        <p:spPr>
          <a:xfrm>
            <a:off x="9813925" y="4141788"/>
            <a:ext cx="144463" cy="2746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518" y="59879"/>
                </a:moveTo>
                <a:lnTo>
                  <a:pt x="87518" y="59879"/>
                </a:lnTo>
                <a:cubicBezTo>
                  <a:pt x="87518" y="6277"/>
                  <a:pt x="87518" y="6277"/>
                  <a:pt x="87518" y="6277"/>
                </a:cubicBezTo>
                <a:cubicBezTo>
                  <a:pt x="87518" y="4104"/>
                  <a:pt x="83458" y="0"/>
                  <a:pt x="75789" y="0"/>
                </a:cubicBezTo>
                <a:cubicBezTo>
                  <a:pt x="39699" y="0"/>
                  <a:pt x="39699" y="0"/>
                  <a:pt x="39699" y="0"/>
                </a:cubicBezTo>
                <a:cubicBezTo>
                  <a:pt x="32030" y="0"/>
                  <a:pt x="32030" y="4104"/>
                  <a:pt x="32030" y="6277"/>
                </a:cubicBezTo>
                <a:cubicBezTo>
                  <a:pt x="32030" y="59879"/>
                  <a:pt x="32030" y="59879"/>
                  <a:pt x="32030" y="59879"/>
                </a:cubicBezTo>
                <a:cubicBezTo>
                  <a:pt x="11729" y="64225"/>
                  <a:pt x="0" y="74849"/>
                  <a:pt x="0" y="87887"/>
                </a:cubicBezTo>
                <a:cubicBezTo>
                  <a:pt x="0" y="106961"/>
                  <a:pt x="27969" y="119758"/>
                  <a:pt x="59548" y="119758"/>
                </a:cubicBezTo>
                <a:cubicBezTo>
                  <a:pt x="92030" y="119758"/>
                  <a:pt x="119548" y="106961"/>
                  <a:pt x="119548" y="87887"/>
                </a:cubicBezTo>
                <a:cubicBezTo>
                  <a:pt x="119548" y="74849"/>
                  <a:pt x="107819" y="64225"/>
                  <a:pt x="87518" y="59879"/>
                </a:cubicBezTo>
                <a:close/>
                <a:moveTo>
                  <a:pt x="59548" y="109134"/>
                </a:moveTo>
                <a:lnTo>
                  <a:pt x="59548" y="109134"/>
                </a:lnTo>
                <a:cubicBezTo>
                  <a:pt x="39699" y="109134"/>
                  <a:pt x="19849" y="98511"/>
                  <a:pt x="19849" y="87887"/>
                </a:cubicBezTo>
                <a:cubicBezTo>
                  <a:pt x="19849" y="79195"/>
                  <a:pt x="32030" y="70503"/>
                  <a:pt x="47819" y="68329"/>
                </a:cubicBezTo>
                <a:cubicBezTo>
                  <a:pt x="47819" y="23661"/>
                  <a:pt x="47819" y="23661"/>
                  <a:pt x="47819" y="23661"/>
                </a:cubicBezTo>
                <a:cubicBezTo>
                  <a:pt x="71729" y="23661"/>
                  <a:pt x="71729" y="23661"/>
                  <a:pt x="71729" y="23661"/>
                </a:cubicBezTo>
                <a:cubicBezTo>
                  <a:pt x="71729" y="68329"/>
                  <a:pt x="71729" y="68329"/>
                  <a:pt x="71729" y="68329"/>
                </a:cubicBezTo>
                <a:cubicBezTo>
                  <a:pt x="87518" y="70503"/>
                  <a:pt x="95639" y="79195"/>
                  <a:pt x="95639" y="87887"/>
                </a:cubicBezTo>
                <a:cubicBezTo>
                  <a:pt x="95639" y="98511"/>
                  <a:pt x="79849" y="109134"/>
                  <a:pt x="59548" y="109134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0" name="Shape 5184"/>
          <p:cNvSpPr/>
          <p:nvPr/>
        </p:nvSpPr>
        <p:spPr>
          <a:xfrm>
            <a:off x="9191625" y="1500188"/>
            <a:ext cx="274638" cy="1285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750" y="0"/>
                </a:moveTo>
                <a:lnTo>
                  <a:pt x="91750" y="0"/>
                </a:lnTo>
                <a:cubicBezTo>
                  <a:pt x="77022" y="0"/>
                  <a:pt x="64225" y="27413"/>
                  <a:pt x="64225" y="59482"/>
                </a:cubicBezTo>
                <a:cubicBezTo>
                  <a:pt x="64225" y="72931"/>
                  <a:pt x="66156" y="86896"/>
                  <a:pt x="68329" y="96206"/>
                </a:cubicBezTo>
                <a:cubicBezTo>
                  <a:pt x="49014" y="96206"/>
                  <a:pt x="49014" y="96206"/>
                  <a:pt x="49014" y="96206"/>
                </a:cubicBezTo>
                <a:cubicBezTo>
                  <a:pt x="53360" y="86896"/>
                  <a:pt x="55533" y="72931"/>
                  <a:pt x="55533" y="59482"/>
                </a:cubicBezTo>
                <a:cubicBezTo>
                  <a:pt x="55533" y="27413"/>
                  <a:pt x="42736" y="0"/>
                  <a:pt x="27525" y="0"/>
                </a:cubicBezTo>
                <a:cubicBezTo>
                  <a:pt x="12796" y="0"/>
                  <a:pt x="0" y="27413"/>
                  <a:pt x="0" y="59482"/>
                </a:cubicBezTo>
                <a:cubicBezTo>
                  <a:pt x="0" y="91551"/>
                  <a:pt x="12796" y="119482"/>
                  <a:pt x="27525" y="119482"/>
                </a:cubicBezTo>
                <a:cubicBezTo>
                  <a:pt x="91750" y="119482"/>
                  <a:pt x="91750" y="119482"/>
                  <a:pt x="91750" y="119482"/>
                </a:cubicBezTo>
                <a:cubicBezTo>
                  <a:pt x="106720" y="119482"/>
                  <a:pt x="119758" y="91551"/>
                  <a:pt x="119758" y="59482"/>
                </a:cubicBezTo>
                <a:cubicBezTo>
                  <a:pt x="119758" y="27413"/>
                  <a:pt x="106720" y="0"/>
                  <a:pt x="91750" y="0"/>
                </a:cubicBezTo>
                <a:close/>
                <a:moveTo>
                  <a:pt x="12796" y="59482"/>
                </a:moveTo>
                <a:lnTo>
                  <a:pt x="12796" y="59482"/>
                </a:lnTo>
                <a:cubicBezTo>
                  <a:pt x="12796" y="41379"/>
                  <a:pt x="19074" y="27413"/>
                  <a:pt x="27525" y="27413"/>
                </a:cubicBezTo>
                <a:cubicBezTo>
                  <a:pt x="36217" y="27413"/>
                  <a:pt x="42736" y="41379"/>
                  <a:pt x="42736" y="59482"/>
                </a:cubicBezTo>
                <a:cubicBezTo>
                  <a:pt x="42736" y="77586"/>
                  <a:pt x="36217" y="96206"/>
                  <a:pt x="27525" y="96206"/>
                </a:cubicBezTo>
                <a:cubicBezTo>
                  <a:pt x="19074" y="96206"/>
                  <a:pt x="12796" y="77586"/>
                  <a:pt x="12796" y="59482"/>
                </a:cubicBezTo>
                <a:close/>
                <a:moveTo>
                  <a:pt x="91750" y="96206"/>
                </a:moveTo>
                <a:lnTo>
                  <a:pt x="91750" y="96206"/>
                </a:lnTo>
                <a:cubicBezTo>
                  <a:pt x="83299" y="96206"/>
                  <a:pt x="77022" y="77586"/>
                  <a:pt x="77022" y="59482"/>
                </a:cubicBezTo>
                <a:cubicBezTo>
                  <a:pt x="77022" y="41379"/>
                  <a:pt x="83299" y="27413"/>
                  <a:pt x="91750" y="27413"/>
                </a:cubicBezTo>
                <a:cubicBezTo>
                  <a:pt x="100442" y="27413"/>
                  <a:pt x="106720" y="41379"/>
                  <a:pt x="106720" y="59482"/>
                </a:cubicBezTo>
                <a:cubicBezTo>
                  <a:pt x="106720" y="77586"/>
                  <a:pt x="100442" y="96206"/>
                  <a:pt x="91750" y="9620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Shape 5185"/>
          <p:cNvSpPr/>
          <p:nvPr/>
        </p:nvSpPr>
        <p:spPr>
          <a:xfrm>
            <a:off x="10829925" y="2562225"/>
            <a:ext cx="273050" cy="188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961" y="0"/>
                </a:moveTo>
                <a:lnTo>
                  <a:pt x="106961" y="0"/>
                </a:lnTo>
                <a:cubicBezTo>
                  <a:pt x="51187" y="0"/>
                  <a:pt x="51187" y="0"/>
                  <a:pt x="51187" y="0"/>
                </a:cubicBezTo>
                <a:cubicBezTo>
                  <a:pt x="47082" y="0"/>
                  <a:pt x="44909" y="0"/>
                  <a:pt x="42736" y="2774"/>
                </a:cubicBezTo>
                <a:cubicBezTo>
                  <a:pt x="2173" y="55144"/>
                  <a:pt x="2173" y="55144"/>
                  <a:pt x="2173" y="55144"/>
                </a:cubicBezTo>
                <a:cubicBezTo>
                  <a:pt x="0" y="58265"/>
                  <a:pt x="0" y="61387"/>
                  <a:pt x="2173" y="64508"/>
                </a:cubicBezTo>
                <a:cubicBezTo>
                  <a:pt x="42736" y="113410"/>
                  <a:pt x="42736" y="113410"/>
                  <a:pt x="42736" y="113410"/>
                </a:cubicBezTo>
                <a:cubicBezTo>
                  <a:pt x="44909" y="116531"/>
                  <a:pt x="47082" y="119653"/>
                  <a:pt x="51187" y="119653"/>
                </a:cubicBezTo>
                <a:cubicBezTo>
                  <a:pt x="106961" y="119653"/>
                  <a:pt x="106961" y="119653"/>
                  <a:pt x="106961" y="119653"/>
                </a:cubicBezTo>
                <a:cubicBezTo>
                  <a:pt x="113239" y="119653"/>
                  <a:pt x="119758" y="110635"/>
                  <a:pt x="119758" y="101271"/>
                </a:cubicBezTo>
                <a:cubicBezTo>
                  <a:pt x="119758" y="15260"/>
                  <a:pt x="119758" y="15260"/>
                  <a:pt x="119758" y="15260"/>
                </a:cubicBezTo>
                <a:cubicBezTo>
                  <a:pt x="119758" y="5895"/>
                  <a:pt x="113239" y="0"/>
                  <a:pt x="106961" y="0"/>
                </a:cubicBezTo>
                <a:close/>
                <a:moveTo>
                  <a:pt x="89818" y="95028"/>
                </a:moveTo>
                <a:lnTo>
                  <a:pt x="89818" y="95028"/>
                </a:lnTo>
                <a:cubicBezTo>
                  <a:pt x="74607" y="70751"/>
                  <a:pt x="74607" y="70751"/>
                  <a:pt x="74607" y="70751"/>
                </a:cubicBezTo>
                <a:cubicBezTo>
                  <a:pt x="59879" y="95028"/>
                  <a:pt x="59879" y="95028"/>
                  <a:pt x="59879" y="95028"/>
                </a:cubicBezTo>
                <a:cubicBezTo>
                  <a:pt x="51187" y="79768"/>
                  <a:pt x="51187" y="79768"/>
                  <a:pt x="51187" y="79768"/>
                </a:cubicBezTo>
                <a:cubicBezTo>
                  <a:pt x="66156" y="58265"/>
                  <a:pt x="66156" y="58265"/>
                  <a:pt x="66156" y="58265"/>
                </a:cubicBezTo>
                <a:cubicBezTo>
                  <a:pt x="51187" y="36763"/>
                  <a:pt x="51187" y="36763"/>
                  <a:pt x="51187" y="36763"/>
                </a:cubicBezTo>
                <a:cubicBezTo>
                  <a:pt x="59879" y="24277"/>
                  <a:pt x="59879" y="24277"/>
                  <a:pt x="59879" y="24277"/>
                </a:cubicBezTo>
                <a:cubicBezTo>
                  <a:pt x="74607" y="46127"/>
                  <a:pt x="74607" y="46127"/>
                  <a:pt x="74607" y="46127"/>
                </a:cubicBezTo>
                <a:cubicBezTo>
                  <a:pt x="89818" y="24277"/>
                  <a:pt x="89818" y="24277"/>
                  <a:pt x="89818" y="24277"/>
                </a:cubicBezTo>
                <a:cubicBezTo>
                  <a:pt x="100442" y="36763"/>
                  <a:pt x="100442" y="36763"/>
                  <a:pt x="100442" y="36763"/>
                </a:cubicBezTo>
                <a:cubicBezTo>
                  <a:pt x="83541" y="58265"/>
                  <a:pt x="83541" y="58265"/>
                  <a:pt x="83541" y="58265"/>
                </a:cubicBezTo>
                <a:cubicBezTo>
                  <a:pt x="100442" y="79768"/>
                  <a:pt x="100442" y="79768"/>
                  <a:pt x="100442" y="79768"/>
                </a:cubicBezTo>
                <a:lnTo>
                  <a:pt x="89818" y="9502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2" name="Shape 5186"/>
          <p:cNvSpPr/>
          <p:nvPr/>
        </p:nvSpPr>
        <p:spPr>
          <a:xfrm>
            <a:off x="8131175" y="3611563"/>
            <a:ext cx="254000" cy="2190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3" y="37200"/>
                </a:moveTo>
                <a:lnTo>
                  <a:pt x="11453" y="37200"/>
                </a:lnTo>
                <a:cubicBezTo>
                  <a:pt x="22906" y="26700"/>
                  <a:pt x="32277" y="18600"/>
                  <a:pt x="57527" y="31800"/>
                </a:cubicBezTo>
                <a:cubicBezTo>
                  <a:pt x="69240" y="39900"/>
                  <a:pt x="78351" y="42600"/>
                  <a:pt x="85379" y="42600"/>
                </a:cubicBezTo>
                <a:cubicBezTo>
                  <a:pt x="99175" y="42600"/>
                  <a:pt x="108286" y="34500"/>
                  <a:pt x="115314" y="26700"/>
                </a:cubicBezTo>
                <a:cubicBezTo>
                  <a:pt x="117396" y="24000"/>
                  <a:pt x="119739" y="18600"/>
                  <a:pt x="117396" y="15900"/>
                </a:cubicBezTo>
                <a:cubicBezTo>
                  <a:pt x="115314" y="13200"/>
                  <a:pt x="110629" y="13200"/>
                  <a:pt x="108286" y="15900"/>
                </a:cubicBezTo>
                <a:cubicBezTo>
                  <a:pt x="96832" y="26700"/>
                  <a:pt x="87722" y="34500"/>
                  <a:pt x="62212" y="18600"/>
                </a:cubicBezTo>
                <a:cubicBezTo>
                  <a:pt x="32277" y="0"/>
                  <a:pt x="16138" y="13200"/>
                  <a:pt x="4685" y="26700"/>
                </a:cubicBezTo>
                <a:cubicBezTo>
                  <a:pt x="2342" y="29100"/>
                  <a:pt x="0" y="34500"/>
                  <a:pt x="2342" y="37200"/>
                </a:cubicBezTo>
                <a:cubicBezTo>
                  <a:pt x="4685" y="39900"/>
                  <a:pt x="9110" y="39900"/>
                  <a:pt x="11453" y="37200"/>
                </a:cubicBezTo>
                <a:close/>
                <a:moveTo>
                  <a:pt x="108286" y="53400"/>
                </a:moveTo>
                <a:lnTo>
                  <a:pt x="108286" y="53400"/>
                </a:lnTo>
                <a:cubicBezTo>
                  <a:pt x="96832" y="63900"/>
                  <a:pt x="87722" y="74400"/>
                  <a:pt x="62212" y="58500"/>
                </a:cubicBezTo>
                <a:cubicBezTo>
                  <a:pt x="32277" y="37200"/>
                  <a:pt x="16138" y="53400"/>
                  <a:pt x="4685" y="63900"/>
                </a:cubicBezTo>
                <a:cubicBezTo>
                  <a:pt x="2342" y="66600"/>
                  <a:pt x="0" y="72000"/>
                  <a:pt x="2342" y="74400"/>
                </a:cubicBezTo>
                <a:cubicBezTo>
                  <a:pt x="4685" y="77100"/>
                  <a:pt x="9110" y="77100"/>
                  <a:pt x="11453" y="74400"/>
                </a:cubicBezTo>
                <a:cubicBezTo>
                  <a:pt x="22906" y="63900"/>
                  <a:pt x="32277" y="56100"/>
                  <a:pt x="57527" y="72000"/>
                </a:cubicBezTo>
                <a:cubicBezTo>
                  <a:pt x="69240" y="79800"/>
                  <a:pt x="78351" y="82500"/>
                  <a:pt x="85379" y="82500"/>
                </a:cubicBezTo>
                <a:cubicBezTo>
                  <a:pt x="99175" y="82500"/>
                  <a:pt x="108286" y="72000"/>
                  <a:pt x="115314" y="66600"/>
                </a:cubicBezTo>
                <a:cubicBezTo>
                  <a:pt x="117396" y="63900"/>
                  <a:pt x="119739" y="58500"/>
                  <a:pt x="117396" y="56100"/>
                </a:cubicBezTo>
                <a:cubicBezTo>
                  <a:pt x="115314" y="50400"/>
                  <a:pt x="110629" y="50400"/>
                  <a:pt x="108286" y="53400"/>
                </a:cubicBezTo>
                <a:close/>
                <a:moveTo>
                  <a:pt x="108286" y="90600"/>
                </a:moveTo>
                <a:lnTo>
                  <a:pt x="108286" y="90600"/>
                </a:lnTo>
                <a:cubicBezTo>
                  <a:pt x="96832" y="103800"/>
                  <a:pt x="87722" y="111600"/>
                  <a:pt x="62212" y="95700"/>
                </a:cubicBezTo>
                <a:cubicBezTo>
                  <a:pt x="32277" y="74400"/>
                  <a:pt x="16138" y="90600"/>
                  <a:pt x="4685" y="101100"/>
                </a:cubicBezTo>
                <a:cubicBezTo>
                  <a:pt x="2342" y="103800"/>
                  <a:pt x="0" y="108900"/>
                  <a:pt x="2342" y="111600"/>
                </a:cubicBezTo>
                <a:cubicBezTo>
                  <a:pt x="4685" y="117000"/>
                  <a:pt x="9110" y="117000"/>
                  <a:pt x="11453" y="114300"/>
                </a:cubicBezTo>
                <a:cubicBezTo>
                  <a:pt x="22906" y="101100"/>
                  <a:pt x="32277" y="93000"/>
                  <a:pt x="57527" y="108900"/>
                </a:cubicBezTo>
                <a:cubicBezTo>
                  <a:pt x="69240" y="117000"/>
                  <a:pt x="78351" y="119700"/>
                  <a:pt x="85379" y="119700"/>
                </a:cubicBezTo>
                <a:cubicBezTo>
                  <a:pt x="99175" y="119700"/>
                  <a:pt x="108286" y="111600"/>
                  <a:pt x="115314" y="103800"/>
                </a:cubicBezTo>
                <a:cubicBezTo>
                  <a:pt x="117396" y="101100"/>
                  <a:pt x="119739" y="95700"/>
                  <a:pt x="117396" y="93000"/>
                </a:cubicBezTo>
                <a:cubicBezTo>
                  <a:pt x="115314" y="90600"/>
                  <a:pt x="110629" y="87900"/>
                  <a:pt x="108286" y="9060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" name="Shape 5187"/>
          <p:cNvSpPr/>
          <p:nvPr/>
        </p:nvSpPr>
        <p:spPr>
          <a:xfrm>
            <a:off x="5994400" y="1924050"/>
            <a:ext cx="265113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9" y="112230"/>
                </a:moveTo>
                <a:lnTo>
                  <a:pt x="119749" y="112230"/>
                </a:lnTo>
                <a:cubicBezTo>
                  <a:pt x="64384" y="0"/>
                  <a:pt x="64384" y="0"/>
                  <a:pt x="64384" y="0"/>
                </a:cubicBezTo>
                <a:cubicBezTo>
                  <a:pt x="62129" y="0"/>
                  <a:pt x="62129" y="0"/>
                  <a:pt x="59874" y="0"/>
                </a:cubicBezTo>
                <a:cubicBezTo>
                  <a:pt x="57620" y="0"/>
                  <a:pt x="57620" y="0"/>
                  <a:pt x="55365" y="0"/>
                </a:cubicBezTo>
                <a:cubicBezTo>
                  <a:pt x="0" y="112230"/>
                  <a:pt x="0" y="112230"/>
                  <a:pt x="0" y="112230"/>
                </a:cubicBezTo>
                <a:cubicBezTo>
                  <a:pt x="0" y="114820"/>
                  <a:pt x="0" y="117410"/>
                  <a:pt x="0" y="117410"/>
                </a:cubicBezTo>
                <a:cubicBezTo>
                  <a:pt x="2004" y="119712"/>
                  <a:pt x="2004" y="119712"/>
                  <a:pt x="4258" y="119712"/>
                </a:cubicBezTo>
                <a:cubicBezTo>
                  <a:pt x="115490" y="119712"/>
                  <a:pt x="115490" y="119712"/>
                  <a:pt x="115490" y="119712"/>
                </a:cubicBezTo>
                <a:cubicBezTo>
                  <a:pt x="117745" y="119712"/>
                  <a:pt x="117745" y="119712"/>
                  <a:pt x="119749" y="117410"/>
                </a:cubicBezTo>
                <a:cubicBezTo>
                  <a:pt x="119749" y="117410"/>
                  <a:pt x="119749" y="114820"/>
                  <a:pt x="119749" y="112230"/>
                </a:cubicBezTo>
                <a:close/>
                <a:moveTo>
                  <a:pt x="66388" y="107050"/>
                </a:moveTo>
                <a:lnTo>
                  <a:pt x="66388" y="107050"/>
                </a:lnTo>
                <a:cubicBezTo>
                  <a:pt x="53110" y="107050"/>
                  <a:pt x="53110" y="107050"/>
                  <a:pt x="53110" y="107050"/>
                </a:cubicBezTo>
                <a:cubicBezTo>
                  <a:pt x="53110" y="91798"/>
                  <a:pt x="53110" y="91798"/>
                  <a:pt x="53110" y="91798"/>
                </a:cubicBezTo>
                <a:cubicBezTo>
                  <a:pt x="66388" y="91798"/>
                  <a:pt x="66388" y="91798"/>
                  <a:pt x="66388" y="91798"/>
                </a:cubicBezTo>
                <a:lnTo>
                  <a:pt x="66388" y="107050"/>
                </a:lnTo>
                <a:close/>
                <a:moveTo>
                  <a:pt x="66388" y="81726"/>
                </a:moveTo>
                <a:lnTo>
                  <a:pt x="66388" y="81726"/>
                </a:lnTo>
                <a:cubicBezTo>
                  <a:pt x="53110" y="81726"/>
                  <a:pt x="53110" y="81726"/>
                  <a:pt x="53110" y="81726"/>
                </a:cubicBezTo>
                <a:cubicBezTo>
                  <a:pt x="53110" y="38561"/>
                  <a:pt x="53110" y="38561"/>
                  <a:pt x="53110" y="38561"/>
                </a:cubicBezTo>
                <a:cubicBezTo>
                  <a:pt x="66388" y="38561"/>
                  <a:pt x="66388" y="38561"/>
                  <a:pt x="66388" y="38561"/>
                </a:cubicBezTo>
                <a:lnTo>
                  <a:pt x="66388" y="81726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" name="Shape 5188"/>
          <p:cNvSpPr/>
          <p:nvPr/>
        </p:nvSpPr>
        <p:spPr>
          <a:xfrm>
            <a:off x="10850563" y="4659313"/>
            <a:ext cx="214312" cy="2460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53" y="0"/>
                </a:moveTo>
                <a:lnTo>
                  <a:pt x="114153" y="0"/>
                </a:lnTo>
                <a:cubicBezTo>
                  <a:pt x="95384" y="0"/>
                  <a:pt x="95384" y="0"/>
                  <a:pt x="95384" y="0"/>
                </a:cubicBezTo>
                <a:cubicBezTo>
                  <a:pt x="92615" y="0"/>
                  <a:pt x="89846" y="2696"/>
                  <a:pt x="89846" y="7550"/>
                </a:cubicBezTo>
                <a:cubicBezTo>
                  <a:pt x="89846" y="119730"/>
                  <a:pt x="89846" y="119730"/>
                  <a:pt x="89846" y="119730"/>
                </a:cubicBezTo>
                <a:cubicBezTo>
                  <a:pt x="119692" y="119730"/>
                  <a:pt x="119692" y="119730"/>
                  <a:pt x="119692" y="119730"/>
                </a:cubicBezTo>
                <a:cubicBezTo>
                  <a:pt x="119692" y="7550"/>
                  <a:pt x="119692" y="7550"/>
                  <a:pt x="119692" y="7550"/>
                </a:cubicBezTo>
                <a:cubicBezTo>
                  <a:pt x="119692" y="2696"/>
                  <a:pt x="116923" y="0"/>
                  <a:pt x="114153" y="0"/>
                </a:cubicBezTo>
                <a:close/>
                <a:moveTo>
                  <a:pt x="68000" y="40719"/>
                </a:moveTo>
                <a:lnTo>
                  <a:pt x="68000" y="40719"/>
                </a:lnTo>
                <a:cubicBezTo>
                  <a:pt x="51692" y="40719"/>
                  <a:pt x="51692" y="40719"/>
                  <a:pt x="51692" y="40719"/>
                </a:cubicBezTo>
                <a:cubicBezTo>
                  <a:pt x="46153" y="40719"/>
                  <a:pt x="43384" y="43146"/>
                  <a:pt x="43384" y="48000"/>
                </a:cubicBezTo>
                <a:cubicBezTo>
                  <a:pt x="43384" y="119730"/>
                  <a:pt x="43384" y="119730"/>
                  <a:pt x="43384" y="119730"/>
                </a:cubicBezTo>
                <a:cubicBezTo>
                  <a:pt x="76307" y="119730"/>
                  <a:pt x="76307" y="119730"/>
                  <a:pt x="76307" y="119730"/>
                </a:cubicBezTo>
                <a:cubicBezTo>
                  <a:pt x="76307" y="48000"/>
                  <a:pt x="76307" y="48000"/>
                  <a:pt x="76307" y="48000"/>
                </a:cubicBezTo>
                <a:cubicBezTo>
                  <a:pt x="76307" y="43146"/>
                  <a:pt x="70769" y="40719"/>
                  <a:pt x="68000" y="40719"/>
                </a:cubicBezTo>
                <a:close/>
                <a:moveTo>
                  <a:pt x="21538" y="81438"/>
                </a:moveTo>
                <a:lnTo>
                  <a:pt x="21538" y="81438"/>
                </a:lnTo>
                <a:cubicBezTo>
                  <a:pt x="5230" y="81438"/>
                  <a:pt x="5230" y="81438"/>
                  <a:pt x="5230" y="81438"/>
                </a:cubicBezTo>
                <a:cubicBezTo>
                  <a:pt x="0" y="81438"/>
                  <a:pt x="0" y="83595"/>
                  <a:pt x="0" y="86022"/>
                </a:cubicBezTo>
                <a:cubicBezTo>
                  <a:pt x="0" y="119730"/>
                  <a:pt x="0" y="119730"/>
                  <a:pt x="0" y="119730"/>
                </a:cubicBezTo>
                <a:cubicBezTo>
                  <a:pt x="29846" y="119730"/>
                  <a:pt x="29846" y="119730"/>
                  <a:pt x="29846" y="119730"/>
                </a:cubicBezTo>
                <a:cubicBezTo>
                  <a:pt x="29846" y="86022"/>
                  <a:pt x="29846" y="86022"/>
                  <a:pt x="29846" y="86022"/>
                </a:cubicBezTo>
                <a:cubicBezTo>
                  <a:pt x="29846" y="83595"/>
                  <a:pt x="27076" y="81438"/>
                  <a:pt x="21538" y="81438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" name="Shape 5189"/>
          <p:cNvSpPr/>
          <p:nvPr/>
        </p:nvSpPr>
        <p:spPr>
          <a:xfrm>
            <a:off x="9244013" y="4781550"/>
            <a:ext cx="228600" cy="2317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0813" y="0"/>
                </a:moveTo>
                <a:lnTo>
                  <a:pt x="50813" y="0"/>
                </a:lnTo>
                <a:cubicBezTo>
                  <a:pt x="22966" y="2589"/>
                  <a:pt x="2583" y="25323"/>
                  <a:pt x="0" y="50647"/>
                </a:cubicBezTo>
                <a:cubicBezTo>
                  <a:pt x="50813" y="50647"/>
                  <a:pt x="50813" y="50647"/>
                  <a:pt x="50813" y="50647"/>
                </a:cubicBezTo>
                <a:lnTo>
                  <a:pt x="50813" y="0"/>
                </a:lnTo>
                <a:close/>
                <a:moveTo>
                  <a:pt x="66028" y="0"/>
                </a:moveTo>
                <a:lnTo>
                  <a:pt x="66028" y="0"/>
                </a:lnTo>
                <a:cubicBezTo>
                  <a:pt x="66028" y="58417"/>
                  <a:pt x="66028" y="58417"/>
                  <a:pt x="66028" y="58417"/>
                </a:cubicBezTo>
                <a:cubicBezTo>
                  <a:pt x="66028" y="63597"/>
                  <a:pt x="63732" y="65899"/>
                  <a:pt x="58564" y="65899"/>
                </a:cubicBezTo>
                <a:cubicBezTo>
                  <a:pt x="0" y="65899"/>
                  <a:pt x="0" y="65899"/>
                  <a:pt x="0" y="65899"/>
                </a:cubicBezTo>
                <a:cubicBezTo>
                  <a:pt x="2583" y="96690"/>
                  <a:pt x="28133" y="119712"/>
                  <a:pt x="58564" y="119712"/>
                </a:cubicBezTo>
                <a:cubicBezTo>
                  <a:pt x="91578" y="119712"/>
                  <a:pt x="119712" y="91798"/>
                  <a:pt x="119712" y="58417"/>
                </a:cubicBezTo>
                <a:cubicBezTo>
                  <a:pt x="119712" y="27913"/>
                  <a:pt x="96746" y="2589"/>
                  <a:pt x="66028" y="0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6" name="Shape 5190"/>
          <p:cNvSpPr/>
          <p:nvPr/>
        </p:nvSpPr>
        <p:spPr>
          <a:xfrm>
            <a:off x="10790238" y="4181475"/>
            <a:ext cx="274637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04" y="69577"/>
                </a:moveTo>
                <a:lnTo>
                  <a:pt x="4104" y="69577"/>
                </a:lnTo>
                <a:cubicBezTo>
                  <a:pt x="12796" y="72112"/>
                  <a:pt x="12796" y="72112"/>
                  <a:pt x="12796" y="72112"/>
                </a:cubicBezTo>
                <a:cubicBezTo>
                  <a:pt x="19315" y="59718"/>
                  <a:pt x="19315" y="59718"/>
                  <a:pt x="19315" y="59718"/>
                </a:cubicBezTo>
                <a:cubicBezTo>
                  <a:pt x="6277" y="57183"/>
                  <a:pt x="6277" y="57183"/>
                  <a:pt x="6277" y="57183"/>
                </a:cubicBezTo>
                <a:cubicBezTo>
                  <a:pt x="4104" y="57183"/>
                  <a:pt x="0" y="59718"/>
                  <a:pt x="0" y="62253"/>
                </a:cubicBezTo>
                <a:cubicBezTo>
                  <a:pt x="0" y="64788"/>
                  <a:pt x="2173" y="69577"/>
                  <a:pt x="4104" y="69577"/>
                </a:cubicBezTo>
                <a:close/>
                <a:moveTo>
                  <a:pt x="111066" y="72112"/>
                </a:moveTo>
                <a:lnTo>
                  <a:pt x="111066" y="72112"/>
                </a:lnTo>
                <a:cubicBezTo>
                  <a:pt x="83299" y="99718"/>
                  <a:pt x="83299" y="99718"/>
                  <a:pt x="83299" y="99718"/>
                </a:cubicBezTo>
                <a:cubicBezTo>
                  <a:pt x="53360" y="72112"/>
                  <a:pt x="53360" y="72112"/>
                  <a:pt x="53360" y="72112"/>
                </a:cubicBezTo>
                <a:cubicBezTo>
                  <a:pt x="51187" y="69577"/>
                  <a:pt x="51187" y="69577"/>
                  <a:pt x="51187" y="69577"/>
                </a:cubicBezTo>
                <a:cubicBezTo>
                  <a:pt x="46841" y="69577"/>
                  <a:pt x="46841" y="69577"/>
                  <a:pt x="46841" y="69577"/>
                </a:cubicBezTo>
                <a:cubicBezTo>
                  <a:pt x="40563" y="79718"/>
                  <a:pt x="40563" y="79718"/>
                  <a:pt x="40563" y="79718"/>
                </a:cubicBezTo>
                <a:cubicBezTo>
                  <a:pt x="46841" y="82253"/>
                  <a:pt x="46841" y="82253"/>
                  <a:pt x="46841" y="82253"/>
                </a:cubicBezTo>
                <a:cubicBezTo>
                  <a:pt x="81368" y="112112"/>
                  <a:pt x="81368" y="112112"/>
                  <a:pt x="81368" y="112112"/>
                </a:cubicBezTo>
                <a:cubicBezTo>
                  <a:pt x="81368" y="114647"/>
                  <a:pt x="83299" y="114647"/>
                  <a:pt x="83299" y="114647"/>
                </a:cubicBezTo>
                <a:cubicBezTo>
                  <a:pt x="85472" y="114647"/>
                  <a:pt x="87645" y="114647"/>
                  <a:pt x="87645" y="112112"/>
                </a:cubicBezTo>
                <a:cubicBezTo>
                  <a:pt x="117585" y="82253"/>
                  <a:pt x="117585" y="82253"/>
                  <a:pt x="117585" y="82253"/>
                </a:cubicBezTo>
                <a:cubicBezTo>
                  <a:pt x="119758" y="79718"/>
                  <a:pt x="119758" y="74647"/>
                  <a:pt x="117585" y="72112"/>
                </a:cubicBezTo>
                <a:cubicBezTo>
                  <a:pt x="115412" y="69577"/>
                  <a:pt x="113239" y="69577"/>
                  <a:pt x="111066" y="72112"/>
                </a:cubicBezTo>
                <a:close/>
                <a:moveTo>
                  <a:pt x="51187" y="39718"/>
                </a:moveTo>
                <a:lnTo>
                  <a:pt x="51187" y="39718"/>
                </a:lnTo>
                <a:cubicBezTo>
                  <a:pt x="81368" y="62253"/>
                  <a:pt x="81368" y="62253"/>
                  <a:pt x="81368" y="62253"/>
                </a:cubicBezTo>
                <a:cubicBezTo>
                  <a:pt x="83299" y="64788"/>
                  <a:pt x="87645" y="64788"/>
                  <a:pt x="89818" y="59718"/>
                </a:cubicBezTo>
                <a:cubicBezTo>
                  <a:pt x="119758" y="9859"/>
                  <a:pt x="119758" y="9859"/>
                  <a:pt x="119758" y="9859"/>
                </a:cubicBezTo>
                <a:cubicBezTo>
                  <a:pt x="119758" y="7323"/>
                  <a:pt x="119758" y="2535"/>
                  <a:pt x="117585" y="2535"/>
                </a:cubicBezTo>
                <a:cubicBezTo>
                  <a:pt x="115412" y="0"/>
                  <a:pt x="111066" y="0"/>
                  <a:pt x="109134" y="2535"/>
                </a:cubicBezTo>
                <a:cubicBezTo>
                  <a:pt x="83299" y="49859"/>
                  <a:pt x="83299" y="49859"/>
                  <a:pt x="83299" y="49859"/>
                </a:cubicBezTo>
                <a:cubicBezTo>
                  <a:pt x="53360" y="27323"/>
                  <a:pt x="53360" y="27323"/>
                  <a:pt x="53360" y="27323"/>
                </a:cubicBezTo>
                <a:cubicBezTo>
                  <a:pt x="51187" y="24788"/>
                  <a:pt x="51187" y="24788"/>
                  <a:pt x="49014" y="24788"/>
                </a:cubicBezTo>
                <a:cubicBezTo>
                  <a:pt x="46841" y="27323"/>
                  <a:pt x="46841" y="27323"/>
                  <a:pt x="44909" y="29859"/>
                </a:cubicBezTo>
                <a:cubicBezTo>
                  <a:pt x="0" y="109859"/>
                  <a:pt x="0" y="109859"/>
                  <a:pt x="0" y="109859"/>
                </a:cubicBezTo>
                <a:cubicBezTo>
                  <a:pt x="0" y="114647"/>
                  <a:pt x="0" y="117183"/>
                  <a:pt x="2173" y="119718"/>
                </a:cubicBezTo>
                <a:cubicBezTo>
                  <a:pt x="4104" y="119718"/>
                  <a:pt x="4104" y="119718"/>
                  <a:pt x="6277" y="119718"/>
                </a:cubicBezTo>
                <a:cubicBezTo>
                  <a:pt x="6277" y="119718"/>
                  <a:pt x="8450" y="119718"/>
                  <a:pt x="10623" y="117183"/>
                </a:cubicBezTo>
                <a:lnTo>
                  <a:pt x="51187" y="39718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Shape 5191"/>
          <p:cNvSpPr/>
          <p:nvPr/>
        </p:nvSpPr>
        <p:spPr>
          <a:xfrm>
            <a:off x="9191625" y="2001838"/>
            <a:ext cx="268288" cy="2143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782" y="2769"/>
                </a:moveTo>
                <a:lnTo>
                  <a:pt x="117782" y="2769"/>
                </a:lnTo>
                <a:cubicBezTo>
                  <a:pt x="91663" y="60000"/>
                  <a:pt x="91663" y="60000"/>
                  <a:pt x="91663" y="60000"/>
                </a:cubicBezTo>
                <a:cubicBezTo>
                  <a:pt x="89445" y="62769"/>
                  <a:pt x="87227" y="62769"/>
                  <a:pt x="85010" y="60000"/>
                </a:cubicBezTo>
                <a:cubicBezTo>
                  <a:pt x="71950" y="46153"/>
                  <a:pt x="71950" y="46153"/>
                  <a:pt x="71950" y="46153"/>
                </a:cubicBezTo>
                <a:cubicBezTo>
                  <a:pt x="69733" y="43384"/>
                  <a:pt x="69733" y="43384"/>
                  <a:pt x="67515" y="46153"/>
                </a:cubicBezTo>
                <a:cubicBezTo>
                  <a:pt x="47802" y="81846"/>
                  <a:pt x="47802" y="81846"/>
                  <a:pt x="47802" y="81846"/>
                </a:cubicBezTo>
                <a:cubicBezTo>
                  <a:pt x="47802" y="84615"/>
                  <a:pt x="45831" y="84615"/>
                  <a:pt x="43613" y="81846"/>
                </a:cubicBezTo>
                <a:cubicBezTo>
                  <a:pt x="34743" y="73538"/>
                  <a:pt x="34743" y="73538"/>
                  <a:pt x="34743" y="73538"/>
                </a:cubicBezTo>
                <a:cubicBezTo>
                  <a:pt x="32525" y="70769"/>
                  <a:pt x="30308" y="70769"/>
                  <a:pt x="30308" y="73538"/>
                </a:cubicBezTo>
                <a:cubicBezTo>
                  <a:pt x="1971" y="117230"/>
                  <a:pt x="1971" y="117230"/>
                  <a:pt x="1971" y="117230"/>
                </a:cubicBezTo>
                <a:cubicBezTo>
                  <a:pt x="0" y="119692"/>
                  <a:pt x="0" y="119692"/>
                  <a:pt x="1971" y="119692"/>
                </a:cubicBezTo>
                <a:cubicBezTo>
                  <a:pt x="119753" y="119692"/>
                  <a:pt x="119753" y="119692"/>
                  <a:pt x="119753" y="119692"/>
                </a:cubicBezTo>
                <a:cubicBezTo>
                  <a:pt x="119753" y="2769"/>
                  <a:pt x="119753" y="2769"/>
                  <a:pt x="119753" y="2769"/>
                </a:cubicBezTo>
                <a:cubicBezTo>
                  <a:pt x="119753" y="0"/>
                  <a:pt x="119753" y="0"/>
                  <a:pt x="117782" y="2769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Shape 5192"/>
          <p:cNvSpPr/>
          <p:nvPr/>
        </p:nvSpPr>
        <p:spPr>
          <a:xfrm>
            <a:off x="1604963" y="2505075"/>
            <a:ext cx="215900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6854" y="46133"/>
                </a:moveTo>
                <a:lnTo>
                  <a:pt x="86854" y="46133"/>
                </a:lnTo>
                <a:cubicBezTo>
                  <a:pt x="86854" y="43801"/>
                  <a:pt x="114475" y="23066"/>
                  <a:pt x="97902" y="4665"/>
                </a:cubicBezTo>
                <a:cubicBezTo>
                  <a:pt x="95140" y="0"/>
                  <a:pt x="81636" y="25399"/>
                  <a:pt x="62608" y="34730"/>
                </a:cubicBezTo>
                <a:cubicBezTo>
                  <a:pt x="51867" y="41468"/>
                  <a:pt x="30076" y="52872"/>
                  <a:pt x="30076" y="59870"/>
                </a:cubicBezTo>
                <a:cubicBezTo>
                  <a:pt x="30076" y="103671"/>
                  <a:pt x="30076" y="103671"/>
                  <a:pt x="30076" y="103671"/>
                </a:cubicBezTo>
                <a:cubicBezTo>
                  <a:pt x="30076" y="112742"/>
                  <a:pt x="65370" y="119740"/>
                  <a:pt x="95140" y="119740"/>
                </a:cubicBezTo>
                <a:cubicBezTo>
                  <a:pt x="105882" y="119740"/>
                  <a:pt x="119693" y="64535"/>
                  <a:pt x="119693" y="57537"/>
                </a:cubicBezTo>
                <a:cubicBezTo>
                  <a:pt x="119693" y="48466"/>
                  <a:pt x="89616" y="48466"/>
                  <a:pt x="86854" y="46133"/>
                </a:cubicBezTo>
                <a:close/>
                <a:moveTo>
                  <a:pt x="21790" y="46133"/>
                </a:moveTo>
                <a:lnTo>
                  <a:pt x="21790" y="46133"/>
                </a:lnTo>
                <a:cubicBezTo>
                  <a:pt x="16572" y="46133"/>
                  <a:pt x="0" y="48466"/>
                  <a:pt x="0" y="66609"/>
                </a:cubicBezTo>
                <a:cubicBezTo>
                  <a:pt x="0" y="96414"/>
                  <a:pt x="0" y="96414"/>
                  <a:pt x="0" y="96414"/>
                </a:cubicBezTo>
                <a:cubicBezTo>
                  <a:pt x="0" y="115075"/>
                  <a:pt x="16572" y="117408"/>
                  <a:pt x="21790" y="117408"/>
                </a:cubicBezTo>
                <a:cubicBezTo>
                  <a:pt x="27314" y="117408"/>
                  <a:pt x="13503" y="112742"/>
                  <a:pt x="13503" y="103671"/>
                </a:cubicBezTo>
                <a:cubicBezTo>
                  <a:pt x="13503" y="62203"/>
                  <a:pt x="13503" y="62203"/>
                  <a:pt x="13503" y="62203"/>
                </a:cubicBezTo>
                <a:cubicBezTo>
                  <a:pt x="13503" y="50799"/>
                  <a:pt x="27314" y="46133"/>
                  <a:pt x="21790" y="46133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Shape 5193"/>
          <p:cNvSpPr/>
          <p:nvPr/>
        </p:nvSpPr>
        <p:spPr>
          <a:xfrm>
            <a:off x="2151063" y="2514600"/>
            <a:ext cx="214312" cy="25558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2755" y="76103"/>
                </a:moveTo>
                <a:lnTo>
                  <a:pt x="32755" y="76103"/>
                </a:lnTo>
                <a:cubicBezTo>
                  <a:pt x="32755" y="78181"/>
                  <a:pt x="5816" y="99220"/>
                  <a:pt x="22040" y="115324"/>
                </a:cubicBezTo>
                <a:cubicBezTo>
                  <a:pt x="24489" y="119740"/>
                  <a:pt x="38265" y="96883"/>
                  <a:pt x="56938" y="85454"/>
                </a:cubicBezTo>
                <a:cubicBezTo>
                  <a:pt x="65204" y="80519"/>
                  <a:pt x="89693" y="66753"/>
                  <a:pt x="89693" y="62077"/>
                </a:cubicBezTo>
                <a:cubicBezTo>
                  <a:pt x="89693" y="16363"/>
                  <a:pt x="89693" y="16363"/>
                  <a:pt x="89693" y="16363"/>
                </a:cubicBezTo>
                <a:cubicBezTo>
                  <a:pt x="89693" y="9090"/>
                  <a:pt x="51734" y="0"/>
                  <a:pt x="24489" y="0"/>
                </a:cubicBezTo>
                <a:cubicBezTo>
                  <a:pt x="13469" y="0"/>
                  <a:pt x="0" y="55324"/>
                  <a:pt x="0" y="64415"/>
                </a:cubicBezTo>
                <a:cubicBezTo>
                  <a:pt x="0" y="73766"/>
                  <a:pt x="29999" y="73766"/>
                  <a:pt x="32755" y="76103"/>
                </a:cubicBezTo>
                <a:close/>
                <a:moveTo>
                  <a:pt x="97653" y="73766"/>
                </a:moveTo>
                <a:lnTo>
                  <a:pt x="97653" y="73766"/>
                </a:lnTo>
                <a:cubicBezTo>
                  <a:pt x="103469" y="73766"/>
                  <a:pt x="119693" y="71428"/>
                  <a:pt x="119693" y="55324"/>
                </a:cubicBezTo>
                <a:cubicBezTo>
                  <a:pt x="119693" y="23116"/>
                  <a:pt x="119693" y="23116"/>
                  <a:pt x="119693" y="23116"/>
                </a:cubicBezTo>
                <a:cubicBezTo>
                  <a:pt x="119693" y="4675"/>
                  <a:pt x="103469" y="4675"/>
                  <a:pt x="97653" y="4675"/>
                </a:cubicBezTo>
                <a:cubicBezTo>
                  <a:pt x="92448" y="4675"/>
                  <a:pt x="105918" y="7012"/>
                  <a:pt x="105918" y="18441"/>
                </a:cubicBezTo>
                <a:cubicBezTo>
                  <a:pt x="105918" y="59999"/>
                  <a:pt x="105918" y="59999"/>
                  <a:pt x="105918" y="59999"/>
                </a:cubicBezTo>
                <a:cubicBezTo>
                  <a:pt x="105918" y="71428"/>
                  <a:pt x="92448" y="73766"/>
                  <a:pt x="97653" y="73766"/>
                </a:cubicBez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lIns="45700" tIns="22850" rIns="45700" bIns="2285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40" name="Straight Connector 139"/>
          <p:cNvCxnSpPr>
            <a:cxnSpLocks/>
          </p:cNvCxnSpPr>
          <p:nvPr/>
        </p:nvCxnSpPr>
        <p:spPr>
          <a:xfrm flipH="1">
            <a:off x="0" y="6156325"/>
            <a:ext cx="12192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600" name="TextBox 140"/>
          <p:cNvSpPr txBox="1">
            <a:spLocks noChangeArrowheads="1"/>
          </p:cNvSpPr>
          <p:nvPr/>
        </p:nvSpPr>
        <p:spPr bwMode="auto">
          <a:xfrm>
            <a:off x="10696575" y="6364288"/>
            <a:ext cx="127635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Montserrat Light" pitchFamily="50" charset="0"/>
              </a:rPr>
              <a:t>29</a:t>
            </a:r>
          </a:p>
        </p:txBody>
      </p:sp>
      <p:sp>
        <p:nvSpPr>
          <p:cNvPr id="62601" name="TextBox 141"/>
          <p:cNvSpPr txBox="1">
            <a:spLocks noChangeArrowheads="1"/>
          </p:cNvSpPr>
          <p:nvPr/>
        </p:nvSpPr>
        <p:spPr bwMode="auto">
          <a:xfrm>
            <a:off x="4614863" y="6410325"/>
            <a:ext cx="29622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Hanco presentation template</a:t>
            </a:r>
          </a:p>
        </p:txBody>
      </p:sp>
      <p:sp>
        <p:nvSpPr>
          <p:cNvPr id="62602" name="TextBox 142"/>
          <p:cNvSpPr txBox="1">
            <a:spLocks noChangeArrowheads="1"/>
          </p:cNvSpPr>
          <p:nvPr/>
        </p:nvSpPr>
        <p:spPr bwMode="auto">
          <a:xfrm>
            <a:off x="0" y="6410325"/>
            <a:ext cx="1276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fontAlgn="base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Montserrat Light" pitchFamily="50" charset="0"/>
              </a:rPr>
              <a:t>Creavora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522</Words>
  <Application>Microsoft Office PowerPoint</Application>
  <PresentationFormat>Custom</PresentationFormat>
  <Paragraphs>48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Calibri</vt:lpstr>
      <vt:lpstr>Arial</vt:lpstr>
      <vt:lpstr>Calibri Light</vt:lpstr>
      <vt:lpstr>Roxborough CF Heavy</vt:lpstr>
      <vt:lpstr>Roboto Slab</vt:lpstr>
      <vt:lpstr>Lato Heavy</vt:lpstr>
      <vt:lpstr>Montserrat ExtraLight</vt:lpstr>
      <vt:lpstr>Lato</vt:lpstr>
      <vt:lpstr>Roxborough CF Thin</vt:lpstr>
      <vt:lpstr>Montserrat Light</vt:lpstr>
      <vt:lpstr>Office Theme</vt:lpstr>
      <vt:lpstr>Microsoft Excel 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VaiO</dc:creator>
  <cp:lastModifiedBy>Harist</cp:lastModifiedBy>
  <cp:revision>45</cp:revision>
  <dcterms:created xsi:type="dcterms:W3CDTF">2021-07-27T08:35:54Z</dcterms:created>
  <dcterms:modified xsi:type="dcterms:W3CDTF">2023-03-05T10:51:20Z</dcterms:modified>
</cp:coreProperties>
</file>